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theme/theme7.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5.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theme/theme23.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4.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theme/theme26.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8.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9.xml" ContentType="application/vnd.openxmlformats-officedocument.theme+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theme/theme31.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2.xml" ContentType="application/vnd.openxmlformats-officedocument.theme+xml"/>
  <Override PartName="/ppt/slideLayouts/slideLayout290.xml" ContentType="application/vnd.openxmlformats-officedocument.presentationml.slideLayout+xml"/>
  <Override PartName="/ppt/theme/theme33.xml" ContentType="application/vnd.openxmlformats-officedocument.theme+xml"/>
  <Override PartName="/ppt/slideLayouts/slideLayout291.xml" ContentType="application/vnd.openxmlformats-officedocument.presentationml.slideLayout+xml"/>
  <Override PartName="/ppt/theme/theme34.xml" ContentType="application/vnd.openxmlformats-officedocument.theme+xml"/>
  <Override PartName="/ppt/slideLayouts/slideLayout292.xml" ContentType="application/vnd.openxmlformats-officedocument.presentationml.slideLayout+xml"/>
  <Override PartName="/ppt/theme/theme3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6.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7.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9.xml" ContentType="application/vnd.openxmlformats-officedocument.theme+xml"/>
  <Override PartName="/ppt/slideLayouts/slideLayout329.xml" ContentType="application/vnd.openxmlformats-officedocument.presentationml.slideLayout+xml"/>
  <Override PartName="/ppt/theme/theme40.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41.xml" ContentType="application/vnd.openxmlformats-officedocument.theme+xml"/>
  <Override PartName="/ppt/slideLayouts/slideLayout341.xml" ContentType="application/vnd.openxmlformats-officedocument.presentationml.slideLayout+xml"/>
  <Override PartName="/ppt/theme/theme42.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43.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44.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45.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46.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47.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48.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49.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50.xml" ContentType="application/vnd.openxmlformats-officedocument.theme+xml"/>
  <Override PartName="/ppt/slideLayouts/slideLayout406.xml" ContentType="application/vnd.openxmlformats-officedocument.presentationml.slideLayout+xml"/>
  <Override PartName="/ppt/theme/theme51.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52.xml" ContentType="application/vnd.openxmlformats-officedocument.theme+xml"/>
  <Override PartName="/ppt/slideLayouts/slideLayout419.xml" ContentType="application/vnd.openxmlformats-officedocument.presentationml.slideLayout+xml"/>
  <Override PartName="/ppt/theme/theme53.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54.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55.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5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57.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58.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59.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60.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61.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62.xml" ContentType="application/vnd.openxmlformats-officedocument.theme+xml"/>
  <Override PartName="/ppt/slideLayouts/slideLayout503.xml" ContentType="application/vnd.openxmlformats-officedocument.presentationml.slideLayout+xml"/>
  <Override PartName="/ppt/theme/theme63.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64.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65.xml" ContentType="application/vnd.openxmlformats-officedocument.theme+xml"/>
  <Override PartName="/ppt/slideLayouts/slideLayout527.xml" ContentType="application/vnd.openxmlformats-officedocument.presentationml.slideLayout+xml"/>
  <Override PartName="/ppt/theme/theme66.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84" r:id="rId1"/>
    <p:sldMasterId id="2147484185" r:id="rId2"/>
    <p:sldMasterId id="2147484186" r:id="rId3"/>
    <p:sldMasterId id="2147484187" r:id="rId4"/>
    <p:sldMasterId id="2147484188" r:id="rId5"/>
    <p:sldMasterId id="2147484189" r:id="rId6"/>
    <p:sldMasterId id="2147484190" r:id="rId7"/>
    <p:sldMasterId id="2147484191" r:id="rId8"/>
    <p:sldMasterId id="2147484192" r:id="rId9"/>
    <p:sldMasterId id="2147484193" r:id="rId10"/>
    <p:sldMasterId id="2147484194" r:id="rId11"/>
    <p:sldMasterId id="2147484196" r:id="rId12"/>
    <p:sldMasterId id="2147484197" r:id="rId13"/>
    <p:sldMasterId id="2147484198" r:id="rId14"/>
    <p:sldMasterId id="2147484199" r:id="rId15"/>
    <p:sldMasterId id="2147484200" r:id="rId16"/>
    <p:sldMasterId id="2147484201" r:id="rId17"/>
    <p:sldMasterId id="2147484202" r:id="rId18"/>
    <p:sldMasterId id="2147484203" r:id="rId19"/>
    <p:sldMasterId id="2147484204" r:id="rId20"/>
    <p:sldMasterId id="2147484205" r:id="rId21"/>
    <p:sldMasterId id="2147484206" r:id="rId22"/>
    <p:sldMasterId id="2147484207" r:id="rId23"/>
    <p:sldMasterId id="2147484208" r:id="rId24"/>
    <p:sldMasterId id="2147484209" r:id="rId25"/>
    <p:sldMasterId id="2147484210" r:id="rId26"/>
    <p:sldMasterId id="2147484211" r:id="rId27"/>
    <p:sldMasterId id="2147484212" r:id="rId28"/>
    <p:sldMasterId id="2147484213" r:id="rId29"/>
    <p:sldMasterId id="2147484214" r:id="rId30"/>
    <p:sldMasterId id="2147484215" r:id="rId31"/>
    <p:sldMasterId id="2147484216" r:id="rId32"/>
    <p:sldMasterId id="2147484217" r:id="rId33"/>
    <p:sldMasterId id="2147484218" r:id="rId34"/>
    <p:sldMasterId id="2147484219" r:id="rId35"/>
    <p:sldMasterId id="2147484220" r:id="rId36"/>
    <p:sldMasterId id="2147484221" r:id="rId37"/>
    <p:sldMasterId id="2147484222" r:id="rId38"/>
    <p:sldMasterId id="2147484223" r:id="rId39"/>
    <p:sldMasterId id="2147484224" r:id="rId40"/>
    <p:sldMasterId id="2147484225" r:id="rId41"/>
    <p:sldMasterId id="2147484226" r:id="rId42"/>
    <p:sldMasterId id="2147484227" r:id="rId43"/>
    <p:sldMasterId id="2147484228" r:id="rId44"/>
    <p:sldMasterId id="2147484229" r:id="rId45"/>
    <p:sldMasterId id="2147484230" r:id="rId46"/>
    <p:sldMasterId id="2147484231" r:id="rId47"/>
    <p:sldMasterId id="2147484232" r:id="rId48"/>
    <p:sldMasterId id="2147484233" r:id="rId49"/>
    <p:sldMasterId id="2147484234" r:id="rId50"/>
    <p:sldMasterId id="2147484235" r:id="rId51"/>
    <p:sldMasterId id="2147484236" r:id="rId52"/>
    <p:sldMasterId id="2147484237" r:id="rId53"/>
    <p:sldMasterId id="2147484238" r:id="rId54"/>
    <p:sldMasterId id="2147484239" r:id="rId55"/>
    <p:sldMasterId id="2147484240" r:id="rId56"/>
    <p:sldMasterId id="2147484241" r:id="rId57"/>
    <p:sldMasterId id="2147484242" r:id="rId58"/>
    <p:sldMasterId id="2147484243" r:id="rId59"/>
    <p:sldMasterId id="2147484244" r:id="rId60"/>
    <p:sldMasterId id="2147484245" r:id="rId61"/>
    <p:sldMasterId id="2147484246" r:id="rId62"/>
    <p:sldMasterId id="2147484247" r:id="rId63"/>
    <p:sldMasterId id="2147484248" r:id="rId64"/>
    <p:sldMasterId id="2147484250" r:id="rId65"/>
    <p:sldMasterId id="2147484263" r:id="rId66"/>
    <p:sldMasterId id="2147484265" r:id="rId67"/>
  </p:sldMasterIdLst>
  <p:notesMasterIdLst>
    <p:notesMasterId r:id="rId317"/>
  </p:notesMasterIdLst>
  <p:sldIdLst>
    <p:sldId id="256" r:id="rId68"/>
    <p:sldId id="257" r:id="rId69"/>
    <p:sldId id="258" r:id="rId70"/>
    <p:sldId id="259" r:id="rId71"/>
    <p:sldId id="260" r:id="rId72"/>
    <p:sldId id="261" r:id="rId73"/>
    <p:sldId id="262" r:id="rId74"/>
    <p:sldId id="263" r:id="rId75"/>
    <p:sldId id="264" r:id="rId76"/>
    <p:sldId id="265" r:id="rId77"/>
    <p:sldId id="266" r:id="rId78"/>
    <p:sldId id="267" r:id="rId79"/>
    <p:sldId id="268" r:id="rId80"/>
    <p:sldId id="269" r:id="rId81"/>
    <p:sldId id="270" r:id="rId82"/>
    <p:sldId id="271" r:id="rId83"/>
    <p:sldId id="272" r:id="rId84"/>
    <p:sldId id="273" r:id="rId85"/>
    <p:sldId id="274" r:id="rId86"/>
    <p:sldId id="275" r:id="rId87"/>
    <p:sldId id="276" r:id="rId88"/>
    <p:sldId id="277" r:id="rId89"/>
    <p:sldId id="505" r:id="rId90"/>
    <p:sldId id="279" r:id="rId91"/>
    <p:sldId id="506" r:id="rId92"/>
    <p:sldId id="281" r:id="rId93"/>
    <p:sldId id="282" r:id="rId94"/>
    <p:sldId id="511" r:id="rId95"/>
    <p:sldId id="284" r:id="rId96"/>
    <p:sldId id="285" r:id="rId97"/>
    <p:sldId id="286" r:id="rId98"/>
    <p:sldId id="507" r:id="rId99"/>
    <p:sldId id="508" r:id="rId100"/>
    <p:sldId id="289" r:id="rId101"/>
    <p:sldId id="290" r:id="rId102"/>
    <p:sldId id="291" r:id="rId103"/>
    <p:sldId id="292" r:id="rId104"/>
    <p:sldId id="293" r:id="rId105"/>
    <p:sldId id="294" r:id="rId106"/>
    <p:sldId id="295" r:id="rId107"/>
    <p:sldId id="296" r:id="rId108"/>
    <p:sldId id="297" r:id="rId109"/>
    <p:sldId id="298" r:id="rId110"/>
    <p:sldId id="299" r:id="rId111"/>
    <p:sldId id="510" r:id="rId112"/>
    <p:sldId id="301" r:id="rId113"/>
    <p:sldId id="302" r:id="rId114"/>
    <p:sldId id="303" r:id="rId115"/>
    <p:sldId id="304" r:id="rId116"/>
    <p:sldId id="305" r:id="rId117"/>
    <p:sldId id="306" r:id="rId118"/>
    <p:sldId id="307" r:id="rId119"/>
    <p:sldId id="308" r:id="rId120"/>
    <p:sldId id="309" r:id="rId121"/>
    <p:sldId id="310" r:id="rId122"/>
    <p:sldId id="311" r:id="rId123"/>
    <p:sldId id="312" r:id="rId124"/>
    <p:sldId id="313" r:id="rId125"/>
    <p:sldId id="314" r:id="rId126"/>
    <p:sldId id="315" r:id="rId127"/>
    <p:sldId id="316" r:id="rId128"/>
    <p:sldId id="317" r:id="rId129"/>
    <p:sldId id="318" r:id="rId130"/>
    <p:sldId id="319" r:id="rId131"/>
    <p:sldId id="320" r:id="rId132"/>
    <p:sldId id="321" r:id="rId133"/>
    <p:sldId id="322" r:id="rId134"/>
    <p:sldId id="323" r:id="rId135"/>
    <p:sldId id="324" r:id="rId136"/>
    <p:sldId id="325" r:id="rId137"/>
    <p:sldId id="326" r:id="rId138"/>
    <p:sldId id="327" r:id="rId139"/>
    <p:sldId id="328" r:id="rId140"/>
    <p:sldId id="329" r:id="rId141"/>
    <p:sldId id="330" r:id="rId142"/>
    <p:sldId id="331" r:id="rId143"/>
    <p:sldId id="332" r:id="rId144"/>
    <p:sldId id="333" r:id="rId145"/>
    <p:sldId id="334" r:id="rId146"/>
    <p:sldId id="335" r:id="rId147"/>
    <p:sldId id="336" r:id="rId148"/>
    <p:sldId id="337" r:id="rId149"/>
    <p:sldId id="338" r:id="rId150"/>
    <p:sldId id="339" r:id="rId151"/>
    <p:sldId id="340" r:id="rId152"/>
    <p:sldId id="341" r:id="rId153"/>
    <p:sldId id="342" r:id="rId154"/>
    <p:sldId id="343" r:id="rId155"/>
    <p:sldId id="344" r:id="rId156"/>
    <p:sldId id="345" r:id="rId157"/>
    <p:sldId id="346" r:id="rId158"/>
    <p:sldId id="347" r:id="rId159"/>
    <p:sldId id="348" r:id="rId160"/>
    <p:sldId id="349" r:id="rId161"/>
    <p:sldId id="350" r:id="rId162"/>
    <p:sldId id="351" r:id="rId163"/>
    <p:sldId id="352" r:id="rId164"/>
    <p:sldId id="353" r:id="rId165"/>
    <p:sldId id="354" r:id="rId166"/>
    <p:sldId id="355" r:id="rId167"/>
    <p:sldId id="356" r:id="rId168"/>
    <p:sldId id="357" r:id="rId169"/>
    <p:sldId id="358" r:id="rId170"/>
    <p:sldId id="359" r:id="rId171"/>
    <p:sldId id="360" r:id="rId172"/>
    <p:sldId id="361" r:id="rId173"/>
    <p:sldId id="362" r:id="rId174"/>
    <p:sldId id="363" r:id="rId175"/>
    <p:sldId id="364" r:id="rId176"/>
    <p:sldId id="365" r:id="rId177"/>
    <p:sldId id="366" r:id="rId178"/>
    <p:sldId id="367" r:id="rId179"/>
    <p:sldId id="368" r:id="rId180"/>
    <p:sldId id="369" r:id="rId181"/>
    <p:sldId id="370" r:id="rId182"/>
    <p:sldId id="371" r:id="rId183"/>
    <p:sldId id="372" r:id="rId184"/>
    <p:sldId id="373" r:id="rId185"/>
    <p:sldId id="374" r:id="rId186"/>
    <p:sldId id="375" r:id="rId187"/>
    <p:sldId id="376" r:id="rId188"/>
    <p:sldId id="377" r:id="rId189"/>
    <p:sldId id="378" r:id="rId190"/>
    <p:sldId id="379" r:id="rId191"/>
    <p:sldId id="380" r:id="rId192"/>
    <p:sldId id="381" r:id="rId193"/>
    <p:sldId id="382" r:id="rId194"/>
    <p:sldId id="383" r:id="rId195"/>
    <p:sldId id="384" r:id="rId196"/>
    <p:sldId id="385" r:id="rId197"/>
    <p:sldId id="386" r:id="rId198"/>
    <p:sldId id="387" r:id="rId199"/>
    <p:sldId id="388" r:id="rId200"/>
    <p:sldId id="389" r:id="rId201"/>
    <p:sldId id="390" r:id="rId202"/>
    <p:sldId id="391" r:id="rId203"/>
    <p:sldId id="392" r:id="rId204"/>
    <p:sldId id="393" r:id="rId205"/>
    <p:sldId id="394" r:id="rId206"/>
    <p:sldId id="395" r:id="rId207"/>
    <p:sldId id="396" r:id="rId208"/>
    <p:sldId id="397" r:id="rId209"/>
    <p:sldId id="398" r:id="rId210"/>
    <p:sldId id="399" r:id="rId211"/>
    <p:sldId id="400" r:id="rId212"/>
    <p:sldId id="401" r:id="rId213"/>
    <p:sldId id="402" r:id="rId214"/>
    <p:sldId id="403" r:id="rId215"/>
    <p:sldId id="404" r:id="rId216"/>
    <p:sldId id="405" r:id="rId217"/>
    <p:sldId id="406" r:id="rId218"/>
    <p:sldId id="407" r:id="rId219"/>
    <p:sldId id="408" r:id="rId220"/>
    <p:sldId id="409" r:id="rId221"/>
    <p:sldId id="410" r:id="rId222"/>
    <p:sldId id="411" r:id="rId223"/>
    <p:sldId id="412" r:id="rId224"/>
    <p:sldId id="413" r:id="rId225"/>
    <p:sldId id="414" r:id="rId226"/>
    <p:sldId id="415" r:id="rId227"/>
    <p:sldId id="416" r:id="rId228"/>
    <p:sldId id="417" r:id="rId229"/>
    <p:sldId id="418" r:id="rId230"/>
    <p:sldId id="419" r:id="rId231"/>
    <p:sldId id="420" r:id="rId232"/>
    <p:sldId id="421" r:id="rId233"/>
    <p:sldId id="422" r:id="rId234"/>
    <p:sldId id="423" r:id="rId235"/>
    <p:sldId id="424" r:id="rId236"/>
    <p:sldId id="425" r:id="rId237"/>
    <p:sldId id="426" r:id="rId238"/>
    <p:sldId id="427" r:id="rId239"/>
    <p:sldId id="428" r:id="rId240"/>
    <p:sldId id="429" r:id="rId241"/>
    <p:sldId id="430" r:id="rId242"/>
    <p:sldId id="431" r:id="rId243"/>
    <p:sldId id="432" r:id="rId244"/>
    <p:sldId id="433" r:id="rId245"/>
    <p:sldId id="434" r:id="rId246"/>
    <p:sldId id="435" r:id="rId247"/>
    <p:sldId id="436" r:id="rId248"/>
    <p:sldId id="437" r:id="rId249"/>
    <p:sldId id="509" r:id="rId250"/>
    <p:sldId id="439" r:id="rId251"/>
    <p:sldId id="440" r:id="rId252"/>
    <p:sldId id="441" r:id="rId253"/>
    <p:sldId id="442" r:id="rId254"/>
    <p:sldId id="443" r:id="rId255"/>
    <p:sldId id="444" r:id="rId256"/>
    <p:sldId id="445" r:id="rId257"/>
    <p:sldId id="446" r:id="rId258"/>
    <p:sldId id="447" r:id="rId259"/>
    <p:sldId id="448" r:id="rId260"/>
    <p:sldId id="449" r:id="rId261"/>
    <p:sldId id="450" r:id="rId262"/>
    <p:sldId id="451" r:id="rId263"/>
    <p:sldId id="452" r:id="rId264"/>
    <p:sldId id="453" r:id="rId265"/>
    <p:sldId id="454" r:id="rId266"/>
    <p:sldId id="455" r:id="rId267"/>
    <p:sldId id="456" r:id="rId268"/>
    <p:sldId id="457" r:id="rId269"/>
    <p:sldId id="458" r:id="rId270"/>
    <p:sldId id="459" r:id="rId271"/>
    <p:sldId id="460" r:id="rId272"/>
    <p:sldId id="461" r:id="rId273"/>
    <p:sldId id="462" r:id="rId274"/>
    <p:sldId id="463" r:id="rId275"/>
    <p:sldId id="464" r:id="rId276"/>
    <p:sldId id="465" r:id="rId277"/>
    <p:sldId id="466" r:id="rId278"/>
    <p:sldId id="467" r:id="rId279"/>
    <p:sldId id="468" r:id="rId280"/>
    <p:sldId id="469" r:id="rId281"/>
    <p:sldId id="470" r:id="rId282"/>
    <p:sldId id="471" r:id="rId283"/>
    <p:sldId id="472" r:id="rId284"/>
    <p:sldId id="473" r:id="rId285"/>
    <p:sldId id="474" r:id="rId286"/>
    <p:sldId id="475" r:id="rId287"/>
    <p:sldId id="476" r:id="rId288"/>
    <p:sldId id="477" r:id="rId289"/>
    <p:sldId id="478" r:id="rId290"/>
    <p:sldId id="479" r:id="rId291"/>
    <p:sldId id="480" r:id="rId292"/>
    <p:sldId id="481" r:id="rId293"/>
    <p:sldId id="482" r:id="rId294"/>
    <p:sldId id="483" r:id="rId295"/>
    <p:sldId id="484" r:id="rId296"/>
    <p:sldId id="485" r:id="rId297"/>
    <p:sldId id="486" r:id="rId298"/>
    <p:sldId id="487" r:id="rId299"/>
    <p:sldId id="488" r:id="rId300"/>
    <p:sldId id="489" r:id="rId301"/>
    <p:sldId id="490" r:id="rId302"/>
    <p:sldId id="491" r:id="rId303"/>
    <p:sldId id="492" r:id="rId304"/>
    <p:sldId id="493" r:id="rId305"/>
    <p:sldId id="494" r:id="rId306"/>
    <p:sldId id="495" r:id="rId307"/>
    <p:sldId id="496" r:id="rId308"/>
    <p:sldId id="497" r:id="rId309"/>
    <p:sldId id="498" r:id="rId310"/>
    <p:sldId id="499" r:id="rId311"/>
    <p:sldId id="500" r:id="rId312"/>
    <p:sldId id="501" r:id="rId313"/>
    <p:sldId id="502" r:id="rId314"/>
    <p:sldId id="556" r:id="rId315"/>
    <p:sldId id="504" r:id="rId316"/>
  </p:sldIdLst>
  <p:sldSz cx="9144000" cy="6858000" type="screen4x3"/>
  <p:notesSz cx="6858000" cy="9144000"/>
  <p:embeddedFontLst>
    <p:embeddedFont>
      <p:font typeface="Arial Black" panose="020B0604020202020204" pitchFamily="34" charset="0"/>
      <p:bold r:id="rId318"/>
    </p:embeddedFont>
    <p:embeddedFont>
      <p:font typeface="Arial Narrow" panose="020B0604020202020204" pitchFamily="34" charset="0"/>
      <p:regular r:id="rId319"/>
      <p:bold r:id="rId320"/>
      <p:italic r:id="rId321"/>
      <p:boldItalic r:id="rId322"/>
    </p:embeddedFont>
    <p:embeddedFont>
      <p:font typeface="Book Antiqua" panose="02040602050305030304" pitchFamily="18" charset="0"/>
      <p:regular r:id="rId323"/>
      <p:bold r:id="rId324"/>
      <p:italic r:id="rId325"/>
      <p:boldItalic r:id="rId326"/>
    </p:embeddedFont>
    <p:embeddedFont>
      <p:font typeface="Comic Sans MS" panose="030F0902030302020204" pitchFamily="66" charset="0"/>
      <p:regular r:id="rId327"/>
      <p:bold r:id="rId328"/>
      <p:italic r:id="rId329"/>
      <p:boldItalic r:id="rId329"/>
    </p:embeddedFont>
    <p:embeddedFont>
      <p:font typeface="Helvetica Neue" panose="02000503000000020004" pitchFamily="2" charset="0"/>
      <p:regular r:id="rId329"/>
      <p:bold r:id="rId329"/>
      <p:italic r:id="rId329"/>
      <p:boldItalic r:id="rId329"/>
    </p:embeddedFont>
    <p:embeddedFont>
      <p:font typeface="Impact" panose="020B0806030902050204" pitchFamily="34" charset="0"/>
      <p:regular r:id="rId330"/>
    </p:embeddedFont>
    <p:embeddedFont>
      <p:font typeface="Noto Sans Symbols" pitchFamily="2" charset="0"/>
      <p:regular r:id="rId331"/>
      <p:bold r:id="rId332"/>
      <p:italic r:id="rId333"/>
      <p:boldItalic r:id="rId334"/>
    </p:embeddedFont>
    <p:embeddedFont>
      <p:font typeface="NSimSun" panose="02010609030101010101" pitchFamily="49" charset="-122"/>
      <p:regular r:id="rId335"/>
    </p:embeddedFont>
    <p:embeddedFont>
      <p:font typeface="Questrial" pitchFamily="2" charset="77"/>
      <p:regular r:id="rId336"/>
    </p:embeddedFont>
    <p:embeddedFont>
      <p:font typeface="SimHei" panose="02010609060101010101" pitchFamily="49" charset="-122"/>
      <p:regular r:id="rId337"/>
    </p:embeddedFont>
    <p:embeddedFont>
      <p:font typeface="Tahoma" panose="020B0604030504040204" pitchFamily="34" charset="0"/>
      <p:regular r:id="rId338"/>
      <p:bold r:id="rId339"/>
    </p:embeddedFont>
    <p:embeddedFont>
      <p:font typeface="Times"/>
      <p:regular r:id="rId329"/>
      <p:bold r:id="rId329"/>
      <p:italic r:id="rId329"/>
      <p:boldItalic r:id="rId329"/>
    </p:embeddedFont>
    <p:embeddedFont>
      <p:font typeface="Trebuchet MS" panose="020B0703020202090204" pitchFamily="34" charset="0"/>
      <p:regular r:id="rId340"/>
      <p:bold r:id="rId341"/>
      <p:italic r:id="rId342"/>
      <p:boldItalic r:id="rId343"/>
    </p:embeddedFont>
    <p:embeddedFont>
      <p:font typeface="Verdana" panose="020B0604030504040204" pitchFamily="34" charset="0"/>
      <p:regular r:id="rId344"/>
      <p:bold r:id="rId345"/>
      <p:italic r:id="rId346"/>
      <p:boldItalic r:id="rId3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Overview" id="{D43B1C7F-ABB2-DE4F-BFD7-6F9044DCA81F}">
          <p14:sldIdLst>
            <p14:sldId id="256"/>
            <p14:sldId id="257"/>
            <p14:sldId id="258"/>
            <p14:sldId id="259"/>
            <p14:sldId id="260"/>
            <p14:sldId id="261"/>
            <p14:sldId id="262"/>
            <p14:sldId id="263"/>
            <p14:sldId id="264"/>
            <p14:sldId id="265"/>
            <p14:sldId id="266"/>
            <p14:sldId id="267"/>
            <p14:sldId id="268"/>
            <p14:sldId id="269"/>
            <p14:sldId id="270"/>
            <p14:sldId id="271"/>
            <p14:sldId id="272"/>
            <p14:sldId id="273"/>
            <p14:sldId id="274"/>
            <p14:sldId id="275"/>
          </p14:sldIdLst>
        </p14:section>
        <p14:section name="Introduction" id="{70CCD577-8984-924B-AE11-5EFF213E25D0}">
          <p14:sldIdLst>
            <p14:sldId id="276"/>
          </p14:sldIdLst>
        </p14:section>
        <p14:section name="Sermon" id="{CA90304B-E4A9-B24F-9263-1A9AD471F8C0}">
          <p14:sldIdLst>
            <p14:sldId id="277"/>
            <p14:sldId id="505"/>
            <p14:sldId id="279"/>
            <p14:sldId id="506"/>
            <p14:sldId id="281"/>
            <p14:sldId id="282"/>
            <p14:sldId id="511"/>
            <p14:sldId id="284"/>
            <p14:sldId id="285"/>
            <p14:sldId id="286"/>
            <p14:sldId id="507"/>
            <p14:sldId id="508"/>
          </p14:sldIdLst>
        </p14:section>
        <p14:section name="Chapters" id="{0FBE2841-7B6E-D442-9E96-6D5357F68AC6}">
          <p14:sldIdLst>
            <p14:sldId id="289"/>
            <p14:sldId id="290"/>
            <p14:sldId id="291"/>
            <p14:sldId id="292"/>
            <p14:sldId id="293"/>
            <p14:sldId id="294"/>
            <p14:sldId id="295"/>
            <p14:sldId id="296"/>
            <p14:sldId id="297"/>
            <p14:sldId id="298"/>
            <p14:sldId id="299"/>
            <p14:sldId id="51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509"/>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Lst>
        </p14:section>
        <p14:section name="Conclusion" id="{E7B4BD34-43E1-7949-ACEF-D11122656FF0}">
          <p14:sldIdLst>
            <p14:sldId id="492"/>
            <p14:sldId id="493"/>
            <p14:sldId id="494"/>
            <p14:sldId id="495"/>
            <p14:sldId id="496"/>
            <p14:sldId id="497"/>
            <p14:sldId id="498"/>
            <p14:sldId id="499"/>
            <p14:sldId id="500"/>
            <p14:sldId id="501"/>
            <p14:sldId id="502"/>
            <p14:sldId id="556"/>
            <p14:sldId id="5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45FE40-11EE-4534-81F0-18778CDF8B5E}">
  <a:tblStyle styleId="{0145FE40-11EE-4534-81F0-18778CDF8B5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A2FA762-00FC-449F-8C09-5A24176B909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19"/>
    <p:restoredTop sz="75741" autoAdjust="0"/>
  </p:normalViewPr>
  <p:slideViewPr>
    <p:cSldViewPr snapToGrid="0">
      <p:cViewPr>
        <p:scale>
          <a:sx n="75" d="100"/>
          <a:sy n="75" d="100"/>
        </p:scale>
        <p:origin x="2728" y="1048"/>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0.xml"/><Relationship Id="rId299" Type="http://schemas.openxmlformats.org/officeDocument/2006/relationships/slide" Target="slides/slide23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2.xml"/><Relationship Id="rId324" Type="http://schemas.openxmlformats.org/officeDocument/2006/relationships/font" Target="fonts/font7.fntdata"/><Relationship Id="rId170" Type="http://schemas.openxmlformats.org/officeDocument/2006/relationships/slide" Target="slides/slide103.xml"/><Relationship Id="rId226" Type="http://schemas.openxmlformats.org/officeDocument/2006/relationships/slide" Target="slides/slide159.xml"/><Relationship Id="rId268" Type="http://schemas.openxmlformats.org/officeDocument/2006/relationships/slide" Target="slides/slide201.xml"/><Relationship Id="rId32" Type="http://schemas.openxmlformats.org/officeDocument/2006/relationships/slideMaster" Target="slideMasters/slideMaster32.xml"/><Relationship Id="rId74" Type="http://schemas.openxmlformats.org/officeDocument/2006/relationships/slide" Target="slides/slide7.xml"/><Relationship Id="rId128" Type="http://schemas.openxmlformats.org/officeDocument/2006/relationships/slide" Target="slides/slide61.xml"/><Relationship Id="rId335" Type="http://schemas.openxmlformats.org/officeDocument/2006/relationships/font" Target="fonts/font17.fntdata"/><Relationship Id="rId5" Type="http://schemas.openxmlformats.org/officeDocument/2006/relationships/slideMaster" Target="slideMasters/slideMaster5.xml"/><Relationship Id="rId181" Type="http://schemas.openxmlformats.org/officeDocument/2006/relationships/slide" Target="slides/slide114.xml"/><Relationship Id="rId237" Type="http://schemas.openxmlformats.org/officeDocument/2006/relationships/slide" Target="slides/slide170.xml"/><Relationship Id="rId279" Type="http://schemas.openxmlformats.org/officeDocument/2006/relationships/slide" Target="slides/slide212.xml"/><Relationship Id="rId43" Type="http://schemas.openxmlformats.org/officeDocument/2006/relationships/slideMaster" Target="slideMasters/slideMaster43.xml"/><Relationship Id="rId139" Type="http://schemas.openxmlformats.org/officeDocument/2006/relationships/slide" Target="slides/slide72.xml"/><Relationship Id="rId290" Type="http://schemas.openxmlformats.org/officeDocument/2006/relationships/slide" Target="slides/slide223.xml"/><Relationship Id="rId304" Type="http://schemas.openxmlformats.org/officeDocument/2006/relationships/slide" Target="slides/slide237.xml"/><Relationship Id="rId346" Type="http://schemas.openxmlformats.org/officeDocument/2006/relationships/font" Target="fonts/font28.fntdata"/><Relationship Id="rId85" Type="http://schemas.openxmlformats.org/officeDocument/2006/relationships/slide" Target="slides/slide18.xml"/><Relationship Id="rId150" Type="http://schemas.openxmlformats.org/officeDocument/2006/relationships/slide" Target="slides/slide83.xml"/><Relationship Id="rId192" Type="http://schemas.openxmlformats.org/officeDocument/2006/relationships/slide" Target="slides/slide125.xml"/><Relationship Id="rId206" Type="http://schemas.openxmlformats.org/officeDocument/2006/relationships/slide" Target="slides/slide139.xml"/><Relationship Id="rId248" Type="http://schemas.openxmlformats.org/officeDocument/2006/relationships/slide" Target="slides/slide181.xml"/><Relationship Id="rId12" Type="http://schemas.openxmlformats.org/officeDocument/2006/relationships/slideMaster" Target="slideMasters/slideMaster12.xml"/><Relationship Id="rId108" Type="http://schemas.openxmlformats.org/officeDocument/2006/relationships/slide" Target="slides/slide41.xml"/><Relationship Id="rId315" Type="http://schemas.openxmlformats.org/officeDocument/2006/relationships/slide" Target="slides/slide248.xml"/><Relationship Id="rId54" Type="http://schemas.openxmlformats.org/officeDocument/2006/relationships/slideMaster" Target="slideMasters/slideMaster54.xml"/><Relationship Id="rId96" Type="http://schemas.openxmlformats.org/officeDocument/2006/relationships/slide" Target="slides/slide29.xml"/><Relationship Id="rId161" Type="http://schemas.openxmlformats.org/officeDocument/2006/relationships/slide" Target="slides/slide94.xml"/><Relationship Id="rId217" Type="http://schemas.openxmlformats.org/officeDocument/2006/relationships/slide" Target="slides/slide150.xml"/><Relationship Id="rId259"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52.xml"/><Relationship Id="rId270" Type="http://schemas.openxmlformats.org/officeDocument/2006/relationships/slide" Target="slides/slide203.xml"/><Relationship Id="rId326" Type="http://schemas.openxmlformats.org/officeDocument/2006/relationships/font" Target="fonts/font9.fntdata"/><Relationship Id="rId65" Type="http://schemas.openxmlformats.org/officeDocument/2006/relationships/slideMaster" Target="slideMasters/slideMaster65.xml"/><Relationship Id="rId130" Type="http://schemas.openxmlformats.org/officeDocument/2006/relationships/slide" Target="slides/slide63.xml"/><Relationship Id="rId172" Type="http://schemas.openxmlformats.org/officeDocument/2006/relationships/slide" Target="slides/slide105.xml"/><Relationship Id="rId228" Type="http://schemas.openxmlformats.org/officeDocument/2006/relationships/slide" Target="slides/slide161.xml"/><Relationship Id="rId281" Type="http://schemas.openxmlformats.org/officeDocument/2006/relationships/slide" Target="slides/slide214.xml"/><Relationship Id="rId337" Type="http://schemas.openxmlformats.org/officeDocument/2006/relationships/font" Target="fonts/font19.fntdata"/><Relationship Id="rId34" Type="http://schemas.openxmlformats.org/officeDocument/2006/relationships/slideMaster" Target="slideMasters/slideMaster34.xml"/><Relationship Id="rId76" Type="http://schemas.openxmlformats.org/officeDocument/2006/relationships/slide" Target="slides/slide9.xml"/><Relationship Id="rId141" Type="http://schemas.openxmlformats.org/officeDocument/2006/relationships/slide" Target="slides/slide74.xml"/><Relationship Id="rId7" Type="http://schemas.openxmlformats.org/officeDocument/2006/relationships/slideMaster" Target="slideMasters/slideMaster7.xml"/><Relationship Id="rId183" Type="http://schemas.openxmlformats.org/officeDocument/2006/relationships/slide" Target="slides/slide116.xml"/><Relationship Id="rId239" Type="http://schemas.openxmlformats.org/officeDocument/2006/relationships/slide" Target="slides/slide172.xml"/><Relationship Id="rId250" Type="http://schemas.openxmlformats.org/officeDocument/2006/relationships/slide" Target="slides/slide183.xml"/><Relationship Id="rId292" Type="http://schemas.openxmlformats.org/officeDocument/2006/relationships/slide" Target="slides/slide225.xml"/><Relationship Id="rId306" Type="http://schemas.openxmlformats.org/officeDocument/2006/relationships/slide" Target="slides/slide239.xml"/><Relationship Id="rId45" Type="http://schemas.openxmlformats.org/officeDocument/2006/relationships/slideMaster" Target="slideMasters/slideMaster45.xml"/><Relationship Id="rId87" Type="http://schemas.openxmlformats.org/officeDocument/2006/relationships/slide" Target="slides/slide20.xml"/><Relationship Id="rId110" Type="http://schemas.openxmlformats.org/officeDocument/2006/relationships/slide" Target="slides/slide43.xml"/><Relationship Id="rId348" Type="http://schemas.openxmlformats.org/officeDocument/2006/relationships/presProps" Target="presProps.xml"/><Relationship Id="rId152" Type="http://schemas.openxmlformats.org/officeDocument/2006/relationships/slide" Target="slides/slide85.xml"/><Relationship Id="rId194" Type="http://schemas.openxmlformats.org/officeDocument/2006/relationships/slide" Target="slides/slide127.xml"/><Relationship Id="rId208" Type="http://schemas.openxmlformats.org/officeDocument/2006/relationships/slide" Target="slides/slide141.xml"/><Relationship Id="rId261" Type="http://schemas.openxmlformats.org/officeDocument/2006/relationships/slide" Target="slides/slide19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notesMaster" Target="notesMasters/notesMaster1.xml"/><Relationship Id="rId8" Type="http://schemas.openxmlformats.org/officeDocument/2006/relationships/slideMaster" Target="slideMasters/slideMaster8.xml"/><Relationship Id="rId98" Type="http://schemas.openxmlformats.org/officeDocument/2006/relationships/slide" Target="slides/slide31.xml"/><Relationship Id="rId121" Type="http://schemas.openxmlformats.org/officeDocument/2006/relationships/slide" Target="slides/slide54.xml"/><Relationship Id="rId142" Type="http://schemas.openxmlformats.org/officeDocument/2006/relationships/slide" Target="slides/slide75.xml"/><Relationship Id="rId163" Type="http://schemas.openxmlformats.org/officeDocument/2006/relationships/slide" Target="slides/slide96.xml"/><Relationship Id="rId184" Type="http://schemas.openxmlformats.org/officeDocument/2006/relationships/slide" Target="slides/slide117.xml"/><Relationship Id="rId219" Type="http://schemas.openxmlformats.org/officeDocument/2006/relationships/slide" Target="slides/slide152.xml"/><Relationship Id="rId230" Type="http://schemas.openxmlformats.org/officeDocument/2006/relationships/slide" Target="slides/slide163.xml"/><Relationship Id="rId251" Type="http://schemas.openxmlformats.org/officeDocument/2006/relationships/slide" Target="slides/slide18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205.xml"/><Relationship Id="rId293" Type="http://schemas.openxmlformats.org/officeDocument/2006/relationships/slide" Target="slides/slide226.xml"/><Relationship Id="rId307" Type="http://schemas.openxmlformats.org/officeDocument/2006/relationships/slide" Target="slides/slide240.xml"/><Relationship Id="rId328" Type="http://schemas.openxmlformats.org/officeDocument/2006/relationships/font" Target="fonts/font11.fntdata"/><Relationship Id="rId349" Type="http://schemas.openxmlformats.org/officeDocument/2006/relationships/viewProps" Target="viewProps.xml"/><Relationship Id="rId88" Type="http://schemas.openxmlformats.org/officeDocument/2006/relationships/slide" Target="slides/slide21.xml"/><Relationship Id="rId111" Type="http://schemas.openxmlformats.org/officeDocument/2006/relationships/slide" Target="slides/slide44.xml"/><Relationship Id="rId132" Type="http://schemas.openxmlformats.org/officeDocument/2006/relationships/slide" Target="slides/slide65.xml"/><Relationship Id="rId153" Type="http://schemas.openxmlformats.org/officeDocument/2006/relationships/slide" Target="slides/slide86.xml"/><Relationship Id="rId174" Type="http://schemas.openxmlformats.org/officeDocument/2006/relationships/slide" Target="slides/slide107.xml"/><Relationship Id="rId195" Type="http://schemas.openxmlformats.org/officeDocument/2006/relationships/slide" Target="slides/slide128.xml"/><Relationship Id="rId209" Type="http://schemas.openxmlformats.org/officeDocument/2006/relationships/slide" Target="slides/slide142.xml"/><Relationship Id="rId220" Type="http://schemas.openxmlformats.org/officeDocument/2006/relationships/slide" Target="slides/slide153.xml"/><Relationship Id="rId241" Type="http://schemas.openxmlformats.org/officeDocument/2006/relationships/slide" Target="slides/slide17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5.xml"/><Relationship Id="rId283" Type="http://schemas.openxmlformats.org/officeDocument/2006/relationships/slide" Target="slides/slide216.xml"/><Relationship Id="rId318" Type="http://schemas.openxmlformats.org/officeDocument/2006/relationships/font" Target="fonts/font1.fntdata"/><Relationship Id="rId339" Type="http://schemas.openxmlformats.org/officeDocument/2006/relationships/font" Target="fonts/font21.fntdata"/><Relationship Id="rId78" Type="http://schemas.openxmlformats.org/officeDocument/2006/relationships/slide" Target="slides/slide11.xml"/><Relationship Id="rId99" Type="http://schemas.openxmlformats.org/officeDocument/2006/relationships/slide" Target="slides/slide32.xml"/><Relationship Id="rId101" Type="http://schemas.openxmlformats.org/officeDocument/2006/relationships/slide" Target="slides/slide34.xml"/><Relationship Id="rId122" Type="http://schemas.openxmlformats.org/officeDocument/2006/relationships/slide" Target="slides/slide55.xml"/><Relationship Id="rId143" Type="http://schemas.openxmlformats.org/officeDocument/2006/relationships/slide" Target="slides/slide76.xml"/><Relationship Id="rId164" Type="http://schemas.openxmlformats.org/officeDocument/2006/relationships/slide" Target="slides/slide97.xml"/><Relationship Id="rId185" Type="http://schemas.openxmlformats.org/officeDocument/2006/relationships/slide" Target="slides/slide118.xml"/><Relationship Id="rId350" Type="http://schemas.openxmlformats.org/officeDocument/2006/relationships/theme" Target="theme/theme1.xml"/><Relationship Id="rId9" Type="http://schemas.openxmlformats.org/officeDocument/2006/relationships/slideMaster" Target="slideMasters/slideMaster9.xml"/><Relationship Id="rId210" Type="http://schemas.openxmlformats.org/officeDocument/2006/relationships/slide" Target="slides/slide143.xml"/><Relationship Id="rId26" Type="http://schemas.openxmlformats.org/officeDocument/2006/relationships/slideMaster" Target="slideMasters/slideMaster26.xml"/><Relationship Id="rId231" Type="http://schemas.openxmlformats.org/officeDocument/2006/relationships/slide" Target="slides/slide164.xml"/><Relationship Id="rId252" Type="http://schemas.openxmlformats.org/officeDocument/2006/relationships/slide" Target="slides/slide185.xml"/><Relationship Id="rId273" Type="http://schemas.openxmlformats.org/officeDocument/2006/relationships/slide" Target="slides/slide206.xml"/><Relationship Id="rId294" Type="http://schemas.openxmlformats.org/officeDocument/2006/relationships/slide" Target="slides/slide227.xml"/><Relationship Id="rId308" Type="http://schemas.openxmlformats.org/officeDocument/2006/relationships/slide" Target="slides/slide241.xml"/><Relationship Id="rId329" Type="http://schemas.openxmlformats.org/officeDocument/2006/relationships/font" Target="NULL"/><Relationship Id="rId47" Type="http://schemas.openxmlformats.org/officeDocument/2006/relationships/slideMaster" Target="slideMasters/slideMaster47.xml"/><Relationship Id="rId68" Type="http://schemas.openxmlformats.org/officeDocument/2006/relationships/slide" Target="slides/slide1.xml"/><Relationship Id="rId89" Type="http://schemas.openxmlformats.org/officeDocument/2006/relationships/slide" Target="slides/slide22.xml"/><Relationship Id="rId112" Type="http://schemas.openxmlformats.org/officeDocument/2006/relationships/slide" Target="slides/slide45.xml"/><Relationship Id="rId133" Type="http://schemas.openxmlformats.org/officeDocument/2006/relationships/slide" Target="slides/slide66.xml"/><Relationship Id="rId154" Type="http://schemas.openxmlformats.org/officeDocument/2006/relationships/slide" Target="slides/slide87.xml"/><Relationship Id="rId175" Type="http://schemas.openxmlformats.org/officeDocument/2006/relationships/slide" Target="slides/slide108.xml"/><Relationship Id="rId340" Type="http://schemas.openxmlformats.org/officeDocument/2006/relationships/font" Target="fonts/font22.fntdata"/><Relationship Id="rId196" Type="http://schemas.openxmlformats.org/officeDocument/2006/relationships/slide" Target="slides/slide129.xml"/><Relationship Id="rId200" Type="http://schemas.openxmlformats.org/officeDocument/2006/relationships/slide" Target="slides/slide133.xml"/><Relationship Id="rId16" Type="http://schemas.openxmlformats.org/officeDocument/2006/relationships/slideMaster" Target="slideMasters/slideMaster16.xml"/><Relationship Id="rId221" Type="http://schemas.openxmlformats.org/officeDocument/2006/relationships/slide" Target="slides/slide154.xml"/><Relationship Id="rId242" Type="http://schemas.openxmlformats.org/officeDocument/2006/relationships/slide" Target="slides/slide175.xml"/><Relationship Id="rId263" Type="http://schemas.openxmlformats.org/officeDocument/2006/relationships/slide" Target="slides/slide196.xml"/><Relationship Id="rId284" Type="http://schemas.openxmlformats.org/officeDocument/2006/relationships/slide" Target="slides/slide217.xml"/><Relationship Id="rId319" Type="http://schemas.openxmlformats.org/officeDocument/2006/relationships/font" Target="fonts/font2.fntdata"/><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2.xml"/><Relationship Id="rId102" Type="http://schemas.openxmlformats.org/officeDocument/2006/relationships/slide" Target="slides/slide35.xml"/><Relationship Id="rId123" Type="http://schemas.openxmlformats.org/officeDocument/2006/relationships/slide" Target="slides/slide56.xml"/><Relationship Id="rId144" Type="http://schemas.openxmlformats.org/officeDocument/2006/relationships/slide" Target="slides/slide77.xml"/><Relationship Id="rId330" Type="http://schemas.openxmlformats.org/officeDocument/2006/relationships/font" Target="fonts/font12.fntdata"/><Relationship Id="rId90" Type="http://schemas.openxmlformats.org/officeDocument/2006/relationships/slide" Target="slides/slide23.xml"/><Relationship Id="rId165" Type="http://schemas.openxmlformats.org/officeDocument/2006/relationships/slide" Target="slides/slide98.xml"/><Relationship Id="rId186" Type="http://schemas.openxmlformats.org/officeDocument/2006/relationships/slide" Target="slides/slide119.xml"/><Relationship Id="rId351" Type="http://schemas.openxmlformats.org/officeDocument/2006/relationships/tableStyles" Target="tableStyles.xml"/><Relationship Id="rId211" Type="http://schemas.openxmlformats.org/officeDocument/2006/relationships/slide" Target="slides/slide144.xml"/><Relationship Id="rId232" Type="http://schemas.openxmlformats.org/officeDocument/2006/relationships/slide" Target="slides/slide165.xml"/><Relationship Id="rId253" Type="http://schemas.openxmlformats.org/officeDocument/2006/relationships/slide" Target="slides/slide186.xml"/><Relationship Id="rId274" Type="http://schemas.openxmlformats.org/officeDocument/2006/relationships/slide" Target="slides/slide207.xml"/><Relationship Id="rId295" Type="http://schemas.openxmlformats.org/officeDocument/2006/relationships/slide" Target="slides/slide228.xml"/><Relationship Id="rId309" Type="http://schemas.openxmlformats.org/officeDocument/2006/relationships/slide" Target="slides/slide24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xml"/><Relationship Id="rId113" Type="http://schemas.openxmlformats.org/officeDocument/2006/relationships/slide" Target="slides/slide46.xml"/><Relationship Id="rId134" Type="http://schemas.openxmlformats.org/officeDocument/2006/relationships/slide" Target="slides/slide67.xml"/><Relationship Id="rId320" Type="http://schemas.openxmlformats.org/officeDocument/2006/relationships/font" Target="fonts/font3.fntdata"/><Relationship Id="rId80" Type="http://schemas.openxmlformats.org/officeDocument/2006/relationships/slide" Target="slides/slide13.xml"/><Relationship Id="rId155" Type="http://schemas.openxmlformats.org/officeDocument/2006/relationships/slide" Target="slides/slide88.xml"/><Relationship Id="rId176" Type="http://schemas.openxmlformats.org/officeDocument/2006/relationships/slide" Target="slides/slide109.xml"/><Relationship Id="rId197" Type="http://schemas.openxmlformats.org/officeDocument/2006/relationships/slide" Target="slides/slide130.xml"/><Relationship Id="rId341" Type="http://schemas.openxmlformats.org/officeDocument/2006/relationships/font" Target="fonts/font23.fntdata"/><Relationship Id="rId201" Type="http://schemas.openxmlformats.org/officeDocument/2006/relationships/slide" Target="slides/slide134.xml"/><Relationship Id="rId222" Type="http://schemas.openxmlformats.org/officeDocument/2006/relationships/slide" Target="slides/slide155.xml"/><Relationship Id="rId243" Type="http://schemas.openxmlformats.org/officeDocument/2006/relationships/slide" Target="slides/slide176.xml"/><Relationship Id="rId264" Type="http://schemas.openxmlformats.org/officeDocument/2006/relationships/slide" Target="slides/slide197.xml"/><Relationship Id="rId285"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6.xml"/><Relationship Id="rId124" Type="http://schemas.openxmlformats.org/officeDocument/2006/relationships/slide" Target="slides/slide57.xml"/><Relationship Id="rId310" Type="http://schemas.openxmlformats.org/officeDocument/2006/relationships/slide" Target="slides/slide243.xml"/><Relationship Id="rId70" Type="http://schemas.openxmlformats.org/officeDocument/2006/relationships/slide" Target="slides/slide3.xml"/><Relationship Id="rId91" Type="http://schemas.openxmlformats.org/officeDocument/2006/relationships/slide" Target="slides/slide24.xml"/><Relationship Id="rId145" Type="http://schemas.openxmlformats.org/officeDocument/2006/relationships/slide" Target="slides/slide78.xml"/><Relationship Id="rId166" Type="http://schemas.openxmlformats.org/officeDocument/2006/relationships/slide" Target="slides/slide99.xml"/><Relationship Id="rId187" Type="http://schemas.openxmlformats.org/officeDocument/2006/relationships/slide" Target="slides/slide120.xml"/><Relationship Id="rId331" Type="http://schemas.openxmlformats.org/officeDocument/2006/relationships/font" Target="fonts/font13.fntdata"/><Relationship Id="rId1" Type="http://schemas.openxmlformats.org/officeDocument/2006/relationships/slideMaster" Target="slideMasters/slideMaster1.xml"/><Relationship Id="rId212" Type="http://schemas.openxmlformats.org/officeDocument/2006/relationships/slide" Target="slides/slide145.xml"/><Relationship Id="rId233" Type="http://schemas.openxmlformats.org/officeDocument/2006/relationships/slide" Target="slides/slide166.xml"/><Relationship Id="rId254" Type="http://schemas.openxmlformats.org/officeDocument/2006/relationships/slide" Target="slides/slide18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7.xml"/><Relationship Id="rId275" Type="http://schemas.openxmlformats.org/officeDocument/2006/relationships/slide" Target="slides/slide208.xml"/><Relationship Id="rId296" Type="http://schemas.openxmlformats.org/officeDocument/2006/relationships/slide" Target="slides/slide229.xml"/><Relationship Id="rId300" Type="http://schemas.openxmlformats.org/officeDocument/2006/relationships/slide" Target="slides/slide233.xml"/><Relationship Id="rId60" Type="http://schemas.openxmlformats.org/officeDocument/2006/relationships/slideMaster" Target="slideMasters/slideMaster60.xml"/><Relationship Id="rId81" Type="http://schemas.openxmlformats.org/officeDocument/2006/relationships/slide" Target="slides/slide14.xml"/><Relationship Id="rId135" Type="http://schemas.openxmlformats.org/officeDocument/2006/relationships/slide" Target="slides/slide68.xml"/><Relationship Id="rId156" Type="http://schemas.openxmlformats.org/officeDocument/2006/relationships/slide" Target="slides/slide89.xml"/><Relationship Id="rId177" Type="http://schemas.openxmlformats.org/officeDocument/2006/relationships/slide" Target="slides/slide110.xml"/><Relationship Id="rId198" Type="http://schemas.openxmlformats.org/officeDocument/2006/relationships/slide" Target="slides/slide131.xml"/><Relationship Id="rId321" Type="http://schemas.openxmlformats.org/officeDocument/2006/relationships/font" Target="fonts/font4.fntdata"/><Relationship Id="rId342" Type="http://schemas.openxmlformats.org/officeDocument/2006/relationships/font" Target="fonts/font24.fntdata"/><Relationship Id="rId202" Type="http://schemas.openxmlformats.org/officeDocument/2006/relationships/slide" Target="slides/slide135.xml"/><Relationship Id="rId223" Type="http://schemas.openxmlformats.org/officeDocument/2006/relationships/slide" Target="slides/slide156.xml"/><Relationship Id="rId244" Type="http://schemas.openxmlformats.org/officeDocument/2006/relationships/slide" Target="slides/slide17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8.xml"/><Relationship Id="rId286" Type="http://schemas.openxmlformats.org/officeDocument/2006/relationships/slide" Target="slides/slide219.xml"/><Relationship Id="rId50" Type="http://schemas.openxmlformats.org/officeDocument/2006/relationships/slideMaster" Target="slideMasters/slideMaster50.xml"/><Relationship Id="rId104" Type="http://schemas.openxmlformats.org/officeDocument/2006/relationships/slide" Target="slides/slide37.xml"/><Relationship Id="rId125" Type="http://schemas.openxmlformats.org/officeDocument/2006/relationships/slide" Target="slides/slide58.xml"/><Relationship Id="rId146" Type="http://schemas.openxmlformats.org/officeDocument/2006/relationships/slide" Target="slides/slide79.xml"/><Relationship Id="rId167" Type="http://schemas.openxmlformats.org/officeDocument/2006/relationships/slide" Target="slides/slide100.xml"/><Relationship Id="rId188" Type="http://schemas.openxmlformats.org/officeDocument/2006/relationships/slide" Target="slides/slide121.xml"/><Relationship Id="rId311" Type="http://schemas.openxmlformats.org/officeDocument/2006/relationships/slide" Target="slides/slide244.xml"/><Relationship Id="rId332" Type="http://schemas.openxmlformats.org/officeDocument/2006/relationships/font" Target="fonts/font14.fntdata"/><Relationship Id="rId71" Type="http://schemas.openxmlformats.org/officeDocument/2006/relationships/slide" Target="slides/slide4.xml"/><Relationship Id="rId92" Type="http://schemas.openxmlformats.org/officeDocument/2006/relationships/slide" Target="slides/slide25.xml"/><Relationship Id="rId213" Type="http://schemas.openxmlformats.org/officeDocument/2006/relationships/slide" Target="slides/slide146.xml"/><Relationship Id="rId234" Type="http://schemas.openxmlformats.org/officeDocument/2006/relationships/slide" Target="slides/slide16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8.xml"/><Relationship Id="rId276" Type="http://schemas.openxmlformats.org/officeDocument/2006/relationships/slide" Target="slides/slide209.xml"/><Relationship Id="rId297"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48.xml"/><Relationship Id="rId136" Type="http://schemas.openxmlformats.org/officeDocument/2006/relationships/slide" Target="slides/slide69.xml"/><Relationship Id="rId157" Type="http://schemas.openxmlformats.org/officeDocument/2006/relationships/slide" Target="slides/slide90.xml"/><Relationship Id="rId178" Type="http://schemas.openxmlformats.org/officeDocument/2006/relationships/slide" Target="slides/slide111.xml"/><Relationship Id="rId301" Type="http://schemas.openxmlformats.org/officeDocument/2006/relationships/slide" Target="slides/slide234.xml"/><Relationship Id="rId322" Type="http://schemas.openxmlformats.org/officeDocument/2006/relationships/font" Target="fonts/font5.fntdata"/><Relationship Id="rId343" Type="http://schemas.openxmlformats.org/officeDocument/2006/relationships/font" Target="fonts/font25.fntdata"/><Relationship Id="rId61" Type="http://schemas.openxmlformats.org/officeDocument/2006/relationships/slideMaster" Target="slideMasters/slideMaster61.xml"/><Relationship Id="rId82" Type="http://schemas.openxmlformats.org/officeDocument/2006/relationships/slide" Target="slides/slide15.xml"/><Relationship Id="rId199" Type="http://schemas.openxmlformats.org/officeDocument/2006/relationships/slide" Target="slides/slide132.xml"/><Relationship Id="rId203" Type="http://schemas.openxmlformats.org/officeDocument/2006/relationships/slide" Target="slides/slide136.xml"/><Relationship Id="rId19" Type="http://schemas.openxmlformats.org/officeDocument/2006/relationships/slideMaster" Target="slideMasters/slideMaster19.xml"/><Relationship Id="rId224" Type="http://schemas.openxmlformats.org/officeDocument/2006/relationships/slide" Target="slides/slide157.xml"/><Relationship Id="rId245" Type="http://schemas.openxmlformats.org/officeDocument/2006/relationships/slide" Target="slides/slide178.xml"/><Relationship Id="rId266" Type="http://schemas.openxmlformats.org/officeDocument/2006/relationships/slide" Target="slides/slide199.xml"/><Relationship Id="rId287"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38.xml"/><Relationship Id="rId126" Type="http://schemas.openxmlformats.org/officeDocument/2006/relationships/slide" Target="slides/slide59.xml"/><Relationship Id="rId147" Type="http://schemas.openxmlformats.org/officeDocument/2006/relationships/slide" Target="slides/slide80.xml"/><Relationship Id="rId168" Type="http://schemas.openxmlformats.org/officeDocument/2006/relationships/slide" Target="slides/slide101.xml"/><Relationship Id="rId312" Type="http://schemas.openxmlformats.org/officeDocument/2006/relationships/slide" Target="slides/slide245.xml"/><Relationship Id="rId333" Type="http://schemas.openxmlformats.org/officeDocument/2006/relationships/font" Target="fonts/font15.fntdata"/><Relationship Id="rId51" Type="http://schemas.openxmlformats.org/officeDocument/2006/relationships/slideMaster" Target="slideMasters/slideMaster51.xml"/><Relationship Id="rId72" Type="http://schemas.openxmlformats.org/officeDocument/2006/relationships/slide" Target="slides/slide5.xml"/><Relationship Id="rId93" Type="http://schemas.openxmlformats.org/officeDocument/2006/relationships/slide" Target="slides/slide26.xml"/><Relationship Id="rId189" Type="http://schemas.openxmlformats.org/officeDocument/2006/relationships/slide" Target="slides/slide122.xml"/><Relationship Id="rId3" Type="http://schemas.openxmlformats.org/officeDocument/2006/relationships/slideMaster" Target="slideMasters/slideMaster3.xml"/><Relationship Id="rId214" Type="http://schemas.openxmlformats.org/officeDocument/2006/relationships/slide" Target="slides/slide147.xml"/><Relationship Id="rId235" Type="http://schemas.openxmlformats.org/officeDocument/2006/relationships/slide" Target="slides/slide168.xml"/><Relationship Id="rId256" Type="http://schemas.openxmlformats.org/officeDocument/2006/relationships/slide" Target="slides/slide189.xml"/><Relationship Id="rId277" Type="http://schemas.openxmlformats.org/officeDocument/2006/relationships/slide" Target="slides/slide210.xml"/><Relationship Id="rId298" Type="http://schemas.openxmlformats.org/officeDocument/2006/relationships/slide" Target="slides/slide231.xml"/><Relationship Id="rId116" Type="http://schemas.openxmlformats.org/officeDocument/2006/relationships/slide" Target="slides/slide49.xml"/><Relationship Id="rId137" Type="http://schemas.openxmlformats.org/officeDocument/2006/relationships/slide" Target="slides/slide70.xml"/><Relationship Id="rId158" Type="http://schemas.openxmlformats.org/officeDocument/2006/relationships/slide" Target="slides/slide91.xml"/><Relationship Id="rId302" Type="http://schemas.openxmlformats.org/officeDocument/2006/relationships/slide" Target="slides/slide235.xml"/><Relationship Id="rId323" Type="http://schemas.openxmlformats.org/officeDocument/2006/relationships/font" Target="fonts/font6.fntdata"/><Relationship Id="rId344" Type="http://schemas.openxmlformats.org/officeDocument/2006/relationships/font" Target="fonts/font26.fntdata"/><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6.xml"/><Relationship Id="rId179" Type="http://schemas.openxmlformats.org/officeDocument/2006/relationships/slide" Target="slides/slide112.xml"/><Relationship Id="rId190" Type="http://schemas.openxmlformats.org/officeDocument/2006/relationships/slide" Target="slides/slide123.xml"/><Relationship Id="rId204" Type="http://schemas.openxmlformats.org/officeDocument/2006/relationships/slide" Target="slides/slide137.xml"/><Relationship Id="rId225" Type="http://schemas.openxmlformats.org/officeDocument/2006/relationships/slide" Target="slides/slide158.xml"/><Relationship Id="rId246" Type="http://schemas.openxmlformats.org/officeDocument/2006/relationships/slide" Target="slides/slide179.xml"/><Relationship Id="rId267" Type="http://schemas.openxmlformats.org/officeDocument/2006/relationships/slide" Target="slides/slide200.xml"/><Relationship Id="rId288" Type="http://schemas.openxmlformats.org/officeDocument/2006/relationships/slide" Target="slides/slide221.xml"/><Relationship Id="rId106" Type="http://schemas.openxmlformats.org/officeDocument/2006/relationships/slide" Target="slides/slide39.xml"/><Relationship Id="rId127" Type="http://schemas.openxmlformats.org/officeDocument/2006/relationships/slide" Target="slides/slide60.xml"/><Relationship Id="rId313" Type="http://schemas.openxmlformats.org/officeDocument/2006/relationships/slide" Target="slides/slide24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6.xml"/><Relationship Id="rId94" Type="http://schemas.openxmlformats.org/officeDocument/2006/relationships/slide" Target="slides/slide27.xml"/><Relationship Id="rId148" Type="http://schemas.openxmlformats.org/officeDocument/2006/relationships/slide" Target="slides/slide81.xml"/><Relationship Id="rId169" Type="http://schemas.openxmlformats.org/officeDocument/2006/relationships/slide" Target="slides/slide102.xml"/><Relationship Id="rId334" Type="http://schemas.openxmlformats.org/officeDocument/2006/relationships/font" Target="fonts/font16.fntdata"/><Relationship Id="rId4" Type="http://schemas.openxmlformats.org/officeDocument/2006/relationships/slideMaster" Target="slideMasters/slideMaster4.xml"/><Relationship Id="rId180" Type="http://schemas.openxmlformats.org/officeDocument/2006/relationships/slide" Target="slides/slide113.xml"/><Relationship Id="rId215" Type="http://schemas.openxmlformats.org/officeDocument/2006/relationships/slide" Target="slides/slide148.xml"/><Relationship Id="rId236" Type="http://schemas.openxmlformats.org/officeDocument/2006/relationships/slide" Target="slides/slide169.xml"/><Relationship Id="rId257" Type="http://schemas.openxmlformats.org/officeDocument/2006/relationships/slide" Target="slides/slide190.xml"/><Relationship Id="rId278" Type="http://schemas.openxmlformats.org/officeDocument/2006/relationships/slide" Target="slides/slide211.xml"/><Relationship Id="rId303" Type="http://schemas.openxmlformats.org/officeDocument/2006/relationships/slide" Target="slides/slide236.xml"/><Relationship Id="rId42" Type="http://schemas.openxmlformats.org/officeDocument/2006/relationships/slideMaster" Target="slideMasters/slideMaster42.xml"/><Relationship Id="rId84" Type="http://schemas.openxmlformats.org/officeDocument/2006/relationships/slide" Target="slides/slide17.xml"/><Relationship Id="rId138" Type="http://schemas.openxmlformats.org/officeDocument/2006/relationships/slide" Target="slides/slide71.xml"/><Relationship Id="rId345" Type="http://schemas.openxmlformats.org/officeDocument/2006/relationships/font" Target="fonts/font27.fntdata"/><Relationship Id="rId191" Type="http://schemas.openxmlformats.org/officeDocument/2006/relationships/slide" Target="slides/slide124.xml"/><Relationship Id="rId205" Type="http://schemas.openxmlformats.org/officeDocument/2006/relationships/slide" Target="slides/slide138.xml"/><Relationship Id="rId247" Type="http://schemas.openxmlformats.org/officeDocument/2006/relationships/slide" Target="slides/slide180.xml"/><Relationship Id="rId107" Type="http://schemas.openxmlformats.org/officeDocument/2006/relationships/slide" Target="slides/slide40.xml"/><Relationship Id="rId289" Type="http://schemas.openxmlformats.org/officeDocument/2006/relationships/slide" Target="slides/slide22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2.xml"/><Relationship Id="rId314" Type="http://schemas.openxmlformats.org/officeDocument/2006/relationships/slide" Target="slides/slide247.xml"/><Relationship Id="rId95" Type="http://schemas.openxmlformats.org/officeDocument/2006/relationships/slide" Target="slides/slide28.xml"/><Relationship Id="rId160" Type="http://schemas.openxmlformats.org/officeDocument/2006/relationships/slide" Target="slides/slide93.xml"/><Relationship Id="rId216" Type="http://schemas.openxmlformats.org/officeDocument/2006/relationships/slide" Target="slides/slide149.xml"/><Relationship Id="rId258" Type="http://schemas.openxmlformats.org/officeDocument/2006/relationships/slide" Target="slides/slide191.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1.xml"/><Relationship Id="rId325" Type="http://schemas.openxmlformats.org/officeDocument/2006/relationships/font" Target="fonts/font8.fntdata"/><Relationship Id="rId171" Type="http://schemas.openxmlformats.org/officeDocument/2006/relationships/slide" Target="slides/slide104.xml"/><Relationship Id="rId227" Type="http://schemas.openxmlformats.org/officeDocument/2006/relationships/slide" Target="slides/slide160.xml"/><Relationship Id="rId269" Type="http://schemas.openxmlformats.org/officeDocument/2006/relationships/slide" Target="slides/slide202.xml"/><Relationship Id="rId33" Type="http://schemas.openxmlformats.org/officeDocument/2006/relationships/slideMaster" Target="slideMasters/slideMaster33.xml"/><Relationship Id="rId129" Type="http://schemas.openxmlformats.org/officeDocument/2006/relationships/slide" Target="slides/slide62.xml"/><Relationship Id="rId280" Type="http://schemas.openxmlformats.org/officeDocument/2006/relationships/slide" Target="slides/slide213.xml"/><Relationship Id="rId336" Type="http://schemas.openxmlformats.org/officeDocument/2006/relationships/font" Target="fonts/font18.fntdata"/><Relationship Id="rId75" Type="http://schemas.openxmlformats.org/officeDocument/2006/relationships/slide" Target="slides/slide8.xml"/><Relationship Id="rId140" Type="http://schemas.openxmlformats.org/officeDocument/2006/relationships/slide" Target="slides/slide73.xml"/><Relationship Id="rId182" Type="http://schemas.openxmlformats.org/officeDocument/2006/relationships/slide" Target="slides/slide115.xml"/><Relationship Id="rId6" Type="http://schemas.openxmlformats.org/officeDocument/2006/relationships/slideMaster" Target="slideMasters/slideMaster6.xml"/><Relationship Id="rId238" Type="http://schemas.openxmlformats.org/officeDocument/2006/relationships/slide" Target="slides/slide171.xml"/><Relationship Id="rId291" Type="http://schemas.openxmlformats.org/officeDocument/2006/relationships/slide" Target="slides/slide224.xml"/><Relationship Id="rId305" Type="http://schemas.openxmlformats.org/officeDocument/2006/relationships/slide" Target="slides/slide238.xml"/><Relationship Id="rId347" Type="http://schemas.openxmlformats.org/officeDocument/2006/relationships/font" Target="fonts/font29.fntdata"/><Relationship Id="rId44" Type="http://schemas.openxmlformats.org/officeDocument/2006/relationships/slideMaster" Target="slideMasters/slideMaster44.xml"/><Relationship Id="rId86" Type="http://schemas.openxmlformats.org/officeDocument/2006/relationships/slide" Target="slides/slide19.xml"/><Relationship Id="rId151" Type="http://schemas.openxmlformats.org/officeDocument/2006/relationships/slide" Target="slides/slide84.xml"/><Relationship Id="rId193" Type="http://schemas.openxmlformats.org/officeDocument/2006/relationships/slide" Target="slides/slide126.xml"/><Relationship Id="rId207" Type="http://schemas.openxmlformats.org/officeDocument/2006/relationships/slide" Target="slides/slide140.xml"/><Relationship Id="rId249" Type="http://schemas.openxmlformats.org/officeDocument/2006/relationships/slide" Target="slides/slide182.xml"/><Relationship Id="rId13" Type="http://schemas.openxmlformats.org/officeDocument/2006/relationships/slideMaster" Target="slideMasters/slideMaster13.xml"/><Relationship Id="rId109" Type="http://schemas.openxmlformats.org/officeDocument/2006/relationships/slide" Target="slides/slide42.xml"/><Relationship Id="rId260" Type="http://schemas.openxmlformats.org/officeDocument/2006/relationships/slide" Target="slides/slide193.xml"/><Relationship Id="rId316" Type="http://schemas.openxmlformats.org/officeDocument/2006/relationships/slide" Target="slides/slide249.xml"/><Relationship Id="rId55" Type="http://schemas.openxmlformats.org/officeDocument/2006/relationships/slideMaster" Target="slideMasters/slideMaster55.xml"/><Relationship Id="rId97" Type="http://schemas.openxmlformats.org/officeDocument/2006/relationships/slide" Target="slides/slide30.xml"/><Relationship Id="rId120" Type="http://schemas.openxmlformats.org/officeDocument/2006/relationships/slide" Target="slides/slide53.xml"/><Relationship Id="rId162" Type="http://schemas.openxmlformats.org/officeDocument/2006/relationships/slide" Target="slides/slide95.xml"/><Relationship Id="rId218" Type="http://schemas.openxmlformats.org/officeDocument/2006/relationships/slide" Target="slides/slide151.xml"/><Relationship Id="rId271" Type="http://schemas.openxmlformats.org/officeDocument/2006/relationships/slide" Target="slides/slide204.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4.xml"/><Relationship Id="rId327" Type="http://schemas.openxmlformats.org/officeDocument/2006/relationships/font" Target="fonts/font10.fntdata"/><Relationship Id="rId173" Type="http://schemas.openxmlformats.org/officeDocument/2006/relationships/slide" Target="slides/slide106.xml"/><Relationship Id="rId229" Type="http://schemas.openxmlformats.org/officeDocument/2006/relationships/slide" Target="slides/slide162.xml"/><Relationship Id="rId240" Type="http://schemas.openxmlformats.org/officeDocument/2006/relationships/slide" Target="slides/slide173.xml"/><Relationship Id="rId35" Type="http://schemas.openxmlformats.org/officeDocument/2006/relationships/slideMaster" Target="slideMasters/slideMaster35.xml"/><Relationship Id="rId77" Type="http://schemas.openxmlformats.org/officeDocument/2006/relationships/slide" Target="slides/slide10.xml"/><Relationship Id="rId100" Type="http://schemas.openxmlformats.org/officeDocument/2006/relationships/slide" Target="slides/slide33.xml"/><Relationship Id="rId282" Type="http://schemas.openxmlformats.org/officeDocument/2006/relationships/slide" Target="slides/slide215.xml"/><Relationship Id="rId3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lvl1pPr>
              <a:defRPr b="1" i="0">
                <a:latin typeface="Arial" panose="020B0604020202020204" pitchFamily="34" charset="0"/>
                <a:cs typeface="Arial" panose="020B0604020202020204" pitchFamily="34" charset="0"/>
              </a:defRPr>
            </a:lvl1pPr>
          </a:lstStyle>
          <a:p>
            <a:pPr algn="r"/>
            <a:fld id="{00000000-1234-1234-1234-123412341234}" type="slidenum">
              <a:rPr lang="en-US" sz="1200" smtClean="0">
                <a:solidFill>
                  <a:schemeClr val="dk1"/>
                </a:solidFill>
              </a:rPr>
              <a:pPr algn="r"/>
              <a:t>‹#›</a:t>
            </a:fld>
            <a:endParaRPr lang="en-US" sz="1200" dirty="0">
              <a:solidFill>
                <a:schemeClr val="dk1"/>
              </a:solidFill>
            </a:endParaRPr>
          </a:p>
        </p:txBody>
      </p:sp>
    </p:spTree>
    <p:extLst>
      <p:ext uri="{BB962C8B-B14F-4D97-AF65-F5344CB8AC3E}">
        <p14:creationId xmlns:p14="http://schemas.microsoft.com/office/powerpoint/2010/main" val="16336087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3" Type="http://schemas.openxmlformats.org/officeDocument/2006/relationships/hyperlink" Target="http://time.com/author/alice-park/" TargetMode="External"/><Relationship Id="rId2" Type="http://schemas.openxmlformats.org/officeDocument/2006/relationships/slide" Target="../slides/slide184.xml"/><Relationship Id="rId1" Type="http://schemas.openxmlformats.org/officeDocument/2006/relationships/notesMaster" Target="../notesMasters/notesMaster1.xml"/><Relationship Id="rId5" Type="http://schemas.openxmlformats.org/officeDocument/2006/relationships/hyperlink" Target="http://time.com/96731/faith-in-humanity-10-studies-to-restore-your-hope-for-the-future/" TargetMode="External"/><Relationship Id="rId4" Type="http://schemas.openxmlformats.org/officeDocument/2006/relationships/hyperlink" Target="https://twitter.com/aliceparkny" TargetMode="Externa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6"/>
        <p:cNvGrpSpPr/>
        <p:nvPr/>
      </p:nvGrpSpPr>
      <p:grpSpPr>
        <a:xfrm>
          <a:off x="0" y="0"/>
          <a:ext cx="0" cy="0"/>
          <a:chOff x="0" y="0"/>
          <a:chExt cx="0" cy="0"/>
        </a:xfrm>
      </p:grpSpPr>
      <p:sp>
        <p:nvSpPr>
          <p:cNvPr id="4287" name="Google Shape;428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4288" name="Google Shape;428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1"/>
        <p:cNvGrpSpPr/>
        <p:nvPr/>
      </p:nvGrpSpPr>
      <p:grpSpPr>
        <a:xfrm>
          <a:off x="0" y="0"/>
          <a:ext cx="0" cy="0"/>
          <a:chOff x="0" y="0"/>
          <a:chExt cx="0" cy="0"/>
        </a:xfrm>
      </p:grpSpPr>
      <p:sp>
        <p:nvSpPr>
          <p:cNvPr id="4372" name="Google Shape;437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a:solidFill>
                  <a:srgbClr val="000000"/>
                </a:solidFill>
                <a:sym typeface="Arial"/>
              </a:rPr>
              <a:t>10</a:t>
            </a:fld>
            <a:endParaRPr sz="1200" u="none" strike="noStrike" cap="none" dirty="0">
              <a:solidFill>
                <a:srgbClr val="000000"/>
              </a:solidFill>
              <a:sym typeface="Arial"/>
            </a:endParaRPr>
          </a:p>
        </p:txBody>
      </p:sp>
      <p:sp>
        <p:nvSpPr>
          <p:cNvPr id="4373" name="Google Shape;4373;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74" name="Google Shape;4374;p1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9"/>
        <p:cNvGrpSpPr/>
        <p:nvPr/>
      </p:nvGrpSpPr>
      <p:grpSpPr>
        <a:xfrm>
          <a:off x="0" y="0"/>
          <a:ext cx="0" cy="0"/>
          <a:chOff x="0" y="0"/>
          <a:chExt cx="0" cy="0"/>
        </a:xfrm>
      </p:grpSpPr>
      <p:sp>
        <p:nvSpPr>
          <p:cNvPr id="5530" name="Google Shape;5530;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000">
                <a:solidFill>
                  <a:srgbClr val="000000"/>
                </a:solidFill>
                <a:sym typeface="Arial"/>
              </a:rPr>
              <a:t>100</a:t>
            </a:fld>
            <a:endParaRPr sz="1000" dirty="0">
              <a:solidFill>
                <a:srgbClr val="000000"/>
              </a:solidFill>
              <a:sym typeface="Arial"/>
            </a:endParaRPr>
          </a:p>
        </p:txBody>
      </p:sp>
      <p:sp>
        <p:nvSpPr>
          <p:cNvPr id="5531" name="Google Shape;5531;p100:notes"/>
          <p:cNvSpPr>
            <a:spLocks noGrp="1" noRot="1" noChangeAspect="1"/>
          </p:cNvSpPr>
          <p:nvPr>
            <p:ph type="sldImg" idx="2"/>
          </p:nvPr>
        </p:nvSpPr>
        <p:spPr>
          <a:xfrm>
            <a:off x="1152525" y="692150"/>
            <a:ext cx="4554538" cy="34163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532" name="Google Shape;5532;p10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p101: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40" name="Google Shape;5640;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6"/>
        <p:cNvGrpSpPr/>
        <p:nvPr/>
      </p:nvGrpSpPr>
      <p:grpSpPr>
        <a:xfrm>
          <a:off x="0" y="0"/>
          <a:ext cx="0" cy="0"/>
          <a:chOff x="0" y="0"/>
          <a:chExt cx="0" cy="0"/>
        </a:xfrm>
      </p:grpSpPr>
      <p:sp>
        <p:nvSpPr>
          <p:cNvPr id="5647" name="Google Shape;564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102</a:t>
            </a:fld>
            <a:endParaRPr sz="1200" dirty="0">
              <a:solidFill>
                <a:srgbClr val="000000"/>
              </a:solidFill>
              <a:sym typeface="Arial"/>
            </a:endParaRPr>
          </a:p>
        </p:txBody>
      </p:sp>
      <p:sp>
        <p:nvSpPr>
          <p:cNvPr id="5648" name="Google Shape;5648;p102: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49" name="Google Shape;5649;p102: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2"/>
        <p:cNvGrpSpPr/>
        <p:nvPr/>
      </p:nvGrpSpPr>
      <p:grpSpPr>
        <a:xfrm>
          <a:off x="0" y="0"/>
          <a:ext cx="0" cy="0"/>
          <a:chOff x="0" y="0"/>
          <a:chExt cx="0" cy="0"/>
        </a:xfrm>
      </p:grpSpPr>
      <p:sp>
        <p:nvSpPr>
          <p:cNvPr id="5673" name="Google Shape;5673;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103</a:t>
            </a:fld>
            <a:endParaRPr sz="1200" dirty="0">
              <a:solidFill>
                <a:srgbClr val="000000"/>
              </a:solidFill>
              <a:sym typeface="Arial"/>
            </a:endParaRPr>
          </a:p>
        </p:txBody>
      </p:sp>
      <p:sp>
        <p:nvSpPr>
          <p:cNvPr id="5674" name="Google Shape;5674;p10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75" name="Google Shape;5675;p103: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4"/>
        <p:cNvGrpSpPr/>
        <p:nvPr/>
      </p:nvGrpSpPr>
      <p:grpSpPr>
        <a:xfrm>
          <a:off x="0" y="0"/>
          <a:ext cx="0" cy="0"/>
          <a:chOff x="0" y="0"/>
          <a:chExt cx="0" cy="0"/>
        </a:xfrm>
      </p:grpSpPr>
      <p:sp>
        <p:nvSpPr>
          <p:cNvPr id="5685" name="Google Shape;5685;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104</a:t>
            </a:fld>
            <a:endParaRPr sz="1200" dirty="0">
              <a:solidFill>
                <a:srgbClr val="000000"/>
              </a:solidFill>
              <a:sym typeface="Arial"/>
            </a:endParaRPr>
          </a:p>
        </p:txBody>
      </p:sp>
      <p:sp>
        <p:nvSpPr>
          <p:cNvPr id="5686" name="Google Shape;5686;p10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87" name="Google Shape;5687;p10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6"/>
        <p:cNvGrpSpPr/>
        <p:nvPr/>
      </p:nvGrpSpPr>
      <p:grpSpPr>
        <a:xfrm>
          <a:off x="0" y="0"/>
          <a:ext cx="0" cy="0"/>
          <a:chOff x="0" y="0"/>
          <a:chExt cx="0" cy="0"/>
        </a:xfrm>
      </p:grpSpPr>
      <p:sp>
        <p:nvSpPr>
          <p:cNvPr id="5697" name="Google Shape;5697;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105</a:t>
            </a:fld>
            <a:endParaRPr sz="1200" dirty="0">
              <a:solidFill>
                <a:srgbClr val="000000"/>
              </a:solidFill>
              <a:sym typeface="Arial"/>
            </a:endParaRPr>
          </a:p>
        </p:txBody>
      </p:sp>
      <p:sp>
        <p:nvSpPr>
          <p:cNvPr id="5698" name="Google Shape;5698;p10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699" name="Google Shape;5699;p105: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6"/>
        <p:cNvGrpSpPr/>
        <p:nvPr/>
      </p:nvGrpSpPr>
      <p:grpSpPr>
        <a:xfrm>
          <a:off x="0" y="0"/>
          <a:ext cx="0" cy="0"/>
          <a:chOff x="0" y="0"/>
          <a:chExt cx="0" cy="0"/>
        </a:xfrm>
      </p:grpSpPr>
      <p:sp>
        <p:nvSpPr>
          <p:cNvPr id="5717" name="Google Shape;5717;p10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106</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718" name="Google Shape;5718;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19" name="Google Shape;5719;p10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8"/>
        <p:cNvGrpSpPr/>
        <p:nvPr/>
      </p:nvGrpSpPr>
      <p:grpSpPr>
        <a:xfrm>
          <a:off x="0" y="0"/>
          <a:ext cx="0" cy="0"/>
          <a:chOff x="0" y="0"/>
          <a:chExt cx="0" cy="0"/>
        </a:xfrm>
      </p:grpSpPr>
      <p:sp>
        <p:nvSpPr>
          <p:cNvPr id="5729" name="Google Shape;5729;p107: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107</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730" name="Google Shape;5730;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31" name="Google Shape;5731;p10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1"/>
        <p:cNvGrpSpPr/>
        <p:nvPr/>
      </p:nvGrpSpPr>
      <p:grpSpPr>
        <a:xfrm>
          <a:off x="0" y="0"/>
          <a:ext cx="0" cy="0"/>
          <a:chOff x="0" y="0"/>
          <a:chExt cx="0" cy="0"/>
        </a:xfrm>
      </p:grpSpPr>
      <p:sp>
        <p:nvSpPr>
          <p:cNvPr id="5742" name="Google Shape;5742;p108: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108</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743" name="Google Shape;5743;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4" name="Google Shape;5744;p10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2"/>
        <p:cNvGrpSpPr/>
        <p:nvPr/>
      </p:nvGrpSpPr>
      <p:grpSpPr>
        <a:xfrm>
          <a:off x="0" y="0"/>
          <a:ext cx="0" cy="0"/>
          <a:chOff x="0" y="0"/>
          <a:chExt cx="0" cy="0"/>
        </a:xfrm>
      </p:grpSpPr>
      <p:sp>
        <p:nvSpPr>
          <p:cNvPr id="5753" name="Google Shape;5753;p10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109</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754" name="Google Shape;5754;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55" name="Google Shape;5755;p10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0"/>
        <p:cNvGrpSpPr/>
        <p:nvPr/>
      </p:nvGrpSpPr>
      <p:grpSpPr>
        <a:xfrm>
          <a:off x="0" y="0"/>
          <a:ext cx="0" cy="0"/>
          <a:chOff x="0" y="0"/>
          <a:chExt cx="0" cy="0"/>
        </a:xfrm>
      </p:grpSpPr>
      <p:sp>
        <p:nvSpPr>
          <p:cNvPr id="4381" name="Google Shape;4381;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4382" name="Google Shape;438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8"/>
        <p:cNvGrpSpPr/>
        <p:nvPr/>
      </p:nvGrpSpPr>
      <p:grpSpPr>
        <a:xfrm>
          <a:off x="0" y="0"/>
          <a:ext cx="0" cy="0"/>
          <a:chOff x="0" y="0"/>
          <a:chExt cx="0" cy="0"/>
        </a:xfrm>
      </p:grpSpPr>
      <p:sp>
        <p:nvSpPr>
          <p:cNvPr id="5759" name="Google Shape;5759;p110: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110</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760" name="Google Shape;5760;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61" name="Google Shape;5761;p1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1"/>
        <p:cNvGrpSpPr/>
        <p:nvPr/>
      </p:nvGrpSpPr>
      <p:grpSpPr>
        <a:xfrm>
          <a:off x="0" y="0"/>
          <a:ext cx="0" cy="0"/>
          <a:chOff x="0" y="0"/>
          <a:chExt cx="0" cy="0"/>
        </a:xfrm>
      </p:grpSpPr>
      <p:sp>
        <p:nvSpPr>
          <p:cNvPr id="5772" name="Google Shape;5772;p111: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111</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773" name="Google Shape;5773;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74" name="Google Shape;5774;p1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8"/>
        <p:cNvGrpSpPr/>
        <p:nvPr/>
      </p:nvGrpSpPr>
      <p:grpSpPr>
        <a:xfrm>
          <a:off x="0" y="0"/>
          <a:ext cx="0" cy="0"/>
          <a:chOff x="0" y="0"/>
          <a:chExt cx="0" cy="0"/>
        </a:xfrm>
      </p:grpSpPr>
      <p:sp>
        <p:nvSpPr>
          <p:cNvPr id="5789" name="Google Shape;5789;p112: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112</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790" name="Google Shape;5790;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1" name="Google Shape;5791;p1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5"/>
        <p:cNvGrpSpPr/>
        <p:nvPr/>
      </p:nvGrpSpPr>
      <p:grpSpPr>
        <a:xfrm>
          <a:off x="0" y="0"/>
          <a:ext cx="0" cy="0"/>
          <a:chOff x="0" y="0"/>
          <a:chExt cx="0" cy="0"/>
        </a:xfrm>
      </p:grpSpPr>
      <p:sp>
        <p:nvSpPr>
          <p:cNvPr id="5796" name="Google Shape;5796;p1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113</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797" name="Google Shape;5797;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98" name="Google Shape;5798;p1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2"/>
        <p:cNvGrpSpPr/>
        <p:nvPr/>
      </p:nvGrpSpPr>
      <p:grpSpPr>
        <a:xfrm>
          <a:off x="0" y="0"/>
          <a:ext cx="0" cy="0"/>
          <a:chOff x="0" y="0"/>
          <a:chExt cx="0" cy="0"/>
        </a:xfrm>
      </p:grpSpPr>
      <p:sp>
        <p:nvSpPr>
          <p:cNvPr id="5803" name="Google Shape;5803;p1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114</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804" name="Google Shape;5804;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05" name="Google Shape;5805;p1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8"/>
        <p:cNvGrpSpPr/>
        <p:nvPr/>
      </p:nvGrpSpPr>
      <p:grpSpPr>
        <a:xfrm>
          <a:off x="0" y="0"/>
          <a:ext cx="0" cy="0"/>
          <a:chOff x="0" y="0"/>
          <a:chExt cx="0" cy="0"/>
        </a:xfrm>
      </p:grpSpPr>
      <p:sp>
        <p:nvSpPr>
          <p:cNvPr id="5809" name="Google Shape;5809;p11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115</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5810" name="Google Shape;5810;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1" name="Google Shape;5811;p1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4"/>
        <p:cNvGrpSpPr/>
        <p:nvPr/>
      </p:nvGrpSpPr>
      <p:grpSpPr>
        <a:xfrm>
          <a:off x="0" y="0"/>
          <a:ext cx="0" cy="0"/>
          <a:chOff x="0" y="0"/>
          <a:chExt cx="0" cy="0"/>
        </a:xfrm>
      </p:grpSpPr>
      <p:sp>
        <p:nvSpPr>
          <p:cNvPr id="5815" name="Google Shape;5815;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6" name="Google Shape;5816;p1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1"/>
        <p:cNvGrpSpPr/>
        <p:nvPr/>
      </p:nvGrpSpPr>
      <p:grpSpPr>
        <a:xfrm>
          <a:off x="0" y="0"/>
          <a:ext cx="0" cy="0"/>
          <a:chOff x="0" y="0"/>
          <a:chExt cx="0" cy="0"/>
        </a:xfrm>
      </p:grpSpPr>
      <p:sp>
        <p:nvSpPr>
          <p:cNvPr id="5822" name="Google Shape;5822;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3" name="Google Shape;5823;p1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7"/>
        <p:cNvGrpSpPr/>
        <p:nvPr/>
      </p:nvGrpSpPr>
      <p:grpSpPr>
        <a:xfrm>
          <a:off x="0" y="0"/>
          <a:ext cx="0" cy="0"/>
          <a:chOff x="0" y="0"/>
          <a:chExt cx="0" cy="0"/>
        </a:xfrm>
      </p:grpSpPr>
      <p:sp>
        <p:nvSpPr>
          <p:cNvPr id="5828" name="Google Shape;5828;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9" name="Google Shape;5829;p1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8"/>
        <p:cNvGrpSpPr/>
        <p:nvPr/>
      </p:nvGrpSpPr>
      <p:grpSpPr>
        <a:xfrm>
          <a:off x="0" y="0"/>
          <a:ext cx="0" cy="0"/>
          <a:chOff x="0" y="0"/>
          <a:chExt cx="0" cy="0"/>
        </a:xfrm>
      </p:grpSpPr>
      <p:sp>
        <p:nvSpPr>
          <p:cNvPr id="5839" name="Google Shape;5839;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0" name="Google Shape;5840;p1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7"/>
        <p:cNvGrpSpPr/>
        <p:nvPr/>
      </p:nvGrpSpPr>
      <p:grpSpPr>
        <a:xfrm>
          <a:off x="0" y="0"/>
          <a:ext cx="0" cy="0"/>
          <a:chOff x="0" y="0"/>
          <a:chExt cx="0" cy="0"/>
        </a:xfrm>
      </p:grpSpPr>
      <p:sp>
        <p:nvSpPr>
          <p:cNvPr id="4398" name="Google Shape;439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12</a:t>
            </a:fld>
            <a:endParaRPr sz="1200">
              <a:solidFill>
                <a:srgbClr val="FFFFFF"/>
              </a:solidFill>
              <a:latin typeface="Comic Sans MS"/>
              <a:ea typeface="Comic Sans MS"/>
              <a:cs typeface="Comic Sans MS"/>
              <a:sym typeface="Comic Sans MS"/>
            </a:endParaRPr>
          </a:p>
        </p:txBody>
      </p:sp>
      <p:sp>
        <p:nvSpPr>
          <p:cNvPr id="4399" name="Google Shape;439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0" name="Google Shape;4400;p1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圣经阐释</a:t>
            </a:r>
            <a:endParaRPr lang="en-US" altLang="zh-CN"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BE Chinese</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5"/>
        <p:cNvGrpSpPr/>
        <p:nvPr/>
      </p:nvGrpSpPr>
      <p:grpSpPr>
        <a:xfrm>
          <a:off x="0" y="0"/>
          <a:ext cx="0" cy="0"/>
          <a:chOff x="0" y="0"/>
          <a:chExt cx="0" cy="0"/>
        </a:xfrm>
      </p:grpSpPr>
      <p:sp>
        <p:nvSpPr>
          <p:cNvPr id="5846" name="Google Shape;5846;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7" name="Google Shape;5847;p1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3"/>
        <p:cNvGrpSpPr/>
        <p:nvPr/>
      </p:nvGrpSpPr>
      <p:grpSpPr>
        <a:xfrm>
          <a:off x="0" y="0"/>
          <a:ext cx="0" cy="0"/>
          <a:chOff x="0" y="0"/>
          <a:chExt cx="0" cy="0"/>
        </a:xfrm>
      </p:grpSpPr>
      <p:sp>
        <p:nvSpPr>
          <p:cNvPr id="5854" name="Google Shape;5854;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121</a:t>
            </a:fld>
            <a:endParaRPr sz="1200" dirty="0">
              <a:solidFill>
                <a:srgbClr val="000000"/>
              </a:solidFill>
              <a:sym typeface="Arial"/>
            </a:endParaRPr>
          </a:p>
        </p:txBody>
      </p:sp>
      <p:sp>
        <p:nvSpPr>
          <p:cNvPr id="5855" name="Google Shape;5855;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856" name="Google Shape;5856;p12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1"/>
        <p:cNvGrpSpPr/>
        <p:nvPr/>
      </p:nvGrpSpPr>
      <p:grpSpPr>
        <a:xfrm>
          <a:off x="0" y="0"/>
          <a:ext cx="0" cy="0"/>
          <a:chOff x="0" y="0"/>
          <a:chExt cx="0" cy="0"/>
        </a:xfrm>
      </p:grpSpPr>
      <p:sp>
        <p:nvSpPr>
          <p:cNvPr id="5862" name="Google Shape;5862;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122</a:t>
            </a:fld>
            <a:endParaRPr sz="1200" dirty="0">
              <a:solidFill>
                <a:srgbClr val="000000"/>
              </a:solidFill>
              <a:sym typeface="Arial"/>
            </a:endParaRPr>
          </a:p>
        </p:txBody>
      </p:sp>
      <p:sp>
        <p:nvSpPr>
          <p:cNvPr id="5863" name="Google Shape;5863;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64" name="Google Shape;5864;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9"/>
        <p:cNvGrpSpPr/>
        <p:nvPr/>
      </p:nvGrpSpPr>
      <p:grpSpPr>
        <a:xfrm>
          <a:off x="0" y="0"/>
          <a:ext cx="0" cy="0"/>
          <a:chOff x="0" y="0"/>
          <a:chExt cx="0" cy="0"/>
        </a:xfrm>
      </p:grpSpPr>
      <p:sp>
        <p:nvSpPr>
          <p:cNvPr id="5870" name="Google Shape;5870;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123</a:t>
            </a:fld>
            <a:endParaRPr sz="1200" dirty="0">
              <a:solidFill>
                <a:srgbClr val="000000"/>
              </a:solidFill>
              <a:sym typeface="Arial"/>
            </a:endParaRPr>
          </a:p>
        </p:txBody>
      </p:sp>
      <p:sp>
        <p:nvSpPr>
          <p:cNvPr id="5871" name="Google Shape;5871;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2" name="Google Shape;5872;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7"/>
        <p:cNvGrpSpPr/>
        <p:nvPr/>
      </p:nvGrpSpPr>
      <p:grpSpPr>
        <a:xfrm>
          <a:off x="0" y="0"/>
          <a:ext cx="0" cy="0"/>
          <a:chOff x="0" y="0"/>
          <a:chExt cx="0" cy="0"/>
        </a:xfrm>
      </p:grpSpPr>
      <p:sp>
        <p:nvSpPr>
          <p:cNvPr id="5878" name="Google Shape;5878;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124</a:t>
            </a:fld>
            <a:endParaRPr sz="1200" dirty="0">
              <a:solidFill>
                <a:srgbClr val="000000"/>
              </a:solidFill>
              <a:sym typeface="Arial"/>
            </a:endParaRPr>
          </a:p>
        </p:txBody>
      </p:sp>
      <p:sp>
        <p:nvSpPr>
          <p:cNvPr id="5879" name="Google Shape;5879;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880" name="Google Shape;5880;p12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4"/>
        <p:cNvGrpSpPr/>
        <p:nvPr/>
      </p:nvGrpSpPr>
      <p:grpSpPr>
        <a:xfrm>
          <a:off x="0" y="0"/>
          <a:ext cx="0" cy="0"/>
          <a:chOff x="0" y="0"/>
          <a:chExt cx="0" cy="0"/>
        </a:xfrm>
      </p:grpSpPr>
      <p:sp>
        <p:nvSpPr>
          <p:cNvPr id="5895" name="Google Shape;5895;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125</a:t>
            </a:fld>
            <a:endParaRPr sz="1200" dirty="0">
              <a:solidFill>
                <a:srgbClr val="000000"/>
              </a:solidFill>
              <a:sym typeface="Arial"/>
            </a:endParaRPr>
          </a:p>
        </p:txBody>
      </p:sp>
      <p:sp>
        <p:nvSpPr>
          <p:cNvPr id="5896" name="Google Shape;5896;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897" name="Google Shape;5897;p12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3"/>
        <p:cNvGrpSpPr/>
        <p:nvPr/>
      </p:nvGrpSpPr>
      <p:grpSpPr>
        <a:xfrm>
          <a:off x="0" y="0"/>
          <a:ext cx="0" cy="0"/>
          <a:chOff x="0" y="0"/>
          <a:chExt cx="0" cy="0"/>
        </a:xfrm>
      </p:grpSpPr>
      <p:sp>
        <p:nvSpPr>
          <p:cNvPr id="5914" name="Google Shape;5914;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126</a:t>
            </a:fld>
            <a:endParaRPr sz="1200" dirty="0">
              <a:solidFill>
                <a:srgbClr val="000000"/>
              </a:solidFill>
              <a:sym typeface="Arial"/>
            </a:endParaRPr>
          </a:p>
        </p:txBody>
      </p:sp>
      <p:sp>
        <p:nvSpPr>
          <p:cNvPr id="5915" name="Google Shape;5915;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16" name="Google Shape;5916;p12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2"/>
        <p:cNvGrpSpPr/>
        <p:nvPr/>
      </p:nvGrpSpPr>
      <p:grpSpPr>
        <a:xfrm>
          <a:off x="0" y="0"/>
          <a:ext cx="0" cy="0"/>
          <a:chOff x="0" y="0"/>
          <a:chExt cx="0" cy="0"/>
        </a:xfrm>
      </p:grpSpPr>
      <p:sp>
        <p:nvSpPr>
          <p:cNvPr id="5933" name="Google Shape;5933;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127</a:t>
            </a:fld>
            <a:endParaRPr sz="1200" dirty="0">
              <a:solidFill>
                <a:srgbClr val="000000"/>
              </a:solidFill>
              <a:sym typeface="Arial"/>
            </a:endParaRPr>
          </a:p>
        </p:txBody>
      </p:sp>
      <p:sp>
        <p:nvSpPr>
          <p:cNvPr id="5934" name="Google Shape;5934;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5" name="Google Shape;5935;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2"/>
        <p:cNvGrpSpPr/>
        <p:nvPr/>
      </p:nvGrpSpPr>
      <p:grpSpPr>
        <a:xfrm>
          <a:off x="0" y="0"/>
          <a:ext cx="0" cy="0"/>
          <a:chOff x="0" y="0"/>
          <a:chExt cx="0" cy="0"/>
        </a:xfrm>
      </p:grpSpPr>
      <p:sp>
        <p:nvSpPr>
          <p:cNvPr id="5943" name="Google Shape;5943;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128</a:t>
            </a:fld>
            <a:endParaRPr sz="1200" dirty="0">
              <a:solidFill>
                <a:srgbClr val="000000"/>
              </a:solidFill>
              <a:sym typeface="Arial"/>
            </a:endParaRPr>
          </a:p>
        </p:txBody>
      </p:sp>
      <p:sp>
        <p:nvSpPr>
          <p:cNvPr id="5944" name="Google Shape;5944;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45" name="Google Shape;5945;p12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4"/>
        <p:cNvGrpSpPr/>
        <p:nvPr/>
      </p:nvGrpSpPr>
      <p:grpSpPr>
        <a:xfrm>
          <a:off x="0" y="0"/>
          <a:ext cx="0" cy="0"/>
          <a:chOff x="0" y="0"/>
          <a:chExt cx="0" cy="0"/>
        </a:xfrm>
      </p:grpSpPr>
      <p:sp>
        <p:nvSpPr>
          <p:cNvPr id="5955" name="Google Shape;5955;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129</a:t>
            </a:fld>
            <a:endParaRPr sz="1200" dirty="0">
              <a:solidFill>
                <a:srgbClr val="000000"/>
              </a:solidFill>
              <a:sym typeface="Arial"/>
            </a:endParaRPr>
          </a:p>
        </p:txBody>
      </p:sp>
      <p:sp>
        <p:nvSpPr>
          <p:cNvPr id="5956" name="Google Shape;5956;p12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57" name="Google Shape;5957;p129: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13</a:t>
            </a:fld>
            <a:endParaRPr sz="1200" b="0" i="0" u="none" strike="noStrike" cap="none">
              <a:solidFill>
                <a:srgbClr val="FFFFFF"/>
              </a:solidFill>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err="1">
                <a:latin typeface="Arial" panose="020B0604020202020204" pitchFamily="34" charset="0"/>
                <a:cs typeface="Arial" panose="020B0604020202020204" pitchFamily="34" charset="0"/>
              </a:rPr>
              <a:t>让我们一起考察经文</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圣经：每一卷书</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6"/>
        <p:cNvGrpSpPr/>
        <p:nvPr/>
      </p:nvGrpSpPr>
      <p:grpSpPr>
        <a:xfrm>
          <a:off x="0" y="0"/>
          <a:ext cx="0" cy="0"/>
          <a:chOff x="0" y="0"/>
          <a:chExt cx="0" cy="0"/>
        </a:xfrm>
      </p:grpSpPr>
      <p:sp>
        <p:nvSpPr>
          <p:cNvPr id="5967" name="Google Shape;5967;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130</a:t>
            </a:fld>
            <a:endParaRPr sz="1200" dirty="0">
              <a:solidFill>
                <a:srgbClr val="000000"/>
              </a:solidFill>
              <a:sym typeface="Arial"/>
            </a:endParaRPr>
          </a:p>
        </p:txBody>
      </p:sp>
      <p:sp>
        <p:nvSpPr>
          <p:cNvPr id="5968" name="Google Shape;5968;p130: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69" name="Google Shape;5969;p130: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6"/>
        <p:cNvGrpSpPr/>
        <p:nvPr/>
      </p:nvGrpSpPr>
      <p:grpSpPr>
        <a:xfrm>
          <a:off x="0" y="0"/>
          <a:ext cx="0" cy="0"/>
          <a:chOff x="0" y="0"/>
          <a:chExt cx="0" cy="0"/>
        </a:xfrm>
      </p:grpSpPr>
      <p:sp>
        <p:nvSpPr>
          <p:cNvPr id="5977" name="Google Shape;5977;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131</a:t>
            </a:fld>
            <a:endParaRPr sz="1200" dirty="0">
              <a:solidFill>
                <a:srgbClr val="000000"/>
              </a:solidFill>
              <a:sym typeface="Arial"/>
            </a:endParaRPr>
          </a:p>
        </p:txBody>
      </p:sp>
      <p:sp>
        <p:nvSpPr>
          <p:cNvPr id="5978" name="Google Shape;5978;p131: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79" name="Google Shape;5979;p131: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4"/>
        <p:cNvGrpSpPr/>
        <p:nvPr/>
      </p:nvGrpSpPr>
      <p:grpSpPr>
        <a:xfrm>
          <a:off x="0" y="0"/>
          <a:ext cx="0" cy="0"/>
          <a:chOff x="0" y="0"/>
          <a:chExt cx="0" cy="0"/>
        </a:xfrm>
      </p:grpSpPr>
      <p:sp>
        <p:nvSpPr>
          <p:cNvPr id="5985" name="Google Shape;5985;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132</a:t>
            </a:fld>
            <a:endParaRPr sz="1200" dirty="0">
              <a:solidFill>
                <a:srgbClr val="000000"/>
              </a:solidFill>
              <a:sym typeface="Arial"/>
            </a:endParaRPr>
          </a:p>
        </p:txBody>
      </p:sp>
      <p:sp>
        <p:nvSpPr>
          <p:cNvPr id="5986" name="Google Shape;5986;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87" name="Google Shape;5987;p13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2"/>
        <p:cNvGrpSpPr/>
        <p:nvPr/>
      </p:nvGrpSpPr>
      <p:grpSpPr>
        <a:xfrm>
          <a:off x="0" y="0"/>
          <a:ext cx="0" cy="0"/>
          <a:chOff x="0" y="0"/>
          <a:chExt cx="0" cy="0"/>
        </a:xfrm>
      </p:grpSpPr>
      <p:sp>
        <p:nvSpPr>
          <p:cNvPr id="5993" name="Google Shape;5993;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133</a:t>
            </a:fld>
            <a:endParaRPr sz="1200" dirty="0">
              <a:solidFill>
                <a:srgbClr val="000000"/>
              </a:solidFill>
              <a:sym typeface="Arial"/>
            </a:endParaRPr>
          </a:p>
        </p:txBody>
      </p:sp>
      <p:sp>
        <p:nvSpPr>
          <p:cNvPr id="5994" name="Google Shape;5994;p133: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995" name="Google Shape;5995;p133: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1"/>
        <p:cNvGrpSpPr/>
        <p:nvPr/>
      </p:nvGrpSpPr>
      <p:grpSpPr>
        <a:xfrm>
          <a:off x="0" y="0"/>
          <a:ext cx="0" cy="0"/>
          <a:chOff x="0" y="0"/>
          <a:chExt cx="0" cy="0"/>
        </a:xfrm>
      </p:grpSpPr>
      <p:sp>
        <p:nvSpPr>
          <p:cNvPr id="6002" name="Google Shape;6002;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134</a:t>
            </a:fld>
            <a:endParaRPr sz="1200" dirty="0">
              <a:solidFill>
                <a:srgbClr val="000000"/>
              </a:solidFill>
              <a:sym typeface="Arial"/>
            </a:endParaRPr>
          </a:p>
        </p:txBody>
      </p:sp>
      <p:sp>
        <p:nvSpPr>
          <p:cNvPr id="6003" name="Google Shape;6003;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04" name="Google Shape;6004;p13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9"/>
        <p:cNvGrpSpPr/>
        <p:nvPr/>
      </p:nvGrpSpPr>
      <p:grpSpPr>
        <a:xfrm>
          <a:off x="0" y="0"/>
          <a:ext cx="0" cy="0"/>
          <a:chOff x="0" y="0"/>
          <a:chExt cx="0" cy="0"/>
        </a:xfrm>
      </p:grpSpPr>
      <p:sp>
        <p:nvSpPr>
          <p:cNvPr id="6010" name="Google Shape;6010;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135</a:t>
            </a:fld>
            <a:endParaRPr sz="1200" dirty="0">
              <a:solidFill>
                <a:srgbClr val="000000"/>
              </a:solidFill>
              <a:sym typeface="Arial"/>
            </a:endParaRPr>
          </a:p>
        </p:txBody>
      </p:sp>
      <p:sp>
        <p:nvSpPr>
          <p:cNvPr id="6011" name="Google Shape;6011;p13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12" name="Google Shape;6012;p135: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7"/>
        <p:cNvGrpSpPr/>
        <p:nvPr/>
      </p:nvGrpSpPr>
      <p:grpSpPr>
        <a:xfrm>
          <a:off x="0" y="0"/>
          <a:ext cx="0" cy="0"/>
          <a:chOff x="0" y="0"/>
          <a:chExt cx="0" cy="0"/>
        </a:xfrm>
      </p:grpSpPr>
      <p:sp>
        <p:nvSpPr>
          <p:cNvPr id="6018" name="Google Shape;6018;p13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136</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019" name="Google Shape;6019;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20" name="Google Shape;6020;p13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4"/>
        <p:cNvGrpSpPr/>
        <p:nvPr/>
      </p:nvGrpSpPr>
      <p:grpSpPr>
        <a:xfrm>
          <a:off x="0" y="0"/>
          <a:ext cx="0" cy="0"/>
          <a:chOff x="0" y="0"/>
          <a:chExt cx="0" cy="0"/>
        </a:xfrm>
      </p:grpSpPr>
      <p:sp>
        <p:nvSpPr>
          <p:cNvPr id="6025" name="Google Shape;6025;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137</a:t>
            </a:fld>
            <a:endParaRPr sz="1200" dirty="0">
              <a:solidFill>
                <a:srgbClr val="000000"/>
              </a:solidFill>
              <a:sym typeface="Arial"/>
            </a:endParaRPr>
          </a:p>
        </p:txBody>
      </p:sp>
      <p:sp>
        <p:nvSpPr>
          <p:cNvPr id="6026" name="Google Shape;6026;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27" name="Google Shape;6027;p13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1"/>
        <p:cNvGrpSpPr/>
        <p:nvPr/>
      </p:nvGrpSpPr>
      <p:grpSpPr>
        <a:xfrm>
          <a:off x="0" y="0"/>
          <a:ext cx="0" cy="0"/>
          <a:chOff x="0" y="0"/>
          <a:chExt cx="0" cy="0"/>
        </a:xfrm>
      </p:grpSpPr>
      <p:sp>
        <p:nvSpPr>
          <p:cNvPr id="6032" name="Google Shape;6032;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33" name="Google Shape;6033;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ea typeface="Times New Roman"/>
                <a:cs typeface="Arial" panose="020B0604020202020204" pitchFamily="34" charset="0"/>
                <a:sym typeface="Times New Roman"/>
              </a:rPr>
              <a:t>Our “day” today beginning at midnight came from the Romans hundreds of years after the Jewish reckoning from evening to evening that is used in Genesis 1.  </a:t>
            </a:r>
            <a:endParaRPr b="1" dirty="0">
              <a:latin typeface="Arial" panose="020B0604020202020204" pitchFamily="34" charset="0"/>
              <a:ea typeface="Times New Roman"/>
              <a:cs typeface="Arial" panose="020B0604020202020204" pitchFamily="34" charset="0"/>
              <a:sym typeface="Times New Roman"/>
            </a:endParaRPr>
          </a:p>
        </p:txBody>
      </p:sp>
      <p:sp>
        <p:nvSpPr>
          <p:cNvPr id="6034" name="Google Shape;6034;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138</a:t>
            </a:fld>
            <a:endParaRPr sz="1200" dirty="0">
              <a:solidFill>
                <a:srgbClr val="000000"/>
              </a:solidFill>
              <a:sym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0"/>
        <p:cNvGrpSpPr/>
        <p:nvPr/>
      </p:nvGrpSpPr>
      <p:grpSpPr>
        <a:xfrm>
          <a:off x="0" y="0"/>
          <a:ext cx="0" cy="0"/>
          <a:chOff x="0" y="0"/>
          <a:chExt cx="0" cy="0"/>
        </a:xfrm>
      </p:grpSpPr>
      <p:sp>
        <p:nvSpPr>
          <p:cNvPr id="6061" name="Google Shape;6061;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139</a:t>
            </a:fld>
            <a:endParaRPr sz="1200" dirty="0">
              <a:solidFill>
                <a:srgbClr val="000000"/>
              </a:solidFill>
              <a:sym typeface="Arial"/>
            </a:endParaRPr>
          </a:p>
        </p:txBody>
      </p:sp>
      <p:sp>
        <p:nvSpPr>
          <p:cNvPr id="6062" name="Google Shape;6062;p13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63" name="Google Shape;6063;p139: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5"/>
        <p:cNvGrpSpPr/>
        <p:nvPr/>
      </p:nvGrpSpPr>
      <p:grpSpPr>
        <a:xfrm>
          <a:off x="0" y="0"/>
          <a:ext cx="0" cy="0"/>
          <a:chOff x="0" y="0"/>
          <a:chExt cx="0" cy="0"/>
        </a:xfrm>
      </p:grpSpPr>
      <p:sp>
        <p:nvSpPr>
          <p:cNvPr id="4416" name="Google Shape;441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14</a:t>
            </a:fld>
            <a:endParaRPr sz="1200" b="0" i="0" u="none" strike="noStrike" cap="none">
              <a:solidFill>
                <a:srgbClr val="FFFFFF"/>
              </a:solidFill>
              <a:latin typeface="Comic Sans MS"/>
              <a:ea typeface="Comic Sans MS"/>
              <a:cs typeface="Comic Sans MS"/>
              <a:sym typeface="Comic Sans MS"/>
            </a:endParaRPr>
          </a:p>
        </p:txBody>
      </p:sp>
      <p:sp>
        <p:nvSpPr>
          <p:cNvPr id="4417" name="Google Shape;441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18" name="Google Shape;4418;p1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3" indent="0" algn="l" rtl="0">
              <a:lnSpc>
                <a:spcPct val="100000"/>
              </a:lnSpc>
              <a:spcBef>
                <a:spcPts val="0"/>
              </a:spcBef>
              <a:spcAft>
                <a:spcPts val="0"/>
              </a:spcAft>
              <a:buClr>
                <a:schemeClr val="dk1"/>
              </a:buClr>
              <a:buSzPts val="1200"/>
              <a:buFont typeface="Arial"/>
              <a:buNone/>
            </a:pPr>
            <a:r>
              <a:rPr lang="en-US" b="1" dirty="0" err="1">
                <a:latin typeface="Arial" panose="020B0604020202020204" pitchFamily="34" charset="0"/>
                <a:cs typeface="Arial" panose="020B0604020202020204" pitchFamily="34" charset="0"/>
              </a:rPr>
              <a:t>当你面对未来的时候，</a:t>
            </a:r>
            <a:r>
              <a:rPr lang="en-US" b="1" dirty="0" err="1">
                <a:latin typeface="Arial" panose="020B0604020202020204" pitchFamily="34" charset="0"/>
                <a:cs typeface="Arial" panose="020B0604020202020204" pitchFamily="34" charset="0"/>
                <a:sym typeface="Arial"/>
              </a:rPr>
              <a:t>在这</a:t>
            </a:r>
            <a:r>
              <a:rPr lang="en-US" b="1" dirty="0" err="1">
                <a:latin typeface="Arial" panose="020B0604020202020204" pitchFamily="34" charset="0"/>
                <a:cs typeface="Arial" panose="020B0604020202020204" pitchFamily="34" charset="0"/>
              </a:rPr>
              <a:t>充</a:t>
            </a:r>
            <a:r>
              <a:rPr lang="en-US" b="1" dirty="0" err="1">
                <a:latin typeface="Arial" panose="020B0604020202020204" pitchFamily="34" charset="0"/>
                <a:cs typeface="Arial" panose="020B0604020202020204" pitchFamily="34" charset="0"/>
                <a:sym typeface="Arial"/>
              </a:rPr>
              <a:t>满</a:t>
            </a:r>
            <a:r>
              <a:rPr lang="en-US" b="1" dirty="0" err="1">
                <a:latin typeface="Arial" panose="020B0604020202020204" pitchFamily="34" charset="0"/>
                <a:cs typeface="Arial" panose="020B0604020202020204" pitchFamily="34" charset="0"/>
              </a:rPr>
              <a:t>偶像敌</a:t>
            </a:r>
            <a:r>
              <a:rPr lang="en-US" b="1" dirty="0" err="1">
                <a:latin typeface="Arial" panose="020B0604020202020204" pitchFamily="34" charset="0"/>
                <a:cs typeface="Arial" panose="020B0604020202020204" pitchFamily="34" charset="0"/>
                <a:sym typeface="Arial"/>
              </a:rPr>
              <a:t>对</a:t>
            </a:r>
            <a:r>
              <a:rPr lang="en-US" b="1" dirty="0" err="1">
                <a:latin typeface="Arial" panose="020B0604020202020204" pitchFamily="34" charset="0"/>
                <a:cs typeface="Arial" panose="020B0604020202020204" pitchFamily="34" charset="0"/>
              </a:rPr>
              <a:t>的</a:t>
            </a:r>
            <a:r>
              <a:rPr lang="en-US" b="1" dirty="0" err="1">
                <a:latin typeface="Arial" panose="020B0604020202020204" pitchFamily="34" charset="0"/>
                <a:cs typeface="Arial" panose="020B0604020202020204" pitchFamily="34" charset="0"/>
                <a:sym typeface="Arial"/>
              </a:rPr>
              <a:t>世界，上帝说要对他忠诚</a:t>
            </a:r>
            <a:r>
              <a:rPr lang="en-US" b="1" dirty="0">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sym typeface="Arial"/>
            </a:endParaRPr>
          </a:p>
          <a:p>
            <a:pPr marL="0" marR="0" lvl="3" indent="0" algn="l" rtl="0">
              <a:lnSpc>
                <a:spcPct val="100000"/>
              </a:lnSpc>
              <a:spcBef>
                <a:spcPts val="0"/>
              </a:spcBef>
              <a:spcAft>
                <a:spcPts val="0"/>
              </a:spcAft>
              <a:buClr>
                <a:schemeClr val="dk1"/>
              </a:buClr>
              <a:buSzPts val="1200"/>
              <a:buFont typeface="Arial"/>
              <a:buNone/>
            </a:pPr>
            <a:r>
              <a:rPr lang="en-US" b="1" dirty="0" err="1">
                <a:latin typeface="Arial" panose="020B0604020202020204" pitchFamily="34" charset="0"/>
                <a:cs typeface="Arial" panose="020B0604020202020204" pitchFamily="34" charset="0"/>
              </a:rPr>
              <a:t>前世纪基督徒所受的逼害都非常激烈。但在二十世纪全球基督徒殉道的人数，更超越过去十九个世纪的加总</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0" marR="0" lvl="3" indent="0" algn="l" rtl="0">
              <a:lnSpc>
                <a:spcPct val="100000"/>
              </a:lnSpc>
              <a:spcBef>
                <a:spcPts val="0"/>
              </a:spcBef>
              <a:spcAft>
                <a:spcPts val="0"/>
              </a:spcAft>
              <a:buClr>
                <a:schemeClr val="dk1"/>
              </a:buClr>
              <a:buSzPts val="1200"/>
              <a:buFont typeface="Arial"/>
              <a:buNone/>
            </a:pPr>
            <a:r>
              <a:rPr lang="en-US" b="1" dirty="0" err="1">
                <a:latin typeface="Arial" panose="020B0604020202020204" pitchFamily="34" charset="0"/>
                <a:cs typeface="Arial" panose="020B0604020202020204" pitchFamily="34" charset="0"/>
              </a:rPr>
              <a:t>媒体将基督教观点边缘化。最高法院的一项判决被驳回，因为圣经被用作证据</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8"/>
        <p:cNvGrpSpPr/>
        <p:nvPr/>
      </p:nvGrpSpPr>
      <p:grpSpPr>
        <a:xfrm>
          <a:off x="0" y="0"/>
          <a:ext cx="0" cy="0"/>
          <a:chOff x="0" y="0"/>
          <a:chExt cx="0" cy="0"/>
        </a:xfrm>
      </p:grpSpPr>
      <p:sp>
        <p:nvSpPr>
          <p:cNvPr id="6069" name="Google Shape;6069;p1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070" name="Google Shape;6070;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1"/>
        <p:cNvGrpSpPr/>
        <p:nvPr/>
      </p:nvGrpSpPr>
      <p:grpSpPr>
        <a:xfrm>
          <a:off x="0" y="0"/>
          <a:ext cx="0" cy="0"/>
          <a:chOff x="0" y="0"/>
          <a:chExt cx="0" cy="0"/>
        </a:xfrm>
      </p:grpSpPr>
      <p:sp>
        <p:nvSpPr>
          <p:cNvPr id="6082" name="Google Shape;6082;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141</a:t>
            </a:fld>
            <a:endParaRPr sz="1200" dirty="0">
              <a:solidFill>
                <a:srgbClr val="000000"/>
              </a:solidFill>
              <a:sym typeface="Arial"/>
            </a:endParaRPr>
          </a:p>
        </p:txBody>
      </p:sp>
      <p:sp>
        <p:nvSpPr>
          <p:cNvPr id="6083" name="Google Shape;6083;p141: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084" name="Google Shape;6084;p141: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2"/>
        <p:cNvGrpSpPr/>
        <p:nvPr/>
      </p:nvGrpSpPr>
      <p:grpSpPr>
        <a:xfrm>
          <a:off x="0" y="0"/>
          <a:ext cx="0" cy="0"/>
          <a:chOff x="0" y="0"/>
          <a:chExt cx="0" cy="0"/>
        </a:xfrm>
      </p:grpSpPr>
      <p:sp>
        <p:nvSpPr>
          <p:cNvPr id="6093" name="Google Shape;6093;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142</a:t>
            </a:fld>
            <a:endParaRPr sz="1200" dirty="0">
              <a:solidFill>
                <a:srgbClr val="000000"/>
              </a:solidFill>
              <a:sym typeface="Arial"/>
            </a:endParaRPr>
          </a:p>
        </p:txBody>
      </p:sp>
      <p:sp>
        <p:nvSpPr>
          <p:cNvPr id="6094" name="Google Shape;6094;p142: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95" name="Google Shape;6095;p142: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1"/>
        <p:cNvGrpSpPr/>
        <p:nvPr/>
      </p:nvGrpSpPr>
      <p:grpSpPr>
        <a:xfrm>
          <a:off x="0" y="0"/>
          <a:ext cx="0" cy="0"/>
          <a:chOff x="0" y="0"/>
          <a:chExt cx="0" cy="0"/>
        </a:xfrm>
      </p:grpSpPr>
      <p:sp>
        <p:nvSpPr>
          <p:cNvPr id="6102" name="Google Shape;6102;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143</a:t>
            </a:fld>
            <a:endParaRPr sz="1200" dirty="0">
              <a:solidFill>
                <a:srgbClr val="000000"/>
              </a:solidFill>
              <a:sym typeface="Arial"/>
            </a:endParaRPr>
          </a:p>
        </p:txBody>
      </p:sp>
      <p:sp>
        <p:nvSpPr>
          <p:cNvPr id="6103" name="Google Shape;6103;p143: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4" name="Google Shape;6104;p143: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2"/>
        <p:cNvGrpSpPr/>
        <p:nvPr/>
      </p:nvGrpSpPr>
      <p:grpSpPr>
        <a:xfrm>
          <a:off x="0" y="0"/>
          <a:ext cx="0" cy="0"/>
          <a:chOff x="0" y="0"/>
          <a:chExt cx="0" cy="0"/>
        </a:xfrm>
      </p:grpSpPr>
      <p:sp>
        <p:nvSpPr>
          <p:cNvPr id="6113" name="Google Shape;6113;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144</a:t>
            </a:fld>
            <a:endParaRPr sz="1200" dirty="0">
              <a:solidFill>
                <a:srgbClr val="000000"/>
              </a:solidFill>
              <a:sym typeface="Arial"/>
            </a:endParaRPr>
          </a:p>
        </p:txBody>
      </p:sp>
      <p:sp>
        <p:nvSpPr>
          <p:cNvPr id="6114" name="Google Shape;6114;p144: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15" name="Google Shape;6115;p144: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2"/>
        <p:cNvGrpSpPr/>
        <p:nvPr/>
      </p:nvGrpSpPr>
      <p:grpSpPr>
        <a:xfrm>
          <a:off x="0" y="0"/>
          <a:ext cx="0" cy="0"/>
          <a:chOff x="0" y="0"/>
          <a:chExt cx="0" cy="0"/>
        </a:xfrm>
      </p:grpSpPr>
      <p:sp>
        <p:nvSpPr>
          <p:cNvPr id="6123" name="Google Shape;6123;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124" name="Google Shape;6124;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马杜克与蒂亚马特抗争</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在巴比伦的创作史诗中</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Enuma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Elish</a:t>
            </a:r>
            <a:r>
              <a:rPr lang="en-US" b="1" dirty="0">
                <a:latin typeface="Arial" panose="020B0604020202020204" pitchFamily="34" charset="0"/>
                <a:cs typeface="Arial" panose="020B0604020202020204" pitchFamily="34" charset="0"/>
              </a:rPr>
              <a:t>]，</a:t>
            </a:r>
            <a:r>
              <a:rPr lang="en-US" sz="1200" b="1" dirty="0">
                <a:solidFill>
                  <a:schemeClr val="dk1"/>
                </a:solidFill>
                <a:latin typeface="Arial" panose="020B0604020202020204" pitchFamily="34" charset="0"/>
                <a:cs typeface="Arial" panose="020B0604020202020204" pitchFamily="34" charset="0"/>
                <a:sym typeface="Arial"/>
              </a:rPr>
              <a:t>混乱怪兽和原始的海洋女神，</a:t>
            </a:r>
            <a:r>
              <a:rPr lang="en-US" b="1" dirty="0">
                <a:latin typeface="Arial" panose="020B0604020202020204" pitchFamily="34" charset="0"/>
                <a:cs typeface="Arial" panose="020B0604020202020204" pitchFamily="34" charset="0"/>
              </a:rPr>
              <a:t>蒂亚马特，</a:t>
            </a:r>
            <a:r>
              <a:rPr lang="en-US" sz="1200" b="1" dirty="0">
                <a:solidFill>
                  <a:schemeClr val="dk1"/>
                </a:solidFill>
                <a:latin typeface="Arial" panose="020B0604020202020204" pitchFamily="34" charset="0"/>
                <a:cs typeface="Arial" panose="020B0604020202020204" pitchFamily="34" charset="0"/>
                <a:sym typeface="Arial"/>
              </a:rPr>
              <a:t>与</a:t>
            </a:r>
            <a:r>
              <a:rPr lang="en-US" b="1" dirty="0">
                <a:latin typeface="Arial" panose="020B0604020202020204" pitchFamily="34" charset="0"/>
                <a:cs typeface="Arial" panose="020B0604020202020204" pitchFamily="34" charset="0"/>
              </a:rPr>
              <a:t>淡水之神，雅布斯，交配。她生下了第一代神灵，然后攻击他们。最终被风暴神，马杜克，杀害。</a:t>
            </a:r>
            <a:r>
              <a:rPr lang="en-US" sz="1200" b="1" dirty="0">
                <a:solidFill>
                  <a:schemeClr val="dk1"/>
                </a:solidFill>
                <a:latin typeface="Arial" panose="020B0604020202020204" pitchFamily="34" charset="0"/>
                <a:cs typeface="Arial" panose="020B0604020202020204" pitchFamily="34" charset="0"/>
                <a:sym typeface="Arial"/>
              </a:rPr>
              <a:t>他的名字在经文中提到，也是巴比伦统治者Merodach-Baladan名字的一部分，“</a:t>
            </a:r>
            <a:r>
              <a:rPr lang="en-US" b="1" dirty="0">
                <a:latin typeface="Arial" panose="020B0604020202020204" pitchFamily="34" charset="0"/>
                <a:cs typeface="Arial" panose="020B0604020202020204" pitchFamily="34" charset="0"/>
              </a:rPr>
              <a:t>马杜克给了我一个继承人”，和以斯帖的堂兄末底改。</a:t>
            </a:r>
            <a:r>
              <a:rPr lang="en-US" sz="1200" b="1" dirty="0">
                <a:solidFill>
                  <a:schemeClr val="dk1"/>
                </a:solidFill>
                <a:latin typeface="Arial" panose="020B0604020202020204" pitchFamily="34" charset="0"/>
                <a:cs typeface="Arial" panose="020B0604020202020204" pitchFamily="34" charset="0"/>
                <a:sym typeface="Arial"/>
              </a:rPr>
              <a:t>以斯帖记2：5，耶利米书50：2，以赛亚书39：1</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b="1" dirty="0" err="1">
                <a:solidFill>
                  <a:schemeClr val="dk1"/>
                </a:solidFill>
                <a:latin typeface="Arial" panose="020B0604020202020204" pitchFamily="34" charset="0"/>
                <a:cs typeface="Arial" panose="020B0604020202020204" pitchFamily="34" charset="0"/>
                <a:sym typeface="Arial"/>
              </a:rPr>
              <a:t>理查德迈尔斯，</a:t>
            </a:r>
            <a:r>
              <a:rPr lang="en-US" b="1" dirty="0" err="1">
                <a:latin typeface="Arial" panose="020B0604020202020204" pitchFamily="34" charset="0"/>
                <a:cs typeface="Arial" panose="020B0604020202020204" pitchFamily="34" charset="0"/>
              </a:rPr>
              <a:t>图像来自“研究圣经的帮助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贝林厄姆，WA</a:t>
            </a:r>
            <a:r>
              <a:rPr lang="en-US" b="1" dirty="0">
                <a:latin typeface="Arial" panose="020B0604020202020204" pitchFamily="34" charset="0"/>
                <a:cs typeface="Arial" panose="020B0604020202020204" pitchFamily="34" charset="0"/>
              </a:rPr>
              <a:t>: Logos Bible Software, 2012）。</a:t>
            </a:r>
            <a:endParaRPr b="1" dirty="0">
              <a:latin typeface="Arial" panose="020B0604020202020204" pitchFamily="34" charset="0"/>
              <a:cs typeface="Arial" panose="020B0604020202020204" pitchFamily="34" charset="0"/>
            </a:endParaRPr>
          </a:p>
        </p:txBody>
      </p:sp>
      <p:sp>
        <p:nvSpPr>
          <p:cNvPr id="6125" name="Google Shape;6125;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145</a:t>
            </a:fld>
            <a:endParaRPr dirty="0">
              <a:solidFill>
                <a:srgbClr val="000000"/>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0"/>
        <p:cNvGrpSpPr/>
        <p:nvPr/>
      </p:nvGrpSpPr>
      <p:grpSpPr>
        <a:xfrm>
          <a:off x="0" y="0"/>
          <a:ext cx="0" cy="0"/>
          <a:chOff x="0" y="0"/>
          <a:chExt cx="0" cy="0"/>
        </a:xfrm>
      </p:grpSpPr>
      <p:sp>
        <p:nvSpPr>
          <p:cNvPr id="6131" name="Google Shape;6131;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146</a:t>
            </a:fld>
            <a:endParaRPr sz="1200" dirty="0">
              <a:solidFill>
                <a:srgbClr val="000000"/>
              </a:solidFill>
              <a:sym typeface="Arial"/>
            </a:endParaRPr>
          </a:p>
        </p:txBody>
      </p:sp>
      <p:sp>
        <p:nvSpPr>
          <p:cNvPr id="6132" name="Google Shape;6132;p146: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133" name="Google Shape;6133;p146: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9"/>
        <p:cNvGrpSpPr/>
        <p:nvPr/>
      </p:nvGrpSpPr>
      <p:grpSpPr>
        <a:xfrm>
          <a:off x="0" y="0"/>
          <a:ext cx="0" cy="0"/>
          <a:chOff x="0" y="0"/>
          <a:chExt cx="0" cy="0"/>
        </a:xfrm>
      </p:grpSpPr>
      <p:sp>
        <p:nvSpPr>
          <p:cNvPr id="6140" name="Google Shape;6140;p1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141" name="Google Shape;6141;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4"/>
        <p:cNvGrpSpPr/>
        <p:nvPr/>
      </p:nvGrpSpPr>
      <p:grpSpPr>
        <a:xfrm>
          <a:off x="0" y="0"/>
          <a:ext cx="0" cy="0"/>
          <a:chOff x="0" y="0"/>
          <a:chExt cx="0" cy="0"/>
        </a:xfrm>
      </p:grpSpPr>
      <p:sp>
        <p:nvSpPr>
          <p:cNvPr id="6155" name="Google Shape;6155;p1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156" name="Google Shape;6156;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9"/>
        <p:cNvGrpSpPr/>
        <p:nvPr/>
      </p:nvGrpSpPr>
      <p:grpSpPr>
        <a:xfrm>
          <a:off x="0" y="0"/>
          <a:ext cx="0" cy="0"/>
          <a:chOff x="0" y="0"/>
          <a:chExt cx="0" cy="0"/>
        </a:xfrm>
      </p:grpSpPr>
      <p:sp>
        <p:nvSpPr>
          <p:cNvPr id="6200" name="Google Shape;6200;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149</a:t>
            </a:fld>
            <a:endParaRPr sz="1200" dirty="0">
              <a:solidFill>
                <a:srgbClr val="000000"/>
              </a:solidFill>
              <a:sym typeface="Arial"/>
            </a:endParaRPr>
          </a:p>
        </p:txBody>
      </p:sp>
      <p:sp>
        <p:nvSpPr>
          <p:cNvPr id="6201" name="Google Shape;6201;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02" name="Google Shape;6202;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dirty="0">
                <a:solidFill>
                  <a:schemeClr val="lt1"/>
                </a:solidFill>
                <a:latin typeface="Verdana"/>
                <a:ea typeface="Verdana"/>
                <a:cs typeface="Verdana"/>
                <a:sym typeface="Verdana"/>
              </a:rPr>
              <a:t>“</a:t>
            </a:r>
            <a:r>
              <a:rPr lang="en-US" dirty="0">
                <a:solidFill>
                  <a:srgbClr val="333333"/>
                </a:solidFill>
                <a:latin typeface="Verdana"/>
                <a:ea typeface="Verdana"/>
                <a:cs typeface="Verdana"/>
                <a:sym typeface="Verdana"/>
              </a:rPr>
              <a:t>In a recent survey of beliefs about origins, </a:t>
            </a:r>
            <a:r>
              <a:rPr lang="en-US" sz="2400" dirty="0">
                <a:solidFill>
                  <a:schemeClr val="lt1"/>
                </a:solidFill>
                <a:latin typeface="Verdana"/>
                <a:ea typeface="Verdana"/>
                <a:cs typeface="Verdana"/>
                <a:sym typeface="Verdana"/>
              </a:rPr>
              <a:t>a 2005 CBS News/</a:t>
            </a:r>
            <a:r>
              <a:rPr lang="en-US" sz="2400" b="1" dirty="0">
                <a:solidFill>
                  <a:schemeClr val="lt1"/>
                </a:solidFill>
                <a:latin typeface="Arial" panose="020B0604020202020204" pitchFamily="34" charset="0"/>
                <a:cs typeface="Arial" panose="020B0604020202020204" pitchFamily="34" charset="0"/>
                <a:sym typeface="Arial"/>
              </a:rPr>
              <a:t>New York Times</a:t>
            </a:r>
            <a:r>
              <a:rPr lang="en-US" sz="2400" dirty="0">
                <a:solidFill>
                  <a:schemeClr val="lt1"/>
                </a:solidFill>
                <a:latin typeface="Verdana"/>
                <a:ea typeface="Verdana"/>
                <a:cs typeface="Verdana"/>
                <a:sym typeface="Verdana"/>
              </a:rPr>
              <a:t> Poll of 885 persons found 55 percent of the general public were creationists, 32 percent were theistic evolutionists, and only 13 percent were orthodox Darwinists (the view that leading scientists and educators accept).” (</a:t>
            </a:r>
            <a:r>
              <a:rPr lang="en-US" b="1" dirty="0">
                <a:solidFill>
                  <a:srgbClr val="333333"/>
                </a:solidFill>
                <a:latin typeface="Arial" panose="020B0604020202020204" pitchFamily="34" charset="0"/>
                <a:cs typeface="Arial" panose="020B0604020202020204" pitchFamily="34" charset="0"/>
                <a:sym typeface="Arial"/>
              </a:rPr>
              <a:t>Theistic Evolution and the Creation-Evolution Controversy </a:t>
            </a:r>
            <a:r>
              <a:rPr lang="en-US" dirty="0">
                <a:solidFill>
                  <a:srgbClr val="333333"/>
                </a:solidFill>
                <a:latin typeface="Verdana"/>
                <a:ea typeface="Verdana"/>
                <a:cs typeface="Verdana"/>
                <a:sym typeface="Verdana"/>
              </a:rPr>
              <a:t>(#393) by Jerry Bergman, </a:t>
            </a:r>
            <a:r>
              <a:rPr lang="en-US" dirty="0" err="1">
                <a:solidFill>
                  <a:srgbClr val="333333"/>
                </a:solidFill>
                <a:latin typeface="Verdana"/>
                <a:ea typeface="Verdana"/>
                <a:cs typeface="Verdana"/>
                <a:sym typeface="Verdana"/>
              </a:rPr>
              <a:t>Ph.D</a:t>
            </a:r>
            <a:r>
              <a:rPr lang="en-US" dirty="0">
                <a:solidFill>
                  <a:srgbClr val="333333"/>
                </a:solidFill>
                <a:latin typeface="Verdana"/>
                <a:ea typeface="Verdana"/>
                <a:cs typeface="Verdana"/>
                <a:sym typeface="Verdana"/>
              </a:rPr>
              <a:t> at </a:t>
            </a:r>
            <a:r>
              <a:rPr lang="en-US" b="1" dirty="0">
                <a:latin typeface="Arial" panose="020B0604020202020204" pitchFamily="34" charset="0"/>
                <a:cs typeface="Arial" panose="020B0604020202020204" pitchFamily="34" charset="0"/>
                <a:sym typeface="Arial"/>
              </a:rPr>
              <a:t>http://www.icr.org/article/2701/). </a:t>
            </a:r>
            <a:r>
              <a:rPr lang="en-US" dirty="0">
                <a:solidFill>
                  <a:srgbClr val="333333"/>
                </a:solidFill>
                <a:latin typeface="Verdana"/>
                <a:ea typeface="Verdana"/>
                <a:cs typeface="Verdana"/>
                <a:sym typeface="Verdana"/>
              </a:rPr>
              <a:t>Jerry Bergman is on the Biology faculty at Northwest State College in Ohio.</a:t>
            </a:r>
          </a:p>
          <a:p>
            <a:pPr marL="0" lvl="0" indent="0" algn="l" rtl="0">
              <a:spcBef>
                <a:spcPts val="0"/>
              </a:spcBef>
              <a:spcAft>
                <a:spcPts val="0"/>
              </a:spcAft>
              <a:buNone/>
            </a:pPr>
            <a:endParaRPr lang="en-US" sz="2400" dirty="0">
              <a:solidFill>
                <a:srgbClr val="333333"/>
              </a:solidFill>
              <a:latin typeface="Verdana"/>
              <a:ea typeface="Verdana"/>
              <a:cs typeface="Verdana"/>
              <a:sym typeface="Verdana"/>
            </a:endParaRPr>
          </a:p>
          <a:p>
            <a:pPr marL="0" lvl="0" indent="0" algn="l" rtl="0">
              <a:spcBef>
                <a:spcPts val="0"/>
              </a:spcBef>
              <a:spcAft>
                <a:spcPts val="0"/>
              </a:spcAft>
              <a:buNone/>
            </a:pPr>
            <a:r>
              <a:rPr lang="zh-CN" altLang="en-US" sz="3600" b="1" dirty="0">
                <a:latin typeface="Arial" panose="020B0604020202020204" pitchFamily="34" charset="0"/>
                <a:cs typeface="Arial" panose="020B0604020202020204" pitchFamily="34" charset="0"/>
              </a:rPr>
              <a:t>“在最近对起源信仰的调查中，</a:t>
            </a:r>
            <a:r>
              <a:rPr lang="en-US" altLang="zh-CN" sz="3600" b="1" dirty="0">
                <a:latin typeface="Arial" panose="020B0604020202020204" pitchFamily="34" charset="0"/>
                <a:cs typeface="Arial" panose="020B0604020202020204" pitchFamily="34" charset="0"/>
              </a:rPr>
              <a:t>2005</a:t>
            </a:r>
            <a:r>
              <a:rPr lang="zh-CN" altLang="en-US" sz="3600" b="1" dirty="0">
                <a:latin typeface="Arial" panose="020B0604020202020204" pitchFamily="34" charset="0"/>
                <a:cs typeface="Arial" panose="020B0604020202020204" pitchFamily="34" charset="0"/>
              </a:rPr>
              <a:t>年</a:t>
            </a:r>
            <a:r>
              <a:rPr lang="en-US" altLang="zh-CN" sz="3600" b="1" dirty="0">
                <a:latin typeface="Arial" panose="020B0604020202020204" pitchFamily="34" charset="0"/>
                <a:cs typeface="Arial" panose="020B0604020202020204" pitchFamily="34" charset="0"/>
              </a:rPr>
              <a:t>CBS</a:t>
            </a:r>
            <a:r>
              <a:rPr lang="zh-CN" altLang="en-US" sz="3600" b="1" dirty="0">
                <a:latin typeface="Arial" panose="020B0604020202020204" pitchFamily="34" charset="0"/>
                <a:cs typeface="Arial" panose="020B0604020202020204" pitchFamily="34" charset="0"/>
              </a:rPr>
              <a:t>新闻</a:t>
            </a:r>
            <a:r>
              <a:rPr lang="en-US" altLang="zh-CN" sz="3600" b="1" dirty="0">
                <a:latin typeface="Arial" panose="020B0604020202020204" pitchFamily="34" charset="0"/>
                <a:cs typeface="Arial" panose="020B0604020202020204" pitchFamily="34" charset="0"/>
              </a:rPr>
              <a:t>/</a:t>
            </a:r>
            <a:r>
              <a:rPr lang="zh-CN" altLang="en-US" sz="3600" b="1" dirty="0">
                <a:latin typeface="Arial" panose="020B0604020202020204" pitchFamily="34" charset="0"/>
                <a:cs typeface="Arial" panose="020B0604020202020204" pitchFamily="34" charset="0"/>
              </a:rPr>
              <a:t>纽约时报对</a:t>
            </a:r>
            <a:r>
              <a:rPr lang="en-US" altLang="zh-CN" sz="3600" b="1" dirty="0">
                <a:latin typeface="Arial" panose="020B0604020202020204" pitchFamily="34" charset="0"/>
                <a:cs typeface="Arial" panose="020B0604020202020204" pitchFamily="34" charset="0"/>
              </a:rPr>
              <a:t>885</a:t>
            </a:r>
            <a:r>
              <a:rPr lang="zh-CN" altLang="en-US" sz="3600" b="1" dirty="0">
                <a:latin typeface="Arial" panose="020B0604020202020204" pitchFamily="34" charset="0"/>
                <a:cs typeface="Arial" panose="020B0604020202020204" pitchFamily="34" charset="0"/>
              </a:rPr>
              <a:t>人的民意调查发现，</a:t>
            </a:r>
            <a:r>
              <a:rPr lang="en-US" altLang="zh-CN" sz="3600" b="1" dirty="0">
                <a:latin typeface="Arial" panose="020B0604020202020204" pitchFamily="34" charset="0"/>
                <a:cs typeface="Arial" panose="020B0604020202020204" pitchFamily="34" charset="0"/>
              </a:rPr>
              <a:t>55%</a:t>
            </a:r>
            <a:r>
              <a:rPr lang="zh-CN" altLang="en-US" sz="3600" b="1" dirty="0">
                <a:latin typeface="Arial" panose="020B0604020202020204" pitchFamily="34" charset="0"/>
                <a:cs typeface="Arial" panose="020B0604020202020204" pitchFamily="34" charset="0"/>
              </a:rPr>
              <a:t>的公众是创世论者，</a:t>
            </a:r>
            <a:r>
              <a:rPr lang="en-US" altLang="zh-CN" sz="3600" b="1" dirty="0">
                <a:latin typeface="Arial" panose="020B0604020202020204" pitchFamily="34" charset="0"/>
                <a:cs typeface="Arial" panose="020B0604020202020204" pitchFamily="34" charset="0"/>
              </a:rPr>
              <a:t>32%</a:t>
            </a:r>
            <a:r>
              <a:rPr lang="zh-CN" altLang="en-US" sz="3600" b="1" dirty="0">
                <a:latin typeface="Arial" panose="020B0604020202020204" pitchFamily="34" charset="0"/>
                <a:cs typeface="Arial" panose="020B0604020202020204" pitchFamily="34" charset="0"/>
              </a:rPr>
              <a:t>是有神进化论者，只有</a:t>
            </a:r>
            <a:r>
              <a:rPr lang="en-US" altLang="zh-CN" sz="3600" b="1" dirty="0">
                <a:latin typeface="Arial" panose="020B0604020202020204" pitchFamily="34" charset="0"/>
                <a:cs typeface="Arial" panose="020B0604020202020204" pitchFamily="34" charset="0"/>
              </a:rPr>
              <a:t>13%</a:t>
            </a:r>
            <a:r>
              <a:rPr lang="zh-CN" altLang="en-US" sz="3600" b="1" dirty="0">
                <a:latin typeface="Arial" panose="020B0604020202020204" pitchFamily="34" charset="0"/>
                <a:cs typeface="Arial" panose="020B0604020202020204" pitchFamily="34" charset="0"/>
              </a:rPr>
              <a:t>是正统达尔文主义者（这是科学家和教育者普遍接受的观点）。”（</a:t>
            </a:r>
            <a:r>
              <a:rPr lang="en-US" altLang="zh-CN" sz="3600" b="1" dirty="0">
                <a:latin typeface="Arial" panose="020B0604020202020204" pitchFamily="34" charset="0"/>
                <a:cs typeface="Arial" panose="020B0604020202020204" pitchFamily="34" charset="0"/>
              </a:rPr>
              <a:t>Jerry Bergman</a:t>
            </a:r>
            <a:r>
              <a:rPr lang="zh-CN" altLang="en-US" sz="3600" b="1" dirty="0">
                <a:latin typeface="Arial" panose="020B0604020202020204" pitchFamily="34" charset="0"/>
                <a:cs typeface="Arial" panose="020B0604020202020204" pitchFamily="34" charset="0"/>
              </a:rPr>
              <a:t>，博士，</a:t>
            </a:r>
            <a:r>
              <a:rPr lang="en-US" altLang="zh-CN" sz="3600" b="1" dirty="0">
                <a:latin typeface="Arial" panose="020B0604020202020204" pitchFamily="34" charset="0"/>
                <a:cs typeface="Arial" panose="020B0604020202020204" pitchFamily="34" charset="0"/>
              </a:rPr>
              <a:t>《</a:t>
            </a:r>
            <a:r>
              <a:rPr lang="zh-CN" altLang="en-US" sz="3600" b="1" dirty="0">
                <a:latin typeface="Arial" panose="020B0604020202020204" pitchFamily="34" charset="0"/>
                <a:cs typeface="Arial" panose="020B0604020202020204" pitchFamily="34" charset="0"/>
              </a:rPr>
              <a:t>有神进化论与创世进化论争论</a:t>
            </a:r>
            <a:r>
              <a:rPr lang="en-US" altLang="zh-CN" sz="3600" b="1" dirty="0">
                <a:latin typeface="Arial" panose="020B0604020202020204" pitchFamily="34" charset="0"/>
                <a:cs typeface="Arial" panose="020B0604020202020204" pitchFamily="34" charset="0"/>
              </a:rPr>
              <a:t>》</a:t>
            </a:r>
            <a:r>
              <a:rPr lang="zh-CN" altLang="en-US" sz="3600" b="1" dirty="0">
                <a:latin typeface="Arial" panose="020B0604020202020204" pitchFamily="34" charset="0"/>
                <a:cs typeface="Arial" panose="020B0604020202020204" pitchFamily="34" charset="0"/>
              </a:rPr>
              <a:t>（</a:t>
            </a:r>
            <a:r>
              <a:rPr lang="en-US" altLang="zh-CN" sz="3600" b="1" dirty="0">
                <a:latin typeface="Arial" panose="020B0604020202020204" pitchFamily="34" charset="0"/>
                <a:cs typeface="Arial" panose="020B0604020202020204" pitchFamily="34" charset="0"/>
              </a:rPr>
              <a:t>#393</a:t>
            </a:r>
            <a:r>
              <a:rPr lang="zh-CN" altLang="en-US" sz="3600" b="1" dirty="0">
                <a:latin typeface="Arial" panose="020B0604020202020204" pitchFamily="34" charset="0"/>
                <a:cs typeface="Arial" panose="020B0604020202020204" pitchFamily="34" charset="0"/>
              </a:rPr>
              <a:t>），发表于</a:t>
            </a:r>
            <a:r>
              <a:rPr lang="en-US" altLang="zh-CN" sz="3600" b="1" dirty="0">
                <a:latin typeface="Arial" panose="020B0604020202020204" pitchFamily="34" charset="0"/>
                <a:cs typeface="Arial" panose="020B0604020202020204" pitchFamily="34" charset="0"/>
              </a:rPr>
              <a:t>http://</a:t>
            </a:r>
            <a:r>
              <a:rPr lang="en-US" altLang="zh-CN" sz="3600" b="1" dirty="0" err="1">
                <a:latin typeface="Arial" panose="020B0604020202020204" pitchFamily="34" charset="0"/>
                <a:cs typeface="Arial" panose="020B0604020202020204" pitchFamily="34" charset="0"/>
              </a:rPr>
              <a:t>www.icr.org</a:t>
            </a:r>
            <a:r>
              <a:rPr lang="en-US" altLang="zh-CN" sz="3600" b="1" dirty="0">
                <a:latin typeface="Arial" panose="020B0604020202020204" pitchFamily="34" charset="0"/>
                <a:cs typeface="Arial" panose="020B0604020202020204" pitchFamily="34" charset="0"/>
              </a:rPr>
              <a:t>/article/2701/</a:t>
            </a:r>
            <a:r>
              <a:rPr lang="zh-CN" altLang="en-US" sz="3600" b="1" dirty="0">
                <a:latin typeface="Arial" panose="020B0604020202020204" pitchFamily="34" charset="0"/>
                <a:cs typeface="Arial" panose="020B0604020202020204" pitchFamily="34" charset="0"/>
              </a:rPr>
              <a:t>）。</a:t>
            </a:r>
            <a:r>
              <a:rPr lang="en-US" altLang="zh-CN" sz="3600" b="1" dirty="0">
                <a:latin typeface="Arial" panose="020B0604020202020204" pitchFamily="34" charset="0"/>
                <a:cs typeface="Arial" panose="020B0604020202020204" pitchFamily="34" charset="0"/>
              </a:rPr>
              <a:t>Jerry Bergman</a:t>
            </a:r>
            <a:r>
              <a:rPr lang="zh-CN" altLang="en-US" sz="3600" b="1" dirty="0">
                <a:latin typeface="Arial" panose="020B0604020202020204" pitchFamily="34" charset="0"/>
                <a:cs typeface="Arial" panose="020B0604020202020204" pitchFamily="34" charset="0"/>
              </a:rPr>
              <a:t>在俄亥俄州西北州立学院的生物系任教。</a:t>
            </a:r>
            <a:endParaRPr sz="2400" dirty="0">
              <a:solidFill>
                <a:schemeClr val="lt1"/>
              </a:solidFill>
              <a:latin typeface="Verdana"/>
              <a:ea typeface="Verdana"/>
              <a:cs typeface="Verdana"/>
              <a:sym typeface="Verdana"/>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15</a:t>
            </a:fld>
            <a:endParaRPr sz="1200" b="0" i="0" u="none" strike="noStrike" cap="none">
              <a:solidFill>
                <a:srgbClr val="FFFFFF"/>
              </a:solidFill>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4"/>
        <p:cNvGrpSpPr/>
        <p:nvPr/>
      </p:nvGrpSpPr>
      <p:grpSpPr>
        <a:xfrm>
          <a:off x="0" y="0"/>
          <a:ext cx="0" cy="0"/>
          <a:chOff x="0" y="0"/>
          <a:chExt cx="0" cy="0"/>
        </a:xfrm>
      </p:grpSpPr>
      <p:sp>
        <p:nvSpPr>
          <p:cNvPr id="6215" name="Google Shape;6215;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150</a:t>
            </a:fld>
            <a:endParaRPr sz="1200" dirty="0">
              <a:solidFill>
                <a:srgbClr val="000000"/>
              </a:solidFill>
              <a:sym typeface="Arial"/>
            </a:endParaRPr>
          </a:p>
        </p:txBody>
      </p:sp>
      <p:sp>
        <p:nvSpPr>
          <p:cNvPr id="6216" name="Google Shape;6216;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17" name="Google Shape;6217;p15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2400" dirty="0">
                <a:solidFill>
                  <a:schemeClr val="lt1"/>
                </a:solidFill>
                <a:latin typeface="Verdana"/>
                <a:ea typeface="Verdana"/>
                <a:cs typeface="Verdana"/>
                <a:sym typeface="Verdana"/>
              </a:rPr>
              <a:t>“</a:t>
            </a:r>
            <a:r>
              <a:rPr lang="en-US" dirty="0">
                <a:solidFill>
                  <a:srgbClr val="333333"/>
                </a:solidFill>
                <a:latin typeface="Verdana"/>
                <a:ea typeface="Verdana"/>
                <a:cs typeface="Verdana"/>
                <a:sym typeface="Verdana"/>
              </a:rPr>
              <a:t>In a recent survey of beliefs about origins, </a:t>
            </a:r>
            <a:r>
              <a:rPr lang="en-US" sz="2400" dirty="0">
                <a:solidFill>
                  <a:schemeClr val="lt1"/>
                </a:solidFill>
                <a:latin typeface="Verdana"/>
                <a:ea typeface="Verdana"/>
                <a:cs typeface="Verdana"/>
                <a:sym typeface="Verdana"/>
              </a:rPr>
              <a:t>a 2005 CBS News/</a:t>
            </a:r>
            <a:r>
              <a:rPr lang="en-US" sz="2400" b="1" dirty="0">
                <a:solidFill>
                  <a:schemeClr val="lt1"/>
                </a:solidFill>
                <a:latin typeface="Arial" panose="020B0604020202020204" pitchFamily="34" charset="0"/>
                <a:cs typeface="Arial" panose="020B0604020202020204" pitchFamily="34" charset="0"/>
                <a:sym typeface="Arial"/>
              </a:rPr>
              <a:t>New York Times</a:t>
            </a:r>
            <a:r>
              <a:rPr lang="en-US" sz="2400" dirty="0">
                <a:solidFill>
                  <a:schemeClr val="lt1"/>
                </a:solidFill>
                <a:latin typeface="Verdana"/>
                <a:ea typeface="Verdana"/>
                <a:cs typeface="Verdana"/>
                <a:sym typeface="Verdana"/>
              </a:rPr>
              <a:t> Poll of 885 persons found 55 percent of the general public were creationists, 32 percent were theistic evolutionists, and only 13 percent were orthodox Darwinists (the view that leading scientists and educators accept).” (</a:t>
            </a:r>
            <a:r>
              <a:rPr lang="en-US" b="1" dirty="0">
                <a:solidFill>
                  <a:srgbClr val="333333"/>
                </a:solidFill>
                <a:latin typeface="Arial" panose="020B0604020202020204" pitchFamily="34" charset="0"/>
                <a:cs typeface="Arial" panose="020B0604020202020204" pitchFamily="34" charset="0"/>
                <a:sym typeface="Arial"/>
              </a:rPr>
              <a:t>Theistic Evolution and the Creation-Evolution Controversy </a:t>
            </a:r>
            <a:r>
              <a:rPr lang="en-US" dirty="0">
                <a:solidFill>
                  <a:srgbClr val="333333"/>
                </a:solidFill>
                <a:latin typeface="Verdana"/>
                <a:ea typeface="Verdana"/>
                <a:cs typeface="Verdana"/>
                <a:sym typeface="Verdana"/>
              </a:rPr>
              <a:t>(#393) by Jerry Bergman, </a:t>
            </a:r>
            <a:r>
              <a:rPr lang="en-US" dirty="0" err="1">
                <a:solidFill>
                  <a:srgbClr val="333333"/>
                </a:solidFill>
                <a:latin typeface="Verdana"/>
                <a:ea typeface="Verdana"/>
                <a:cs typeface="Verdana"/>
                <a:sym typeface="Verdana"/>
              </a:rPr>
              <a:t>Ph.D</a:t>
            </a:r>
            <a:r>
              <a:rPr lang="en-US" dirty="0">
                <a:solidFill>
                  <a:srgbClr val="333333"/>
                </a:solidFill>
                <a:latin typeface="Verdana"/>
                <a:ea typeface="Verdana"/>
                <a:cs typeface="Verdana"/>
                <a:sym typeface="Verdana"/>
              </a:rPr>
              <a:t> at </a:t>
            </a:r>
            <a:r>
              <a:rPr lang="en-US" b="1" dirty="0">
                <a:latin typeface="Arial" panose="020B0604020202020204" pitchFamily="34" charset="0"/>
                <a:cs typeface="Arial" panose="020B0604020202020204" pitchFamily="34" charset="0"/>
                <a:sym typeface="Arial"/>
              </a:rPr>
              <a:t>http://www.icr.org/article/2701/). </a:t>
            </a:r>
            <a:r>
              <a:rPr lang="en-US" dirty="0">
                <a:solidFill>
                  <a:srgbClr val="333333"/>
                </a:solidFill>
                <a:latin typeface="Verdana"/>
                <a:ea typeface="Verdana"/>
                <a:cs typeface="Verdana"/>
                <a:sym typeface="Verdana"/>
              </a:rPr>
              <a:t>Jerry Bergman is on the Biology faculty at Northwest State College in Ohio.</a:t>
            </a:r>
            <a:endParaRPr sz="2400" dirty="0">
              <a:solidFill>
                <a:schemeClr val="lt1"/>
              </a:solidFill>
              <a:latin typeface="Verdana"/>
              <a:ea typeface="Verdana"/>
              <a:cs typeface="Verdana"/>
              <a:sym typeface="Verdana"/>
            </a:endParaRPr>
          </a:p>
          <a:p>
            <a:pPr marL="0" lvl="0" indent="0" algn="l" rtl="0">
              <a:spcBef>
                <a:spcPts val="360"/>
              </a:spcBef>
              <a:spcAft>
                <a:spcPts val="0"/>
              </a:spcAft>
              <a:buNone/>
            </a:pPr>
            <a:endParaRPr lang="en-US" b="1" dirty="0">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“在最近对起源信仰的调查中，</a:t>
            </a:r>
            <a:r>
              <a:rPr lang="en-US" altLang="zh-CN" b="1" dirty="0">
                <a:latin typeface="Arial" panose="020B0604020202020204" pitchFamily="34" charset="0"/>
                <a:cs typeface="Arial" panose="020B0604020202020204" pitchFamily="34" charset="0"/>
              </a:rPr>
              <a:t>2005</a:t>
            </a:r>
            <a:r>
              <a:rPr lang="zh-CN" altLang="en-US" b="1" dirty="0">
                <a:latin typeface="Arial" panose="020B0604020202020204" pitchFamily="34" charset="0"/>
                <a:cs typeface="Arial" panose="020B0604020202020204" pitchFamily="34" charset="0"/>
              </a:rPr>
              <a:t>年</a:t>
            </a:r>
            <a:r>
              <a:rPr lang="en-US" altLang="zh-CN" b="1" dirty="0">
                <a:latin typeface="Arial" panose="020B0604020202020204" pitchFamily="34" charset="0"/>
                <a:cs typeface="Arial" panose="020B0604020202020204" pitchFamily="34" charset="0"/>
              </a:rPr>
              <a:t>CBS</a:t>
            </a:r>
            <a:r>
              <a:rPr lang="zh-CN" altLang="en-US" b="1" dirty="0">
                <a:latin typeface="Arial" panose="020B0604020202020204" pitchFamily="34" charset="0"/>
                <a:cs typeface="Arial" panose="020B0604020202020204" pitchFamily="34" charset="0"/>
              </a:rPr>
              <a:t>新闻</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纽约时报对</a:t>
            </a:r>
            <a:r>
              <a:rPr lang="en-US" altLang="zh-CN" b="1" dirty="0">
                <a:latin typeface="Arial" panose="020B0604020202020204" pitchFamily="34" charset="0"/>
                <a:cs typeface="Arial" panose="020B0604020202020204" pitchFamily="34" charset="0"/>
              </a:rPr>
              <a:t>885</a:t>
            </a:r>
            <a:r>
              <a:rPr lang="zh-CN" altLang="en-US" b="1" dirty="0">
                <a:latin typeface="Arial" panose="020B0604020202020204" pitchFamily="34" charset="0"/>
                <a:cs typeface="Arial" panose="020B0604020202020204" pitchFamily="34" charset="0"/>
              </a:rPr>
              <a:t>人的民意调查发现，</a:t>
            </a:r>
            <a:r>
              <a:rPr lang="en-US" altLang="zh-CN" b="1" dirty="0">
                <a:latin typeface="Arial" panose="020B0604020202020204" pitchFamily="34" charset="0"/>
                <a:cs typeface="Arial" panose="020B0604020202020204" pitchFamily="34" charset="0"/>
              </a:rPr>
              <a:t>55%</a:t>
            </a:r>
            <a:r>
              <a:rPr lang="zh-CN" altLang="en-US" b="1" dirty="0">
                <a:latin typeface="Arial" panose="020B0604020202020204" pitchFamily="34" charset="0"/>
                <a:cs typeface="Arial" panose="020B0604020202020204" pitchFamily="34" charset="0"/>
              </a:rPr>
              <a:t>的公众是创世论者，</a:t>
            </a:r>
            <a:r>
              <a:rPr lang="en-US" altLang="zh-CN" b="1" dirty="0">
                <a:latin typeface="Arial" panose="020B0604020202020204" pitchFamily="34" charset="0"/>
                <a:cs typeface="Arial" panose="020B0604020202020204" pitchFamily="34" charset="0"/>
              </a:rPr>
              <a:t>32%</a:t>
            </a:r>
            <a:r>
              <a:rPr lang="zh-CN" altLang="en-US" b="1" dirty="0">
                <a:latin typeface="Arial" panose="020B0604020202020204" pitchFamily="34" charset="0"/>
                <a:cs typeface="Arial" panose="020B0604020202020204" pitchFamily="34" charset="0"/>
              </a:rPr>
              <a:t>是有神进化论者，只有</a:t>
            </a:r>
            <a:r>
              <a:rPr lang="en-US" altLang="zh-CN" b="1" dirty="0">
                <a:latin typeface="Arial" panose="020B0604020202020204" pitchFamily="34" charset="0"/>
                <a:cs typeface="Arial" panose="020B0604020202020204" pitchFamily="34" charset="0"/>
              </a:rPr>
              <a:t>13%</a:t>
            </a:r>
            <a:r>
              <a:rPr lang="zh-CN" altLang="en-US" b="1" dirty="0">
                <a:latin typeface="Arial" panose="020B0604020202020204" pitchFamily="34" charset="0"/>
                <a:cs typeface="Arial" panose="020B0604020202020204" pitchFamily="34" charset="0"/>
              </a:rPr>
              <a:t>是正统达尔文主义者（这是科学家和教育者普遍接受的观点）。”（</a:t>
            </a:r>
            <a:r>
              <a:rPr lang="en-US" altLang="zh-CN" b="1" dirty="0">
                <a:latin typeface="Arial" panose="020B0604020202020204" pitchFamily="34" charset="0"/>
                <a:cs typeface="Arial" panose="020B0604020202020204" pitchFamily="34" charset="0"/>
              </a:rPr>
              <a:t>Jerry Bergman</a:t>
            </a:r>
            <a:r>
              <a:rPr lang="zh-CN" altLang="en-US" b="1" dirty="0">
                <a:latin typeface="Arial" panose="020B0604020202020204" pitchFamily="34" charset="0"/>
                <a:cs typeface="Arial" panose="020B0604020202020204" pitchFamily="34" charset="0"/>
              </a:rPr>
              <a:t>，博士，</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有神进化论与创世进化论争论</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#393</a:t>
            </a:r>
            <a:r>
              <a:rPr lang="zh-CN" altLang="en-US" b="1" dirty="0">
                <a:latin typeface="Arial" panose="020B0604020202020204" pitchFamily="34" charset="0"/>
                <a:cs typeface="Arial" panose="020B0604020202020204" pitchFamily="34" charset="0"/>
              </a:rPr>
              <a:t>），发表于</a:t>
            </a:r>
            <a:r>
              <a:rPr lang="en-US" altLang="zh-CN" b="1" dirty="0">
                <a:latin typeface="Arial" panose="020B0604020202020204" pitchFamily="34" charset="0"/>
                <a:cs typeface="Arial" panose="020B0604020202020204" pitchFamily="34" charset="0"/>
              </a:rPr>
              <a:t>http://</a:t>
            </a:r>
            <a:r>
              <a:rPr lang="en-US" altLang="zh-CN" b="1" dirty="0" err="1">
                <a:latin typeface="Arial" panose="020B0604020202020204" pitchFamily="34" charset="0"/>
                <a:cs typeface="Arial" panose="020B0604020202020204" pitchFamily="34" charset="0"/>
              </a:rPr>
              <a:t>www.icr.org</a:t>
            </a:r>
            <a:r>
              <a:rPr lang="en-US" altLang="zh-CN" b="1" dirty="0">
                <a:latin typeface="Arial" panose="020B0604020202020204" pitchFamily="34" charset="0"/>
                <a:cs typeface="Arial" panose="020B0604020202020204" pitchFamily="34" charset="0"/>
              </a:rPr>
              <a:t>/article/2701/</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Jerry Bergman</a:t>
            </a:r>
            <a:r>
              <a:rPr lang="zh-CN" altLang="en-US" b="1" dirty="0">
                <a:latin typeface="Arial" panose="020B0604020202020204" pitchFamily="34" charset="0"/>
                <a:cs typeface="Arial" panose="020B0604020202020204" pitchFamily="34" charset="0"/>
              </a:rPr>
              <a:t>在俄亥俄州西北州立学院的生物系任教。</a:t>
            </a: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3"/>
        <p:cNvGrpSpPr/>
        <p:nvPr/>
      </p:nvGrpSpPr>
      <p:grpSpPr>
        <a:xfrm>
          <a:off x="0" y="0"/>
          <a:ext cx="0" cy="0"/>
          <a:chOff x="0" y="0"/>
          <a:chExt cx="0" cy="0"/>
        </a:xfrm>
      </p:grpSpPr>
      <p:sp>
        <p:nvSpPr>
          <p:cNvPr id="6224" name="Google Shape;6224;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5" name="Google Shape;6225;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ea typeface="Times New Roman"/>
                <a:cs typeface="Arial" panose="020B0604020202020204" pitchFamily="34" charset="0"/>
                <a:sym typeface="Times New Roman"/>
              </a:rPr>
              <a:t>George Wald, “Origin, Lie and Evolution,” Scientific American 1978); cited by Joe White and Nicholas </a:t>
            </a:r>
            <a:r>
              <a:rPr lang="en-US" b="1" dirty="0" err="1">
                <a:latin typeface="Arial" panose="020B0604020202020204" pitchFamily="34" charset="0"/>
                <a:ea typeface="Times New Roman"/>
                <a:cs typeface="Arial" panose="020B0604020202020204" pitchFamily="34" charset="0"/>
                <a:sym typeface="Times New Roman"/>
              </a:rPr>
              <a:t>Comninellis</a:t>
            </a:r>
            <a:r>
              <a:rPr lang="en-US" b="1" dirty="0">
                <a:latin typeface="Arial" panose="020B0604020202020204" pitchFamily="34" charset="0"/>
                <a:ea typeface="Times New Roman"/>
                <a:cs typeface="Arial" panose="020B0604020202020204" pitchFamily="34" charset="0"/>
                <a:sym typeface="Times New Roman"/>
              </a:rPr>
              <a:t>, Darwin’s Demise (Green Forest, AR: Master Books, 2001), 46.</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乔治</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沃尔德，</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起源、谎言和进化</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科学美国人</a:t>
            </a:r>
            <a:r>
              <a:rPr lang="en-US" altLang="zh-CN" b="1" dirty="0">
                <a:latin typeface="Arial" panose="020B0604020202020204" pitchFamily="34" charset="0"/>
                <a:cs typeface="Arial" panose="020B0604020202020204" pitchFamily="34" charset="0"/>
              </a:rPr>
              <a:t>》1978 </a:t>
            </a:r>
            <a:r>
              <a:rPr lang="zh-CN" altLang="en-US" b="1" dirty="0">
                <a:latin typeface="Arial" panose="020B0604020202020204" pitchFamily="34" charset="0"/>
                <a:cs typeface="Arial" panose="020B0604020202020204" pitchFamily="34" charset="0"/>
              </a:rPr>
              <a:t>年版）；由乔</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怀特和尼古拉斯</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康尼内利斯在</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达尔文的灭亡</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（阿肯色州格林森林：</a:t>
            </a:r>
            <a:r>
              <a:rPr lang="en-US" altLang="zh-CN" b="1" dirty="0">
                <a:latin typeface="Arial" panose="020B0604020202020204" pitchFamily="34" charset="0"/>
                <a:cs typeface="Arial" panose="020B0604020202020204" pitchFamily="34" charset="0"/>
              </a:rPr>
              <a:t>Master Books</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2001 </a:t>
            </a:r>
            <a:r>
              <a:rPr lang="zh-CN" altLang="en-US" b="1" dirty="0">
                <a:latin typeface="Arial" panose="020B0604020202020204" pitchFamily="34" charset="0"/>
                <a:cs typeface="Arial" panose="020B0604020202020204" pitchFamily="34" charset="0"/>
              </a:rPr>
              <a:t>年）第 </a:t>
            </a:r>
            <a:r>
              <a:rPr lang="en-US" altLang="zh-CN" b="1" dirty="0">
                <a:latin typeface="Arial" panose="020B0604020202020204" pitchFamily="34" charset="0"/>
                <a:cs typeface="Arial" panose="020B0604020202020204" pitchFamily="34" charset="0"/>
              </a:rPr>
              <a:t>46 </a:t>
            </a:r>
            <a:r>
              <a:rPr lang="zh-CN" altLang="en-US" b="1" dirty="0">
                <a:latin typeface="Arial" panose="020B0604020202020204" pitchFamily="34" charset="0"/>
                <a:cs typeface="Arial" panose="020B0604020202020204" pitchFamily="34" charset="0"/>
              </a:rPr>
              <a:t>页引用。</a:t>
            </a:r>
            <a:endParaRPr b="1" dirty="0">
              <a:latin typeface="Arial" panose="020B0604020202020204" pitchFamily="34" charset="0"/>
              <a:ea typeface="Times New Roman"/>
              <a:cs typeface="Arial" panose="020B0604020202020204" pitchFamily="34" charset="0"/>
              <a:sym typeface="Times New Roman"/>
            </a:endParaRPr>
          </a:p>
        </p:txBody>
      </p:sp>
      <p:sp>
        <p:nvSpPr>
          <p:cNvPr id="6226" name="Google Shape;6226;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151</a:t>
            </a:fld>
            <a:endParaRPr sz="1200" dirty="0">
              <a:solidFill>
                <a:srgbClr val="000000"/>
              </a:solidFill>
              <a:sym typeface="Aria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2"/>
        <p:cNvGrpSpPr/>
        <p:nvPr/>
      </p:nvGrpSpPr>
      <p:grpSpPr>
        <a:xfrm>
          <a:off x="0" y="0"/>
          <a:ext cx="0" cy="0"/>
          <a:chOff x="0" y="0"/>
          <a:chExt cx="0" cy="0"/>
        </a:xfrm>
      </p:grpSpPr>
      <p:sp>
        <p:nvSpPr>
          <p:cNvPr id="6233" name="Google Shape;6233;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152</a:t>
            </a:fld>
            <a:endParaRPr sz="1200" dirty="0">
              <a:solidFill>
                <a:srgbClr val="000000"/>
              </a:solidFill>
              <a:sym typeface="Arial"/>
            </a:endParaRPr>
          </a:p>
        </p:txBody>
      </p:sp>
      <p:sp>
        <p:nvSpPr>
          <p:cNvPr id="6234" name="Google Shape;6234;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35" name="Google Shape;6235;p15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1"/>
        <p:cNvGrpSpPr/>
        <p:nvPr/>
      </p:nvGrpSpPr>
      <p:grpSpPr>
        <a:xfrm>
          <a:off x="0" y="0"/>
          <a:ext cx="0" cy="0"/>
          <a:chOff x="0" y="0"/>
          <a:chExt cx="0" cy="0"/>
        </a:xfrm>
      </p:grpSpPr>
      <p:sp>
        <p:nvSpPr>
          <p:cNvPr id="6242" name="Google Shape;6242;p1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243" name="Google Shape;6243;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7"/>
        <p:cNvGrpSpPr/>
        <p:nvPr/>
      </p:nvGrpSpPr>
      <p:grpSpPr>
        <a:xfrm>
          <a:off x="0" y="0"/>
          <a:ext cx="0" cy="0"/>
          <a:chOff x="0" y="0"/>
          <a:chExt cx="0" cy="0"/>
        </a:xfrm>
      </p:grpSpPr>
      <p:sp>
        <p:nvSpPr>
          <p:cNvPr id="6248" name="Google Shape;6248;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154</a:t>
            </a:fld>
            <a:endParaRPr sz="1200" dirty="0">
              <a:solidFill>
                <a:srgbClr val="000000"/>
              </a:solidFill>
              <a:sym typeface="Arial"/>
            </a:endParaRPr>
          </a:p>
        </p:txBody>
      </p:sp>
      <p:sp>
        <p:nvSpPr>
          <p:cNvPr id="6249" name="Google Shape;6249;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50" name="Google Shape;6250;p15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9"/>
        <p:cNvGrpSpPr/>
        <p:nvPr/>
      </p:nvGrpSpPr>
      <p:grpSpPr>
        <a:xfrm>
          <a:off x="0" y="0"/>
          <a:ext cx="0" cy="0"/>
          <a:chOff x="0" y="0"/>
          <a:chExt cx="0" cy="0"/>
        </a:xfrm>
      </p:grpSpPr>
      <p:sp>
        <p:nvSpPr>
          <p:cNvPr id="6260" name="Google Shape;6260;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155</a:t>
            </a:fld>
            <a:endParaRPr sz="1200" dirty="0">
              <a:solidFill>
                <a:srgbClr val="000000"/>
              </a:solidFill>
              <a:sym typeface="Arial"/>
            </a:endParaRPr>
          </a:p>
        </p:txBody>
      </p:sp>
      <p:sp>
        <p:nvSpPr>
          <p:cNvPr id="6261" name="Google Shape;6261;p15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62" name="Google Shape;6262;p155: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1"/>
        <p:cNvGrpSpPr/>
        <p:nvPr/>
      </p:nvGrpSpPr>
      <p:grpSpPr>
        <a:xfrm>
          <a:off x="0" y="0"/>
          <a:ext cx="0" cy="0"/>
          <a:chOff x="0" y="0"/>
          <a:chExt cx="0" cy="0"/>
        </a:xfrm>
      </p:grpSpPr>
      <p:sp>
        <p:nvSpPr>
          <p:cNvPr id="6272" name="Google Shape;6272;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156</a:t>
            </a:fld>
            <a:endParaRPr sz="1200" dirty="0">
              <a:solidFill>
                <a:srgbClr val="000000"/>
              </a:solidFill>
              <a:sym typeface="Arial"/>
            </a:endParaRPr>
          </a:p>
        </p:txBody>
      </p:sp>
      <p:sp>
        <p:nvSpPr>
          <p:cNvPr id="6273" name="Google Shape;6273;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274" name="Google Shape;6274;p15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1"/>
        <p:cNvGrpSpPr/>
        <p:nvPr/>
      </p:nvGrpSpPr>
      <p:grpSpPr>
        <a:xfrm>
          <a:off x="0" y="0"/>
          <a:ext cx="0" cy="0"/>
          <a:chOff x="0" y="0"/>
          <a:chExt cx="0" cy="0"/>
        </a:xfrm>
      </p:grpSpPr>
      <p:sp>
        <p:nvSpPr>
          <p:cNvPr id="6282" name="Google Shape;6282;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3" name="Google Shape;6283;p15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7"/>
        <p:cNvGrpSpPr/>
        <p:nvPr/>
      </p:nvGrpSpPr>
      <p:grpSpPr>
        <a:xfrm>
          <a:off x="0" y="0"/>
          <a:ext cx="0" cy="0"/>
          <a:chOff x="0" y="0"/>
          <a:chExt cx="0" cy="0"/>
        </a:xfrm>
      </p:grpSpPr>
      <p:sp>
        <p:nvSpPr>
          <p:cNvPr id="6288" name="Google Shape;6288;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9" name="Google Shape;6289;p15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4"/>
        <p:cNvGrpSpPr/>
        <p:nvPr/>
      </p:nvGrpSpPr>
      <p:grpSpPr>
        <a:xfrm>
          <a:off x="0" y="0"/>
          <a:ext cx="0" cy="0"/>
          <a:chOff x="0" y="0"/>
          <a:chExt cx="0" cy="0"/>
        </a:xfrm>
      </p:grpSpPr>
      <p:sp>
        <p:nvSpPr>
          <p:cNvPr id="6295" name="Google Shape;6295;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159</a:t>
            </a:fld>
            <a:endParaRPr>
              <a:solidFill>
                <a:srgbClr val="000000"/>
              </a:solidFill>
              <a:latin typeface="Calibri"/>
              <a:ea typeface="Calibri"/>
              <a:cs typeface="Calibri"/>
              <a:sym typeface="Calibri"/>
            </a:endParaRPr>
          </a:p>
        </p:txBody>
      </p:sp>
      <p:sp>
        <p:nvSpPr>
          <p:cNvPr id="6296" name="Google Shape;6296;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97" name="Google Shape;6297;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NAS, NIV, NKJV, HCSB: </a:t>
            </a:r>
            <a:r>
              <a:rPr lang="en-US" b="1" dirty="0">
                <a:latin typeface="Arial" panose="020B0604020202020204" pitchFamily="34" charset="0"/>
                <a:cs typeface="Arial" panose="020B0604020202020204" pitchFamily="34" charset="0"/>
                <a:sym typeface="Arial"/>
              </a:rPr>
              <a:t>"</a:t>
            </a:r>
            <a:r>
              <a:rPr lang="en-US" b="1" dirty="0">
                <a:latin typeface="Arial" panose="020B0604020202020204" pitchFamily="34" charset="0"/>
                <a:cs typeface="Arial" panose="020B0604020202020204" pitchFamily="34" charset="0"/>
              </a:rPr>
              <a:t>living being</a:t>
            </a:r>
            <a:r>
              <a:rPr lang="en-US" b="1" dirty="0">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KJV	</a:t>
            </a:r>
            <a:r>
              <a:rPr lang="en-US" b="1" dirty="0">
                <a:latin typeface="Arial" panose="020B0604020202020204" pitchFamily="34" charset="0"/>
                <a:cs typeface="Arial" panose="020B0604020202020204" pitchFamily="34" charset="0"/>
                <a:sym typeface="Arial"/>
              </a:rPr>
              <a:t>"</a:t>
            </a:r>
            <a:r>
              <a:rPr lang="en-US" b="1" dirty="0">
                <a:latin typeface="Arial" panose="020B0604020202020204" pitchFamily="34" charset="0"/>
                <a:cs typeface="Arial" panose="020B0604020202020204" pitchFamily="34" charset="0"/>
              </a:rPr>
              <a:t>living soul</a:t>
            </a:r>
            <a:r>
              <a:rPr lang="en-US" b="1" dirty="0">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4"/>
        <p:cNvGrpSpPr/>
        <p:nvPr/>
      </p:nvGrpSpPr>
      <p:grpSpPr>
        <a:xfrm>
          <a:off x="0" y="0"/>
          <a:ext cx="0" cy="0"/>
          <a:chOff x="0" y="0"/>
          <a:chExt cx="0" cy="0"/>
        </a:xfrm>
      </p:grpSpPr>
      <p:sp>
        <p:nvSpPr>
          <p:cNvPr id="4435" name="Google Shape;443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16</a:t>
            </a:fld>
            <a:endParaRPr sz="1200" b="0" i="0" u="none" strike="noStrike" cap="none">
              <a:solidFill>
                <a:srgbClr val="FFFFFF"/>
              </a:solidFill>
              <a:latin typeface="Comic Sans MS"/>
              <a:ea typeface="Comic Sans MS"/>
              <a:cs typeface="Comic Sans MS"/>
              <a:sym typeface="Comic Sans MS"/>
            </a:endParaRPr>
          </a:p>
        </p:txBody>
      </p:sp>
      <p:sp>
        <p:nvSpPr>
          <p:cNvPr id="4436" name="Google Shape;44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37" name="Google Shape;4437;p1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我们必须知道我们奇妙的身份</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上帝所拣选的人</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2"/>
        <p:cNvGrpSpPr/>
        <p:nvPr/>
      </p:nvGrpSpPr>
      <p:grpSpPr>
        <a:xfrm>
          <a:off x="0" y="0"/>
          <a:ext cx="0" cy="0"/>
          <a:chOff x="0" y="0"/>
          <a:chExt cx="0" cy="0"/>
        </a:xfrm>
      </p:grpSpPr>
      <p:sp>
        <p:nvSpPr>
          <p:cNvPr id="6303" name="Google Shape;6303;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160</a:t>
            </a:fld>
            <a:endParaRPr>
              <a:solidFill>
                <a:srgbClr val="000000"/>
              </a:solidFill>
              <a:latin typeface="Calibri"/>
              <a:ea typeface="Calibri"/>
              <a:cs typeface="Calibri"/>
              <a:sym typeface="Calibri"/>
            </a:endParaRPr>
          </a:p>
        </p:txBody>
      </p:sp>
      <p:sp>
        <p:nvSpPr>
          <p:cNvPr id="6304" name="Google Shape;6304;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05" name="Google Shape;6305;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My definition of woman = the very best "spare rib" the world has ever known!</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Eve was also a miraculous creation of God from Adam. </a:t>
            </a:r>
          </a:p>
          <a:p>
            <a:r>
              <a:rPr lang="zh-CN" altLang="en-US" b="1" dirty="0">
                <a:latin typeface="Arial" panose="020B0604020202020204" pitchFamily="34" charset="0"/>
                <a:cs typeface="Arial" panose="020B0604020202020204" pitchFamily="34" charset="0"/>
              </a:rPr>
              <a:t>我对女人的定义 </a:t>
            </a:r>
            <a:r>
              <a:rPr lang="en-US" altLang="zh-CN" b="1" dirty="0">
                <a:latin typeface="Arial" panose="020B0604020202020204" pitchFamily="34" charset="0"/>
                <a:cs typeface="Arial" panose="020B0604020202020204" pitchFamily="34" charset="0"/>
              </a:rPr>
              <a:t>= </a:t>
            </a:r>
            <a:r>
              <a:rPr lang="zh-CN" altLang="en-US" b="1" dirty="0">
                <a:latin typeface="Arial" panose="020B0604020202020204" pitchFamily="34" charset="0"/>
                <a:cs typeface="Arial" panose="020B0604020202020204" pitchFamily="34" charset="0"/>
              </a:rPr>
              <a:t>世界上最好的“备用肋骨”！</a:t>
            </a:r>
          </a:p>
          <a:p>
            <a:r>
              <a:rPr lang="zh-CN" altLang="en-US" b="1" dirty="0">
                <a:latin typeface="Arial" panose="020B0604020202020204" pitchFamily="34" charset="0"/>
                <a:cs typeface="Arial" panose="020B0604020202020204" pitchFamily="34" charset="0"/>
              </a:rPr>
              <a:t>夏娃也是上帝从亚当身上神奇创造出来的。</a:t>
            </a: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2"/>
        <p:cNvGrpSpPr/>
        <p:nvPr/>
      </p:nvGrpSpPr>
      <p:grpSpPr>
        <a:xfrm>
          <a:off x="0" y="0"/>
          <a:ext cx="0" cy="0"/>
          <a:chOff x="0" y="0"/>
          <a:chExt cx="0" cy="0"/>
        </a:xfrm>
      </p:grpSpPr>
      <p:sp>
        <p:nvSpPr>
          <p:cNvPr id="6313" name="Google Shape;6313;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14" name="Google Shape;6314;p16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8"/>
        <p:cNvGrpSpPr/>
        <p:nvPr/>
      </p:nvGrpSpPr>
      <p:grpSpPr>
        <a:xfrm>
          <a:off x="0" y="0"/>
          <a:ext cx="0" cy="0"/>
          <a:chOff x="0" y="0"/>
          <a:chExt cx="0" cy="0"/>
        </a:xfrm>
      </p:grpSpPr>
      <p:sp>
        <p:nvSpPr>
          <p:cNvPr id="6319" name="Google Shape;6319;p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162</a:t>
            </a:fld>
            <a:endParaRPr>
              <a:solidFill>
                <a:srgbClr val="000000"/>
              </a:solidFill>
              <a:latin typeface="Calibri"/>
              <a:ea typeface="Calibri"/>
              <a:cs typeface="Calibri"/>
              <a:sym typeface="Calibri"/>
            </a:endParaRPr>
          </a:p>
        </p:txBody>
      </p:sp>
      <p:sp>
        <p:nvSpPr>
          <p:cNvPr id="6320" name="Google Shape;6320;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21" name="Google Shape;6321;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b="1"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Do you recognize these?  Do you know what these are?  They are baby pictures!</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One woman noted, "Sure God created man before woman, but then again you always make a rough draft before creating the final masterpiece."</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cher-homespun.blogspot.sg</a:t>
            </a:r>
            <a:r>
              <a:rPr lang="en-US" b="1" dirty="0">
                <a:latin typeface="Arial" panose="020B0604020202020204" pitchFamily="34" charset="0"/>
                <a:cs typeface="Arial" panose="020B0604020202020204" pitchFamily="34" charset="0"/>
              </a:rPr>
              <a:t>/2011/06/firewater-friday-sure-god-created-</a:t>
            </a:r>
            <a:r>
              <a:rPr lang="en-US" b="1" dirty="0" err="1">
                <a:latin typeface="Arial" panose="020B0604020202020204" pitchFamily="34" charset="0"/>
                <a:cs typeface="Arial" panose="020B0604020202020204" pitchFamily="34" charset="0"/>
              </a:rPr>
              <a:t>man.html</a:t>
            </a:r>
            <a:r>
              <a:rPr lang="en-US" b="1" dirty="0">
                <a:latin typeface="Arial" panose="020B0604020202020204" pitchFamily="34" charset="0"/>
                <a:cs typeface="Arial" panose="020B0604020202020204" pitchFamily="34" charset="0"/>
              </a:rPr>
              <a:t> accessed 15 August 2015)</a:t>
            </a:r>
          </a:p>
          <a:p>
            <a:pPr marL="0" lvl="0" indent="0" algn="l" rtl="0">
              <a:spcBef>
                <a:spcPts val="360"/>
              </a:spcBef>
              <a:spcAft>
                <a:spcPts val="0"/>
              </a:spcAft>
              <a:buNone/>
            </a:pPr>
            <a:endParaRPr lang="en-US"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lang="en-US"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你认得这些吗？你知道这些是什么吗？它们是婴儿照片！</a:t>
            </a:r>
          </a:p>
          <a:p>
            <a:pPr marL="0" lvl="0" indent="0" algn="l" rtl="0">
              <a:spcBef>
                <a:spcPts val="360"/>
              </a:spcBef>
              <a:spcAft>
                <a:spcPts val="0"/>
              </a:spcAft>
              <a:buNone/>
            </a:pPr>
            <a:endParaRPr lang="zh-CN" altLang="en-US"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一位女士说：“上帝当然先创造了男人，然后才创造了女人，但话又说回来，在创作最终杰作之前，你总是会打个草稿。”</a:t>
            </a:r>
          </a:p>
          <a:p>
            <a:pPr marL="0" lvl="0" indent="0" algn="l" rtl="0">
              <a:spcBef>
                <a:spcPts val="360"/>
              </a:spcBef>
              <a:spcAft>
                <a:spcPts val="0"/>
              </a:spcAft>
              <a:buNone/>
            </a:pPr>
            <a:endParaRPr lang="zh-CN" altLang="en-US"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altLang="zh-CN" b="1"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cher-homespun.blogspot.sg</a:t>
            </a:r>
            <a:r>
              <a:rPr lang="en-US" b="1" dirty="0">
                <a:latin typeface="Arial" panose="020B0604020202020204" pitchFamily="34" charset="0"/>
                <a:cs typeface="Arial" panose="020B0604020202020204" pitchFamily="34" charset="0"/>
              </a:rPr>
              <a:t>/2011/06/firewater-</a:t>
            </a:r>
            <a:r>
              <a:rPr lang="en-US" b="1" dirty="0" err="1">
                <a:latin typeface="Arial" panose="020B0604020202020204" pitchFamily="34" charset="0"/>
                <a:cs typeface="Arial" panose="020B0604020202020204" pitchFamily="34" charset="0"/>
              </a:rPr>
              <a:t>friday</a:t>
            </a:r>
            <a:r>
              <a:rPr lang="en-US" b="1" dirty="0">
                <a:latin typeface="Arial" panose="020B0604020202020204" pitchFamily="34" charset="0"/>
                <a:cs typeface="Arial" panose="020B0604020202020204" pitchFamily="34" charset="0"/>
              </a:rPr>
              <a:t>-sure-god-created-</a:t>
            </a:r>
            <a:r>
              <a:rPr lang="en-US" b="1" dirty="0" err="1">
                <a:latin typeface="Arial" panose="020B0604020202020204" pitchFamily="34" charset="0"/>
                <a:cs typeface="Arial" panose="020B0604020202020204" pitchFamily="34" charset="0"/>
              </a:rPr>
              <a:t>man.html</a:t>
            </a:r>
            <a:r>
              <a:rPr lang="en-US" b="1" dirty="0">
                <a:latin typeface="Arial" panose="020B0604020202020204" pitchFamily="34" charset="0"/>
                <a:cs typeface="Arial" panose="020B0604020202020204" pitchFamily="34" charset="0"/>
              </a:rPr>
              <a:t> </a:t>
            </a:r>
            <a:r>
              <a:rPr lang="zh-CN" altLang="en-US" b="1" dirty="0">
                <a:latin typeface="Arial" panose="020B0604020202020204" pitchFamily="34" charset="0"/>
                <a:cs typeface="Arial" panose="020B0604020202020204" pitchFamily="34" charset="0"/>
              </a:rPr>
              <a:t>于 </a:t>
            </a:r>
            <a:r>
              <a:rPr lang="en-US" altLang="zh-CN" b="1" dirty="0">
                <a:latin typeface="Arial" panose="020B0604020202020204" pitchFamily="34" charset="0"/>
                <a:cs typeface="Arial" panose="020B0604020202020204" pitchFamily="34" charset="0"/>
              </a:rPr>
              <a:t>2015 </a:t>
            </a:r>
            <a:r>
              <a:rPr lang="zh-CN" altLang="en-US" b="1" dirty="0">
                <a:latin typeface="Arial" panose="020B0604020202020204" pitchFamily="34" charset="0"/>
                <a:cs typeface="Arial" panose="020B0604020202020204" pitchFamily="34" charset="0"/>
              </a:rPr>
              <a:t>年 </a:t>
            </a:r>
            <a:r>
              <a:rPr lang="en-US" altLang="zh-CN" b="1" dirty="0">
                <a:latin typeface="Arial" panose="020B0604020202020204" pitchFamily="34" charset="0"/>
                <a:cs typeface="Arial" panose="020B0604020202020204" pitchFamily="34" charset="0"/>
              </a:rPr>
              <a:t>8 </a:t>
            </a:r>
            <a:r>
              <a:rPr lang="zh-CN" altLang="en-US" b="1" dirty="0">
                <a:latin typeface="Arial" panose="020B0604020202020204" pitchFamily="34" charset="0"/>
                <a:cs typeface="Arial" panose="020B0604020202020204" pitchFamily="34" charset="0"/>
              </a:rPr>
              <a:t>月 </a:t>
            </a:r>
            <a:r>
              <a:rPr lang="en-US" altLang="zh-CN" b="1" dirty="0">
                <a:latin typeface="Arial" panose="020B0604020202020204" pitchFamily="34" charset="0"/>
                <a:cs typeface="Arial" panose="020B0604020202020204" pitchFamily="34" charset="0"/>
              </a:rPr>
              <a:t>15 </a:t>
            </a:r>
            <a:r>
              <a:rPr lang="zh-CN" altLang="en-US" b="1" dirty="0">
                <a:latin typeface="Arial" panose="020B0604020202020204" pitchFamily="34" charset="0"/>
                <a:cs typeface="Arial" panose="020B0604020202020204" pitchFamily="34" charset="0"/>
              </a:rPr>
              <a:t>日访问</a:t>
            </a:r>
            <a:r>
              <a:rPr lang="en-US" altLang="zh-CN"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6"/>
        <p:cNvGrpSpPr/>
        <p:nvPr/>
      </p:nvGrpSpPr>
      <p:grpSpPr>
        <a:xfrm>
          <a:off x="0" y="0"/>
          <a:ext cx="0" cy="0"/>
          <a:chOff x="0" y="0"/>
          <a:chExt cx="0" cy="0"/>
        </a:xfrm>
      </p:grpSpPr>
      <p:sp>
        <p:nvSpPr>
          <p:cNvPr id="6327" name="Google Shape;6327;p16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163</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328" name="Google Shape;6328;p16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163</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329" name="Google Shape;6329;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0" name="Google Shape;6330;p16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4"/>
        <p:cNvGrpSpPr/>
        <p:nvPr/>
      </p:nvGrpSpPr>
      <p:grpSpPr>
        <a:xfrm>
          <a:off x="0" y="0"/>
          <a:ext cx="0" cy="0"/>
          <a:chOff x="0" y="0"/>
          <a:chExt cx="0" cy="0"/>
        </a:xfrm>
      </p:grpSpPr>
      <p:sp>
        <p:nvSpPr>
          <p:cNvPr id="6335" name="Google Shape;6335;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164</a:t>
            </a:fld>
            <a:endParaRPr sz="1200" dirty="0">
              <a:solidFill>
                <a:srgbClr val="000000"/>
              </a:solidFill>
              <a:sym typeface="Arial"/>
            </a:endParaRPr>
          </a:p>
        </p:txBody>
      </p:sp>
      <p:sp>
        <p:nvSpPr>
          <p:cNvPr id="6336" name="Google Shape;6336;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7" name="Google Shape;6337;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5"/>
        <p:cNvGrpSpPr/>
        <p:nvPr/>
      </p:nvGrpSpPr>
      <p:grpSpPr>
        <a:xfrm>
          <a:off x="0" y="0"/>
          <a:ext cx="0" cy="0"/>
          <a:chOff x="0" y="0"/>
          <a:chExt cx="0" cy="0"/>
        </a:xfrm>
      </p:grpSpPr>
      <p:sp>
        <p:nvSpPr>
          <p:cNvPr id="6346" name="Google Shape;6346;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165</a:t>
            </a:fld>
            <a:endParaRPr>
              <a:solidFill>
                <a:srgbClr val="000000"/>
              </a:solidFill>
              <a:latin typeface="Calibri"/>
              <a:ea typeface="Calibri"/>
              <a:cs typeface="Calibri"/>
              <a:sym typeface="Calibri"/>
            </a:endParaRPr>
          </a:p>
        </p:txBody>
      </p:sp>
      <p:sp>
        <p:nvSpPr>
          <p:cNvPr id="6347" name="Google Shape;6347;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48" name="Google Shape;6348;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8"/>
        <p:cNvGrpSpPr/>
        <p:nvPr/>
      </p:nvGrpSpPr>
      <p:grpSpPr>
        <a:xfrm>
          <a:off x="0" y="0"/>
          <a:ext cx="0" cy="0"/>
          <a:chOff x="0" y="0"/>
          <a:chExt cx="0" cy="0"/>
        </a:xfrm>
      </p:grpSpPr>
      <p:sp>
        <p:nvSpPr>
          <p:cNvPr id="6359" name="Google Shape;6359;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166</a:t>
            </a:fld>
            <a:endParaRPr sz="1200" dirty="0">
              <a:solidFill>
                <a:srgbClr val="000000"/>
              </a:solidFill>
              <a:sym typeface="Arial"/>
            </a:endParaRPr>
          </a:p>
        </p:txBody>
      </p:sp>
      <p:sp>
        <p:nvSpPr>
          <p:cNvPr id="6360" name="Google Shape;6360;p166: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361" name="Google Shape;6361;p166: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5"/>
        <p:cNvGrpSpPr/>
        <p:nvPr/>
      </p:nvGrpSpPr>
      <p:grpSpPr>
        <a:xfrm>
          <a:off x="0" y="0"/>
          <a:ext cx="0" cy="0"/>
          <a:chOff x="0" y="0"/>
          <a:chExt cx="0" cy="0"/>
        </a:xfrm>
      </p:grpSpPr>
      <p:sp>
        <p:nvSpPr>
          <p:cNvPr id="6376" name="Google Shape;6376;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167</a:t>
            </a:fld>
            <a:endParaRPr sz="1200" dirty="0">
              <a:solidFill>
                <a:srgbClr val="000000"/>
              </a:solidFill>
              <a:sym typeface="Arial"/>
            </a:endParaRPr>
          </a:p>
        </p:txBody>
      </p:sp>
      <p:sp>
        <p:nvSpPr>
          <p:cNvPr id="6377" name="Google Shape;6377;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78" name="Google Shape;6378;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sym typeface="Arial"/>
              </a:rPr>
              <a:t> </a:t>
            </a:r>
            <a:r>
              <a:rPr lang="en-US" b="1" dirty="0" err="1">
                <a:latin typeface="Arial" panose="020B0604020202020204" pitchFamily="34" charset="0"/>
                <a:cs typeface="Arial" panose="020B0604020202020204" pitchFamily="34" charset="0"/>
                <a:sym typeface="Arial"/>
              </a:rPr>
              <a:t>Baldung</a:t>
            </a:r>
            <a:r>
              <a:rPr lang="en-US" b="1" dirty="0">
                <a:latin typeface="Arial" panose="020B0604020202020204" pitchFamily="34" charset="0"/>
                <a:cs typeface="Arial" panose="020B0604020202020204" pitchFamily="34" charset="0"/>
                <a:sym typeface="Arial"/>
              </a:rPr>
              <a:t> </a:t>
            </a:r>
            <a:r>
              <a:rPr lang="en-US" b="1" dirty="0" err="1">
                <a:latin typeface="Arial" panose="020B0604020202020204" pitchFamily="34" charset="0"/>
                <a:cs typeface="Arial" panose="020B0604020202020204" pitchFamily="34" charset="0"/>
                <a:sym typeface="Arial"/>
              </a:rPr>
              <a:t>Grien</a:t>
            </a:r>
            <a:r>
              <a:rPr lang="en-US" b="1" dirty="0">
                <a:latin typeface="Arial" panose="020B0604020202020204" pitchFamily="34" charset="0"/>
                <a:cs typeface="Arial" panose="020B0604020202020204" pitchFamily="34" charset="0"/>
                <a:sym typeface="Arial"/>
              </a:rPr>
              <a:t>, Hans: Adam</a:t>
            </a:r>
            <a:r>
              <a:rPr lang="en-US" dirty="0">
                <a:latin typeface="Verdana"/>
                <a:ea typeface="Verdana"/>
                <a:cs typeface="Verdana"/>
                <a:sym typeface="Verdana"/>
              </a:rPr>
              <a:t>  1520-23; Wood, 208 x 83.5 cm; Museum of Fine Arts, Buda</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solidFill>
                  <a:srgbClr val="0000CC"/>
                </a:solidFill>
                <a:latin typeface="Arial" panose="020B0604020202020204" pitchFamily="34" charset="0"/>
                <a:cs typeface="Arial" panose="020B0604020202020204" pitchFamily="34" charset="0"/>
                <a:sym typeface="Arial"/>
              </a:rPr>
              <a:t>www.ibiblio.org</a:t>
            </a:r>
            <a:r>
              <a:rPr lang="en-US" b="1" dirty="0">
                <a:solidFill>
                  <a:srgbClr val="0000CC"/>
                </a:solidFill>
                <a:latin typeface="Arial" panose="020B0604020202020204" pitchFamily="34" charset="0"/>
                <a:cs typeface="Arial" panose="020B0604020202020204" pitchFamily="34" charset="0"/>
                <a:sym typeface="Arial"/>
              </a:rPr>
              <a:t>/</a:t>
            </a:r>
            <a:r>
              <a:rPr lang="en-US" b="1" dirty="0" err="1">
                <a:solidFill>
                  <a:srgbClr val="0000CC"/>
                </a:solidFill>
                <a:latin typeface="Arial" panose="020B0604020202020204" pitchFamily="34" charset="0"/>
                <a:cs typeface="Arial" panose="020B0604020202020204" pitchFamily="34" charset="0"/>
                <a:sym typeface="Arial"/>
              </a:rPr>
              <a:t>wm</a:t>
            </a:r>
            <a:r>
              <a:rPr lang="en-US" b="1" dirty="0">
                <a:solidFill>
                  <a:srgbClr val="0000CC"/>
                </a:solidFill>
                <a:latin typeface="Arial" panose="020B0604020202020204" pitchFamily="34" charset="0"/>
                <a:cs typeface="Arial" panose="020B0604020202020204" pitchFamily="34" charset="0"/>
                <a:sym typeface="Arial"/>
              </a:rPr>
              <a:t>/ paint/auth/</a:t>
            </a:r>
            <a:r>
              <a:rPr lang="en-US" b="1" dirty="0" err="1">
                <a:solidFill>
                  <a:srgbClr val="0000CC"/>
                </a:solidFill>
                <a:latin typeface="Arial" panose="020B0604020202020204" pitchFamily="34" charset="0"/>
                <a:cs typeface="Arial" panose="020B0604020202020204" pitchFamily="34" charset="0"/>
                <a:sym typeface="Arial"/>
              </a:rPr>
              <a:t>baldung</a:t>
            </a:r>
            <a:r>
              <a:rPr lang="en-US" b="1" dirty="0">
                <a:solidFill>
                  <a:srgbClr val="0000CC"/>
                </a:solidFill>
                <a:latin typeface="Arial" panose="020B0604020202020204" pitchFamily="34" charset="0"/>
                <a:cs typeface="Arial" panose="020B0604020202020204" pitchFamily="34" charset="0"/>
                <a:sym typeface="Arial"/>
              </a:rPr>
              <a:t>/</a:t>
            </a:r>
            <a:r>
              <a:rPr lang="en-US" b="1" dirty="0" err="1">
                <a:solidFill>
                  <a:srgbClr val="0000CC"/>
                </a:solidFill>
                <a:latin typeface="Arial" panose="020B0604020202020204" pitchFamily="34" charset="0"/>
                <a:cs typeface="Arial" panose="020B0604020202020204" pitchFamily="34" charset="0"/>
                <a:sym typeface="Arial"/>
              </a:rPr>
              <a:t>adam</a:t>
            </a:r>
            <a:r>
              <a:rPr lang="en-US" b="1" dirty="0">
                <a:solidFill>
                  <a:srgbClr val="0000CC"/>
                </a:solidFill>
                <a:latin typeface="Arial" panose="020B0604020202020204" pitchFamily="34" charset="0"/>
                <a:cs typeface="Arial" panose="020B0604020202020204" pitchFamily="34" charset="0"/>
                <a:sym typeface="Arial"/>
              </a:rPr>
              <a:t>-eve/</a:t>
            </a:r>
          </a:p>
          <a:p>
            <a:pPr marL="0" lvl="0" indent="0" algn="l" rtl="0">
              <a:spcBef>
                <a:spcPts val="360"/>
              </a:spcBef>
              <a:spcAft>
                <a:spcPts val="0"/>
              </a:spcAft>
              <a:buNone/>
            </a:pPr>
            <a:endParaRPr lang="en-US" b="1" dirty="0">
              <a:solidFill>
                <a:srgbClr val="0000CC"/>
              </a:solidFill>
              <a:latin typeface="Arial" panose="020B0604020202020204" pitchFamily="34" charset="0"/>
              <a:cs typeface="Arial" panose="020B0604020202020204" pitchFamily="34" charset="0"/>
              <a:sym typeface="Arial"/>
            </a:endParaRPr>
          </a:p>
          <a:p>
            <a:r>
              <a:rPr lang="zh-CN" altLang="en-US" b="1" dirty="0">
                <a:latin typeface="Arial" panose="020B0604020202020204" pitchFamily="34" charset="0"/>
                <a:cs typeface="Arial" panose="020B0604020202020204" pitchFamily="34" charset="0"/>
              </a:rPr>
              <a:t>汉斯</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巴尔东</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格里恩：</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亚当</a:t>
            </a:r>
            <a:r>
              <a:rPr lang="en-US" altLang="zh-CN" b="1" dirty="0">
                <a:latin typeface="Arial" panose="020B0604020202020204" pitchFamily="34" charset="0"/>
                <a:cs typeface="Arial" panose="020B0604020202020204" pitchFamily="34" charset="0"/>
              </a:rPr>
              <a:t>》1520-1523</a:t>
            </a:r>
            <a:r>
              <a:rPr lang="zh-CN" altLang="en-US" b="1" dirty="0">
                <a:latin typeface="Arial" panose="020B0604020202020204" pitchFamily="34" charset="0"/>
                <a:cs typeface="Arial" panose="020B0604020202020204" pitchFamily="34" charset="0"/>
              </a:rPr>
              <a:t>年；木材，</a:t>
            </a:r>
            <a:r>
              <a:rPr lang="en-US" altLang="zh-CN" b="1" dirty="0">
                <a:latin typeface="Arial" panose="020B0604020202020204" pitchFamily="34" charset="0"/>
                <a:cs typeface="Arial" panose="020B0604020202020204" pitchFamily="34" charset="0"/>
              </a:rPr>
              <a:t>208 x 83.5 </a:t>
            </a:r>
            <a:r>
              <a:rPr lang="zh-CN" altLang="en-US" b="1" dirty="0">
                <a:latin typeface="Arial" panose="020B0604020202020204" pitchFamily="34" charset="0"/>
                <a:cs typeface="Arial" panose="020B0604020202020204" pitchFamily="34" charset="0"/>
              </a:rPr>
              <a:t>厘米；布达佩斯美术馆</a:t>
            </a:r>
          </a:p>
          <a:p>
            <a:r>
              <a:rPr lang="en-US" altLang="zh-CN" b="1" dirty="0" err="1">
                <a:latin typeface="Arial" panose="020B0604020202020204" pitchFamily="34" charset="0"/>
                <a:cs typeface="Arial" panose="020B0604020202020204" pitchFamily="34" charset="0"/>
              </a:rPr>
              <a:t>www.ibiblio.org</a:t>
            </a:r>
            <a:r>
              <a:rPr lang="en-US" altLang="zh-CN" b="1" dirty="0">
                <a:latin typeface="Arial" panose="020B0604020202020204" pitchFamily="34" charset="0"/>
                <a:cs typeface="Arial" panose="020B0604020202020204" pitchFamily="34" charset="0"/>
              </a:rPr>
              <a:t>/</a:t>
            </a:r>
            <a:r>
              <a:rPr lang="en-US" altLang="zh-CN" b="1" dirty="0" err="1">
                <a:latin typeface="Arial" panose="020B0604020202020204" pitchFamily="34" charset="0"/>
                <a:cs typeface="Arial" panose="020B0604020202020204" pitchFamily="34" charset="0"/>
              </a:rPr>
              <a:t>wm</a:t>
            </a:r>
            <a:r>
              <a:rPr lang="en-US" altLang="zh-CN" b="1" dirty="0">
                <a:latin typeface="Arial" panose="020B0604020202020204" pitchFamily="34" charset="0"/>
                <a:cs typeface="Arial" panose="020B0604020202020204" pitchFamily="34" charset="0"/>
              </a:rPr>
              <a:t>/paint/auth/</a:t>
            </a:r>
            <a:r>
              <a:rPr lang="en-US" altLang="zh-CN" b="1" dirty="0" err="1">
                <a:latin typeface="Arial" panose="020B0604020202020204" pitchFamily="34" charset="0"/>
                <a:cs typeface="Arial" panose="020B0604020202020204" pitchFamily="34" charset="0"/>
              </a:rPr>
              <a:t>baldung</a:t>
            </a:r>
            <a:r>
              <a:rPr lang="en-US" altLang="zh-CN" b="1" dirty="0">
                <a:latin typeface="Arial" panose="020B0604020202020204" pitchFamily="34" charset="0"/>
                <a:cs typeface="Arial" panose="020B0604020202020204" pitchFamily="34" charset="0"/>
              </a:rPr>
              <a:t>/</a:t>
            </a:r>
            <a:r>
              <a:rPr lang="en-US" altLang="zh-CN" b="1" dirty="0" err="1">
                <a:latin typeface="Arial" panose="020B0604020202020204" pitchFamily="34" charset="0"/>
                <a:cs typeface="Arial" panose="020B0604020202020204" pitchFamily="34" charset="0"/>
              </a:rPr>
              <a:t>adam</a:t>
            </a:r>
            <a:r>
              <a:rPr lang="en-US" altLang="zh-CN" b="1" dirty="0">
                <a:latin typeface="Arial" panose="020B0604020202020204" pitchFamily="34" charset="0"/>
                <a:cs typeface="Arial" panose="020B0604020202020204" pitchFamily="34" charset="0"/>
              </a:rPr>
              <a:t>-eve/</a:t>
            </a: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4"/>
        <p:cNvGrpSpPr/>
        <p:nvPr/>
      </p:nvGrpSpPr>
      <p:grpSpPr>
        <a:xfrm>
          <a:off x="0" y="0"/>
          <a:ext cx="0" cy="0"/>
          <a:chOff x="0" y="0"/>
          <a:chExt cx="0" cy="0"/>
        </a:xfrm>
      </p:grpSpPr>
      <p:sp>
        <p:nvSpPr>
          <p:cNvPr id="6385" name="Google Shape;6385;p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386" name="Google Shape;6386;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1"/>
        <p:cNvGrpSpPr/>
        <p:nvPr/>
      </p:nvGrpSpPr>
      <p:grpSpPr>
        <a:xfrm>
          <a:off x="0" y="0"/>
          <a:ext cx="0" cy="0"/>
          <a:chOff x="0" y="0"/>
          <a:chExt cx="0" cy="0"/>
        </a:xfrm>
      </p:grpSpPr>
      <p:sp>
        <p:nvSpPr>
          <p:cNvPr id="6392" name="Google Shape;6392;p1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393" name="Google Shape;6393;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3"/>
        <p:cNvGrpSpPr/>
        <p:nvPr/>
      </p:nvGrpSpPr>
      <p:grpSpPr>
        <a:xfrm>
          <a:off x="0" y="0"/>
          <a:ext cx="0" cy="0"/>
          <a:chOff x="0" y="0"/>
          <a:chExt cx="0" cy="0"/>
        </a:xfrm>
      </p:grpSpPr>
      <p:sp>
        <p:nvSpPr>
          <p:cNvPr id="4444" name="Google Shape;4444;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17</a:t>
            </a:fld>
            <a:endParaRPr sz="1200" b="0" i="0" u="none" strike="noStrike" cap="none">
              <a:solidFill>
                <a:srgbClr val="FFFFFF"/>
              </a:solidFill>
              <a:latin typeface="Comic Sans MS"/>
              <a:ea typeface="Comic Sans MS"/>
              <a:cs typeface="Comic Sans MS"/>
              <a:sym typeface="Comic Sans MS"/>
            </a:endParaRPr>
          </a:p>
        </p:txBody>
      </p:sp>
      <p:sp>
        <p:nvSpPr>
          <p:cNvPr id="4445" name="Google Shape;444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46" name="Google Shape;4446;p1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我们必须知道我们奇妙的身份</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上帝所拣选的人</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7"/>
        <p:cNvGrpSpPr/>
        <p:nvPr/>
      </p:nvGrpSpPr>
      <p:grpSpPr>
        <a:xfrm>
          <a:off x="0" y="0"/>
          <a:ext cx="0" cy="0"/>
          <a:chOff x="0" y="0"/>
          <a:chExt cx="0" cy="0"/>
        </a:xfrm>
      </p:grpSpPr>
      <p:sp>
        <p:nvSpPr>
          <p:cNvPr id="6398" name="Google Shape;6398;p1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399" name="Google Shape;6399;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3"/>
        <p:cNvGrpSpPr/>
        <p:nvPr/>
      </p:nvGrpSpPr>
      <p:grpSpPr>
        <a:xfrm>
          <a:off x="0" y="0"/>
          <a:ext cx="0" cy="0"/>
          <a:chOff x="0" y="0"/>
          <a:chExt cx="0" cy="0"/>
        </a:xfrm>
      </p:grpSpPr>
      <p:sp>
        <p:nvSpPr>
          <p:cNvPr id="6404" name="Google Shape;6404;p1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405" name="Google Shape;6405;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9"/>
        <p:cNvGrpSpPr/>
        <p:nvPr/>
      </p:nvGrpSpPr>
      <p:grpSpPr>
        <a:xfrm>
          <a:off x="0" y="0"/>
          <a:ext cx="0" cy="0"/>
          <a:chOff x="0" y="0"/>
          <a:chExt cx="0" cy="0"/>
        </a:xfrm>
      </p:grpSpPr>
      <p:sp>
        <p:nvSpPr>
          <p:cNvPr id="6410" name="Google Shape;6410;p1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411" name="Google Shape;6411;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5"/>
        <p:cNvGrpSpPr/>
        <p:nvPr/>
      </p:nvGrpSpPr>
      <p:grpSpPr>
        <a:xfrm>
          <a:off x="0" y="0"/>
          <a:ext cx="0" cy="0"/>
          <a:chOff x="0" y="0"/>
          <a:chExt cx="0" cy="0"/>
        </a:xfrm>
      </p:grpSpPr>
      <p:sp>
        <p:nvSpPr>
          <p:cNvPr id="6416" name="Google Shape;6416;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17" name="Google Shape;6417;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
        <p:nvSpPr>
          <p:cNvPr id="6418" name="Google Shape;6418;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ea typeface="Times New Roman"/>
                <a:sym typeface="Times New Roman"/>
              </a:rPr>
              <a:t>173</a:t>
            </a:fld>
            <a:endParaRPr sz="1200" dirty="0">
              <a:solidFill>
                <a:srgbClr val="000000"/>
              </a:solidFill>
              <a:ea typeface="Times New Roman"/>
              <a:sym typeface="Times New Roman"/>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3"/>
        <p:cNvGrpSpPr/>
        <p:nvPr/>
      </p:nvGrpSpPr>
      <p:grpSpPr>
        <a:xfrm>
          <a:off x="0" y="0"/>
          <a:ext cx="0" cy="0"/>
          <a:chOff x="0" y="0"/>
          <a:chExt cx="0" cy="0"/>
        </a:xfrm>
      </p:grpSpPr>
      <p:sp>
        <p:nvSpPr>
          <p:cNvPr id="6424" name="Google Shape;6424;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sym typeface="Arial"/>
              </a:rPr>
              <a:t>174</a:t>
            </a:fld>
            <a:endParaRPr sz="1200" dirty="0">
              <a:solidFill>
                <a:srgbClr val="000000"/>
              </a:solidFill>
              <a:sym typeface="Arial"/>
            </a:endParaRPr>
          </a:p>
        </p:txBody>
      </p:sp>
      <p:sp>
        <p:nvSpPr>
          <p:cNvPr id="6425" name="Google Shape;6425;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26" name="Google Shape;6426;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"On Satan's fall, I submit it had to be very soon after the 7th day of history but obviously before the temptation of Eve, for several reasons:</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1. No Scripture says explicitly when Satan fell but Ezek. 28 (which most Bible scholars think refers to the fall of Satan) indicates that Satan was in his unfallen, perfect state in Eden, the garden of God.</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2. God called everything He had made "very good" at the end of the 6th day.  Angels are created beings so they must have all been very good at that time.  I don't see how Satan in his rebellious state could be roaming the earth in Genesis 1 and God would call creation "very good."</a:t>
            </a:r>
            <a:endParaRPr sz="1200" dirty="0">
              <a:solidFill>
                <a:schemeClr val="dk1"/>
              </a:solidFill>
              <a:latin typeface="Calibri"/>
              <a:ea typeface="Calibri"/>
              <a:cs typeface="Calibri"/>
              <a:sym typeface="Calibri"/>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3. God sanctified the 7th day, so I don't see how Satan could have fallen that day.</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4. Once Satan fell, he would have immediately launched an attack on God by tempting God's highest creation to rebel.  So I think the fall was just before the temptation of Eve.  Bishop Ussher makes the suggestion that since the Day of Atonement was on the 10th day of the month, that is possibly because God made coats of skin for Adam and Eve (implying the first blood sacrifice as a covering for sin) on the 10th day of history.</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5.  I don't think the Fall of Adam and Eve was too long after the 7th day because they had apparently not had sexual relations until after the Fall and there is no reason that they would have waiting a long time to have children.  So I think the temptation and Fall of man was sometime in the 8th-10th days of history."</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1200"/>
              <a:buFont typeface="Arial"/>
              <a:buNone/>
            </a:pPr>
            <a:r>
              <a:rPr lang="en-US" sz="1200" b="1" dirty="0">
                <a:solidFill>
                  <a:srgbClr val="FFFFFF"/>
                </a:solidFill>
                <a:latin typeface="Arial" panose="020B0604020202020204" pitchFamily="34" charset="0"/>
                <a:cs typeface="Arial" panose="020B0604020202020204" pitchFamily="34" charset="0"/>
                <a:sym typeface="Arial"/>
              </a:rPr>
              <a:t>Terry Mortenson, 10 Oct 2014 email, adapted</a:t>
            </a:r>
            <a:endParaRPr sz="1200" dirty="0">
              <a:solidFill>
                <a:schemeClr val="dk1"/>
              </a:solidFill>
              <a:latin typeface="Calibri"/>
              <a:ea typeface="Calibri"/>
              <a:cs typeface="Calibri"/>
              <a:sym typeface="Calibri"/>
            </a:endParaRPr>
          </a:p>
          <a:p>
            <a:pPr marL="0" lvl="0" indent="0" algn="l" rtl="0">
              <a:spcBef>
                <a:spcPts val="360"/>
              </a:spcBef>
              <a:spcAft>
                <a:spcPts val="0"/>
              </a:spcAft>
              <a:buNone/>
            </a:pPr>
            <a:endParaRPr sz="1200" dirty="0">
              <a:solidFill>
                <a:schemeClr val="dk1"/>
              </a:solidFill>
              <a:latin typeface="Calibri"/>
              <a:ea typeface="Calibri"/>
              <a:cs typeface="Calibri"/>
              <a:sym typeface="Calibri"/>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My summation of the above:</a:t>
            </a:r>
            <a:endParaRPr sz="1200" dirty="0">
              <a:solidFill>
                <a:schemeClr val="dk1"/>
              </a:solidFill>
              <a:latin typeface="Calibri"/>
              <a:ea typeface="Calibri"/>
              <a:cs typeface="Calibri"/>
              <a:sym typeface="Calibri"/>
            </a:endParaRPr>
          </a:p>
          <a:p>
            <a:pPr marL="0" lvl="0" indent="0" algn="l" rtl="0">
              <a:spcBef>
                <a:spcPts val="360"/>
              </a:spcBef>
              <a:spcAft>
                <a:spcPts val="0"/>
              </a:spcAft>
              <a:buNone/>
            </a:pPr>
            <a:endParaRPr sz="1200" b="1" dirty="0">
              <a:solidFill>
                <a:schemeClr val="dk1"/>
              </a:solidFill>
              <a:latin typeface="Calibri"/>
              <a:ea typeface="Calibri"/>
              <a:cs typeface="Calibri"/>
              <a:sym typeface="Calibri"/>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Satan fell very soon after the 7th day of history:</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1. Ezek. 28 shows Satan was in his unfallen, perfect state in Eden</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2. Everything was "very good" at the end of the 6th day—including angels</a:t>
            </a:r>
            <a:endParaRPr sz="1200" dirty="0">
              <a:solidFill>
                <a:schemeClr val="dk1"/>
              </a:solidFill>
              <a:latin typeface="Calibri"/>
              <a:ea typeface="Calibri"/>
              <a:cs typeface="Calibri"/>
              <a:sym typeface="Calibri"/>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3. God sanctified the 7th day, so how could Satan have fallen that day?</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4. Once Satan fell, he would have immediately launched an attack on God </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5. The Fall came soon after the 7th day as they apparently had no sex until after the Fall</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sz="1200" dirty="0">
              <a:solidFill>
                <a:schemeClr val="dk1"/>
              </a:solidFill>
              <a:latin typeface="Calibri"/>
              <a:ea typeface="Calibri"/>
              <a:cs typeface="Calibri"/>
              <a:sym typeface="Calibri"/>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So I think the temptation and Fall of man was sometime in the 8th-10th days of history.</a:t>
            </a:r>
          </a:p>
          <a:p>
            <a:pPr marL="0" lvl="0" indent="0" algn="l" rtl="0">
              <a:spcBef>
                <a:spcPts val="360"/>
              </a:spcBef>
              <a:spcAft>
                <a:spcPts val="0"/>
              </a:spcAft>
              <a:buNone/>
            </a:pPr>
            <a:endParaRPr lang="en-US" sz="1200" b="1" dirty="0">
              <a:solidFill>
                <a:schemeClr val="dk1"/>
              </a:solidFill>
              <a:latin typeface="Calibri"/>
              <a:cs typeface="Calibri"/>
              <a:sym typeface="Calibri"/>
            </a:endParaRPr>
          </a:p>
          <a:p>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关于撒旦的堕落，我认为它必须发生在历史的第七天之后不久，但显然是在夏娃被诱惑之前，原因如下：</a:t>
            </a:r>
          </a:p>
          <a:p>
            <a:pPr>
              <a:buFont typeface="+mj-lt"/>
              <a:buAutoNum type="arabicPeriod"/>
            </a:pPr>
            <a:r>
              <a:rPr lang="zh-CN" altLang="en-US" b="1" dirty="0">
                <a:latin typeface="Arial" panose="020B0604020202020204" pitchFamily="34" charset="0"/>
                <a:cs typeface="Arial" panose="020B0604020202020204" pitchFamily="34" charset="0"/>
              </a:rPr>
              <a:t>圣经中没有明确指出撒旦何时堕落，但以西结书</a:t>
            </a:r>
            <a:r>
              <a:rPr lang="en-US" altLang="zh-CN" b="1" dirty="0">
                <a:latin typeface="Arial" panose="020B0604020202020204" pitchFamily="34" charset="0"/>
                <a:cs typeface="Arial" panose="020B0604020202020204" pitchFamily="34" charset="0"/>
              </a:rPr>
              <a:t>28</a:t>
            </a:r>
            <a:r>
              <a:rPr lang="zh-CN" altLang="en-US" b="1" dirty="0">
                <a:latin typeface="Arial" panose="020B0604020202020204" pitchFamily="34" charset="0"/>
                <a:cs typeface="Arial" panose="020B0604020202020204" pitchFamily="34" charset="0"/>
              </a:rPr>
              <a:t>章（大多数圣经学者认为指的是撒旦的堕落）表明撒旦在伊甸园、神的花园中处于未堕落的完美状态。</a:t>
            </a:r>
          </a:p>
          <a:p>
            <a:pPr>
              <a:buFont typeface="+mj-lt"/>
              <a:buAutoNum type="arabicPeriod"/>
            </a:pPr>
            <a:r>
              <a:rPr lang="zh-CN" altLang="en-US" b="1" dirty="0">
                <a:latin typeface="Arial" panose="020B0604020202020204" pitchFamily="34" charset="0"/>
                <a:cs typeface="Arial" panose="020B0604020202020204" pitchFamily="34" charset="0"/>
              </a:rPr>
              <a:t>上帝在第六天结束时称他所造的一切为“非常好”。天使是被造之物，所以他们在那个时候一定都是非常好的。我不认为撒旦在其反叛状态下能够在创世纪</a:t>
            </a:r>
            <a:r>
              <a:rPr lang="en-US" altLang="zh-CN" b="1" dirty="0">
                <a:latin typeface="Arial" panose="020B0604020202020204" pitchFamily="34" charset="0"/>
                <a:cs typeface="Arial" panose="020B0604020202020204" pitchFamily="34" charset="0"/>
              </a:rPr>
              <a:t>1</a:t>
            </a:r>
            <a:r>
              <a:rPr lang="zh-CN" altLang="en-US" b="1" dirty="0">
                <a:latin typeface="Arial" panose="020B0604020202020204" pitchFamily="34" charset="0"/>
                <a:cs typeface="Arial" panose="020B0604020202020204" pitchFamily="34" charset="0"/>
              </a:rPr>
              <a:t>章中游走在地球上，而上帝还称创造物“非常好”。</a:t>
            </a:r>
          </a:p>
          <a:p>
            <a:pPr>
              <a:buFont typeface="+mj-lt"/>
              <a:buAutoNum type="arabicPeriod"/>
            </a:pPr>
            <a:r>
              <a:rPr lang="zh-CN" altLang="en-US" b="1" dirty="0">
                <a:latin typeface="Arial" panose="020B0604020202020204" pitchFamily="34" charset="0"/>
                <a:cs typeface="Arial" panose="020B0604020202020204" pitchFamily="34" charset="0"/>
              </a:rPr>
              <a:t>上帝将第七天分别为圣，所以我不认为撒旦会在那天堕落。</a:t>
            </a:r>
          </a:p>
          <a:p>
            <a:pPr>
              <a:buFont typeface="+mj-lt"/>
              <a:buAutoNum type="arabicPeriod"/>
            </a:pPr>
            <a:r>
              <a:rPr lang="zh-CN" altLang="en-US" b="1" dirty="0">
                <a:latin typeface="Arial" panose="020B0604020202020204" pitchFamily="34" charset="0"/>
                <a:cs typeface="Arial" panose="020B0604020202020204" pitchFamily="34" charset="0"/>
              </a:rPr>
              <a:t>一旦撒旦堕落，他会立即通过诱惑上帝最高的创造物反叛上帝来发起攻击。所以我认为堕落发生在夏娃被诱惑之前。主教厄舍尔建议，由于赎罪日是在这个月的第十天，可能是因为上帝在历史的第十天为亚当和夏娃做了皮衣（暗示第一次的血祭作为罪的遮盖）。</a:t>
            </a:r>
          </a:p>
          <a:p>
            <a:pPr>
              <a:buFont typeface="+mj-lt"/>
              <a:buAutoNum type="arabicPeriod"/>
            </a:pPr>
            <a:r>
              <a:rPr lang="zh-CN" altLang="en-US" b="1" dirty="0">
                <a:latin typeface="Arial" panose="020B0604020202020204" pitchFamily="34" charset="0"/>
                <a:cs typeface="Arial" panose="020B0604020202020204" pitchFamily="34" charset="0"/>
              </a:rPr>
              <a:t>我不认为亚当和夏娃的堕落是在第七天之后太久，因为他们显然在堕落之前没有发生性关系，也没有理由长时间等待生孩子。所以我认为人类的诱惑和堕落是在历史的第八到第十天之间的某个时候。”</a:t>
            </a:r>
          </a:p>
          <a:p>
            <a:r>
              <a:rPr lang="zh-CN" altLang="en-US" b="1" dirty="0">
                <a:latin typeface="Arial" panose="020B0604020202020204" pitchFamily="34" charset="0"/>
                <a:cs typeface="Arial" panose="020B0604020202020204" pitchFamily="34" charset="0"/>
              </a:rPr>
              <a:t>特里</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莫藤森，</a:t>
            </a:r>
            <a:r>
              <a:rPr lang="en-US" altLang="zh-CN" b="1" dirty="0">
                <a:latin typeface="Arial" panose="020B0604020202020204" pitchFamily="34" charset="0"/>
                <a:cs typeface="Arial" panose="020B0604020202020204" pitchFamily="34" charset="0"/>
              </a:rPr>
              <a:t>2014</a:t>
            </a:r>
            <a:r>
              <a:rPr lang="zh-CN" altLang="en-US" b="1" dirty="0">
                <a:latin typeface="Arial" panose="020B0604020202020204" pitchFamily="34" charset="0"/>
                <a:cs typeface="Arial" panose="020B0604020202020204" pitchFamily="34" charset="0"/>
              </a:rPr>
              <a:t>年</a:t>
            </a:r>
            <a:r>
              <a:rPr lang="en-US" altLang="zh-CN" b="1" dirty="0">
                <a:latin typeface="Arial" panose="020B0604020202020204" pitchFamily="34" charset="0"/>
                <a:cs typeface="Arial" panose="020B0604020202020204" pitchFamily="34" charset="0"/>
              </a:rPr>
              <a:t>10</a:t>
            </a:r>
            <a:r>
              <a:rPr lang="zh-CN" altLang="en-US" b="1" dirty="0">
                <a:latin typeface="Arial" panose="020B0604020202020204" pitchFamily="34" charset="0"/>
                <a:cs typeface="Arial" panose="020B0604020202020204" pitchFamily="34" charset="0"/>
              </a:rPr>
              <a:t>月</a:t>
            </a:r>
            <a:r>
              <a:rPr lang="en-US" altLang="zh-CN" b="1" dirty="0">
                <a:latin typeface="Arial" panose="020B0604020202020204" pitchFamily="34" charset="0"/>
                <a:cs typeface="Arial" panose="020B0604020202020204" pitchFamily="34" charset="0"/>
              </a:rPr>
              <a:t>10</a:t>
            </a:r>
            <a:r>
              <a:rPr lang="zh-CN" altLang="en-US" b="1" dirty="0">
                <a:latin typeface="Arial" panose="020B0604020202020204" pitchFamily="34" charset="0"/>
                <a:cs typeface="Arial" panose="020B0604020202020204" pitchFamily="34" charset="0"/>
              </a:rPr>
              <a:t>日电子邮件，改编</a:t>
            </a:r>
          </a:p>
          <a:p>
            <a:r>
              <a:rPr lang="zh-CN" altLang="en-US" b="1" dirty="0">
                <a:latin typeface="Arial" panose="020B0604020202020204" pitchFamily="34" charset="0"/>
                <a:cs typeface="Arial" panose="020B0604020202020204" pitchFamily="34" charset="0"/>
              </a:rPr>
              <a:t>我的总结如下：</a:t>
            </a:r>
          </a:p>
          <a:p>
            <a:r>
              <a:rPr lang="zh-CN" altLang="en-US" b="1" dirty="0">
                <a:latin typeface="Arial" panose="020B0604020202020204" pitchFamily="34" charset="0"/>
                <a:cs typeface="Arial" panose="020B0604020202020204" pitchFamily="34" charset="0"/>
              </a:rPr>
              <a:t>撒旦在历史的第七天之后不久堕落：</a:t>
            </a:r>
          </a:p>
          <a:p>
            <a:pPr>
              <a:buFont typeface="+mj-lt"/>
              <a:buAutoNum type="arabicPeriod"/>
            </a:pPr>
            <a:r>
              <a:rPr lang="zh-CN" altLang="en-US" b="1" dirty="0">
                <a:latin typeface="Arial" panose="020B0604020202020204" pitchFamily="34" charset="0"/>
                <a:cs typeface="Arial" panose="020B0604020202020204" pitchFamily="34" charset="0"/>
              </a:rPr>
              <a:t>以西结书</a:t>
            </a:r>
            <a:r>
              <a:rPr lang="en-US" altLang="zh-CN" b="1" dirty="0">
                <a:latin typeface="Arial" panose="020B0604020202020204" pitchFamily="34" charset="0"/>
                <a:cs typeface="Arial" panose="020B0604020202020204" pitchFamily="34" charset="0"/>
              </a:rPr>
              <a:t>28</a:t>
            </a:r>
            <a:r>
              <a:rPr lang="zh-CN" altLang="en-US" b="1" dirty="0">
                <a:latin typeface="Arial" panose="020B0604020202020204" pitchFamily="34" charset="0"/>
                <a:cs typeface="Arial" panose="020B0604020202020204" pitchFamily="34" charset="0"/>
              </a:rPr>
              <a:t>章表明撒旦在伊甸园中处于未堕落的完美状态</a:t>
            </a:r>
          </a:p>
          <a:p>
            <a:pPr>
              <a:buFont typeface="+mj-lt"/>
              <a:buAutoNum type="arabicPeriod"/>
            </a:pPr>
            <a:r>
              <a:rPr lang="zh-CN" altLang="en-US" b="1" dirty="0">
                <a:latin typeface="Arial" panose="020B0604020202020204" pitchFamily="34" charset="0"/>
                <a:cs typeface="Arial" panose="020B0604020202020204" pitchFamily="34" charset="0"/>
              </a:rPr>
              <a:t>第六天结束时一切都是“非常好”的</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包括天使</a:t>
            </a:r>
          </a:p>
          <a:p>
            <a:pPr>
              <a:buFont typeface="+mj-lt"/>
              <a:buAutoNum type="arabicPeriod"/>
            </a:pPr>
            <a:r>
              <a:rPr lang="zh-CN" altLang="en-US" b="1" dirty="0">
                <a:latin typeface="Arial" panose="020B0604020202020204" pitchFamily="34" charset="0"/>
                <a:cs typeface="Arial" panose="020B0604020202020204" pitchFamily="34" charset="0"/>
              </a:rPr>
              <a:t>上帝将第七天分别为圣，所以撒旦不会在那天堕落</a:t>
            </a:r>
          </a:p>
          <a:p>
            <a:pPr>
              <a:buFont typeface="+mj-lt"/>
              <a:buAutoNum type="arabicPeriod"/>
            </a:pPr>
            <a:r>
              <a:rPr lang="zh-CN" altLang="en-US" b="1" dirty="0">
                <a:latin typeface="Arial" panose="020B0604020202020204" pitchFamily="34" charset="0"/>
                <a:cs typeface="Arial" panose="020B0604020202020204" pitchFamily="34" charset="0"/>
              </a:rPr>
              <a:t>一旦撒旦堕落，他会立即发起对上帝的攻击</a:t>
            </a:r>
          </a:p>
          <a:p>
            <a:pPr>
              <a:buFont typeface="+mj-lt"/>
              <a:buAutoNum type="arabicPeriod"/>
            </a:pPr>
            <a:r>
              <a:rPr lang="zh-CN" altLang="en-US" b="1" dirty="0">
                <a:latin typeface="Arial" panose="020B0604020202020204" pitchFamily="34" charset="0"/>
                <a:cs typeface="Arial" panose="020B0604020202020204" pitchFamily="34" charset="0"/>
              </a:rPr>
              <a:t>堕落发生在第七天之后不久，因为他们显然在堕落之前没有发生性关系</a:t>
            </a:r>
          </a:p>
          <a:p>
            <a:r>
              <a:rPr lang="zh-CN" altLang="en-US" b="1" dirty="0">
                <a:latin typeface="Arial" panose="020B0604020202020204" pitchFamily="34" charset="0"/>
                <a:cs typeface="Arial" panose="020B0604020202020204" pitchFamily="34" charset="0"/>
              </a:rPr>
              <a:t>所以我认为人类的诱惑和堕落是在历史的第八到第十天之间的某个时候。</a:t>
            </a:r>
          </a:p>
          <a:p>
            <a:pPr marL="0" lvl="0" indent="0" algn="l" rtl="0">
              <a:spcBef>
                <a:spcPts val="360"/>
              </a:spcBef>
              <a:spcAft>
                <a:spcPts val="0"/>
              </a:spcAft>
              <a:buNone/>
            </a:pPr>
            <a:endParaRPr b="1" dirty="0">
              <a:solidFill>
                <a:srgbClr val="0000CC"/>
              </a:solidFill>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2"/>
        <p:cNvGrpSpPr/>
        <p:nvPr/>
      </p:nvGrpSpPr>
      <p:grpSpPr>
        <a:xfrm>
          <a:off x="0" y="0"/>
          <a:ext cx="0" cy="0"/>
          <a:chOff x="0" y="0"/>
          <a:chExt cx="0" cy="0"/>
        </a:xfrm>
      </p:grpSpPr>
      <p:sp>
        <p:nvSpPr>
          <p:cNvPr id="6433" name="Google Shape;6433;p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sym typeface="Arial"/>
              </a:rPr>
              <a:t>175</a:t>
            </a:fld>
            <a:endParaRPr sz="1200" dirty="0">
              <a:solidFill>
                <a:srgbClr val="000000"/>
              </a:solidFill>
              <a:sym typeface="Arial"/>
            </a:endParaRPr>
          </a:p>
        </p:txBody>
      </p:sp>
      <p:sp>
        <p:nvSpPr>
          <p:cNvPr id="6434" name="Google Shape;6434;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35" name="Google Shape;6435;p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b="1" dirty="0">
                <a:latin typeface="Arial" panose="020B0604020202020204" pitchFamily="34" charset="0"/>
                <a:ea typeface="Times New Roman"/>
                <a:cs typeface="Arial" panose="020B0604020202020204" pitchFamily="34" charset="0"/>
                <a:sym typeface="Times New Roman"/>
              </a:rPr>
              <a:t>Genesis 3 teaches us two great truths: what we did wrong and what God did about it.  </a:t>
            </a:r>
            <a:endParaRPr b="1"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Times New Roman"/>
              <a:buNone/>
            </a:pPr>
            <a:r>
              <a:rPr lang="en-US" b="1" dirty="0">
                <a:latin typeface="Arial" panose="020B0604020202020204" pitchFamily="34" charset="0"/>
                <a:ea typeface="Times New Roman"/>
                <a:cs typeface="Arial" panose="020B0604020202020204" pitchFamily="34" charset="0"/>
                <a:sym typeface="Times New Roman"/>
              </a:rPr>
              <a:t>We will see our failure and God's provision.  </a:t>
            </a:r>
            <a:endParaRPr b="1"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Times New Roman"/>
              <a:buNone/>
            </a:pPr>
            <a:r>
              <a:rPr lang="en-US" b="1" dirty="0">
                <a:latin typeface="Arial" panose="020B0604020202020204" pitchFamily="34" charset="0"/>
                <a:ea typeface="Times New Roman"/>
                <a:cs typeface="Arial" panose="020B0604020202020204" pitchFamily="34" charset="0"/>
                <a:sym typeface="Times New Roman"/>
              </a:rPr>
              <a:t>We will discover the problem and God's solution</a:t>
            </a:r>
          </a:p>
          <a:p>
            <a:pPr marL="0" marR="0" lvl="0" indent="0" algn="l" rtl="0">
              <a:lnSpc>
                <a:spcPct val="100000"/>
              </a:lnSpc>
              <a:spcBef>
                <a:spcPts val="0"/>
              </a:spcBef>
              <a:spcAft>
                <a:spcPts val="0"/>
              </a:spcAft>
              <a:buClr>
                <a:schemeClr val="dk1"/>
              </a:buClr>
              <a:buSzPts val="1200"/>
              <a:buFont typeface="Times New Roman"/>
              <a:buNone/>
            </a:pPr>
            <a:endParaRPr lang="en-US" b="1" dirty="0">
              <a:latin typeface="Arial" panose="020B0604020202020204" pitchFamily="34" charset="0"/>
              <a:ea typeface="Times New Roman"/>
              <a:cs typeface="Arial" panose="020B0604020202020204" pitchFamily="34" charset="0"/>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zh-CN" altLang="en-US" b="1" dirty="0">
                <a:latin typeface="Arial" panose="020B0604020202020204" pitchFamily="34" charset="0"/>
                <a:ea typeface="Times New Roman"/>
                <a:cs typeface="Arial" panose="020B0604020202020204" pitchFamily="34" charset="0"/>
                <a:sym typeface="Times New Roman"/>
              </a:rPr>
              <a:t>创世记 </a:t>
            </a:r>
            <a:r>
              <a:rPr lang="en-US" altLang="zh-CN" b="1" dirty="0">
                <a:latin typeface="Arial" panose="020B0604020202020204" pitchFamily="34" charset="0"/>
                <a:ea typeface="Times New Roman"/>
                <a:cs typeface="Arial" panose="020B0604020202020204" pitchFamily="34" charset="0"/>
                <a:sym typeface="Times New Roman"/>
              </a:rPr>
              <a:t>3 </a:t>
            </a:r>
            <a:r>
              <a:rPr lang="zh-CN" altLang="en-US" b="1" dirty="0">
                <a:latin typeface="Arial" panose="020B0604020202020204" pitchFamily="34" charset="0"/>
                <a:ea typeface="Times New Roman"/>
                <a:cs typeface="Arial" panose="020B0604020202020204" pitchFamily="34" charset="0"/>
                <a:sym typeface="Times New Roman"/>
              </a:rPr>
              <a:t>教导我们两个伟大的真理：我们做错了什么以及上帝做了什么。</a:t>
            </a:r>
          </a:p>
          <a:p>
            <a:pPr marL="0" marR="0" lvl="0" indent="0" algn="l" rtl="0">
              <a:lnSpc>
                <a:spcPct val="100000"/>
              </a:lnSpc>
              <a:spcBef>
                <a:spcPts val="0"/>
              </a:spcBef>
              <a:spcAft>
                <a:spcPts val="0"/>
              </a:spcAft>
              <a:buClr>
                <a:schemeClr val="dk1"/>
              </a:buClr>
              <a:buSzPts val="1200"/>
              <a:buFont typeface="Times New Roman"/>
              <a:buNone/>
            </a:pPr>
            <a:r>
              <a:rPr lang="zh-CN" altLang="en-US" b="1" dirty="0">
                <a:latin typeface="Arial" panose="020B0604020202020204" pitchFamily="34" charset="0"/>
                <a:ea typeface="Times New Roman"/>
                <a:cs typeface="Arial" panose="020B0604020202020204" pitchFamily="34" charset="0"/>
                <a:sym typeface="Times New Roman"/>
              </a:rPr>
              <a:t>我们将看到我们的失败和上帝的安排。</a:t>
            </a:r>
          </a:p>
          <a:p>
            <a:pPr marL="0" marR="0" lvl="0" indent="0" algn="l" rtl="0">
              <a:lnSpc>
                <a:spcPct val="100000"/>
              </a:lnSpc>
              <a:spcBef>
                <a:spcPts val="0"/>
              </a:spcBef>
              <a:spcAft>
                <a:spcPts val="0"/>
              </a:spcAft>
              <a:buClr>
                <a:schemeClr val="dk1"/>
              </a:buClr>
              <a:buSzPts val="1200"/>
              <a:buFont typeface="Times New Roman"/>
              <a:buNone/>
            </a:pPr>
            <a:r>
              <a:rPr lang="zh-CN" altLang="en-US" b="1" dirty="0">
                <a:latin typeface="Arial" panose="020B0604020202020204" pitchFamily="34" charset="0"/>
                <a:ea typeface="Times New Roman"/>
                <a:cs typeface="Arial" panose="020B0604020202020204" pitchFamily="34" charset="0"/>
                <a:sym typeface="Times New Roman"/>
              </a:rPr>
              <a:t>我们将发现问题所在和上帝的解决方案</a:t>
            </a:r>
          </a:p>
          <a:p>
            <a:pPr marL="0" marR="0" lvl="0" indent="0" algn="l" rtl="0">
              <a:lnSpc>
                <a:spcPct val="100000"/>
              </a:lnSpc>
              <a:spcBef>
                <a:spcPts val="0"/>
              </a:spcBef>
              <a:spcAft>
                <a:spcPts val="0"/>
              </a:spcAft>
              <a:buClr>
                <a:schemeClr val="dk1"/>
              </a:buClr>
              <a:buSzPts val="1200"/>
              <a:buFont typeface="Times New Roman"/>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4"/>
        <p:cNvGrpSpPr/>
        <p:nvPr/>
      </p:nvGrpSpPr>
      <p:grpSpPr>
        <a:xfrm>
          <a:off x="0" y="0"/>
          <a:ext cx="0" cy="0"/>
          <a:chOff x="0" y="0"/>
          <a:chExt cx="0" cy="0"/>
        </a:xfrm>
      </p:grpSpPr>
      <p:sp>
        <p:nvSpPr>
          <p:cNvPr id="6445" name="Google Shape;6445;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446" name="Google Shape;6446;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We need to be saved from our independence that leads to sin</a:t>
            </a:r>
            <a:r>
              <a:rPr lang="en-US" b="1" dirty="0">
                <a:latin typeface="Arial" panose="020B0604020202020204" pitchFamily="34" charset="0"/>
                <a:cs typeface="Arial" panose="020B0604020202020204" pitchFamily="34" charset="0"/>
              </a:rPr>
              <a:t> [restated].</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我们需要从导致罪恶的独立中被拯救出来</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重述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
        <p:nvSpPr>
          <p:cNvPr id="6447" name="Google Shape;6447;p1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176</a:t>
            </a:fld>
            <a:endParaRPr>
              <a:solidFill>
                <a:srgbClr val="000000"/>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2"/>
        <p:cNvGrpSpPr/>
        <p:nvPr/>
      </p:nvGrpSpPr>
      <p:grpSpPr>
        <a:xfrm>
          <a:off x="0" y="0"/>
          <a:ext cx="0" cy="0"/>
          <a:chOff x="0" y="0"/>
          <a:chExt cx="0" cy="0"/>
        </a:xfrm>
      </p:grpSpPr>
      <p:sp>
        <p:nvSpPr>
          <p:cNvPr id="6453" name="Google Shape;6453;p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177</a:t>
            </a:fld>
            <a:endParaRPr sz="1200">
              <a:solidFill>
                <a:srgbClr val="FFFFFF"/>
              </a:solidFill>
              <a:latin typeface="Comic Sans MS"/>
              <a:ea typeface="Comic Sans MS"/>
              <a:cs typeface="Comic Sans MS"/>
              <a:sym typeface="Comic Sans MS"/>
            </a:endParaRPr>
          </a:p>
        </p:txBody>
      </p:sp>
      <p:sp>
        <p:nvSpPr>
          <p:cNvPr id="6454" name="Google Shape;6454;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55" name="Google Shape;6455;p17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0"/>
        <p:cNvGrpSpPr/>
        <p:nvPr/>
      </p:nvGrpSpPr>
      <p:grpSpPr>
        <a:xfrm>
          <a:off x="0" y="0"/>
          <a:ext cx="0" cy="0"/>
          <a:chOff x="0" y="0"/>
          <a:chExt cx="0" cy="0"/>
        </a:xfrm>
      </p:grpSpPr>
      <p:sp>
        <p:nvSpPr>
          <p:cNvPr id="6461" name="Google Shape;6461;p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178</a:t>
            </a:fld>
            <a:endParaRPr sz="1200">
              <a:solidFill>
                <a:srgbClr val="FFFFFF"/>
              </a:solidFill>
              <a:latin typeface="Comic Sans MS"/>
              <a:ea typeface="Comic Sans MS"/>
              <a:cs typeface="Comic Sans MS"/>
              <a:sym typeface="Comic Sans MS"/>
            </a:endParaRPr>
          </a:p>
        </p:txBody>
      </p:sp>
      <p:sp>
        <p:nvSpPr>
          <p:cNvPr id="6462" name="Google Shape;6462;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63" name="Google Shape;6463;p17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Notice how Satan came in disguise to tempt Eve to doubt God's word.</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注意撒旦如何伪装来引诱夏娃怀疑上帝的话。</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8"/>
        <p:cNvGrpSpPr/>
        <p:nvPr/>
      </p:nvGrpSpPr>
      <p:grpSpPr>
        <a:xfrm>
          <a:off x="0" y="0"/>
          <a:ext cx="0" cy="0"/>
          <a:chOff x="0" y="0"/>
          <a:chExt cx="0" cy="0"/>
        </a:xfrm>
      </p:grpSpPr>
      <p:sp>
        <p:nvSpPr>
          <p:cNvPr id="6469" name="Google Shape;6469;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179</a:t>
            </a:fld>
            <a:endParaRPr sz="1200">
              <a:solidFill>
                <a:srgbClr val="FFFFFF"/>
              </a:solidFill>
              <a:latin typeface="Comic Sans MS"/>
              <a:ea typeface="Comic Sans MS"/>
              <a:cs typeface="Comic Sans MS"/>
              <a:sym typeface="Comic Sans MS"/>
            </a:endParaRPr>
          </a:p>
        </p:txBody>
      </p:sp>
      <p:sp>
        <p:nvSpPr>
          <p:cNvPr id="6470" name="Google Shape;6470;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71" name="Google Shape;6471;p17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Eve really didn't believe God's word in that she tried to defend what God said by adding to it!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夏娃实际上并不相信上帝的话，因为她试图通过添加内容来为上帝的话辩护！</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2"/>
        <p:cNvGrpSpPr/>
        <p:nvPr/>
      </p:nvGrpSpPr>
      <p:grpSpPr>
        <a:xfrm>
          <a:off x="0" y="0"/>
          <a:ext cx="0" cy="0"/>
          <a:chOff x="0" y="0"/>
          <a:chExt cx="0" cy="0"/>
        </a:xfrm>
      </p:grpSpPr>
      <p:sp>
        <p:nvSpPr>
          <p:cNvPr id="4453" name="Google Shape;445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18</a:t>
            </a:fld>
            <a:endParaRPr sz="1200" b="0" i="0" u="none" strike="noStrike" cap="none">
              <a:solidFill>
                <a:srgbClr val="FFFFFF"/>
              </a:solidFill>
              <a:latin typeface="Comic Sans MS"/>
              <a:ea typeface="Comic Sans MS"/>
              <a:cs typeface="Comic Sans MS"/>
              <a:sym typeface="Comic Sans MS"/>
            </a:endParaRPr>
          </a:p>
        </p:txBody>
      </p:sp>
      <p:sp>
        <p:nvSpPr>
          <p:cNvPr id="4454" name="Google Shape;445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55" name="Google Shape;4455;p1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6"/>
        <p:cNvGrpSpPr/>
        <p:nvPr/>
      </p:nvGrpSpPr>
      <p:grpSpPr>
        <a:xfrm>
          <a:off x="0" y="0"/>
          <a:ext cx="0" cy="0"/>
          <a:chOff x="0" y="0"/>
          <a:chExt cx="0" cy="0"/>
        </a:xfrm>
      </p:grpSpPr>
      <p:sp>
        <p:nvSpPr>
          <p:cNvPr id="6477" name="Google Shape;6477;p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180</a:t>
            </a:fld>
            <a:endParaRPr sz="1200">
              <a:solidFill>
                <a:srgbClr val="FFFFFF"/>
              </a:solidFill>
              <a:latin typeface="Comic Sans MS"/>
              <a:ea typeface="Comic Sans MS"/>
              <a:cs typeface="Comic Sans MS"/>
              <a:sym typeface="Comic Sans MS"/>
            </a:endParaRPr>
          </a:p>
        </p:txBody>
      </p:sp>
      <p:sp>
        <p:nvSpPr>
          <p:cNvPr id="6478" name="Google Shape;6478;p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79" name="Google Shape;6479;p18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Eve really didn't believe God's word in that she tried to defend what God said by adding to it!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CN" altLang="en-US" b="1" dirty="0">
                <a:latin typeface="Arial" panose="020B0604020202020204" pitchFamily="34" charset="0"/>
                <a:cs typeface="Arial" panose="020B0604020202020204" pitchFamily="34" charset="0"/>
              </a:rPr>
              <a:t>夏娃实际上并不相信上帝的话，因为她试图通过添加内容来为上帝的话辩护！</a:t>
            </a:r>
          </a:p>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5"/>
        <p:cNvGrpSpPr/>
        <p:nvPr/>
      </p:nvGrpSpPr>
      <p:grpSpPr>
        <a:xfrm>
          <a:off x="0" y="0"/>
          <a:ext cx="0" cy="0"/>
          <a:chOff x="0" y="0"/>
          <a:chExt cx="0" cy="0"/>
        </a:xfrm>
      </p:grpSpPr>
      <p:sp>
        <p:nvSpPr>
          <p:cNvPr id="6486" name="Google Shape;6486;p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181</a:t>
            </a:fld>
            <a:endParaRPr sz="1200">
              <a:solidFill>
                <a:srgbClr val="FFFFFF"/>
              </a:solidFill>
              <a:latin typeface="Comic Sans MS"/>
              <a:ea typeface="Comic Sans MS"/>
              <a:cs typeface="Comic Sans MS"/>
              <a:sym typeface="Comic Sans MS"/>
            </a:endParaRPr>
          </a:p>
        </p:txBody>
      </p:sp>
      <p:sp>
        <p:nvSpPr>
          <p:cNvPr id="6487" name="Google Shape;6487;p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88" name="Google Shape;6488;p18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sz="1200" dirty="0" err="1">
                <a:solidFill>
                  <a:schemeClr val="dk1"/>
                </a:solidFill>
                <a:latin typeface="Calibri"/>
                <a:ea typeface="Calibri"/>
                <a:cs typeface="Calibri"/>
                <a:sym typeface="Calibri"/>
              </a:rPr>
              <a:t>撒旦还在尝试让我们认为我们不需要神</a:t>
            </a:r>
            <a:r>
              <a:rPr lang="en-US" sz="1200" dirty="0">
                <a:solidFill>
                  <a:schemeClr val="dk1"/>
                </a:solidFill>
                <a:latin typeface="Calibri"/>
                <a:ea typeface="Calibri"/>
                <a:cs typeface="Calibri"/>
                <a:sym typeface="Calibri"/>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3"/>
        <p:cNvGrpSpPr/>
        <p:nvPr/>
      </p:nvGrpSpPr>
      <p:grpSpPr>
        <a:xfrm>
          <a:off x="0" y="0"/>
          <a:ext cx="0" cy="0"/>
          <a:chOff x="0" y="0"/>
          <a:chExt cx="0" cy="0"/>
        </a:xfrm>
      </p:grpSpPr>
      <p:sp>
        <p:nvSpPr>
          <p:cNvPr id="6494" name="Google Shape;6494;p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182</a:t>
            </a:fld>
            <a:endParaRPr sz="1200">
              <a:solidFill>
                <a:srgbClr val="FFFFFF"/>
              </a:solidFill>
              <a:latin typeface="Comic Sans MS"/>
              <a:ea typeface="Comic Sans MS"/>
              <a:cs typeface="Comic Sans MS"/>
              <a:sym typeface="Comic Sans MS"/>
            </a:endParaRPr>
          </a:p>
        </p:txBody>
      </p:sp>
      <p:sp>
        <p:nvSpPr>
          <p:cNvPr id="6495" name="Google Shape;6495;p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496" name="Google Shape;6496;p18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4"/>
        <p:cNvGrpSpPr/>
        <p:nvPr/>
      </p:nvGrpSpPr>
      <p:grpSpPr>
        <a:xfrm>
          <a:off x="0" y="0"/>
          <a:ext cx="0" cy="0"/>
          <a:chOff x="0" y="0"/>
          <a:chExt cx="0" cy="0"/>
        </a:xfrm>
      </p:grpSpPr>
      <p:sp>
        <p:nvSpPr>
          <p:cNvPr id="4475" name="Google Shape;447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183</a:t>
            </a:fld>
            <a:endParaRPr sz="1200" b="0" i="0" u="none" strike="noStrike" cap="none">
              <a:solidFill>
                <a:srgbClr val="FFFFFF"/>
              </a:solidFill>
              <a:latin typeface="Comic Sans MS"/>
              <a:ea typeface="Comic Sans MS"/>
              <a:cs typeface="Comic Sans MS"/>
              <a:sym typeface="Comic Sans MS"/>
            </a:endParaRPr>
          </a:p>
        </p:txBody>
      </p:sp>
      <p:sp>
        <p:nvSpPr>
          <p:cNvPr id="4476" name="Google Shape;447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77" name="Google Shape;4477;p2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1"/>
        <p:cNvGrpSpPr/>
        <p:nvPr/>
      </p:nvGrpSpPr>
      <p:grpSpPr>
        <a:xfrm>
          <a:off x="0" y="0"/>
          <a:ext cx="0" cy="0"/>
          <a:chOff x="0" y="0"/>
          <a:chExt cx="0" cy="0"/>
        </a:xfrm>
      </p:grpSpPr>
      <p:sp>
        <p:nvSpPr>
          <p:cNvPr id="6512" name="Google Shape;6512;p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513" name="Google Shape;6513;p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err="1">
                <a:solidFill>
                  <a:schemeClr val="dk1"/>
                </a:solidFill>
                <a:latin typeface="Arial" panose="020B0604020202020204" pitchFamily="34" charset="0"/>
                <a:cs typeface="Arial" panose="020B0604020202020204" pitchFamily="34" charset="0"/>
                <a:sym typeface="Arial"/>
              </a:rPr>
              <a:t>我们相信陌生人，即使这样做没有意义</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u="sng" dirty="0">
              <a:solidFill>
                <a:schemeClr val="hlink"/>
              </a:solidFill>
              <a:latin typeface="Arial" panose="020B0604020202020204" pitchFamily="34" charset="0"/>
              <a:cs typeface="Arial" panose="020B0604020202020204" pitchFamily="34" charset="0"/>
              <a:hlinkClick r:id="rId3"/>
            </a:endParaRPr>
          </a:p>
          <a:p>
            <a:pPr marL="0" lvl="0" indent="0" algn="l" rtl="0">
              <a:spcBef>
                <a:spcPts val="360"/>
              </a:spcBef>
              <a:spcAft>
                <a:spcPts val="0"/>
              </a:spcAft>
              <a:buNone/>
            </a:pPr>
            <a:r>
              <a:rPr lang="en-US" b="1" u="sng" dirty="0">
                <a:solidFill>
                  <a:schemeClr val="hlink"/>
                </a:solidFill>
                <a:latin typeface="Arial" panose="020B0604020202020204" pitchFamily="34" charset="0"/>
                <a:cs typeface="Arial" panose="020B0604020202020204" pitchFamily="34" charset="0"/>
                <a:hlinkClick r:id="rId3"/>
              </a:rPr>
              <a:t>Alice Park</a:t>
            </a:r>
            <a:r>
              <a:rPr lang="en-US" b="1" dirty="0">
                <a:latin typeface="Arial" panose="020B0604020202020204" pitchFamily="34" charset="0"/>
                <a:cs typeface="Arial" panose="020B0604020202020204" pitchFamily="34" charset="0"/>
              </a:rPr>
              <a:t> </a:t>
            </a:r>
            <a:r>
              <a:rPr lang="en-US" b="1" u="sng" dirty="0">
                <a:solidFill>
                  <a:schemeClr val="hlink"/>
                </a:solidFill>
                <a:latin typeface="Arial" panose="020B0604020202020204" pitchFamily="34" charset="0"/>
                <a:cs typeface="Arial" panose="020B0604020202020204" pitchFamily="34" charset="0"/>
                <a:hlinkClick r:id="rId4"/>
              </a:rPr>
              <a:t>@</a:t>
            </a:r>
            <a:r>
              <a:rPr lang="en-US" b="1" u="sng" dirty="0" err="1">
                <a:solidFill>
                  <a:schemeClr val="hlink"/>
                </a:solidFill>
                <a:latin typeface="Arial" panose="020B0604020202020204" pitchFamily="34" charset="0"/>
                <a:cs typeface="Arial" panose="020B0604020202020204" pitchFamily="34" charset="0"/>
                <a:hlinkClick r:id="rId4"/>
              </a:rPr>
              <a:t>aliceparkny</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爱丽丝帕克</a:t>
            </a:r>
            <a:endParaRPr lang="en-US"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5月16日2014年</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b="1" dirty="0" err="1">
                <a:solidFill>
                  <a:schemeClr val="dk1"/>
                </a:solidFill>
                <a:latin typeface="Arial" panose="020B0604020202020204" pitchFamily="34" charset="0"/>
                <a:cs typeface="Arial" panose="020B0604020202020204" pitchFamily="34" charset="0"/>
                <a:sym typeface="Arial"/>
              </a:rPr>
              <a:t>这就是为什么互联网上的银行骗局继续蓬勃发展的原因。因为如果我们不信任别人，我们会感到内疚</a:t>
            </a:r>
            <a:r>
              <a:rPr lang="en-US" sz="1200" b="1" dirty="0">
                <a:solidFill>
                  <a:schemeClr val="dk1"/>
                </a:solidFill>
                <a:latin typeface="Arial" panose="020B0604020202020204" pitchFamily="34" charset="0"/>
                <a:cs typeface="Arial" panose="020B0604020202020204" pitchFamily="34" charset="0"/>
                <a:sym typeface="Arial"/>
              </a:rPr>
              <a:t>。</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人际</a:t>
            </a:r>
            <a:r>
              <a:rPr lang="en-US" sz="1200" b="1" dirty="0" err="1">
                <a:solidFill>
                  <a:schemeClr val="dk1"/>
                </a:solidFill>
                <a:latin typeface="Arial" panose="020B0604020202020204" pitchFamily="34" charset="0"/>
                <a:cs typeface="Arial" panose="020B0604020202020204" pitchFamily="34" charset="0"/>
                <a:sym typeface="Arial"/>
              </a:rPr>
              <a:t>关系，企业，政府</a:t>
            </a:r>
            <a:r>
              <a:rPr lang="en-US" sz="1200" b="1" dirty="0">
                <a:solidFill>
                  <a:schemeClr val="dk1"/>
                </a:solidFill>
                <a:latin typeface="Arial" panose="020B0604020202020204" pitchFamily="34" charset="0"/>
                <a:cs typeface="Arial" panose="020B0604020202020204" pitchFamily="34" charset="0"/>
                <a:sym typeface="Arial"/>
              </a:rPr>
              <a:t>—几乎</a:t>
            </a:r>
            <a:r>
              <a:rPr lang="en-US" b="1" dirty="0">
                <a:latin typeface="Arial" panose="020B0604020202020204" pitchFamily="34" charset="0"/>
                <a:cs typeface="Arial" panose="020B0604020202020204" pitchFamily="34" charset="0"/>
              </a:rPr>
              <a:t>人们的每次互动都建立在信任的基础上。eBay没有它不能生存。但是为什么我们对其他人有这么大的信心呢？是什么让我们如此确信销售员推销的婴儿车会完好无损 </a:t>
            </a:r>
            <a:r>
              <a:rPr lang="en-US" b="1" dirty="0" err="1">
                <a:latin typeface="Arial" panose="020B0604020202020204" pitchFamily="34" charset="0"/>
                <a:cs typeface="Arial" panose="020B0604020202020204" pitchFamily="34" charset="0"/>
              </a:rPr>
              <a:t>A）是婴儿车的主人</a:t>
            </a:r>
            <a:r>
              <a:rPr lang="en-US" b="1" dirty="0">
                <a:latin typeface="Arial" panose="020B0604020202020204" pitchFamily="34" charset="0"/>
                <a:cs typeface="Arial" panose="020B0604020202020204" pitchFamily="34" charset="0"/>
              </a:rPr>
              <a:t>， B) </a:t>
            </a:r>
            <a:r>
              <a:rPr lang="en-US" b="1" dirty="0" err="1">
                <a:latin typeface="Arial" panose="020B0604020202020204" pitchFamily="34" charset="0"/>
                <a:cs typeface="Arial" panose="020B0604020202020204" pitchFamily="34" charset="0"/>
              </a:rPr>
              <a:t>当他说是完好无损时，不是在撒谎，或</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C）会在付款后，交货</a:t>
            </a:r>
            <a:r>
              <a:rPr lang="en-US" b="1" dirty="0">
                <a:latin typeface="Arial" panose="020B0604020202020204" pitchFamily="34" charset="0"/>
                <a:cs typeface="Arial" panose="020B0604020202020204" pitchFamily="34" charset="0"/>
              </a:rPr>
              <a:t>？</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大卫邓宁，康奈尔大学心理学教授，和他的同事，说</a:t>
            </a:r>
            <a:r>
              <a:rPr lang="en-US" sz="1200" b="1" dirty="0">
                <a:solidFill>
                  <a:schemeClr val="dk1"/>
                </a:solidFill>
                <a:latin typeface="Arial" panose="020B0604020202020204" pitchFamily="34" charset="0"/>
                <a:cs typeface="Arial" panose="020B0604020202020204" pitchFamily="34" charset="0"/>
                <a:sym typeface="Arial"/>
              </a:rPr>
              <a:t>所有理性行为理论都预测人们不应该完全</a:t>
            </a:r>
            <a:r>
              <a:rPr lang="en-US" b="1" dirty="0">
                <a:latin typeface="Arial" panose="020B0604020202020204" pitchFamily="34" charset="0"/>
                <a:cs typeface="Arial" panose="020B0604020202020204" pitchFamily="34" charset="0"/>
              </a:rPr>
              <a:t>相信</a:t>
            </a:r>
            <a:r>
              <a:rPr lang="en-US" sz="1200" b="1" dirty="0">
                <a:solidFill>
                  <a:schemeClr val="dk1"/>
                </a:solidFill>
                <a:latin typeface="Arial" panose="020B0604020202020204" pitchFamily="34" charset="0"/>
                <a:cs typeface="Arial" panose="020B0604020202020204" pitchFamily="34" charset="0"/>
                <a:sym typeface="Arial"/>
              </a:rPr>
              <a:t>陌生的人。我们无法知道对方会在任何交易中做他所承诺的事情，</a:t>
            </a:r>
            <a:r>
              <a:rPr lang="en-US" b="1" dirty="0">
                <a:latin typeface="Arial" panose="020B0604020202020204" pitchFamily="34" charset="0"/>
                <a:cs typeface="Arial" panose="020B0604020202020204" pitchFamily="34" charset="0"/>
              </a:rPr>
              <a:t>因为我们对那个人一无所知。</a:t>
            </a:r>
            <a:r>
              <a:rPr lang="en-US" sz="1200" b="1" dirty="0">
                <a:solidFill>
                  <a:schemeClr val="dk1"/>
                </a:solidFill>
                <a:latin typeface="Arial" panose="020B0604020202020204" pitchFamily="34" charset="0"/>
                <a:cs typeface="Arial" panose="020B0604020202020204" pitchFamily="34" charset="0"/>
                <a:sym typeface="Arial"/>
              </a:rPr>
              <a:t>任何理性的行为模型都会预测，一旦符合他的最佳利益，另一个人就会违背任何承诺。</a:t>
            </a:r>
            <a:r>
              <a:rPr lang="en-US" b="1" dirty="0">
                <a:latin typeface="Arial" panose="020B0604020202020204" pitchFamily="34" charset="0"/>
                <a:cs typeface="Arial" panose="020B0604020202020204" pitchFamily="34" charset="0"/>
              </a:rPr>
              <a:t>适者生存。</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但在参与一系列信任实验的645名本科生中，科学家发现，即使他们的两个选择，无论保留一切或者退回一切都能得到一笔更大的金额，62％的人会放弃一小笔钱。如果学生实际上正在计算获得原来的金额或有增加的几率，那么只有20％的人会赌一赌。</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b="1" dirty="0">
                <a:solidFill>
                  <a:schemeClr val="dk1"/>
                </a:solidFill>
                <a:latin typeface="Arial" panose="020B0604020202020204" pitchFamily="34" charset="0"/>
                <a:cs typeface="Arial" panose="020B0604020202020204" pitchFamily="34" charset="0"/>
                <a:sym typeface="Arial"/>
              </a:rPr>
              <a:t>这告诉了我们什么？我们被社会影响的比我们想象的更多。</a:t>
            </a:r>
            <a:r>
              <a:rPr lang="en-US" b="1" dirty="0">
                <a:latin typeface="Arial" panose="020B0604020202020204" pitchFamily="34" charset="0"/>
                <a:cs typeface="Arial" panose="020B0604020202020204" pitchFamily="34" charset="0"/>
              </a:rPr>
              <a:t>大多数参与者都在谈论礼貌和粗鲁，以使他们相信他们的研究对象，即使它意味着可能被他们利用。邓宁说：“他们的行为是对另一个人角色的评论。” 换句话说，不放弃这笔钱，志愿者们担心他们会暗示另一方是不值得信任的并且是个骗子。因为通过保留金额，他们已经决定对方是不会退还的。邓宁说：“人们觉得有社会责任来尊重他人。”</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他怎么知道第一个人不仅仅是出于可能使他们的收益翻两番的贪婪？通过这个游戏的其他模式，参与者选择信任陌生人以退还金额或硬币翻转决定的方式。如果他们被告知硬币翻转将决定他们是否收回他们的钱，他们就不会参与这样的赌法收回他们的钱。</a:t>
            </a:r>
            <a:r>
              <a:rPr lang="en-US" sz="1200" b="1" dirty="0">
                <a:solidFill>
                  <a:schemeClr val="dk1"/>
                </a:solidFill>
                <a:latin typeface="Arial" panose="020B0604020202020204" pitchFamily="34" charset="0"/>
                <a:cs typeface="Arial" panose="020B0604020202020204" pitchFamily="34" charset="0"/>
                <a:sym typeface="Arial"/>
              </a:rPr>
              <a:t>邓宁说：“这告诉我们人们正在回应对方</a:t>
            </a:r>
            <a:r>
              <a:rPr lang="en-US" b="1" dirty="0">
                <a:latin typeface="Arial" panose="020B0604020202020204" pitchFamily="34" charset="0"/>
                <a:cs typeface="Arial" panose="020B0604020202020204" pitchFamily="34" charset="0"/>
              </a:rPr>
              <a:t>性格</a:t>
            </a:r>
            <a:r>
              <a:rPr lang="en-US" sz="1200" b="1" dirty="0">
                <a:solidFill>
                  <a:schemeClr val="dk1"/>
                </a:solidFill>
                <a:latin typeface="Arial" panose="020B0604020202020204" pitchFamily="34" charset="0"/>
                <a:cs typeface="Arial" panose="020B0604020202020204" pitchFamily="34" charset="0"/>
                <a:sym typeface="Arial"/>
              </a:rPr>
              <a:t>的问题。</a:t>
            </a:r>
            <a:r>
              <a:rPr lang="en-US" b="1" dirty="0">
                <a:latin typeface="Arial" panose="020B0604020202020204" pitchFamily="34" charset="0"/>
                <a:cs typeface="Arial" panose="020B0604020202020204" pitchFamily="34" charset="0"/>
              </a:rPr>
              <a:t>他们发送的信号是“我尊重你的性格。” </a:t>
            </a:r>
            <a:r>
              <a:rPr lang="en-US" sz="1200" b="1" dirty="0" err="1">
                <a:solidFill>
                  <a:schemeClr val="dk1"/>
                </a:solidFill>
                <a:latin typeface="Arial" panose="020B0604020202020204" pitchFamily="34" charset="0"/>
                <a:cs typeface="Arial" panose="020B0604020202020204" pitchFamily="34" charset="0"/>
                <a:sym typeface="Arial"/>
              </a:rPr>
              <a:t>一旦你解决了这个问题，人们就会以与贪婪为本的来进行赌博</a:t>
            </a:r>
            <a:r>
              <a:rPr lang="en-US" sz="1200" b="1" dirty="0">
                <a:solidFill>
                  <a:schemeClr val="dk1"/>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你可以将其解释为团结的一种标志，一种无法理解的归属感和成为一个社区的成员，每个人都尊重每个人，或者你可以用一种更加愤世嫉俗的方式来看待它 -人们相信别人是因为他们认为他们必须这样做，而且他们会以更加宽宏大量的方式行事。邓宁说：不同的人可以用不同的方式证明他们的行为。</a:t>
            </a:r>
            <a:r>
              <a:rPr lang="en-US" sz="1200" b="1" dirty="0">
                <a:solidFill>
                  <a:schemeClr val="dk1"/>
                </a:solidFill>
                <a:latin typeface="Arial" panose="020B0604020202020204" pitchFamily="34" charset="0"/>
                <a:cs typeface="Arial" panose="020B0604020202020204" pitchFamily="34" charset="0"/>
                <a:sym typeface="Arial"/>
              </a:rPr>
              <a:t>那是因为虽然大多数人会以更慷慨的方式行事，表现出对同伴的尊重和信任，但这并不意味着他们内心相信每个人都是值得信赖的。他说：“这种情况导致了内心冲突，</a:t>
            </a:r>
            <a:r>
              <a:rPr lang="en-US" b="1" dirty="0">
                <a:latin typeface="Arial" panose="020B0604020202020204" pitchFamily="34" charset="0"/>
                <a:cs typeface="Arial" panose="020B0604020202020204" pitchFamily="34" charset="0"/>
              </a:rPr>
              <a:t>我们得到30％到40％的人说这样的可能性很大，我会被搞砸，或者没有得到退款，但他们仍然愿意放弃5美元给别人。“</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b="1" dirty="0">
                <a:solidFill>
                  <a:schemeClr val="dk1"/>
                </a:solidFill>
                <a:latin typeface="Arial" panose="020B0604020202020204" pitchFamily="34" charset="0"/>
                <a:cs typeface="Arial" panose="020B0604020202020204" pitchFamily="34" charset="0"/>
                <a:sym typeface="Arial"/>
              </a:rPr>
              <a:t>社区规范的力量，或者做出以个人信仰相反的方式为行事的义务，是邓宁希望进一步探索的东西。那</a:t>
            </a:r>
            <a:r>
              <a:rPr lang="en-US" b="1" dirty="0">
                <a:latin typeface="Arial" panose="020B0604020202020204" pitchFamily="34" charset="0"/>
                <a:cs typeface="Arial" panose="020B0604020202020204" pitchFamily="34" charset="0"/>
              </a:rPr>
              <a:t>是来自相信世界是善良的和以及人们之间需要对彼此友善的乐观主义吗？</a:t>
            </a:r>
            <a:br>
              <a:rPr lang="en-US" b="1" dirty="0">
                <a:latin typeface="Arial" panose="020B0604020202020204" pitchFamily="34" charset="0"/>
                <a:cs typeface="Arial" panose="020B0604020202020204" pitchFamily="34" charset="0"/>
              </a:rPr>
            </a:br>
            <a:r>
              <a:rPr lang="en-US" sz="1200" b="1" dirty="0" err="1">
                <a:solidFill>
                  <a:schemeClr val="dk1"/>
                </a:solidFill>
                <a:latin typeface="Arial" panose="020B0604020202020204" pitchFamily="34" charset="0"/>
                <a:cs typeface="Arial" panose="020B0604020202020204" pitchFamily="34" charset="0"/>
                <a:sym typeface="Arial"/>
              </a:rPr>
              <a:t>也许。就目前来看，足以让人知道即使是陌生人也会相互信任</a:t>
            </a:r>
            <a:r>
              <a:rPr lang="en-US" sz="1200" b="1" dirty="0">
                <a:solidFill>
                  <a:schemeClr val="dk1"/>
                </a:solidFill>
                <a:latin typeface="Arial" panose="020B0604020202020204" pitchFamily="34" charset="0"/>
                <a:cs typeface="Arial" panose="020B0604020202020204" pitchFamily="34" charset="0"/>
                <a:sym typeface="Arial"/>
              </a:rPr>
              <a:t> - </a:t>
            </a:r>
            <a:r>
              <a:rPr lang="en-US" sz="1200" b="1" dirty="0" err="1">
                <a:solidFill>
                  <a:schemeClr val="dk1"/>
                </a:solidFill>
                <a:latin typeface="Arial" panose="020B0604020202020204" pitchFamily="34" charset="0"/>
                <a:cs typeface="Arial" panose="020B0604020202020204" pitchFamily="34" charset="0"/>
                <a:sym typeface="Arial"/>
              </a:rPr>
              <a:t>即使那是由于责任感所驱使的</a:t>
            </a:r>
            <a:r>
              <a:rPr lang="en-US" sz="1200" b="1" dirty="0">
                <a:solidFill>
                  <a:schemeClr val="dk1"/>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了解更多：</a:t>
            </a:r>
            <a:r>
              <a:rPr lang="en-US" b="1" u="sng" dirty="0" err="1">
                <a:solidFill>
                  <a:schemeClr val="hlink"/>
                </a:solidFill>
                <a:latin typeface="Arial" panose="020B0604020202020204" pitchFamily="34" charset="0"/>
                <a:cs typeface="Arial" panose="020B0604020202020204" pitchFamily="34" charset="0"/>
                <a:hlinkClick r:id="rId5"/>
              </a:rPr>
              <a:t>Faith</a:t>
            </a:r>
            <a:r>
              <a:rPr lang="en-US" b="1" u="sng" dirty="0">
                <a:solidFill>
                  <a:schemeClr val="hlink"/>
                </a:solidFill>
                <a:latin typeface="Arial" panose="020B0604020202020204" pitchFamily="34" charset="0"/>
                <a:cs typeface="Arial" panose="020B0604020202020204" pitchFamily="34" charset="0"/>
                <a:hlinkClick r:id="rId5"/>
              </a:rPr>
              <a:t> in Humanity: 10 Studies to Restore Your Hope for the Future</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514" name="Google Shape;6514;p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184</a:t>
            </a:fld>
            <a:endParaRPr>
              <a:solidFill>
                <a:srgbClr val="000000"/>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0"/>
        <p:cNvGrpSpPr/>
        <p:nvPr/>
      </p:nvGrpSpPr>
      <p:grpSpPr>
        <a:xfrm>
          <a:off x="0" y="0"/>
          <a:ext cx="0" cy="0"/>
          <a:chOff x="0" y="0"/>
          <a:chExt cx="0" cy="0"/>
        </a:xfrm>
      </p:grpSpPr>
      <p:sp>
        <p:nvSpPr>
          <p:cNvPr id="6521" name="Google Shape;6521;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185</a:t>
            </a:fld>
            <a:endParaRPr sz="1200">
              <a:solidFill>
                <a:srgbClr val="FFFFFF"/>
              </a:solidFill>
              <a:latin typeface="Comic Sans MS"/>
              <a:ea typeface="Comic Sans MS"/>
              <a:cs typeface="Comic Sans MS"/>
              <a:sym typeface="Comic Sans MS"/>
            </a:endParaRPr>
          </a:p>
        </p:txBody>
      </p:sp>
      <p:sp>
        <p:nvSpPr>
          <p:cNvPr id="6522" name="Google Shape;6522;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23" name="Google Shape;6523;p18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8"/>
        <p:cNvGrpSpPr/>
        <p:nvPr/>
      </p:nvGrpSpPr>
      <p:grpSpPr>
        <a:xfrm>
          <a:off x="0" y="0"/>
          <a:ext cx="0" cy="0"/>
          <a:chOff x="0" y="0"/>
          <a:chExt cx="0" cy="0"/>
        </a:xfrm>
      </p:grpSpPr>
      <p:sp>
        <p:nvSpPr>
          <p:cNvPr id="6529" name="Google Shape;6529;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186</a:t>
            </a:fld>
            <a:endParaRPr sz="1200">
              <a:solidFill>
                <a:srgbClr val="FFFFFF"/>
              </a:solidFill>
              <a:latin typeface="Comic Sans MS"/>
              <a:ea typeface="Comic Sans MS"/>
              <a:cs typeface="Comic Sans MS"/>
              <a:sym typeface="Comic Sans MS"/>
            </a:endParaRPr>
          </a:p>
        </p:txBody>
      </p:sp>
      <p:sp>
        <p:nvSpPr>
          <p:cNvPr id="6530" name="Google Shape;6530;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31" name="Google Shape;6531;p18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Eve really didn't believe God's word in that she tried to defend what God said by adding to it!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CN" altLang="en-US" sz="1200" dirty="0">
                <a:solidFill>
                  <a:schemeClr val="dk1"/>
                </a:solidFill>
                <a:latin typeface="Calibri"/>
                <a:ea typeface="Calibri"/>
                <a:cs typeface="Calibri"/>
                <a:sym typeface="Calibri"/>
              </a:rPr>
              <a:t>撒旦还在尝试让我们认为我们不需要神。</a:t>
            </a:r>
            <a:endParaRPr lang="zh-CN" altLang="en-US" b="1"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7"/>
        <p:cNvGrpSpPr/>
        <p:nvPr/>
      </p:nvGrpSpPr>
      <p:grpSpPr>
        <a:xfrm>
          <a:off x="0" y="0"/>
          <a:ext cx="0" cy="0"/>
          <a:chOff x="0" y="0"/>
          <a:chExt cx="0" cy="0"/>
        </a:xfrm>
      </p:grpSpPr>
      <p:sp>
        <p:nvSpPr>
          <p:cNvPr id="6538" name="Google Shape;6538;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187</a:t>
            </a:fld>
            <a:endParaRPr sz="1200">
              <a:solidFill>
                <a:srgbClr val="FFFFFF"/>
              </a:solidFill>
              <a:latin typeface="Comic Sans MS"/>
              <a:ea typeface="Comic Sans MS"/>
              <a:cs typeface="Comic Sans MS"/>
              <a:sym typeface="Comic Sans MS"/>
            </a:endParaRPr>
          </a:p>
        </p:txBody>
      </p:sp>
      <p:sp>
        <p:nvSpPr>
          <p:cNvPr id="6539" name="Google Shape;6539;p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40" name="Google Shape;6540;p18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5"/>
        <p:cNvGrpSpPr/>
        <p:nvPr/>
      </p:nvGrpSpPr>
      <p:grpSpPr>
        <a:xfrm>
          <a:off x="0" y="0"/>
          <a:ext cx="0" cy="0"/>
          <a:chOff x="0" y="0"/>
          <a:chExt cx="0" cy="0"/>
        </a:xfrm>
      </p:grpSpPr>
      <p:sp>
        <p:nvSpPr>
          <p:cNvPr id="6546" name="Google Shape;6546;p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188</a:t>
            </a:fld>
            <a:endParaRPr sz="1200">
              <a:solidFill>
                <a:srgbClr val="FFFFFF"/>
              </a:solidFill>
              <a:latin typeface="Comic Sans MS"/>
              <a:ea typeface="Comic Sans MS"/>
              <a:cs typeface="Comic Sans MS"/>
              <a:sym typeface="Comic Sans MS"/>
            </a:endParaRPr>
          </a:p>
        </p:txBody>
      </p:sp>
      <p:sp>
        <p:nvSpPr>
          <p:cNvPr id="6547" name="Google Shape;6547;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48" name="Google Shape;6548;p18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serpent then challenged God's judgment by claiming '</a:t>
            </a:r>
            <a:r>
              <a:rPr lang="en-US" sz="1200" i="1" dirty="0">
                <a:solidFill>
                  <a:schemeClr val="dk1"/>
                </a:solidFill>
                <a:latin typeface="Calibri"/>
                <a:ea typeface="Calibri"/>
                <a:cs typeface="Calibri"/>
                <a:sym typeface="Calibri"/>
              </a:rPr>
              <a:t>you will not surely die'</a:t>
            </a:r>
            <a:r>
              <a:rPr lang="en-US" sz="1200" dirty="0">
                <a:solidFill>
                  <a:schemeClr val="dk1"/>
                </a:solidFill>
                <a:latin typeface="Calibri"/>
                <a:ea typeface="Calibri"/>
                <a:cs typeface="Calibri"/>
                <a:sym typeface="Calibri"/>
              </a:rPr>
              <a:t> and promised instead sophistication (that their </a:t>
            </a:r>
            <a:r>
              <a:rPr lang="en-US" sz="1200" i="1" dirty="0">
                <a:solidFill>
                  <a:schemeClr val="dk1"/>
                </a:solidFill>
                <a:latin typeface="Calibri"/>
                <a:ea typeface="Calibri"/>
                <a:cs typeface="Calibri"/>
                <a:sym typeface="Calibri"/>
              </a:rPr>
              <a:t>eyes will be opened</a:t>
            </a:r>
            <a:r>
              <a:rPr lang="en-US" sz="1200" dirty="0">
                <a:solidFill>
                  <a:schemeClr val="dk1"/>
                </a:solidFill>
                <a:latin typeface="Calibri"/>
                <a:ea typeface="Calibri"/>
                <a:cs typeface="Calibri"/>
                <a:sym typeface="Calibri"/>
              </a:rPr>
              <a:t>) and spiritual advancement (that they will be </a:t>
            </a:r>
            <a:r>
              <a:rPr lang="en-US" sz="1200" i="1" dirty="0">
                <a:solidFill>
                  <a:schemeClr val="dk1"/>
                </a:solidFill>
                <a:latin typeface="Calibri"/>
                <a:ea typeface="Calibri"/>
                <a:cs typeface="Calibri"/>
                <a:sym typeface="Calibri"/>
              </a:rPr>
              <a:t>like God</a:t>
            </a:r>
            <a:r>
              <a:rPr lang="en-US" sz="1200" dirty="0">
                <a:solidFill>
                  <a:schemeClr val="dk1"/>
                </a:solidFill>
                <a:latin typeface="Calibri"/>
                <a:ea typeface="Calibri"/>
                <a:cs typeface="Calibri"/>
                <a:sym typeface="Calibri"/>
              </a:rPr>
              <a:t>)" (Gordon Wenham, "Genesis," </a:t>
            </a:r>
            <a:r>
              <a:rPr lang="en-US" sz="1200" i="1" dirty="0">
                <a:solidFill>
                  <a:schemeClr val="dk1"/>
                </a:solidFill>
                <a:latin typeface="Calibri"/>
                <a:ea typeface="Calibri"/>
                <a:cs typeface="Calibri"/>
                <a:sym typeface="Calibri"/>
              </a:rPr>
              <a:t>New Bible Commentary</a:t>
            </a:r>
            <a:r>
              <a:rPr lang="en-US" sz="1200" dirty="0">
                <a:solidFill>
                  <a:schemeClr val="dk1"/>
                </a:solidFill>
                <a:latin typeface="Calibri"/>
                <a:ea typeface="Calibri"/>
                <a:cs typeface="Calibri"/>
                <a:sym typeface="Calibri"/>
              </a:rPr>
              <a:t>)</a:t>
            </a: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蛇接着质疑上帝的判决，声称‘你们必不死’，并承诺会得到智慧（他们的眼睛将被打开）和精神上的提升（他们将像上帝一样）。”（戈登</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温汉，</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创世纪</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新圣经注释</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3"/>
        <p:cNvGrpSpPr/>
        <p:nvPr/>
      </p:nvGrpSpPr>
      <p:grpSpPr>
        <a:xfrm>
          <a:off x="0" y="0"/>
          <a:ext cx="0" cy="0"/>
          <a:chOff x="0" y="0"/>
          <a:chExt cx="0" cy="0"/>
        </a:xfrm>
      </p:grpSpPr>
      <p:sp>
        <p:nvSpPr>
          <p:cNvPr id="6554" name="Google Shape;6554;p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189</a:t>
            </a:fld>
            <a:endParaRPr sz="1200">
              <a:solidFill>
                <a:srgbClr val="FFFFFF"/>
              </a:solidFill>
              <a:latin typeface="Comic Sans MS"/>
              <a:ea typeface="Comic Sans MS"/>
              <a:cs typeface="Comic Sans MS"/>
              <a:sym typeface="Comic Sans MS"/>
            </a:endParaRPr>
          </a:p>
        </p:txBody>
      </p:sp>
      <p:sp>
        <p:nvSpPr>
          <p:cNvPr id="6555" name="Google Shape;6555;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56" name="Google Shape;6556;p18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US" sz="1200" dirty="0" err="1">
                <a:solidFill>
                  <a:schemeClr val="dk1"/>
                </a:solidFill>
                <a:latin typeface="Calibri"/>
                <a:ea typeface="Calibri"/>
                <a:cs typeface="Calibri"/>
                <a:sym typeface="Calibri"/>
              </a:rPr>
              <a:t>至今我们怀疑上帝的好意。一个无神论者的广告牌写着</a:t>
            </a:r>
            <a:r>
              <a:rPr lang="en-US" sz="1200" dirty="0">
                <a:solidFill>
                  <a:schemeClr val="dk1"/>
                </a:solidFill>
                <a:latin typeface="Calibri"/>
                <a:ea typeface="Calibri"/>
                <a:cs typeface="Calibri"/>
                <a:sym typeface="Calibri"/>
              </a:rPr>
              <a:t>，“</a:t>
            </a:r>
            <a:r>
              <a:rPr lang="en-US" sz="1200" b="1" dirty="0" err="1">
                <a:solidFill>
                  <a:schemeClr val="dk1"/>
                </a:solidFill>
                <a:latin typeface="Arial" panose="020B0604020202020204" pitchFamily="34" charset="0"/>
                <a:cs typeface="Arial" panose="020B0604020202020204" pitchFamily="34" charset="0"/>
                <a:sym typeface="Arial"/>
              </a:rPr>
              <a:t>亲爱的基督徒</a:t>
            </a:r>
            <a:r>
              <a:rPr lang="en-US" sz="1200" b="1" dirty="0">
                <a:solidFill>
                  <a:schemeClr val="dk1"/>
                </a:solidFill>
                <a:latin typeface="Arial" panose="020B0604020202020204" pitchFamily="34" charset="0"/>
                <a:cs typeface="Arial" panose="020B0604020202020204" pitchFamily="34" charset="0"/>
                <a:sym typeface="Arial"/>
              </a:rPr>
              <a:t>， </a:t>
            </a:r>
            <a:r>
              <a:rPr lang="en-US" sz="1200" b="1" dirty="0" err="1">
                <a:solidFill>
                  <a:schemeClr val="dk1"/>
                </a:solidFill>
                <a:latin typeface="Arial" panose="020B0604020202020204" pitchFamily="34" charset="0"/>
                <a:cs typeface="Arial" panose="020B0604020202020204" pitchFamily="34" charset="0"/>
                <a:sym typeface="Arial"/>
              </a:rPr>
              <a:t>我和你分享我的玩</a:t>
            </a:r>
            <a:r>
              <a:rPr lang="en-US" dirty="0" err="1">
                <a:latin typeface="Calibri"/>
                <a:ea typeface="Calibri"/>
                <a:cs typeface="Calibri"/>
                <a:sym typeface="Calibri"/>
              </a:rPr>
              <a:t>具</a:t>
            </a:r>
            <a:r>
              <a:rPr lang="en-US" sz="1200" b="1" dirty="0" err="1">
                <a:solidFill>
                  <a:schemeClr val="dk1"/>
                </a:solidFill>
                <a:latin typeface="Arial" panose="020B0604020202020204" pitchFamily="34" charset="0"/>
                <a:cs typeface="Arial" panose="020B0604020202020204" pitchFamily="34" charset="0"/>
                <a:sym typeface="Arial"/>
              </a:rPr>
              <a:t>。为什么你不分享你的季节？祝你佳节愉快</a:t>
            </a:r>
            <a:r>
              <a:rPr lang="en-US" sz="1200" b="1" dirty="0">
                <a:solidFill>
                  <a:schemeClr val="dk1"/>
                </a:solidFill>
                <a:latin typeface="Arial" panose="020B0604020202020204" pitchFamily="34" charset="0"/>
                <a:cs typeface="Arial" panose="020B0604020202020204" pitchFamily="34" charset="0"/>
                <a:sym typeface="Arial"/>
              </a:rPr>
              <a:t>。” </a:t>
            </a:r>
            <a:r>
              <a:rPr lang="en-US" sz="1200" b="1" dirty="0" err="1">
                <a:solidFill>
                  <a:schemeClr val="dk1"/>
                </a:solidFill>
                <a:latin typeface="Arial" panose="020B0604020202020204" pitchFamily="34" charset="0"/>
                <a:cs typeface="Arial" panose="020B0604020202020204" pitchFamily="34" charset="0"/>
                <a:sym typeface="Arial"/>
              </a:rPr>
              <a:t>你看到在这里的假设吗？基督徒只相信上帝的美意</a:t>
            </a:r>
            <a:r>
              <a:rPr lang="en-US" sz="1200" b="1" dirty="0">
                <a:solidFill>
                  <a:schemeClr val="dk1"/>
                </a:solidFill>
                <a:latin typeface="Arial" panose="020B0604020202020204" pitchFamily="34" charset="0"/>
                <a:cs typeface="Arial" panose="020B0604020202020204" pitchFamily="34" charset="0"/>
                <a:sym typeface="Arial"/>
              </a:rPr>
              <a:t> - </a:t>
            </a:r>
            <a:r>
              <a:rPr lang="en-US" sz="1200" b="1" dirty="0" err="1">
                <a:solidFill>
                  <a:schemeClr val="dk1"/>
                </a:solidFill>
                <a:latin typeface="Arial" panose="020B0604020202020204" pitchFamily="34" charset="0"/>
                <a:cs typeface="Arial" panose="020B0604020202020204" pitchFamily="34" charset="0"/>
                <a:sym typeface="Arial"/>
              </a:rPr>
              <a:t>所以我们不相信上帝愿意与所有人分享</a:t>
            </a:r>
            <a:r>
              <a:rPr lang="en-US" sz="1200" b="1" dirty="0">
                <a:solidFill>
                  <a:schemeClr val="dk1"/>
                </a:solidFill>
                <a:latin typeface="Arial" panose="020B0604020202020204" pitchFamily="34" charset="0"/>
                <a:cs typeface="Arial" panose="020B0604020202020204" pitchFamily="34" charset="0"/>
                <a:sym typeface="Arial"/>
              </a:rPr>
              <a:t>！</a:t>
            </a:r>
            <a:endParaRPr sz="1200" b="1" dirty="0">
              <a:solidFill>
                <a:schemeClr val="dk1"/>
              </a:solidFill>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1"/>
        <p:cNvGrpSpPr/>
        <p:nvPr/>
      </p:nvGrpSpPr>
      <p:grpSpPr>
        <a:xfrm>
          <a:off x="0" y="0"/>
          <a:ext cx="0" cy="0"/>
          <a:chOff x="0" y="0"/>
          <a:chExt cx="0" cy="0"/>
        </a:xfrm>
      </p:grpSpPr>
      <p:sp>
        <p:nvSpPr>
          <p:cNvPr id="4462" name="Google Shape;446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19</a:t>
            </a:fld>
            <a:endParaRPr sz="1200" b="0" i="0" u="none" strike="noStrike" cap="none">
              <a:solidFill>
                <a:srgbClr val="FFFFFF"/>
              </a:solidFill>
              <a:latin typeface="Comic Sans MS"/>
              <a:ea typeface="Comic Sans MS"/>
              <a:cs typeface="Comic Sans MS"/>
              <a:sym typeface="Comic Sans MS"/>
            </a:endParaRPr>
          </a:p>
        </p:txBody>
      </p:sp>
      <p:sp>
        <p:nvSpPr>
          <p:cNvPr id="4463" name="Google Shape;446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64" name="Google Shape;4464;p1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你所信任的必须是可靠的</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相信基督能够把你从罪中救出</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1"/>
        <p:cNvGrpSpPr/>
        <p:nvPr/>
      </p:nvGrpSpPr>
      <p:grpSpPr>
        <a:xfrm>
          <a:off x="0" y="0"/>
          <a:ext cx="0" cy="0"/>
          <a:chOff x="0" y="0"/>
          <a:chExt cx="0" cy="0"/>
        </a:xfrm>
      </p:grpSpPr>
      <p:sp>
        <p:nvSpPr>
          <p:cNvPr id="6562" name="Google Shape;6562;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190</a:t>
            </a:fld>
            <a:endParaRPr sz="1200">
              <a:solidFill>
                <a:srgbClr val="FFFFFF"/>
              </a:solidFill>
              <a:latin typeface="Comic Sans MS"/>
              <a:ea typeface="Comic Sans MS"/>
              <a:cs typeface="Comic Sans MS"/>
              <a:sym typeface="Comic Sans MS"/>
            </a:endParaRPr>
          </a:p>
        </p:txBody>
      </p:sp>
      <p:sp>
        <p:nvSpPr>
          <p:cNvPr id="6563" name="Google Shape;6563;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64" name="Google Shape;6564;p19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另一位写</a:t>
            </a:r>
            <a:r>
              <a:rPr lang="en-US" b="1" dirty="0">
                <a:latin typeface="Arial" panose="020B0604020202020204" pitchFamily="34" charset="0"/>
                <a:cs typeface="Arial" panose="020B0604020202020204" pitchFamily="34" charset="0"/>
              </a:rPr>
              <a:t>，“</a:t>
            </a:r>
            <a:r>
              <a:rPr lang="en-US" sz="1200" b="1" dirty="0" err="1">
                <a:solidFill>
                  <a:schemeClr val="dk1"/>
                </a:solidFill>
                <a:latin typeface="Arial" panose="020B0604020202020204" pitchFamily="34" charset="0"/>
                <a:cs typeface="Arial" panose="020B0604020202020204" pitchFamily="34" charset="0"/>
                <a:sym typeface="Arial"/>
              </a:rPr>
              <a:t>亲爱的圣诞老人，圣诞节我</a:t>
            </a:r>
            <a:r>
              <a:rPr lang="en-US" b="1" dirty="0" err="1">
                <a:latin typeface="Arial" panose="020B0604020202020204" pitchFamily="34" charset="0"/>
                <a:cs typeface="Arial" panose="020B0604020202020204" pitchFamily="34" charset="0"/>
              </a:rPr>
              <a:t>不想</a:t>
            </a:r>
            <a:r>
              <a:rPr lang="en-US" sz="1200" b="1" dirty="0" err="1">
                <a:solidFill>
                  <a:schemeClr val="dk1"/>
                </a:solidFill>
                <a:latin typeface="Arial" panose="020B0604020202020204" pitchFamily="34" charset="0"/>
                <a:cs typeface="Arial" panose="020B0604020202020204" pitchFamily="34" charset="0"/>
                <a:sym typeface="Arial"/>
              </a:rPr>
              <a:t>去教堂</a:t>
            </a:r>
            <a:r>
              <a:rPr lang="en-US" sz="1200" b="1" dirty="0">
                <a:solidFill>
                  <a:schemeClr val="dk1"/>
                </a:solidFill>
                <a:latin typeface="Arial" panose="020B0604020202020204" pitchFamily="34" charset="0"/>
                <a:cs typeface="Arial" panose="020B0604020202020204" pitchFamily="34" charset="0"/>
                <a:sym typeface="Arial"/>
              </a:rPr>
              <a:t>！ 我太老了，童话故事不适合我。”有些人觉得圣经里所描述的人类堕落的故事就像童话故事。原因是我们不想拆穿为什么上帝说死亡在我们的世界存在。这据有讽刺吧？她写给圣诞老人跟他说她不要相信神了。</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9"/>
        <p:cNvGrpSpPr/>
        <p:nvPr/>
      </p:nvGrpSpPr>
      <p:grpSpPr>
        <a:xfrm>
          <a:off x="0" y="0"/>
          <a:ext cx="0" cy="0"/>
          <a:chOff x="0" y="0"/>
          <a:chExt cx="0" cy="0"/>
        </a:xfrm>
      </p:grpSpPr>
      <p:sp>
        <p:nvSpPr>
          <p:cNvPr id="6570" name="Google Shape;6570;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191</a:t>
            </a:fld>
            <a:endParaRPr sz="1200">
              <a:solidFill>
                <a:srgbClr val="FFFFFF"/>
              </a:solidFill>
              <a:latin typeface="Comic Sans MS"/>
              <a:ea typeface="Comic Sans MS"/>
              <a:cs typeface="Comic Sans MS"/>
              <a:sym typeface="Comic Sans MS"/>
            </a:endParaRPr>
          </a:p>
        </p:txBody>
      </p:sp>
      <p:sp>
        <p:nvSpPr>
          <p:cNvPr id="6571" name="Google Shape;6571;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72" name="Google Shape;6572;p19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0"/>
        <p:cNvGrpSpPr/>
        <p:nvPr/>
      </p:nvGrpSpPr>
      <p:grpSpPr>
        <a:xfrm>
          <a:off x="0" y="0"/>
          <a:ext cx="0" cy="0"/>
          <a:chOff x="0" y="0"/>
          <a:chExt cx="0" cy="0"/>
        </a:xfrm>
      </p:grpSpPr>
      <p:sp>
        <p:nvSpPr>
          <p:cNvPr id="6581" name="Google Shape;6581;p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192</a:t>
            </a:fld>
            <a:endParaRPr sz="1200">
              <a:solidFill>
                <a:srgbClr val="FFFFFF"/>
              </a:solidFill>
              <a:latin typeface="Comic Sans MS"/>
              <a:ea typeface="Comic Sans MS"/>
              <a:cs typeface="Comic Sans MS"/>
              <a:sym typeface="Comic Sans MS"/>
            </a:endParaRPr>
          </a:p>
        </p:txBody>
      </p:sp>
      <p:sp>
        <p:nvSpPr>
          <p:cNvPr id="6582" name="Google Shape;6582;p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83" name="Google Shape;6583;p19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1"/>
        <p:cNvGrpSpPr/>
        <p:nvPr/>
      </p:nvGrpSpPr>
      <p:grpSpPr>
        <a:xfrm>
          <a:off x="0" y="0"/>
          <a:ext cx="0" cy="0"/>
          <a:chOff x="0" y="0"/>
          <a:chExt cx="0" cy="0"/>
        </a:xfrm>
      </p:grpSpPr>
      <p:sp>
        <p:nvSpPr>
          <p:cNvPr id="6592" name="Google Shape;6592;p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193</a:t>
            </a:fld>
            <a:endParaRPr sz="1200">
              <a:solidFill>
                <a:srgbClr val="FFFFFF"/>
              </a:solidFill>
              <a:latin typeface="Comic Sans MS"/>
              <a:ea typeface="Comic Sans MS"/>
              <a:cs typeface="Comic Sans MS"/>
              <a:sym typeface="Comic Sans MS"/>
            </a:endParaRPr>
          </a:p>
        </p:txBody>
      </p:sp>
      <p:sp>
        <p:nvSpPr>
          <p:cNvPr id="6593" name="Google Shape;6593;p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594" name="Google Shape;6594;p19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4"/>
        <p:cNvGrpSpPr/>
        <p:nvPr/>
      </p:nvGrpSpPr>
      <p:grpSpPr>
        <a:xfrm>
          <a:off x="0" y="0"/>
          <a:ext cx="0" cy="0"/>
          <a:chOff x="0" y="0"/>
          <a:chExt cx="0" cy="0"/>
        </a:xfrm>
      </p:grpSpPr>
      <p:sp>
        <p:nvSpPr>
          <p:cNvPr id="6605" name="Google Shape;6605;p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194</a:t>
            </a:fld>
            <a:endParaRPr sz="1200">
              <a:solidFill>
                <a:srgbClr val="FFFFFF"/>
              </a:solidFill>
              <a:latin typeface="Comic Sans MS"/>
              <a:ea typeface="Comic Sans MS"/>
              <a:cs typeface="Comic Sans MS"/>
              <a:sym typeface="Comic Sans MS"/>
            </a:endParaRPr>
          </a:p>
        </p:txBody>
      </p:sp>
      <p:sp>
        <p:nvSpPr>
          <p:cNvPr id="6606" name="Google Shape;6606;p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07" name="Google Shape;6607;p19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2"/>
        <p:cNvGrpSpPr/>
        <p:nvPr/>
      </p:nvGrpSpPr>
      <p:grpSpPr>
        <a:xfrm>
          <a:off x="0" y="0"/>
          <a:ext cx="0" cy="0"/>
          <a:chOff x="0" y="0"/>
          <a:chExt cx="0" cy="0"/>
        </a:xfrm>
      </p:grpSpPr>
      <p:sp>
        <p:nvSpPr>
          <p:cNvPr id="6613" name="Google Shape;6613;p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195</a:t>
            </a:fld>
            <a:endParaRPr sz="1200">
              <a:solidFill>
                <a:srgbClr val="FFFFFF"/>
              </a:solidFill>
              <a:latin typeface="Comic Sans MS"/>
              <a:ea typeface="Comic Sans MS"/>
              <a:cs typeface="Comic Sans MS"/>
              <a:sym typeface="Comic Sans MS"/>
            </a:endParaRPr>
          </a:p>
        </p:txBody>
      </p:sp>
      <p:sp>
        <p:nvSpPr>
          <p:cNvPr id="6614" name="Google Shape;6614;p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15" name="Google Shape;6615;p19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0"/>
        <p:cNvGrpSpPr/>
        <p:nvPr/>
      </p:nvGrpSpPr>
      <p:grpSpPr>
        <a:xfrm>
          <a:off x="0" y="0"/>
          <a:ext cx="0" cy="0"/>
          <a:chOff x="0" y="0"/>
          <a:chExt cx="0" cy="0"/>
        </a:xfrm>
      </p:grpSpPr>
      <p:sp>
        <p:nvSpPr>
          <p:cNvPr id="6621" name="Google Shape;6621;p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196</a:t>
            </a:fld>
            <a:endParaRPr sz="1200">
              <a:solidFill>
                <a:srgbClr val="FFFFFF"/>
              </a:solidFill>
              <a:latin typeface="Comic Sans MS"/>
              <a:ea typeface="Comic Sans MS"/>
              <a:cs typeface="Comic Sans MS"/>
              <a:sym typeface="Comic Sans MS"/>
            </a:endParaRPr>
          </a:p>
        </p:txBody>
      </p:sp>
      <p:sp>
        <p:nvSpPr>
          <p:cNvPr id="6622" name="Google Shape;6622;p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23" name="Google Shape;6623;p19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Eve's bodily cravings, greed and pride motivated her and Adam to sin by eating the fruit (3:6).</a:t>
            </a:r>
            <a:r>
              <a:rPr lang="en-US" b="1" dirty="0">
                <a:latin typeface="Arial" panose="020B0604020202020204" pitchFamily="34" charset="0"/>
                <a:cs typeface="Arial" panose="020B0604020202020204" pitchFamily="34" charset="0"/>
              </a:rPr>
              <a:t> </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8"/>
        <p:cNvGrpSpPr/>
        <p:nvPr/>
      </p:nvGrpSpPr>
      <p:grpSpPr>
        <a:xfrm>
          <a:off x="0" y="0"/>
          <a:ext cx="0" cy="0"/>
          <a:chOff x="0" y="0"/>
          <a:chExt cx="0" cy="0"/>
        </a:xfrm>
      </p:grpSpPr>
      <p:sp>
        <p:nvSpPr>
          <p:cNvPr id="6629" name="Google Shape;6629;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197</a:t>
            </a:fld>
            <a:endParaRPr sz="1200" dirty="0">
              <a:solidFill>
                <a:srgbClr val="000000"/>
              </a:solidFill>
              <a:sym typeface="Arial"/>
            </a:endParaRPr>
          </a:p>
        </p:txBody>
      </p:sp>
      <p:sp>
        <p:nvSpPr>
          <p:cNvPr id="6630" name="Google Shape;6630;p197: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31" name="Google Shape;6631;p197: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5"/>
        <p:cNvGrpSpPr/>
        <p:nvPr/>
      </p:nvGrpSpPr>
      <p:grpSpPr>
        <a:xfrm>
          <a:off x="0" y="0"/>
          <a:ext cx="0" cy="0"/>
          <a:chOff x="0" y="0"/>
          <a:chExt cx="0" cy="0"/>
        </a:xfrm>
      </p:grpSpPr>
      <p:sp>
        <p:nvSpPr>
          <p:cNvPr id="6646" name="Google Shape;6646;p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198</a:t>
            </a:fld>
            <a:endParaRPr sz="1200">
              <a:solidFill>
                <a:srgbClr val="FFFFFF"/>
              </a:solidFill>
              <a:latin typeface="Comic Sans MS"/>
              <a:ea typeface="Comic Sans MS"/>
              <a:cs typeface="Comic Sans MS"/>
              <a:sym typeface="Comic Sans MS"/>
            </a:endParaRPr>
          </a:p>
        </p:txBody>
      </p:sp>
      <p:sp>
        <p:nvSpPr>
          <p:cNvPr id="6647" name="Google Shape;6647;p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48" name="Google Shape;6648;p19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3"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Sadly, Adam was right there with her—but instead of leading and protecting her, Adam left Eve alone to face the enemy—and he also ate with her.  Some leader!</a:t>
            </a:r>
          </a:p>
          <a:p>
            <a:pPr marL="0" marR="0" lvl="3" indent="0" algn="l" rtl="0">
              <a:lnSpc>
                <a:spcPct val="100000"/>
              </a:lnSpc>
              <a:spcBef>
                <a:spcPts val="0"/>
              </a:spcBef>
              <a:spcAft>
                <a:spcPts val="0"/>
              </a:spcAft>
              <a:buClr>
                <a:schemeClr val="dk1"/>
              </a:buClr>
              <a:buSzPts val="1200"/>
              <a:buFont typeface="Calibri"/>
              <a:buNone/>
            </a:pPr>
            <a:r>
              <a:rPr lang="zh-CN" altLang="en-US" b="1" dirty="0">
                <a:latin typeface="Arial" panose="020B0604020202020204" pitchFamily="34" charset="0"/>
                <a:cs typeface="Arial" panose="020B0604020202020204" pitchFamily="34" charset="0"/>
              </a:rPr>
              <a:t>遗憾的是，亚当当时就在她身边，但他没有领导和保护她，而是让夏娃独自面对敌人</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他也和她一起吃了。真是个领导者！</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3"/>
        <p:cNvGrpSpPr/>
        <p:nvPr/>
      </p:nvGrpSpPr>
      <p:grpSpPr>
        <a:xfrm>
          <a:off x="0" y="0"/>
          <a:ext cx="0" cy="0"/>
          <a:chOff x="0" y="0"/>
          <a:chExt cx="0" cy="0"/>
        </a:xfrm>
      </p:grpSpPr>
      <p:sp>
        <p:nvSpPr>
          <p:cNvPr id="6654" name="Google Shape;6654;p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55" name="Google Shape;6655;p19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3"/>
        <p:cNvGrpSpPr/>
        <p:nvPr/>
      </p:nvGrpSpPr>
      <p:grpSpPr>
        <a:xfrm>
          <a:off x="0" y="0"/>
          <a:ext cx="0" cy="0"/>
          <a:chOff x="0" y="0"/>
          <a:chExt cx="0" cy="0"/>
        </a:xfrm>
      </p:grpSpPr>
      <p:sp>
        <p:nvSpPr>
          <p:cNvPr id="4294" name="Google Shape;429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a:t>
            </a:fld>
            <a:endParaRPr sz="1200">
              <a:solidFill>
                <a:srgbClr val="FFFFFF"/>
              </a:solidFill>
              <a:latin typeface="Comic Sans MS"/>
              <a:ea typeface="Comic Sans MS"/>
              <a:cs typeface="Comic Sans MS"/>
              <a:sym typeface="Comic Sans MS"/>
            </a:endParaRPr>
          </a:p>
        </p:txBody>
      </p:sp>
      <p:sp>
        <p:nvSpPr>
          <p:cNvPr id="4295" name="Google Shape;429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296" name="Google Shape;4296;p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0"/>
        <p:cNvGrpSpPr/>
        <p:nvPr/>
      </p:nvGrpSpPr>
      <p:grpSpPr>
        <a:xfrm>
          <a:off x="0" y="0"/>
          <a:ext cx="0" cy="0"/>
          <a:chOff x="0" y="0"/>
          <a:chExt cx="0" cy="0"/>
        </a:xfrm>
      </p:grpSpPr>
      <p:sp>
        <p:nvSpPr>
          <p:cNvPr id="4471" name="Google Shape;447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4472" name="Google Shape;447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2"/>
        <p:cNvGrpSpPr/>
        <p:nvPr/>
      </p:nvGrpSpPr>
      <p:grpSpPr>
        <a:xfrm>
          <a:off x="0" y="0"/>
          <a:ext cx="0" cy="0"/>
          <a:chOff x="0" y="0"/>
          <a:chExt cx="0" cy="0"/>
        </a:xfrm>
      </p:grpSpPr>
      <p:sp>
        <p:nvSpPr>
          <p:cNvPr id="6663" name="Google Shape;6663;p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200</a:t>
            </a:fld>
            <a:endParaRPr sz="1200" dirty="0">
              <a:solidFill>
                <a:srgbClr val="000000"/>
              </a:solidFill>
              <a:sym typeface="Arial"/>
            </a:endParaRPr>
          </a:p>
        </p:txBody>
      </p:sp>
      <p:sp>
        <p:nvSpPr>
          <p:cNvPr id="6664" name="Google Shape;6664;p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65" name="Google Shape;6665;p20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5"/>
        <p:cNvGrpSpPr/>
        <p:nvPr/>
      </p:nvGrpSpPr>
      <p:grpSpPr>
        <a:xfrm>
          <a:off x="0" y="0"/>
          <a:ext cx="0" cy="0"/>
          <a:chOff x="0" y="0"/>
          <a:chExt cx="0" cy="0"/>
        </a:xfrm>
      </p:grpSpPr>
      <p:sp>
        <p:nvSpPr>
          <p:cNvPr id="6686" name="Google Shape;6686;p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201</a:t>
            </a:fld>
            <a:endParaRPr sz="1200">
              <a:solidFill>
                <a:srgbClr val="FFFFFF"/>
              </a:solidFill>
              <a:latin typeface="Comic Sans MS"/>
              <a:ea typeface="Comic Sans MS"/>
              <a:cs typeface="Comic Sans MS"/>
              <a:sym typeface="Comic Sans MS"/>
            </a:endParaRPr>
          </a:p>
        </p:txBody>
      </p:sp>
      <p:sp>
        <p:nvSpPr>
          <p:cNvPr id="6687" name="Google Shape;6687;p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88" name="Google Shape;6688;p20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What, then, were the results of this first sin of man?  One might call it "The Blame Game"!</a:t>
            </a:r>
            <a:r>
              <a:rPr lang="en-US" b="1" dirty="0">
                <a:latin typeface="Arial" panose="020B0604020202020204" pitchFamily="34" charset="0"/>
                <a:cs typeface="Arial" panose="020B0604020202020204" pitchFamily="34" charset="0"/>
              </a:rPr>
              <a:t> </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那么，人类的这第一宗罪孽的后果是什么呢？我们或许可以称之为“怪罪游戏”！</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3"/>
        <p:cNvGrpSpPr/>
        <p:nvPr/>
      </p:nvGrpSpPr>
      <p:grpSpPr>
        <a:xfrm>
          <a:off x="0" y="0"/>
          <a:ext cx="0" cy="0"/>
          <a:chOff x="0" y="0"/>
          <a:chExt cx="0" cy="0"/>
        </a:xfrm>
      </p:grpSpPr>
      <p:sp>
        <p:nvSpPr>
          <p:cNvPr id="6694" name="Google Shape;6694;p2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202</a:t>
            </a:fld>
            <a:endParaRPr sz="1200">
              <a:solidFill>
                <a:srgbClr val="FFFFFF"/>
              </a:solidFill>
              <a:latin typeface="Comic Sans MS"/>
              <a:ea typeface="Comic Sans MS"/>
              <a:cs typeface="Comic Sans MS"/>
              <a:sym typeface="Comic Sans MS"/>
            </a:endParaRPr>
          </a:p>
        </p:txBody>
      </p:sp>
      <p:sp>
        <p:nvSpPr>
          <p:cNvPr id="6695" name="Google Shape;6695;p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696" name="Google Shape;6696;p20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God asked Adam what he had done.</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Adam blamed Eve (and God): "The woman YOU gave me…" (3:12)</a:t>
            </a:r>
            <a:endParaRPr b="1"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God then asked Eve what she had done.</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Eve blamed Satan: "The serpent deceived me…" (3:13)</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The only one who didn't blame someone else was the serpent!</a:t>
            </a:r>
          </a:p>
          <a:p>
            <a:pPr marL="0" lvl="0" indent="0" algn="l" rtl="0">
              <a:spcBef>
                <a:spcPts val="360"/>
              </a:spcBef>
              <a:spcAft>
                <a:spcPts val="0"/>
              </a:spcAft>
              <a:buNone/>
            </a:pPr>
            <a:endParaRPr lang="en-US" sz="1200" b="1" dirty="0">
              <a:solidFill>
                <a:schemeClr val="dk1"/>
              </a:solidFill>
              <a:latin typeface="Calibri"/>
              <a:cs typeface="Calibri"/>
              <a:sym typeface="Calibri"/>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上帝问亚当做了什么。</a:t>
            </a: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亚当责怪夏娃（和上帝）：“你所赐给我的这女人</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3:12</a:t>
            </a:r>
            <a:r>
              <a:rPr lang="zh-CN" altLang="en-US" b="1" dirty="0">
                <a:latin typeface="Arial" panose="020B0604020202020204" pitchFamily="34" charset="0"/>
                <a:cs typeface="Arial" panose="020B0604020202020204" pitchFamily="34" charset="0"/>
              </a:rPr>
              <a:t>）</a:t>
            </a: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上帝问夏娃做了什么。</a:t>
            </a: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夏娃责怪撒旦：“蛇引诱我</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3:13</a:t>
            </a:r>
            <a:r>
              <a:rPr lang="zh-CN" altLang="en-US" b="1" dirty="0">
                <a:latin typeface="Arial" panose="020B0604020202020204" pitchFamily="34" charset="0"/>
                <a:cs typeface="Arial" panose="020B0604020202020204" pitchFamily="34" charset="0"/>
              </a:rPr>
              <a:t>）</a:t>
            </a: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唯一没有责怪别人的只有蛇！</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4"/>
        <p:cNvGrpSpPr/>
        <p:nvPr/>
      </p:nvGrpSpPr>
      <p:grpSpPr>
        <a:xfrm>
          <a:off x="0" y="0"/>
          <a:ext cx="0" cy="0"/>
          <a:chOff x="0" y="0"/>
          <a:chExt cx="0" cy="0"/>
        </a:xfrm>
      </p:grpSpPr>
      <p:sp>
        <p:nvSpPr>
          <p:cNvPr id="6705" name="Google Shape;6705;p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06" name="Google Shape;6706;p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
        <p:nvSpPr>
          <p:cNvPr id="6707" name="Google Shape;6707;p2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203</a:t>
            </a:fld>
            <a:endParaRPr sz="1200" dirty="0">
              <a:solidFill>
                <a:srgbClr val="000000"/>
              </a:solidFill>
              <a:sym typeface="Arial"/>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3"/>
        <p:cNvGrpSpPr/>
        <p:nvPr/>
      </p:nvGrpSpPr>
      <p:grpSpPr>
        <a:xfrm>
          <a:off x="0" y="0"/>
          <a:ext cx="0" cy="0"/>
          <a:chOff x="0" y="0"/>
          <a:chExt cx="0" cy="0"/>
        </a:xfrm>
      </p:grpSpPr>
      <p:sp>
        <p:nvSpPr>
          <p:cNvPr id="6714" name="Google Shape;6714;p2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204</a:t>
            </a:fld>
            <a:endParaRPr sz="1200">
              <a:solidFill>
                <a:srgbClr val="FFFFFF"/>
              </a:solidFill>
              <a:latin typeface="Comic Sans MS"/>
              <a:ea typeface="Comic Sans MS"/>
              <a:cs typeface="Comic Sans MS"/>
              <a:sym typeface="Comic Sans MS"/>
            </a:endParaRPr>
          </a:p>
        </p:txBody>
      </p:sp>
      <p:sp>
        <p:nvSpPr>
          <p:cNvPr id="6715" name="Google Shape;6715;p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16" name="Google Shape;6716;p20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Adam and Eve felt deep shame (3:7-13).</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亚当和夏娃感到深深的羞耻（</a:t>
            </a:r>
            <a:r>
              <a:rPr lang="en-US" altLang="zh-CN" b="1" dirty="0">
                <a:latin typeface="Arial" panose="020B0604020202020204" pitchFamily="34" charset="0"/>
                <a:cs typeface="Arial" panose="020B0604020202020204" pitchFamily="34" charset="0"/>
              </a:rPr>
              <a:t>3:7-13</a:t>
            </a:r>
            <a:r>
              <a:rPr lang="zh-CN" alt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1"/>
        <p:cNvGrpSpPr/>
        <p:nvPr/>
      </p:nvGrpSpPr>
      <p:grpSpPr>
        <a:xfrm>
          <a:off x="0" y="0"/>
          <a:ext cx="0" cy="0"/>
          <a:chOff x="0" y="0"/>
          <a:chExt cx="0" cy="0"/>
        </a:xfrm>
      </p:grpSpPr>
      <p:sp>
        <p:nvSpPr>
          <p:cNvPr id="6722" name="Google Shape;6722;p2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205</a:t>
            </a:fld>
            <a:endParaRPr sz="1200" dirty="0">
              <a:solidFill>
                <a:srgbClr val="000000"/>
              </a:solidFill>
              <a:sym typeface="Arial"/>
            </a:endParaRPr>
          </a:p>
        </p:txBody>
      </p:sp>
      <p:sp>
        <p:nvSpPr>
          <p:cNvPr id="6723" name="Google Shape;6723;p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24" name="Google Shape;6724;p20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3"/>
        <p:cNvGrpSpPr/>
        <p:nvPr/>
      </p:nvGrpSpPr>
      <p:grpSpPr>
        <a:xfrm>
          <a:off x="0" y="0"/>
          <a:ext cx="0" cy="0"/>
          <a:chOff x="0" y="0"/>
          <a:chExt cx="0" cy="0"/>
        </a:xfrm>
      </p:grpSpPr>
      <p:sp>
        <p:nvSpPr>
          <p:cNvPr id="6734" name="Google Shape;6734;p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206</a:t>
            </a:fld>
            <a:endParaRPr sz="1200">
              <a:solidFill>
                <a:srgbClr val="FFFFFF"/>
              </a:solidFill>
              <a:latin typeface="Comic Sans MS"/>
              <a:ea typeface="Comic Sans MS"/>
              <a:cs typeface="Comic Sans MS"/>
              <a:sym typeface="Comic Sans MS"/>
            </a:endParaRPr>
          </a:p>
        </p:txBody>
      </p:sp>
      <p:sp>
        <p:nvSpPr>
          <p:cNvPr id="6735" name="Google Shape;6735;p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36" name="Google Shape;6736;p20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2"/>
        <p:cNvGrpSpPr/>
        <p:nvPr/>
      </p:nvGrpSpPr>
      <p:grpSpPr>
        <a:xfrm>
          <a:off x="0" y="0"/>
          <a:ext cx="0" cy="0"/>
          <a:chOff x="0" y="0"/>
          <a:chExt cx="0" cy="0"/>
        </a:xfrm>
      </p:grpSpPr>
      <p:sp>
        <p:nvSpPr>
          <p:cNvPr id="6743" name="Google Shape;6743;p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207</a:t>
            </a:fld>
            <a:endParaRPr sz="1200">
              <a:solidFill>
                <a:srgbClr val="FFFFFF"/>
              </a:solidFill>
              <a:latin typeface="Comic Sans MS"/>
              <a:ea typeface="Comic Sans MS"/>
              <a:cs typeface="Comic Sans MS"/>
              <a:sym typeface="Comic Sans MS"/>
            </a:endParaRPr>
          </a:p>
        </p:txBody>
      </p:sp>
      <p:sp>
        <p:nvSpPr>
          <p:cNvPr id="6744" name="Google Shape;6744;p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45" name="Google Shape;6745;p20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Adam's physical death did not come for another 930 years (</a:t>
            </a:r>
            <a:r>
              <a:rPr lang="en-US" b="1" dirty="0" err="1">
                <a:latin typeface="Arial" panose="020B0604020202020204" pitchFamily="34" charset="0"/>
                <a:cs typeface="Arial" panose="020B0604020202020204" pitchFamily="34" charset="0"/>
              </a:rPr>
              <a:t>创世纪</a:t>
            </a:r>
            <a:r>
              <a:rPr lang="en-US" b="1" dirty="0">
                <a:latin typeface="Arial" panose="020B0604020202020204" pitchFamily="34" charset="0"/>
                <a:cs typeface="Arial" panose="020B0604020202020204" pitchFamily="34" charset="0"/>
              </a:rPr>
              <a:t> 5:5), but his spiritual separation (death) came immediately upon sinning against God.</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亚当的肉体死亡在</a:t>
            </a:r>
            <a:r>
              <a:rPr lang="en-US" altLang="zh-CN" b="1" dirty="0">
                <a:latin typeface="Arial" panose="020B0604020202020204" pitchFamily="34" charset="0"/>
                <a:cs typeface="Arial" panose="020B0604020202020204" pitchFamily="34" charset="0"/>
              </a:rPr>
              <a:t>930</a:t>
            </a:r>
            <a:r>
              <a:rPr lang="zh-CN" altLang="en-US" b="1" dirty="0">
                <a:latin typeface="Arial" panose="020B0604020202020204" pitchFamily="34" charset="0"/>
                <a:cs typeface="Arial" panose="020B0604020202020204" pitchFamily="34" charset="0"/>
              </a:rPr>
              <a:t>年后才来临（创世纪 </a:t>
            </a:r>
            <a:r>
              <a:rPr lang="en-US" altLang="zh-CN" b="1" dirty="0">
                <a:latin typeface="Arial" panose="020B0604020202020204" pitchFamily="34" charset="0"/>
                <a:cs typeface="Arial" panose="020B0604020202020204" pitchFamily="34" charset="0"/>
              </a:rPr>
              <a:t>5:5</a:t>
            </a:r>
            <a:r>
              <a:rPr lang="zh-CN" altLang="en-US" b="1" dirty="0">
                <a:latin typeface="Arial" panose="020B0604020202020204" pitchFamily="34" charset="0"/>
                <a:cs typeface="Arial" panose="020B0604020202020204" pitchFamily="34" charset="0"/>
              </a:rPr>
              <a:t>），但他在违背上帝后立刻经历了“灵”上的分离（死亡）。</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1"/>
        <p:cNvGrpSpPr/>
        <p:nvPr/>
      </p:nvGrpSpPr>
      <p:grpSpPr>
        <a:xfrm>
          <a:off x="0" y="0"/>
          <a:ext cx="0" cy="0"/>
          <a:chOff x="0" y="0"/>
          <a:chExt cx="0" cy="0"/>
        </a:xfrm>
      </p:grpSpPr>
      <p:sp>
        <p:nvSpPr>
          <p:cNvPr id="6752" name="Google Shape;6752;p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208</a:t>
            </a:fld>
            <a:endParaRPr sz="1200">
              <a:solidFill>
                <a:srgbClr val="FFFFFF"/>
              </a:solidFill>
              <a:latin typeface="Comic Sans MS"/>
              <a:ea typeface="Comic Sans MS"/>
              <a:cs typeface="Comic Sans MS"/>
              <a:sym typeface="Comic Sans MS"/>
            </a:endParaRPr>
          </a:p>
        </p:txBody>
      </p:sp>
      <p:sp>
        <p:nvSpPr>
          <p:cNvPr id="6753" name="Google Shape;6753;p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54" name="Google Shape;6754;p20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Adam's physical death did not come for another 930 years (</a:t>
            </a:r>
            <a:r>
              <a:rPr lang="en-US" b="1" dirty="0" err="1">
                <a:latin typeface="Arial" panose="020B0604020202020204" pitchFamily="34" charset="0"/>
                <a:cs typeface="Arial" panose="020B0604020202020204" pitchFamily="34" charset="0"/>
              </a:rPr>
              <a:t>创世纪</a:t>
            </a:r>
            <a:r>
              <a:rPr lang="en-US" b="1" dirty="0">
                <a:latin typeface="Arial" panose="020B0604020202020204" pitchFamily="34" charset="0"/>
                <a:cs typeface="Arial" panose="020B0604020202020204" pitchFamily="34" charset="0"/>
              </a:rPr>
              <a:t> 5:5), but his spiritual separation (death) came immediately upon sinning against God.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CN" altLang="en-US" b="1" dirty="0">
                <a:latin typeface="Arial" panose="020B0604020202020204" pitchFamily="34" charset="0"/>
                <a:cs typeface="Arial" panose="020B0604020202020204" pitchFamily="34" charset="0"/>
              </a:rPr>
              <a:t>亚当的肉体死亡在</a:t>
            </a:r>
            <a:r>
              <a:rPr lang="en-US" altLang="zh-CN" b="1" dirty="0">
                <a:latin typeface="Arial" panose="020B0604020202020204" pitchFamily="34" charset="0"/>
                <a:cs typeface="Arial" panose="020B0604020202020204" pitchFamily="34" charset="0"/>
              </a:rPr>
              <a:t>930</a:t>
            </a:r>
            <a:r>
              <a:rPr lang="zh-CN" altLang="en-US" b="1" dirty="0">
                <a:latin typeface="Arial" panose="020B0604020202020204" pitchFamily="34" charset="0"/>
                <a:cs typeface="Arial" panose="020B0604020202020204" pitchFamily="34" charset="0"/>
              </a:rPr>
              <a:t>年后才来临（创世纪 </a:t>
            </a:r>
            <a:r>
              <a:rPr lang="en-US" altLang="zh-CN" b="1" dirty="0">
                <a:latin typeface="Arial" panose="020B0604020202020204" pitchFamily="34" charset="0"/>
                <a:cs typeface="Arial" panose="020B0604020202020204" pitchFamily="34" charset="0"/>
              </a:rPr>
              <a:t>5:5</a:t>
            </a:r>
            <a:r>
              <a:rPr lang="zh-CN" altLang="en-US" b="1" dirty="0">
                <a:latin typeface="Arial" panose="020B0604020202020204" pitchFamily="34" charset="0"/>
                <a:cs typeface="Arial" panose="020B0604020202020204" pitchFamily="34" charset="0"/>
              </a:rPr>
              <a:t>），但他在违背上帝后立刻经历了“灵”上的分离（死亡）。</a:t>
            </a:r>
          </a:p>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0"/>
        <p:cNvGrpSpPr/>
        <p:nvPr/>
      </p:nvGrpSpPr>
      <p:grpSpPr>
        <a:xfrm>
          <a:off x="0" y="0"/>
          <a:ext cx="0" cy="0"/>
          <a:chOff x="0" y="0"/>
          <a:chExt cx="0" cy="0"/>
        </a:xfrm>
      </p:grpSpPr>
      <p:sp>
        <p:nvSpPr>
          <p:cNvPr id="6761" name="Google Shape;6761;p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209</a:t>
            </a:fld>
            <a:endParaRPr sz="1200" dirty="0">
              <a:solidFill>
                <a:srgbClr val="000000"/>
              </a:solidFill>
              <a:sym typeface="Arial"/>
            </a:endParaRPr>
          </a:p>
        </p:txBody>
      </p:sp>
      <p:sp>
        <p:nvSpPr>
          <p:cNvPr id="6762" name="Google Shape;6762;p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763" name="Google Shape;6763;p20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4"/>
        <p:cNvGrpSpPr/>
        <p:nvPr/>
      </p:nvGrpSpPr>
      <p:grpSpPr>
        <a:xfrm>
          <a:off x="0" y="0"/>
          <a:ext cx="0" cy="0"/>
          <a:chOff x="0" y="0"/>
          <a:chExt cx="0" cy="0"/>
        </a:xfrm>
      </p:grpSpPr>
      <p:sp>
        <p:nvSpPr>
          <p:cNvPr id="4475" name="Google Shape;447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21</a:t>
            </a:fld>
            <a:endParaRPr sz="1200" b="0" i="0" u="none" strike="noStrike" cap="none">
              <a:solidFill>
                <a:srgbClr val="FFFFFF"/>
              </a:solidFill>
              <a:latin typeface="Comic Sans MS"/>
              <a:ea typeface="Comic Sans MS"/>
              <a:cs typeface="Comic Sans MS"/>
              <a:sym typeface="Comic Sans MS"/>
            </a:endParaRPr>
          </a:p>
        </p:txBody>
      </p:sp>
      <p:sp>
        <p:nvSpPr>
          <p:cNvPr id="4476" name="Google Shape;447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77" name="Google Shape;4477;p2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err="1">
                <a:latin typeface="Arial" panose="020B0604020202020204" pitchFamily="34" charset="0"/>
                <a:cs typeface="Arial" panose="020B0604020202020204" pitchFamily="34" charset="0"/>
              </a:rPr>
              <a:t>无神论者越来越有勇气来叫我们放弃我们的信仰</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2"/>
        <p:cNvGrpSpPr/>
        <p:nvPr/>
      </p:nvGrpSpPr>
      <p:grpSpPr>
        <a:xfrm>
          <a:off x="0" y="0"/>
          <a:ext cx="0" cy="0"/>
          <a:chOff x="0" y="0"/>
          <a:chExt cx="0" cy="0"/>
        </a:xfrm>
      </p:grpSpPr>
      <p:sp>
        <p:nvSpPr>
          <p:cNvPr id="6773" name="Google Shape;6773;p2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774" name="Google Shape;6774;p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9"/>
        <p:cNvGrpSpPr/>
        <p:nvPr/>
      </p:nvGrpSpPr>
      <p:grpSpPr>
        <a:xfrm>
          <a:off x="0" y="0"/>
          <a:ext cx="0" cy="0"/>
          <a:chOff x="0" y="0"/>
          <a:chExt cx="0" cy="0"/>
        </a:xfrm>
      </p:grpSpPr>
      <p:sp>
        <p:nvSpPr>
          <p:cNvPr id="6780" name="Google Shape;6780;p2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6781" name="Google Shape;6781;p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5"/>
        <p:cNvGrpSpPr/>
        <p:nvPr/>
      </p:nvGrpSpPr>
      <p:grpSpPr>
        <a:xfrm>
          <a:off x="0" y="0"/>
          <a:ext cx="0" cy="0"/>
          <a:chOff x="0" y="0"/>
          <a:chExt cx="0" cy="0"/>
        </a:xfrm>
      </p:grpSpPr>
      <p:sp>
        <p:nvSpPr>
          <p:cNvPr id="6786" name="Google Shape;6786;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sym typeface="Arial"/>
              </a:rPr>
              <a:t>212</a:t>
            </a:fld>
            <a:endParaRPr sz="1200" dirty="0">
              <a:solidFill>
                <a:srgbClr val="000000"/>
              </a:solidFill>
              <a:sym typeface="Arial"/>
            </a:endParaRPr>
          </a:p>
        </p:txBody>
      </p:sp>
      <p:sp>
        <p:nvSpPr>
          <p:cNvPr id="6787" name="Google Shape;6787;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88" name="Google Shape;6788;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So did death exist before sin?  What do you think?  God said that his creation up to this time was "very good."  What does it mean that creation was "very good" if death existed then?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CN" altLang="en-US" b="1" dirty="0">
                <a:latin typeface="Arial" panose="020B0604020202020204" pitchFamily="34" charset="0"/>
                <a:ea typeface="Times New Roman"/>
                <a:cs typeface="Arial" panose="020B0604020202020204" pitchFamily="34" charset="0"/>
                <a:sym typeface="Times New Roman"/>
              </a:rPr>
              <a:t>那么，在罪恶之前死亡存在吗？你怎么看？上帝说，到目前为止，他的创造物“非常好”。如果死亡当时就存在，那么创造物“非常好”是什么意思呢？</a:t>
            </a:r>
          </a:p>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7"/>
        <p:cNvGrpSpPr/>
        <p:nvPr/>
      </p:nvGrpSpPr>
      <p:grpSpPr>
        <a:xfrm>
          <a:off x="0" y="0"/>
          <a:ext cx="0" cy="0"/>
          <a:chOff x="0" y="0"/>
          <a:chExt cx="0" cy="0"/>
        </a:xfrm>
      </p:grpSpPr>
      <p:sp>
        <p:nvSpPr>
          <p:cNvPr id="6798" name="Google Shape;6798;p213: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213</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799" name="Google Shape;6799;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00" name="Google Shape;6800;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4"/>
        <p:cNvGrpSpPr/>
        <p:nvPr/>
      </p:nvGrpSpPr>
      <p:grpSpPr>
        <a:xfrm>
          <a:off x="0" y="0"/>
          <a:ext cx="0" cy="0"/>
          <a:chOff x="0" y="0"/>
          <a:chExt cx="0" cy="0"/>
        </a:xfrm>
      </p:grpSpPr>
      <p:sp>
        <p:nvSpPr>
          <p:cNvPr id="6825" name="Google Shape;6825;p214: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214</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826" name="Google Shape;6826;p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27" name="Google Shape;6827;p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2"/>
        <p:cNvGrpSpPr/>
        <p:nvPr/>
      </p:nvGrpSpPr>
      <p:grpSpPr>
        <a:xfrm>
          <a:off x="0" y="0"/>
          <a:ext cx="0" cy="0"/>
          <a:chOff x="0" y="0"/>
          <a:chExt cx="0" cy="0"/>
        </a:xfrm>
      </p:grpSpPr>
      <p:sp>
        <p:nvSpPr>
          <p:cNvPr id="6843" name="Google Shape;6843;p215: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215</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844" name="Google Shape;6844;p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45" name="Google Shape;6845;p2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4"/>
        <p:cNvGrpSpPr/>
        <p:nvPr/>
      </p:nvGrpSpPr>
      <p:grpSpPr>
        <a:xfrm>
          <a:off x="0" y="0"/>
          <a:ext cx="0" cy="0"/>
          <a:chOff x="0" y="0"/>
          <a:chExt cx="0" cy="0"/>
        </a:xfrm>
      </p:grpSpPr>
      <p:sp>
        <p:nvSpPr>
          <p:cNvPr id="6855" name="Google Shape;6855;p216: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216</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856" name="Google Shape;6856;p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57" name="Google Shape;6857;p2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4"/>
        <p:cNvGrpSpPr/>
        <p:nvPr/>
      </p:nvGrpSpPr>
      <p:grpSpPr>
        <a:xfrm>
          <a:off x="0" y="0"/>
          <a:ext cx="0" cy="0"/>
          <a:chOff x="0" y="0"/>
          <a:chExt cx="0" cy="0"/>
        </a:xfrm>
      </p:grpSpPr>
      <p:sp>
        <p:nvSpPr>
          <p:cNvPr id="6865" name="Google Shape;6865;p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66" name="Google Shape;6866;p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So why do we die?  Because since the beginning we have trusted ourselves instead of God.</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那么我们为什么会死呢？因为从一开始我们就相信自己，而不是相信上帝。</a:t>
            </a:r>
            <a:endParaRPr b="1" dirty="0">
              <a:latin typeface="Arial" panose="020B0604020202020204" pitchFamily="34" charset="0"/>
              <a:cs typeface="Arial" panose="020B0604020202020204" pitchFamily="34" charset="0"/>
            </a:endParaRPr>
          </a:p>
        </p:txBody>
      </p:sp>
      <p:sp>
        <p:nvSpPr>
          <p:cNvPr id="6867" name="Google Shape;6867;p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217</a:t>
            </a:fld>
            <a:endParaRPr>
              <a:solidFill>
                <a:srgbClr val="000000"/>
              </a:solidFill>
              <a:latin typeface="Calibri"/>
              <a:ea typeface="Calibri"/>
              <a:cs typeface="Calibri"/>
              <a:sym typeface="Calibri"/>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2"/>
        <p:cNvGrpSpPr/>
        <p:nvPr/>
      </p:nvGrpSpPr>
      <p:grpSpPr>
        <a:xfrm>
          <a:off x="0" y="0"/>
          <a:ext cx="0" cy="0"/>
          <a:chOff x="0" y="0"/>
          <a:chExt cx="0" cy="0"/>
        </a:xfrm>
      </p:grpSpPr>
      <p:sp>
        <p:nvSpPr>
          <p:cNvPr id="6873" name="Google Shape;6873;p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218</a:t>
            </a:fld>
            <a:endParaRPr sz="1200">
              <a:solidFill>
                <a:srgbClr val="FFFFFF"/>
              </a:solidFill>
              <a:latin typeface="Comic Sans MS"/>
              <a:ea typeface="Comic Sans MS"/>
              <a:cs typeface="Comic Sans MS"/>
              <a:sym typeface="Comic Sans MS"/>
            </a:endParaRPr>
          </a:p>
        </p:txBody>
      </p:sp>
      <p:sp>
        <p:nvSpPr>
          <p:cNvPr id="6874" name="Google Shape;6874;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75" name="Google Shape;6875;p21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一个广告牌相当明显的显示我们拒绝上帝</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____________</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调查中心是一个由人道主义者，怀疑论者，自由思想者和无神论者组成的组织，他们在公共政策和基层一起共同努力推进科学和世俗主义</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0"/>
        <p:cNvGrpSpPr/>
        <p:nvPr/>
      </p:nvGrpSpPr>
      <p:grpSpPr>
        <a:xfrm>
          <a:off x="0" y="0"/>
          <a:ext cx="0" cy="0"/>
          <a:chOff x="0" y="0"/>
          <a:chExt cx="0" cy="0"/>
        </a:xfrm>
      </p:grpSpPr>
      <p:sp>
        <p:nvSpPr>
          <p:cNvPr id="6881" name="Google Shape;6881;p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219</a:t>
            </a:fld>
            <a:endParaRPr sz="1200">
              <a:solidFill>
                <a:srgbClr val="FFFFFF"/>
              </a:solidFill>
              <a:latin typeface="Comic Sans MS"/>
              <a:ea typeface="Comic Sans MS"/>
              <a:cs typeface="Comic Sans MS"/>
              <a:sym typeface="Comic Sans MS"/>
            </a:endParaRPr>
          </a:p>
        </p:txBody>
      </p:sp>
      <p:sp>
        <p:nvSpPr>
          <p:cNvPr id="6882" name="Google Shape;6882;p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883" name="Google Shape;6883;p219: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err="1">
                <a:latin typeface="Arial" panose="020B0604020202020204" pitchFamily="34" charset="0"/>
                <a:cs typeface="Arial" panose="020B0604020202020204" pitchFamily="34" charset="0"/>
              </a:rPr>
              <a:t>另一个声称</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你知道这是一个神话。这季节,庆祝的理由</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3"/>
        <p:cNvGrpSpPr/>
        <p:nvPr/>
      </p:nvGrpSpPr>
      <p:grpSpPr>
        <a:xfrm>
          <a:off x="0" y="0"/>
          <a:ext cx="0" cy="0"/>
          <a:chOff x="0" y="0"/>
          <a:chExt cx="0" cy="0"/>
        </a:xfrm>
      </p:grpSpPr>
      <p:sp>
        <p:nvSpPr>
          <p:cNvPr id="4484" name="Google Shape;448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a:t>
            </a:fld>
            <a:endParaRPr sz="1200">
              <a:solidFill>
                <a:srgbClr val="FFFFFF"/>
              </a:solidFill>
              <a:latin typeface="Comic Sans MS"/>
              <a:ea typeface="Comic Sans MS"/>
              <a:cs typeface="Comic Sans MS"/>
              <a:sym typeface="Comic Sans MS"/>
            </a:endParaRPr>
          </a:p>
        </p:txBody>
      </p:sp>
      <p:sp>
        <p:nvSpPr>
          <p:cNvPr id="4485" name="Google Shape;448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86" name="Google Shape;4486;p2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8"/>
        <p:cNvGrpSpPr/>
        <p:nvPr/>
      </p:nvGrpSpPr>
      <p:grpSpPr>
        <a:xfrm>
          <a:off x="0" y="0"/>
          <a:ext cx="0" cy="0"/>
          <a:chOff x="0" y="0"/>
          <a:chExt cx="0" cy="0"/>
        </a:xfrm>
      </p:grpSpPr>
      <p:sp>
        <p:nvSpPr>
          <p:cNvPr id="6889" name="Google Shape;6889;p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90" name="Google Shape;6890;p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So we have a huge problem—we did in Genesis 3 and we still do today—we trust in ourselves in prideful sin.  Does God have a solution?  Yes!</a:t>
            </a: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因此，我们面临一个巨大的问题</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我们在</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创世记</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第 </a:t>
            </a:r>
            <a:r>
              <a:rPr lang="en-US" altLang="zh-CN" b="1" dirty="0">
                <a:latin typeface="Arial" panose="020B0604020202020204" pitchFamily="34" charset="0"/>
                <a:cs typeface="Arial" panose="020B0604020202020204" pitchFamily="34" charset="0"/>
              </a:rPr>
              <a:t>3 </a:t>
            </a:r>
            <a:r>
              <a:rPr lang="zh-CN" altLang="en-US" b="1" dirty="0">
                <a:latin typeface="Arial" panose="020B0604020202020204" pitchFamily="34" charset="0"/>
                <a:cs typeface="Arial" panose="020B0604020202020204" pitchFamily="34" charset="0"/>
              </a:rPr>
              <a:t>章中就遇到了这个问题，今天仍然如此</a:t>
            </a:r>
            <a:r>
              <a:rPr lang="en-US" altLang="zh-CN" b="1" dirty="0">
                <a:latin typeface="Arial" panose="020B0604020202020204" pitchFamily="34" charset="0"/>
                <a:cs typeface="Arial" panose="020B0604020202020204" pitchFamily="34" charset="0"/>
              </a:rPr>
              <a:t>——</a:t>
            </a:r>
            <a:r>
              <a:rPr lang="zh-CN" altLang="en-US" b="1" dirty="0">
                <a:latin typeface="Arial" panose="020B0604020202020204" pitchFamily="34" charset="0"/>
                <a:cs typeface="Arial" panose="020B0604020202020204" pitchFamily="34" charset="0"/>
              </a:rPr>
              <a:t>我们自以为是，犯了骄傲的罪。上帝有解决方案吗？有！</a:t>
            </a:r>
            <a:endParaRPr b="1" dirty="0">
              <a:latin typeface="Arial" panose="020B0604020202020204" pitchFamily="34" charset="0"/>
              <a:cs typeface="Arial" panose="020B0604020202020204" pitchFamily="34" charset="0"/>
            </a:endParaRPr>
          </a:p>
        </p:txBody>
      </p:sp>
      <p:sp>
        <p:nvSpPr>
          <p:cNvPr id="6891" name="Google Shape;6891;p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220</a:t>
            </a:fld>
            <a:endParaRPr>
              <a:solidFill>
                <a:srgbClr val="000000"/>
              </a:solidFill>
              <a:latin typeface="Calibri"/>
              <a:ea typeface="Calibri"/>
              <a:cs typeface="Calibri"/>
              <a:sym typeface="Calibri"/>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5"/>
        <p:cNvGrpSpPr/>
        <p:nvPr/>
      </p:nvGrpSpPr>
      <p:grpSpPr>
        <a:xfrm>
          <a:off x="0" y="0"/>
          <a:ext cx="0" cy="0"/>
          <a:chOff x="0" y="0"/>
          <a:chExt cx="0" cy="0"/>
        </a:xfrm>
      </p:grpSpPr>
      <p:sp>
        <p:nvSpPr>
          <p:cNvPr id="6896" name="Google Shape;6896;p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897" name="Google Shape;6897;p2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Even Genesis 3 says that God provides Christ as our Savior from the cost of our independence</a:t>
            </a:r>
            <a:r>
              <a:rPr lang="en-US" b="1" dirty="0">
                <a:latin typeface="Arial" panose="020B0604020202020204" pitchFamily="34" charset="0"/>
                <a:cs typeface="Arial" panose="020B0604020202020204" pitchFamily="34" charset="0"/>
              </a:rPr>
              <a:t> </a:t>
            </a: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甚至创世记 </a:t>
            </a:r>
            <a:r>
              <a:rPr lang="en-US" altLang="zh-CN" b="1" dirty="0">
                <a:latin typeface="Arial" panose="020B0604020202020204" pitchFamily="34" charset="0"/>
                <a:cs typeface="Arial" panose="020B0604020202020204" pitchFamily="34" charset="0"/>
              </a:rPr>
              <a:t>3 </a:t>
            </a:r>
            <a:r>
              <a:rPr lang="zh-CN" altLang="en-US" b="1" dirty="0">
                <a:latin typeface="Arial" panose="020B0604020202020204" pitchFamily="34" charset="0"/>
                <a:cs typeface="Arial" panose="020B0604020202020204" pitchFamily="34" charset="0"/>
              </a:rPr>
              <a:t>章也说，神赐给我们基督作为我们的救主，使我们免于独立的代价。</a:t>
            </a:r>
            <a:endParaRPr b="1" dirty="0">
              <a:latin typeface="Arial" panose="020B0604020202020204" pitchFamily="34" charset="0"/>
              <a:cs typeface="Arial" panose="020B0604020202020204" pitchFamily="34" charset="0"/>
            </a:endParaRPr>
          </a:p>
        </p:txBody>
      </p:sp>
      <p:sp>
        <p:nvSpPr>
          <p:cNvPr id="6898" name="Google Shape;6898;p2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221</a:t>
            </a:fld>
            <a:endParaRPr>
              <a:solidFill>
                <a:srgbClr val="000000"/>
              </a:solidFill>
              <a:latin typeface="Calibri"/>
              <a:ea typeface="Calibri"/>
              <a:cs typeface="Calibri"/>
              <a:sym typeface="Calibri"/>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2"/>
        <p:cNvGrpSpPr/>
        <p:nvPr/>
      </p:nvGrpSpPr>
      <p:grpSpPr>
        <a:xfrm>
          <a:off x="0" y="0"/>
          <a:ext cx="0" cy="0"/>
          <a:chOff x="0" y="0"/>
          <a:chExt cx="0" cy="0"/>
        </a:xfrm>
      </p:grpSpPr>
      <p:sp>
        <p:nvSpPr>
          <p:cNvPr id="6903" name="Google Shape;6903;p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222</a:t>
            </a:fld>
            <a:endParaRPr sz="1200">
              <a:solidFill>
                <a:srgbClr val="FFFFFF"/>
              </a:solidFill>
              <a:latin typeface="Comic Sans MS"/>
              <a:ea typeface="Comic Sans MS"/>
              <a:cs typeface="Comic Sans MS"/>
              <a:sym typeface="Comic Sans MS"/>
            </a:endParaRPr>
          </a:p>
        </p:txBody>
      </p:sp>
      <p:sp>
        <p:nvSpPr>
          <p:cNvPr id="6904" name="Google Shape;6904;p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05" name="Google Shape;6905;p22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God went looking for Adam—not Adam looking for God (3:8-11).</a:t>
            </a:r>
            <a:r>
              <a:rPr lang="en-US" b="1" dirty="0">
                <a:latin typeface="Arial" panose="020B0604020202020204" pitchFamily="34" charset="0"/>
                <a:cs typeface="Arial" panose="020B0604020202020204" pitchFamily="34" charset="0"/>
              </a:rPr>
              <a:t> </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上帝去寻找亚当，而不是亚当去寻找上帝（</a:t>
            </a:r>
            <a:r>
              <a:rPr lang="en-US" altLang="zh-CN" b="1" dirty="0">
                <a:latin typeface="Arial" panose="020B0604020202020204" pitchFamily="34" charset="0"/>
                <a:cs typeface="Arial" panose="020B0604020202020204" pitchFamily="34" charset="0"/>
              </a:rPr>
              <a:t>3</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8-11</a:t>
            </a:r>
            <a:r>
              <a:rPr lang="zh-CN" alt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0"/>
        <p:cNvGrpSpPr/>
        <p:nvPr/>
      </p:nvGrpSpPr>
      <p:grpSpPr>
        <a:xfrm>
          <a:off x="0" y="0"/>
          <a:ext cx="0" cy="0"/>
          <a:chOff x="0" y="0"/>
          <a:chExt cx="0" cy="0"/>
        </a:xfrm>
      </p:grpSpPr>
      <p:sp>
        <p:nvSpPr>
          <p:cNvPr id="6911" name="Google Shape;6911;p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223</a:t>
            </a:fld>
            <a:endParaRPr sz="1200">
              <a:solidFill>
                <a:srgbClr val="FFFFFF"/>
              </a:solidFill>
              <a:latin typeface="Comic Sans MS"/>
              <a:ea typeface="Comic Sans MS"/>
              <a:cs typeface="Comic Sans MS"/>
              <a:sym typeface="Comic Sans MS"/>
            </a:endParaRPr>
          </a:p>
        </p:txBody>
      </p:sp>
      <p:sp>
        <p:nvSpPr>
          <p:cNvPr id="6912" name="Google Shape;6912;p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13" name="Google Shape;6913;p22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God went looking for Adam—not Adam looking for God (3:8-11)!</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上帝去寻找亚当，而不是亚当去寻找上帝（</a:t>
            </a:r>
            <a:r>
              <a:rPr lang="en-US" altLang="zh-CN" b="1" dirty="0">
                <a:latin typeface="Arial" panose="020B0604020202020204" pitchFamily="34" charset="0"/>
                <a:cs typeface="Arial" panose="020B0604020202020204" pitchFamily="34" charset="0"/>
              </a:rPr>
              <a:t>3</a:t>
            </a:r>
            <a:r>
              <a:rPr lang="zh-CN" altLang="en-US" b="1" dirty="0">
                <a:latin typeface="Arial" panose="020B0604020202020204" pitchFamily="34" charset="0"/>
                <a:cs typeface="Arial" panose="020B0604020202020204" pitchFamily="34" charset="0"/>
              </a:rPr>
              <a:t>：</a:t>
            </a:r>
            <a:r>
              <a:rPr lang="en-US" altLang="zh-CN" b="1" dirty="0">
                <a:latin typeface="Arial" panose="020B0604020202020204" pitchFamily="34" charset="0"/>
                <a:cs typeface="Arial" panose="020B0604020202020204" pitchFamily="34" charset="0"/>
              </a:rPr>
              <a:t>8-11</a:t>
            </a:r>
            <a:r>
              <a:rPr lang="zh-CN" alt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9"/>
        <p:cNvGrpSpPr/>
        <p:nvPr/>
      </p:nvGrpSpPr>
      <p:grpSpPr>
        <a:xfrm>
          <a:off x="0" y="0"/>
          <a:ext cx="0" cy="0"/>
          <a:chOff x="0" y="0"/>
          <a:chExt cx="0" cy="0"/>
        </a:xfrm>
      </p:grpSpPr>
      <p:sp>
        <p:nvSpPr>
          <p:cNvPr id="6920" name="Google Shape;6920;p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224</a:t>
            </a:fld>
            <a:endParaRPr sz="1200">
              <a:solidFill>
                <a:srgbClr val="FFFFFF"/>
              </a:solidFill>
              <a:latin typeface="Comic Sans MS"/>
              <a:ea typeface="Comic Sans MS"/>
              <a:cs typeface="Comic Sans MS"/>
              <a:sym typeface="Comic Sans MS"/>
            </a:endParaRPr>
          </a:p>
        </p:txBody>
      </p:sp>
      <p:sp>
        <p:nvSpPr>
          <p:cNvPr id="6921" name="Google Shape;6921;p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22" name="Google Shape;6922;p22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8"/>
        <p:cNvGrpSpPr/>
        <p:nvPr/>
      </p:nvGrpSpPr>
      <p:grpSpPr>
        <a:xfrm>
          <a:off x="0" y="0"/>
          <a:ext cx="0" cy="0"/>
          <a:chOff x="0" y="0"/>
          <a:chExt cx="0" cy="0"/>
        </a:xfrm>
      </p:grpSpPr>
      <p:sp>
        <p:nvSpPr>
          <p:cNvPr id="6929" name="Google Shape;6929;p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225</a:t>
            </a:fld>
            <a:endParaRPr sz="1200" dirty="0">
              <a:solidFill>
                <a:srgbClr val="000000"/>
              </a:solidFill>
              <a:sym typeface="Arial"/>
            </a:endParaRPr>
          </a:p>
        </p:txBody>
      </p:sp>
      <p:sp>
        <p:nvSpPr>
          <p:cNvPr id="6930" name="Google Shape;6930;p22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225</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931" name="Google Shape;6931;p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32" name="Google Shape;6932;p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8"/>
        <p:cNvGrpSpPr/>
        <p:nvPr/>
      </p:nvGrpSpPr>
      <p:grpSpPr>
        <a:xfrm>
          <a:off x="0" y="0"/>
          <a:ext cx="0" cy="0"/>
          <a:chOff x="0" y="0"/>
          <a:chExt cx="0" cy="0"/>
        </a:xfrm>
      </p:grpSpPr>
      <p:sp>
        <p:nvSpPr>
          <p:cNvPr id="6939" name="Google Shape;6939;p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sym typeface="Arial"/>
              </a:rPr>
              <a:t>226</a:t>
            </a:fld>
            <a:endParaRPr sz="1200" dirty="0">
              <a:solidFill>
                <a:srgbClr val="000000"/>
              </a:solidFill>
              <a:sym typeface="Arial"/>
            </a:endParaRPr>
          </a:p>
        </p:txBody>
      </p:sp>
      <p:sp>
        <p:nvSpPr>
          <p:cNvPr id="6940" name="Google Shape;6940;p226: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226</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941" name="Google Shape;6941;p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42" name="Google Shape;6942;p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This is what God said to Satan…</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God promised a Savior to defeat Satan (3:14-15).</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	</a:t>
            </a:r>
            <a:r>
              <a:rPr lang="en-US" b="1" dirty="0">
                <a:latin typeface="Arial" panose="020B0604020202020204" pitchFamily="34" charset="0"/>
                <a:ea typeface="Times New Roman"/>
                <a:cs typeface="Arial" panose="020B0604020202020204" pitchFamily="34" charset="0"/>
                <a:sym typeface="Times New Roman"/>
              </a:rPr>
              <a:t>We have hated snakes since this day!</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ea typeface="Times New Roman"/>
                <a:cs typeface="Arial" panose="020B0604020202020204" pitchFamily="34" charset="0"/>
                <a:sym typeface="Times New Roman"/>
              </a:rPr>
              <a:t>	More seriously, God promised that one of Eve's descendants would strike the mortal blow to Satan.  Jesus did this at the cross!</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这是上帝对撒旦说的话</a:t>
            </a:r>
            <a:r>
              <a:rPr lang="en-US" altLang="zh-CN" b="1" dirty="0">
                <a:latin typeface="Arial" panose="020B0604020202020204" pitchFamily="34" charset="0"/>
                <a:cs typeface="Arial" panose="020B0604020202020204" pitchFamily="34" charset="0"/>
              </a:rPr>
              <a:t>…… </a:t>
            </a: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上帝应许了一位救主来击败撒旦（创世纪 </a:t>
            </a:r>
            <a:r>
              <a:rPr lang="en-US" altLang="zh-CN" b="1" dirty="0">
                <a:latin typeface="Arial" panose="020B0604020202020204" pitchFamily="34" charset="0"/>
                <a:cs typeface="Arial" panose="020B0604020202020204" pitchFamily="34" charset="0"/>
              </a:rPr>
              <a:t>3:14-15</a:t>
            </a:r>
            <a:r>
              <a:rPr lang="zh-CN" altLang="en-US" b="1" dirty="0">
                <a:latin typeface="Arial" panose="020B0604020202020204" pitchFamily="34" charset="0"/>
                <a:cs typeface="Arial" panose="020B0604020202020204" pitchFamily="34" charset="0"/>
              </a:rPr>
              <a:t>）。 </a:t>
            </a:r>
            <a:endParaRPr lang="en-US" altLang="zh-CN"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自那一天起，我们就憎恨蛇！ </a:t>
            </a:r>
            <a:endParaRPr lang="en-US" altLang="zh-CN"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zh-CN" altLang="en-US" b="1" dirty="0">
                <a:latin typeface="Arial" panose="020B0604020202020204" pitchFamily="34" charset="0"/>
                <a:cs typeface="Arial" panose="020B0604020202020204" pitchFamily="34" charset="0"/>
              </a:rPr>
              <a:t>更严重的是，上帝应许夏娃的一个后裔会对撒旦造成致命一击。耶稣在十字架上完成了这一点！</a:t>
            </a: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7"/>
        <p:cNvGrpSpPr/>
        <p:nvPr/>
      </p:nvGrpSpPr>
      <p:grpSpPr>
        <a:xfrm>
          <a:off x="0" y="0"/>
          <a:ext cx="0" cy="0"/>
          <a:chOff x="0" y="0"/>
          <a:chExt cx="0" cy="0"/>
        </a:xfrm>
      </p:grpSpPr>
      <p:sp>
        <p:nvSpPr>
          <p:cNvPr id="6948" name="Google Shape;6948;p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227</a:t>
            </a:fld>
            <a:endParaRPr sz="1200">
              <a:solidFill>
                <a:srgbClr val="FFFFFF"/>
              </a:solidFill>
              <a:latin typeface="Comic Sans MS"/>
              <a:ea typeface="Comic Sans MS"/>
              <a:cs typeface="Comic Sans MS"/>
              <a:sym typeface="Comic Sans MS"/>
            </a:endParaRPr>
          </a:p>
        </p:txBody>
      </p:sp>
      <p:sp>
        <p:nvSpPr>
          <p:cNvPr id="6949" name="Google Shape;6949;p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50" name="Google Shape;6950;p22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3" indent="0" algn="l" rtl="0">
              <a:spcBef>
                <a:spcPts val="0"/>
              </a:spcBef>
              <a:spcAft>
                <a:spcPts val="0"/>
              </a:spcAft>
              <a:buNone/>
            </a:pPr>
            <a:endParaRPr>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5"/>
        <p:cNvGrpSpPr/>
        <p:nvPr/>
      </p:nvGrpSpPr>
      <p:grpSpPr>
        <a:xfrm>
          <a:off x="0" y="0"/>
          <a:ext cx="0" cy="0"/>
          <a:chOff x="0" y="0"/>
          <a:chExt cx="0" cy="0"/>
        </a:xfrm>
      </p:grpSpPr>
      <p:sp>
        <p:nvSpPr>
          <p:cNvPr id="6956" name="Google Shape;6956;p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228</a:t>
            </a:fld>
            <a:endParaRPr sz="1200">
              <a:solidFill>
                <a:srgbClr val="FFFFFF"/>
              </a:solidFill>
              <a:latin typeface="Comic Sans MS"/>
              <a:ea typeface="Comic Sans MS"/>
              <a:cs typeface="Comic Sans MS"/>
              <a:sym typeface="Comic Sans MS"/>
            </a:endParaRPr>
          </a:p>
        </p:txBody>
      </p:sp>
      <p:sp>
        <p:nvSpPr>
          <p:cNvPr id="6957" name="Google Shape;6957;p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58" name="Google Shape;6958;p22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God gave Adam hope for the future by naming Eve (3:20).</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上帝给亚当取名夏娃，给了他未来的希望（</a:t>
            </a:r>
            <a:r>
              <a:rPr lang="en-US" altLang="zh-CN" b="1" dirty="0">
                <a:latin typeface="Arial" panose="020B0604020202020204" pitchFamily="34" charset="0"/>
                <a:cs typeface="Arial" panose="020B0604020202020204" pitchFamily="34" charset="0"/>
              </a:rPr>
              <a:t>3:20</a:t>
            </a:r>
            <a:r>
              <a:rPr lang="zh-CN" alt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3"/>
        <p:cNvGrpSpPr/>
        <p:nvPr/>
      </p:nvGrpSpPr>
      <p:grpSpPr>
        <a:xfrm>
          <a:off x="0" y="0"/>
          <a:ext cx="0" cy="0"/>
          <a:chOff x="0" y="0"/>
          <a:chExt cx="0" cy="0"/>
        </a:xfrm>
      </p:grpSpPr>
      <p:sp>
        <p:nvSpPr>
          <p:cNvPr id="6964" name="Google Shape;6964;p229:notes"/>
          <p:cNvSpPr txBox="1"/>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229</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965" name="Google Shape;6965;p229: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a:solidFill>
                  <a:srgbClr val="000000"/>
                </a:solidFill>
                <a:latin typeface="Arial" panose="020B0604020202020204" pitchFamily="34" charset="0"/>
                <a:cs typeface="Arial" panose="020B0604020202020204" pitchFamily="34" charset="0"/>
                <a:sym typeface="Arial"/>
              </a:rPr>
              <a:t>229</a:t>
            </a:fld>
            <a:endParaRPr sz="1200" b="1" dirty="0">
              <a:solidFill>
                <a:srgbClr val="000000"/>
              </a:solidFill>
              <a:latin typeface="Arial" panose="020B0604020202020204" pitchFamily="34" charset="0"/>
              <a:cs typeface="Arial" panose="020B0604020202020204" pitchFamily="34" charset="0"/>
              <a:sym typeface="Arial"/>
            </a:endParaRPr>
          </a:p>
        </p:txBody>
      </p:sp>
      <p:sp>
        <p:nvSpPr>
          <p:cNvPr id="6966" name="Google Shape;6966;p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67" name="Google Shape;6967;p2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23</a:t>
            </a:fld>
            <a:endParaRPr sz="1200" b="0" i="0" u="none" strike="noStrike" cap="none">
              <a:solidFill>
                <a:srgbClr val="FFFFFF"/>
              </a:solidFill>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2"/>
        <p:cNvGrpSpPr/>
        <p:nvPr/>
      </p:nvGrpSpPr>
      <p:grpSpPr>
        <a:xfrm>
          <a:off x="0" y="0"/>
          <a:ext cx="0" cy="0"/>
          <a:chOff x="0" y="0"/>
          <a:chExt cx="0" cy="0"/>
        </a:xfrm>
      </p:grpSpPr>
      <p:sp>
        <p:nvSpPr>
          <p:cNvPr id="6973" name="Google Shape;6973;p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74" name="Google Shape;6974;p2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
        <p:nvSpPr>
          <p:cNvPr id="6975" name="Google Shape;6975;p2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230</a:t>
            </a:fld>
            <a:endParaRPr sz="1200" dirty="0">
              <a:solidFill>
                <a:srgbClr val="000000"/>
              </a:solidFill>
              <a:sym typeface="Aria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0"/>
        <p:cNvGrpSpPr/>
        <p:nvPr/>
      </p:nvGrpSpPr>
      <p:grpSpPr>
        <a:xfrm>
          <a:off x="0" y="0"/>
          <a:ext cx="0" cy="0"/>
          <a:chOff x="0" y="0"/>
          <a:chExt cx="0" cy="0"/>
        </a:xfrm>
      </p:grpSpPr>
      <p:sp>
        <p:nvSpPr>
          <p:cNvPr id="6981" name="Google Shape;6981;p2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231</a:t>
            </a:fld>
            <a:endParaRPr sz="1200" dirty="0">
              <a:solidFill>
                <a:srgbClr val="000000"/>
              </a:solidFill>
              <a:sym typeface="Arial"/>
            </a:endParaRPr>
          </a:p>
        </p:txBody>
      </p:sp>
      <p:sp>
        <p:nvSpPr>
          <p:cNvPr id="6982" name="Google Shape;6982;p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83" name="Google Shape;6983;p2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7"/>
        <p:cNvGrpSpPr/>
        <p:nvPr/>
      </p:nvGrpSpPr>
      <p:grpSpPr>
        <a:xfrm>
          <a:off x="0" y="0"/>
          <a:ext cx="0" cy="0"/>
          <a:chOff x="0" y="0"/>
          <a:chExt cx="0" cy="0"/>
        </a:xfrm>
      </p:grpSpPr>
      <p:sp>
        <p:nvSpPr>
          <p:cNvPr id="6988" name="Google Shape;6988;p2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232</a:t>
            </a:fld>
            <a:endParaRPr sz="1200">
              <a:solidFill>
                <a:srgbClr val="FFFFFF"/>
              </a:solidFill>
              <a:latin typeface="Comic Sans MS"/>
              <a:ea typeface="Comic Sans MS"/>
              <a:cs typeface="Comic Sans MS"/>
              <a:sym typeface="Comic Sans MS"/>
            </a:endParaRPr>
          </a:p>
        </p:txBody>
      </p:sp>
      <p:sp>
        <p:nvSpPr>
          <p:cNvPr id="6989" name="Google Shape;6989;p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6990" name="Google Shape;6990;p232: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They hadn't eaten from the tree of life that would have made them live forever.</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他们没有吃 可以让他们永生的 生命树上的果子。</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6"/>
        <p:cNvGrpSpPr/>
        <p:nvPr/>
      </p:nvGrpSpPr>
      <p:grpSpPr>
        <a:xfrm>
          <a:off x="0" y="0"/>
          <a:ext cx="0" cy="0"/>
          <a:chOff x="0" y="0"/>
          <a:chExt cx="0" cy="0"/>
        </a:xfrm>
      </p:grpSpPr>
      <p:sp>
        <p:nvSpPr>
          <p:cNvPr id="6997" name="Google Shape;6997;p2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sym typeface="Arial"/>
              </a:rPr>
              <a:t>233</a:t>
            </a:fld>
            <a:endParaRPr sz="1200" dirty="0">
              <a:solidFill>
                <a:srgbClr val="000000"/>
              </a:solidFill>
              <a:sym typeface="Arial"/>
            </a:endParaRPr>
          </a:p>
        </p:txBody>
      </p:sp>
      <p:sp>
        <p:nvSpPr>
          <p:cNvPr id="6998" name="Google Shape;6998;p2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99" name="Google Shape;6999;p2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3"/>
        <p:cNvGrpSpPr/>
        <p:nvPr/>
      </p:nvGrpSpPr>
      <p:grpSpPr>
        <a:xfrm>
          <a:off x="0" y="0"/>
          <a:ext cx="0" cy="0"/>
          <a:chOff x="0" y="0"/>
          <a:chExt cx="0" cy="0"/>
        </a:xfrm>
      </p:grpSpPr>
      <p:sp>
        <p:nvSpPr>
          <p:cNvPr id="7004" name="Google Shape;7004;p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234</a:t>
            </a:fld>
            <a:endParaRPr sz="1200">
              <a:solidFill>
                <a:srgbClr val="FFFFFF"/>
              </a:solidFill>
              <a:latin typeface="Comic Sans MS"/>
              <a:ea typeface="Comic Sans MS"/>
              <a:cs typeface="Comic Sans MS"/>
              <a:sym typeface="Comic Sans MS"/>
            </a:endParaRPr>
          </a:p>
        </p:txBody>
      </p:sp>
      <p:sp>
        <p:nvSpPr>
          <p:cNvPr id="7005" name="Google Shape;7005;p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06" name="Google Shape;7006;p23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So God prevented them from ever being able to eat from that second tree.</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所以上帝阻止他们吃第二棵树上的果子</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1"/>
        <p:cNvGrpSpPr/>
        <p:nvPr/>
      </p:nvGrpSpPr>
      <p:grpSpPr>
        <a:xfrm>
          <a:off x="0" y="0"/>
          <a:ext cx="0" cy="0"/>
          <a:chOff x="0" y="0"/>
          <a:chExt cx="0" cy="0"/>
        </a:xfrm>
      </p:grpSpPr>
      <p:sp>
        <p:nvSpPr>
          <p:cNvPr id="7012" name="Google Shape;7012;p2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235</a:t>
            </a:fld>
            <a:endParaRPr sz="1200">
              <a:solidFill>
                <a:srgbClr val="FFFFFF"/>
              </a:solidFill>
              <a:latin typeface="Comic Sans MS"/>
              <a:ea typeface="Comic Sans MS"/>
              <a:cs typeface="Comic Sans MS"/>
              <a:sym typeface="Comic Sans MS"/>
            </a:endParaRPr>
          </a:p>
        </p:txBody>
      </p:sp>
      <p:sp>
        <p:nvSpPr>
          <p:cNvPr id="7013" name="Google Shape;7013;p2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14" name="Google Shape;7014;p23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Until the Flood destroyed Eden, God assured that they would not forever live in sin by returning to the tree of life.</a:t>
            </a:r>
          </a:p>
          <a:p>
            <a:pPr marL="0" lvl="0" indent="0" algn="l" rtl="0">
              <a:spcBef>
                <a:spcPts val="0"/>
              </a:spcBef>
              <a:spcAft>
                <a:spcPts val="0"/>
              </a:spcAft>
              <a:buNone/>
            </a:pPr>
            <a:r>
              <a:rPr lang="zh-CN" altLang="en-US" b="1" dirty="0">
                <a:latin typeface="Arial" panose="020B0604020202020204" pitchFamily="34" charset="0"/>
                <a:cs typeface="Arial" panose="020B0604020202020204" pitchFamily="34" charset="0"/>
              </a:rPr>
              <a:t>直到洪水摧毁伊甸园之前，上帝确保他们不会 通过返回生命树永远活在罪中。</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9"/>
        <p:cNvGrpSpPr/>
        <p:nvPr/>
      </p:nvGrpSpPr>
      <p:grpSpPr>
        <a:xfrm>
          <a:off x="0" y="0"/>
          <a:ext cx="0" cy="0"/>
          <a:chOff x="0" y="0"/>
          <a:chExt cx="0" cy="0"/>
        </a:xfrm>
      </p:grpSpPr>
      <p:sp>
        <p:nvSpPr>
          <p:cNvPr id="7020" name="Google Shape;7020;p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21" name="Google Shape;7021;p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
        <p:nvSpPr>
          <p:cNvPr id="7022" name="Google Shape;7022;p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236</a:t>
            </a:fld>
            <a:endParaRPr sz="1200" dirty="0">
              <a:solidFill>
                <a:srgbClr val="000000"/>
              </a:solidFill>
              <a:sym typeface="Arial"/>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7"/>
        <p:cNvGrpSpPr/>
        <p:nvPr/>
      </p:nvGrpSpPr>
      <p:grpSpPr>
        <a:xfrm>
          <a:off x="0" y="0"/>
          <a:ext cx="0" cy="0"/>
          <a:chOff x="0" y="0"/>
          <a:chExt cx="0" cy="0"/>
        </a:xfrm>
      </p:grpSpPr>
      <p:sp>
        <p:nvSpPr>
          <p:cNvPr id="7028" name="Google Shape;7028;p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29" name="Google Shape;7029;p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Arial"/>
              <a:buNone/>
            </a:pPr>
            <a:r>
              <a:rPr lang="en-US" sz="1200" b="1" dirty="0" err="1">
                <a:solidFill>
                  <a:schemeClr val="dk1"/>
                </a:solidFill>
                <a:latin typeface="Arial" panose="020B0604020202020204" pitchFamily="34" charset="0"/>
                <a:cs typeface="Arial" panose="020B0604020202020204" pitchFamily="34" charset="0"/>
                <a:sym typeface="Arial"/>
              </a:rPr>
              <a:t>为什么上帝给我们一个救世主？祂派基督因为</a:t>
            </a:r>
            <a:r>
              <a:rPr lang="en-US" sz="1200" b="1" dirty="0">
                <a:solidFill>
                  <a:schemeClr val="dk1"/>
                </a:solidFill>
                <a:latin typeface="Arial" panose="020B0604020202020204" pitchFamily="34" charset="0"/>
                <a:cs typeface="Arial" panose="020B0604020202020204" pitchFamily="34" charset="0"/>
                <a:sym typeface="Arial"/>
              </a:rPr>
              <a:t>。。。</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7030" name="Google Shape;7030;p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237</a:t>
            </a:fld>
            <a:endParaRPr>
              <a:solidFill>
                <a:srgbClr val="000000"/>
              </a:solidFill>
              <a:latin typeface="Calibri"/>
              <a:ea typeface="Calibri"/>
              <a:cs typeface="Calibri"/>
              <a:sym typeface="Calibri"/>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5"/>
        <p:cNvGrpSpPr/>
        <p:nvPr/>
      </p:nvGrpSpPr>
      <p:grpSpPr>
        <a:xfrm>
          <a:off x="0" y="0"/>
          <a:ext cx="0" cy="0"/>
          <a:chOff x="0" y="0"/>
          <a:chExt cx="0" cy="0"/>
        </a:xfrm>
      </p:grpSpPr>
      <p:sp>
        <p:nvSpPr>
          <p:cNvPr id="7036" name="Google Shape;7036;p2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37" name="Google Shape;7037;p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a:latin typeface="Arial" panose="020B0604020202020204" pitchFamily="34" charset="0"/>
                <a:cs typeface="Arial" panose="020B0604020202020204" pitchFamily="34" charset="0"/>
              </a:rPr>
              <a:t>甚至创世纪3也说，上帝为了我们自我所要付出的代价，而给了我们基督。</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7038" name="Google Shape;7038;p2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238</a:t>
            </a:fld>
            <a:endParaRPr>
              <a:solidFill>
                <a:srgbClr val="000000"/>
              </a:solidFill>
              <a:latin typeface="Calibri"/>
              <a:ea typeface="Calibri"/>
              <a:cs typeface="Calibri"/>
              <a:sym typeface="Calibri"/>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4"/>
        <p:cNvGrpSpPr/>
        <p:nvPr/>
      </p:nvGrpSpPr>
      <p:grpSpPr>
        <a:xfrm>
          <a:off x="0" y="0"/>
          <a:ext cx="0" cy="0"/>
          <a:chOff x="0" y="0"/>
          <a:chExt cx="0" cy="0"/>
        </a:xfrm>
      </p:grpSpPr>
      <p:sp>
        <p:nvSpPr>
          <p:cNvPr id="7045" name="Google Shape;7045;p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46" name="Google Shape;7046;p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b="0" dirty="0" err="1">
                <a:latin typeface="Arial" panose="020B0604020202020204" pitchFamily="34" charset="0"/>
                <a:cs typeface="Arial" panose="020B0604020202020204" pitchFamily="34" charset="0"/>
              </a:rPr>
              <a:t>这是魔法师给予基督的没药礼物</a:t>
            </a:r>
            <a:r>
              <a:rPr lang="en-US" b="0" dirty="0">
                <a:latin typeface="Arial" panose="020B0604020202020204" pitchFamily="34" charset="0"/>
                <a:cs typeface="Arial" panose="020B0604020202020204" pitchFamily="34" charset="0"/>
              </a:rPr>
              <a:t> – </a:t>
            </a:r>
            <a:r>
              <a:rPr lang="en-US" b="0" dirty="0" err="1">
                <a:latin typeface="Arial" panose="020B0604020202020204" pitchFamily="34" charset="0"/>
                <a:cs typeface="Arial" panose="020B0604020202020204" pitchFamily="34" charset="0"/>
              </a:rPr>
              <a:t>代表他将为所有的人死</a:t>
            </a:r>
            <a:r>
              <a:rPr lang="en-US" b="0" dirty="0">
                <a:latin typeface="Arial" panose="020B0604020202020204" pitchFamily="34" charset="0"/>
                <a:cs typeface="Arial" panose="020B0604020202020204" pitchFamily="34" charset="0"/>
              </a:rPr>
              <a:t>。</a:t>
            </a:r>
            <a:endParaRPr b="0" dirty="0">
              <a:latin typeface="Arial" panose="020B0604020202020204" pitchFamily="34" charset="0"/>
              <a:cs typeface="Arial" panose="020B0604020202020204" pitchFamily="34" charset="0"/>
            </a:endParaRPr>
          </a:p>
        </p:txBody>
      </p:sp>
      <p:sp>
        <p:nvSpPr>
          <p:cNvPr id="7047" name="Google Shape;7047;p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239</a:t>
            </a:fld>
            <a:endParaRPr>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2"/>
        <p:cNvGrpSpPr/>
        <p:nvPr/>
      </p:nvGrpSpPr>
      <p:grpSpPr>
        <a:xfrm>
          <a:off x="0" y="0"/>
          <a:ext cx="0" cy="0"/>
          <a:chOff x="0" y="0"/>
          <a:chExt cx="0" cy="0"/>
        </a:xfrm>
      </p:grpSpPr>
      <p:sp>
        <p:nvSpPr>
          <p:cNvPr id="4503" name="Google Shape;4503;p24: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04" name="Google Shape;4504;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err="1">
                <a:latin typeface="Arial" panose="020B0604020202020204" pitchFamily="34" charset="0"/>
                <a:cs typeface="Arial" panose="020B0604020202020204" pitchFamily="34" charset="0"/>
                <a:sym typeface="Arial"/>
              </a:rPr>
              <a:t>你将如何记得全部的书</a:t>
            </a:r>
            <a:r>
              <a:rPr lang="en-US" b="1" dirty="0">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6"/>
        <p:cNvGrpSpPr/>
        <p:nvPr/>
      </p:nvGrpSpPr>
      <p:grpSpPr>
        <a:xfrm>
          <a:off x="0" y="0"/>
          <a:ext cx="0" cy="0"/>
          <a:chOff x="0" y="0"/>
          <a:chExt cx="0" cy="0"/>
        </a:xfrm>
      </p:grpSpPr>
      <p:sp>
        <p:nvSpPr>
          <p:cNvPr id="7057" name="Google Shape;7057;p2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sym typeface="Arial"/>
              </a:rPr>
              <a:t>240</a:t>
            </a:fld>
            <a:endParaRPr sz="1200" dirty="0">
              <a:solidFill>
                <a:srgbClr val="000000"/>
              </a:solidFill>
              <a:sym typeface="Arial"/>
            </a:endParaRPr>
          </a:p>
        </p:txBody>
      </p:sp>
      <p:sp>
        <p:nvSpPr>
          <p:cNvPr id="7058" name="Google Shape;7058;p2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59" name="Google Shape;7059;p2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b="1" dirty="0">
                <a:latin typeface="Arial" panose="020B0604020202020204" pitchFamily="34" charset="0"/>
                <a:ea typeface="Times New Roman"/>
                <a:cs typeface="Arial" panose="020B0604020202020204" pitchFamily="34" charset="0"/>
                <a:sym typeface="Times New Roman"/>
              </a:rPr>
              <a:t>Genesis 3 teaches us two great truths: what we did wrong and what God did about it.  </a:t>
            </a:r>
            <a:endParaRPr b="1"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Times New Roman"/>
              <a:buNone/>
            </a:pPr>
            <a:r>
              <a:rPr lang="en-US" b="1" dirty="0">
                <a:latin typeface="Arial" panose="020B0604020202020204" pitchFamily="34" charset="0"/>
                <a:ea typeface="Times New Roman"/>
                <a:cs typeface="Arial" panose="020B0604020202020204" pitchFamily="34" charset="0"/>
                <a:sym typeface="Times New Roman"/>
              </a:rPr>
              <a:t>We will see our failure and God's provision.  </a:t>
            </a:r>
            <a:endParaRPr b="1"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Times New Roman"/>
              <a:buNone/>
            </a:pPr>
            <a:r>
              <a:rPr lang="en-US" b="1" dirty="0">
                <a:latin typeface="Arial" panose="020B0604020202020204" pitchFamily="34" charset="0"/>
                <a:ea typeface="Times New Roman"/>
                <a:cs typeface="Arial" panose="020B0604020202020204" pitchFamily="34" charset="0"/>
                <a:sym typeface="Times New Roman"/>
              </a:rPr>
              <a:t>We will discover the problem and God's solution</a:t>
            </a:r>
          </a:p>
          <a:p>
            <a:pPr marL="0" marR="0" lvl="0" indent="0" algn="l" rtl="0">
              <a:lnSpc>
                <a:spcPct val="100000"/>
              </a:lnSpc>
              <a:spcBef>
                <a:spcPts val="0"/>
              </a:spcBef>
              <a:spcAft>
                <a:spcPts val="0"/>
              </a:spcAft>
              <a:buClr>
                <a:schemeClr val="dk1"/>
              </a:buClr>
              <a:buSzPts val="1200"/>
              <a:buFont typeface="Times New Roman"/>
              <a:buNone/>
            </a:pPr>
            <a:endParaRPr lang="en-US" b="1" dirty="0">
              <a:latin typeface="Arial" panose="020B0604020202020204" pitchFamily="34" charset="0"/>
              <a:ea typeface="Times New Roman"/>
              <a:cs typeface="Arial" panose="020B0604020202020204" pitchFamily="34" charset="0"/>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zh-CN" altLang="en-US" b="1" dirty="0">
                <a:latin typeface="Arial" panose="020B0604020202020204" pitchFamily="34" charset="0"/>
                <a:ea typeface="Times New Roman"/>
                <a:cs typeface="Arial" panose="020B0604020202020204" pitchFamily="34" charset="0"/>
                <a:sym typeface="Times New Roman"/>
              </a:rPr>
              <a:t>创世记 </a:t>
            </a:r>
            <a:r>
              <a:rPr lang="en-US" altLang="zh-CN" b="1" dirty="0">
                <a:latin typeface="Arial" panose="020B0604020202020204" pitchFamily="34" charset="0"/>
                <a:ea typeface="Times New Roman"/>
                <a:cs typeface="Arial" panose="020B0604020202020204" pitchFamily="34" charset="0"/>
                <a:sym typeface="Times New Roman"/>
              </a:rPr>
              <a:t>3 </a:t>
            </a:r>
            <a:r>
              <a:rPr lang="zh-CN" altLang="en-US" b="1" dirty="0">
                <a:latin typeface="Arial" panose="020B0604020202020204" pitchFamily="34" charset="0"/>
                <a:ea typeface="Times New Roman"/>
                <a:cs typeface="Arial" panose="020B0604020202020204" pitchFamily="34" charset="0"/>
                <a:sym typeface="Times New Roman"/>
              </a:rPr>
              <a:t>教导我们两个伟大的真理：我们做错了什么以及上帝做了什么。</a:t>
            </a:r>
          </a:p>
          <a:p>
            <a:pPr marL="0" marR="0" lvl="0" indent="0" algn="l" rtl="0">
              <a:lnSpc>
                <a:spcPct val="100000"/>
              </a:lnSpc>
              <a:spcBef>
                <a:spcPts val="0"/>
              </a:spcBef>
              <a:spcAft>
                <a:spcPts val="0"/>
              </a:spcAft>
              <a:buClr>
                <a:schemeClr val="dk1"/>
              </a:buClr>
              <a:buSzPts val="1200"/>
              <a:buFont typeface="Times New Roman"/>
              <a:buNone/>
            </a:pPr>
            <a:r>
              <a:rPr lang="zh-CN" altLang="en-US" b="1" dirty="0">
                <a:latin typeface="Arial" panose="020B0604020202020204" pitchFamily="34" charset="0"/>
                <a:ea typeface="Times New Roman"/>
                <a:cs typeface="Arial" panose="020B0604020202020204" pitchFamily="34" charset="0"/>
                <a:sym typeface="Times New Roman"/>
              </a:rPr>
              <a:t>我们将看到我们的失败和上帝的安排。</a:t>
            </a:r>
          </a:p>
          <a:p>
            <a:pPr marL="0" marR="0" lvl="0" indent="0" algn="l" rtl="0">
              <a:lnSpc>
                <a:spcPct val="100000"/>
              </a:lnSpc>
              <a:spcBef>
                <a:spcPts val="0"/>
              </a:spcBef>
              <a:spcAft>
                <a:spcPts val="0"/>
              </a:spcAft>
              <a:buClr>
                <a:schemeClr val="dk1"/>
              </a:buClr>
              <a:buSzPts val="1200"/>
              <a:buFont typeface="Times New Roman"/>
              <a:buNone/>
            </a:pPr>
            <a:r>
              <a:rPr lang="zh-CN" altLang="en-US" b="1" dirty="0">
                <a:latin typeface="Arial" panose="020B0604020202020204" pitchFamily="34" charset="0"/>
                <a:ea typeface="Times New Roman"/>
                <a:cs typeface="Arial" panose="020B0604020202020204" pitchFamily="34" charset="0"/>
                <a:sym typeface="Times New Roman"/>
              </a:rPr>
              <a:t>我们将发现问题所在和上帝的解决方案</a:t>
            </a:r>
          </a:p>
          <a:p>
            <a:pPr marL="0" marR="0" lvl="0" indent="0" algn="l" rtl="0">
              <a:lnSpc>
                <a:spcPct val="100000"/>
              </a:lnSpc>
              <a:spcBef>
                <a:spcPts val="0"/>
              </a:spcBef>
              <a:spcAft>
                <a:spcPts val="0"/>
              </a:spcAft>
              <a:buClr>
                <a:schemeClr val="dk1"/>
              </a:buClr>
              <a:buSzPts val="1200"/>
              <a:buFont typeface="Times New Roman"/>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8"/>
        <p:cNvGrpSpPr/>
        <p:nvPr/>
      </p:nvGrpSpPr>
      <p:grpSpPr>
        <a:xfrm>
          <a:off x="0" y="0"/>
          <a:ext cx="0" cy="0"/>
          <a:chOff x="0" y="0"/>
          <a:chExt cx="0" cy="0"/>
        </a:xfrm>
      </p:grpSpPr>
      <p:sp>
        <p:nvSpPr>
          <p:cNvPr id="7069" name="Google Shape;7069;p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70" name="Google Shape;7070;p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latin typeface="Calibri"/>
                <a:ea typeface="Calibri"/>
                <a:cs typeface="Calibri"/>
                <a:sym typeface="Calibri"/>
              </a:rPr>
              <a:t>So why do we die?  Because since the beginning we have trusted ourselves instead of God.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zh-CN" altLang="en-US" b="1" dirty="0">
                <a:latin typeface="Arial" panose="020B0604020202020204" pitchFamily="34" charset="0"/>
                <a:cs typeface="Arial" panose="020B0604020202020204" pitchFamily="34" charset="0"/>
              </a:rPr>
              <a:t>那么我们为什么会死呢？因为从一开始我们就相信自己，而不是相信上帝。</a:t>
            </a:r>
          </a:p>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
        <p:nvSpPr>
          <p:cNvPr id="7071" name="Google Shape;7071;p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241</a:t>
            </a:fld>
            <a:endParaRPr>
              <a:solidFill>
                <a:srgbClr val="000000"/>
              </a:solidFill>
              <a:latin typeface="Calibri"/>
              <a:ea typeface="Calibri"/>
              <a:cs typeface="Calibri"/>
              <a:sym typeface="Calibri"/>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6"/>
        <p:cNvGrpSpPr/>
        <p:nvPr/>
      </p:nvGrpSpPr>
      <p:grpSpPr>
        <a:xfrm>
          <a:off x="0" y="0"/>
          <a:ext cx="0" cy="0"/>
          <a:chOff x="0" y="0"/>
          <a:chExt cx="0" cy="0"/>
        </a:xfrm>
      </p:grpSpPr>
      <p:sp>
        <p:nvSpPr>
          <p:cNvPr id="7077" name="Google Shape;7077;p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078" name="Google Shape;7078;p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a:p>
            <a:pPr marL="0" lvl="0" indent="0" algn="l" rtl="0">
              <a:spcBef>
                <a:spcPts val="360"/>
              </a:spcBef>
              <a:spcAft>
                <a:spcPts val="0"/>
              </a:spcAft>
              <a:buNone/>
            </a:pPr>
            <a:r>
              <a:rPr lang="en-US" sz="1200" dirty="0">
                <a:solidFill>
                  <a:schemeClr val="dk1"/>
                </a:solidFill>
                <a:latin typeface="Calibri"/>
                <a:ea typeface="Calibri"/>
                <a:cs typeface="Calibri"/>
                <a:sym typeface="Calibri"/>
              </a:rPr>
              <a:t>Even Genesis 3 says that God provides Christ as our Savior from the cost of our independence</a:t>
            </a:r>
            <a:r>
              <a:rPr lang="en-US" b="1"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zh-CN" altLang="en-US" b="1" dirty="0">
                <a:latin typeface="Arial" panose="020B0604020202020204" pitchFamily="34" charset="0"/>
                <a:cs typeface="Arial" panose="020B0604020202020204" pitchFamily="34" charset="0"/>
              </a:rPr>
              <a:t>甚至创世记 </a:t>
            </a:r>
            <a:r>
              <a:rPr lang="en-US" altLang="zh-CN" b="1" dirty="0">
                <a:latin typeface="Arial" panose="020B0604020202020204" pitchFamily="34" charset="0"/>
                <a:cs typeface="Arial" panose="020B0604020202020204" pitchFamily="34" charset="0"/>
              </a:rPr>
              <a:t>3 </a:t>
            </a:r>
            <a:r>
              <a:rPr lang="zh-CN" altLang="en-US" b="1" dirty="0">
                <a:latin typeface="Arial" panose="020B0604020202020204" pitchFamily="34" charset="0"/>
                <a:cs typeface="Arial" panose="020B0604020202020204" pitchFamily="34" charset="0"/>
              </a:rPr>
              <a:t>章也说，神赐给我们基督作为我们的救主，使我们免于独立的代价。</a:t>
            </a: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7079" name="Google Shape;7079;p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242</a:t>
            </a:fld>
            <a:endParaRPr>
              <a:solidFill>
                <a:srgbClr val="000000"/>
              </a:solidFill>
              <a:latin typeface="Calibri"/>
              <a:ea typeface="Calibri"/>
              <a:cs typeface="Calibri"/>
              <a:sym typeface="Calibri"/>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3"/>
        <p:cNvGrpSpPr/>
        <p:nvPr/>
      </p:nvGrpSpPr>
      <p:grpSpPr>
        <a:xfrm>
          <a:off x="0" y="0"/>
          <a:ext cx="0" cy="0"/>
          <a:chOff x="0" y="0"/>
          <a:chExt cx="0" cy="0"/>
        </a:xfrm>
      </p:grpSpPr>
      <p:sp>
        <p:nvSpPr>
          <p:cNvPr id="7084" name="Google Shape;7084;p2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243</a:t>
            </a:fld>
            <a:endParaRPr sz="1200">
              <a:solidFill>
                <a:srgbClr val="FFFFFF"/>
              </a:solidFill>
              <a:latin typeface="Comic Sans MS"/>
              <a:ea typeface="Comic Sans MS"/>
              <a:cs typeface="Comic Sans MS"/>
              <a:sym typeface="Comic Sans MS"/>
            </a:endParaRPr>
          </a:p>
        </p:txBody>
      </p:sp>
      <p:sp>
        <p:nvSpPr>
          <p:cNvPr id="7085" name="Google Shape;7085;p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86" name="Google Shape;7086;p24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无神论者说</a:t>
            </a:r>
            <a:r>
              <a:rPr lang="en-US" b="1" dirty="0">
                <a:latin typeface="Arial" panose="020B0604020202020204" pitchFamily="34" charset="0"/>
                <a:cs typeface="Arial" panose="020B0604020202020204" pitchFamily="34" charset="0"/>
              </a:rPr>
              <a:t>:”</a:t>
            </a:r>
            <a:r>
              <a:rPr lang="en-US" sz="1200" b="1" dirty="0" err="1">
                <a:solidFill>
                  <a:schemeClr val="dk1"/>
                </a:solidFill>
                <a:latin typeface="Arial" panose="020B0604020202020204" pitchFamily="34" charset="0"/>
                <a:cs typeface="Arial" panose="020B0604020202020204" pitchFamily="34" charset="0"/>
                <a:sym typeface="Arial"/>
              </a:rPr>
              <a:t>保持快乐</a:t>
            </a:r>
            <a:r>
              <a:rPr lang="en-US" sz="1200" b="1" dirty="0">
                <a:solidFill>
                  <a:schemeClr val="dk1"/>
                </a:solidFill>
                <a:latin typeface="Arial" panose="020B0604020202020204" pitchFamily="34" charset="0"/>
                <a:cs typeface="Arial" panose="020B0604020202020204" pitchFamily="34" charset="0"/>
                <a:sym typeface="Arial"/>
              </a:rPr>
              <a:t>！”并“</a:t>
            </a:r>
            <a:r>
              <a:rPr lang="en-US" sz="1200" b="1" dirty="0" err="1">
                <a:solidFill>
                  <a:schemeClr val="dk1"/>
                </a:solidFill>
                <a:latin typeface="Arial" panose="020B0604020202020204" pitchFamily="34" charset="0"/>
                <a:cs typeface="Arial" panose="020B0604020202020204" pitchFamily="34" charset="0"/>
                <a:sym typeface="Arial"/>
              </a:rPr>
              <a:t>抛弃神话</a:t>
            </a:r>
            <a:r>
              <a:rPr lang="en-US" sz="1200" b="1" dirty="0">
                <a:solidFill>
                  <a:schemeClr val="dk1"/>
                </a:solidFill>
                <a:latin typeface="Arial" panose="020B0604020202020204" pitchFamily="34" charset="0"/>
                <a:cs typeface="Arial" panose="020B0604020202020204" pitchFamily="34" charset="0"/>
                <a:sym typeface="Arial"/>
              </a:rPr>
              <a:t>！”</a:t>
            </a:r>
            <a:r>
              <a:rPr lang="en-US" sz="1200" b="1" dirty="0" err="1">
                <a:solidFill>
                  <a:schemeClr val="dk1"/>
                </a:solidFill>
                <a:latin typeface="Arial" panose="020B0604020202020204" pitchFamily="34" charset="0"/>
                <a:cs typeface="Arial" panose="020B0604020202020204" pitchFamily="34" charset="0"/>
                <a:sym typeface="Arial"/>
              </a:rPr>
              <a:t>可是上帝的</a:t>
            </a:r>
            <a:r>
              <a:rPr lang="en-US" b="1" dirty="0" err="1">
                <a:latin typeface="Arial" panose="020B0604020202020204" pitchFamily="34" charset="0"/>
                <a:cs typeface="Arial" panose="020B0604020202020204" pitchFamily="34" charset="0"/>
              </a:rPr>
              <a:t>爱</a:t>
            </a:r>
            <a:r>
              <a:rPr lang="en-US" sz="1200" b="1" dirty="0" err="1">
                <a:solidFill>
                  <a:schemeClr val="dk1"/>
                </a:solidFill>
                <a:latin typeface="Arial" panose="020B0604020202020204" pitchFamily="34" charset="0"/>
                <a:cs typeface="Arial" panose="020B0604020202020204" pitchFamily="34" charset="0"/>
                <a:sym typeface="Arial"/>
              </a:rPr>
              <a:t>不是神话</a:t>
            </a:r>
            <a:r>
              <a:rPr lang="en-US" sz="1200" b="1" dirty="0">
                <a:solidFill>
                  <a:schemeClr val="dk1"/>
                </a:solidFill>
                <a:latin typeface="Arial" panose="020B0604020202020204" pitchFamily="34" charset="0"/>
                <a:cs typeface="Arial" panose="020B0604020202020204" pitchFamily="34" charset="0"/>
                <a:sym typeface="Arial"/>
              </a:rPr>
              <a:t>。</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r>
              <a:rPr lang="en-US" sz="1200" b="1" dirty="0" err="1">
                <a:solidFill>
                  <a:schemeClr val="dk1"/>
                </a:solidFill>
                <a:latin typeface="Arial" panose="020B0604020202020204" pitchFamily="34" charset="0"/>
                <a:cs typeface="Arial" panose="020B0604020202020204" pitchFamily="34" charset="0"/>
                <a:sym typeface="Arial"/>
              </a:rPr>
              <a:t>现实中，</a:t>
            </a:r>
            <a:r>
              <a:rPr lang="en-US" b="1" dirty="0" err="1">
                <a:latin typeface="Arial" panose="020B0604020202020204" pitchFamily="34" charset="0"/>
                <a:cs typeface="Arial" panose="020B0604020202020204" pitchFamily="34" charset="0"/>
              </a:rPr>
              <a:t>无神论者坚持圣诞老人的神话，拒绝历史耶稣的现实</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2"/>
        <p:cNvGrpSpPr/>
        <p:nvPr/>
      </p:nvGrpSpPr>
      <p:grpSpPr>
        <a:xfrm>
          <a:off x="0" y="0"/>
          <a:ext cx="0" cy="0"/>
          <a:chOff x="0" y="0"/>
          <a:chExt cx="0" cy="0"/>
        </a:xfrm>
      </p:grpSpPr>
      <p:sp>
        <p:nvSpPr>
          <p:cNvPr id="7093" name="Google Shape;7093;p2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244</a:t>
            </a:fld>
            <a:endParaRPr sz="1200">
              <a:solidFill>
                <a:srgbClr val="FFFFFF"/>
              </a:solidFill>
              <a:latin typeface="Comic Sans MS"/>
              <a:ea typeface="Comic Sans MS"/>
              <a:cs typeface="Comic Sans MS"/>
              <a:sym typeface="Comic Sans MS"/>
            </a:endParaRPr>
          </a:p>
        </p:txBody>
      </p:sp>
      <p:sp>
        <p:nvSpPr>
          <p:cNvPr id="7094" name="Google Shape;7094;p2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095" name="Google Shape;7095;p24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sz="1200" b="1" dirty="0" err="1">
                <a:solidFill>
                  <a:schemeClr val="dk1"/>
                </a:solidFill>
                <a:latin typeface="Arial" panose="020B0604020202020204" pitchFamily="34" charset="0"/>
                <a:cs typeface="Arial" panose="020B0604020202020204" pitchFamily="34" charset="0"/>
                <a:sym typeface="Arial"/>
              </a:rPr>
              <a:t>一个教会的标志提出了一个更重要的问题</a:t>
            </a:r>
            <a:r>
              <a:rPr lang="en-US" sz="1200" b="1" dirty="0">
                <a:solidFill>
                  <a:schemeClr val="dk1"/>
                </a:solidFill>
                <a:latin typeface="Arial" panose="020B0604020202020204" pitchFamily="34" charset="0"/>
                <a:cs typeface="Arial" panose="020B0604020202020204" pitchFamily="34" charset="0"/>
                <a:sym typeface="Arial"/>
              </a:rPr>
              <a:t>：“</a:t>
            </a:r>
            <a:r>
              <a:rPr lang="en-US" sz="1200" b="1" dirty="0" err="1">
                <a:solidFill>
                  <a:schemeClr val="dk1"/>
                </a:solidFill>
                <a:latin typeface="Arial" panose="020B0604020202020204" pitchFamily="34" charset="0"/>
                <a:cs typeface="Arial" panose="020B0604020202020204" pitchFamily="34" charset="0"/>
                <a:sym typeface="Arial"/>
              </a:rPr>
              <a:t>如果上帝不相信无神论者怎么办</a:t>
            </a:r>
            <a:r>
              <a:rPr lang="en-US" sz="1200" b="1" dirty="0">
                <a:solidFill>
                  <a:schemeClr val="dk1"/>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0"/>
        <p:cNvGrpSpPr/>
        <p:nvPr/>
      </p:nvGrpSpPr>
      <p:grpSpPr>
        <a:xfrm>
          <a:off x="0" y="0"/>
          <a:ext cx="0" cy="0"/>
          <a:chOff x="0" y="0"/>
          <a:chExt cx="0" cy="0"/>
        </a:xfrm>
      </p:grpSpPr>
      <p:sp>
        <p:nvSpPr>
          <p:cNvPr id="7101" name="Google Shape;7101;p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02" name="Google Shape;7102;p2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Arial"/>
              <a:buNone/>
            </a:pPr>
            <a:r>
              <a:rPr lang="en-US" sz="1200" b="1" dirty="0" err="1">
                <a:solidFill>
                  <a:schemeClr val="dk1"/>
                </a:solidFill>
                <a:latin typeface="Arial" panose="020B0604020202020204" pitchFamily="34" charset="0"/>
                <a:cs typeface="Arial" panose="020B0604020202020204" pitchFamily="34" charset="0"/>
                <a:sym typeface="Arial"/>
              </a:rPr>
              <a:t>一位诗人写着</a:t>
            </a:r>
            <a:endParaRPr sz="1200" b="1" dirty="0">
              <a:solidFill>
                <a:schemeClr val="dk1"/>
              </a:solidFill>
              <a:latin typeface="Arial" panose="020B0604020202020204" pitchFamily="34" charset="0"/>
              <a:cs typeface="Arial" panose="020B0604020202020204" pitchFamily="34" charset="0"/>
              <a:sym typeface="Arial"/>
            </a:endParaRPr>
          </a:p>
        </p:txBody>
      </p:sp>
      <p:sp>
        <p:nvSpPr>
          <p:cNvPr id="7103" name="Google Shape;7103;p2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245</a:t>
            </a:fld>
            <a:endParaRPr>
              <a:solidFill>
                <a:srgbClr val="000000"/>
              </a:solidFill>
              <a:latin typeface="Calibri"/>
              <a:ea typeface="Calibri"/>
              <a:cs typeface="Calibri"/>
              <a:sym typeface="Calibri"/>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2"/>
        <p:cNvGrpSpPr/>
        <p:nvPr/>
      </p:nvGrpSpPr>
      <p:grpSpPr>
        <a:xfrm>
          <a:off x="0" y="0"/>
          <a:ext cx="0" cy="0"/>
          <a:chOff x="0" y="0"/>
          <a:chExt cx="0" cy="0"/>
        </a:xfrm>
      </p:grpSpPr>
      <p:sp>
        <p:nvSpPr>
          <p:cNvPr id="7113" name="Google Shape;7113;p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114" name="Google Shape;7114;p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360"/>
              </a:spcBef>
              <a:spcAft>
                <a:spcPts val="0"/>
              </a:spcAft>
              <a:buClr>
                <a:schemeClr val="dk1"/>
              </a:buClr>
              <a:buSzPts val="1200"/>
              <a:buFont typeface="Arial"/>
              <a:buNone/>
            </a:pPr>
            <a:r>
              <a:rPr lang="en-US" sz="1200" b="1" dirty="0" err="1">
                <a:solidFill>
                  <a:schemeClr val="dk1"/>
                </a:solidFill>
                <a:latin typeface="Arial" panose="020B0604020202020204" pitchFamily="34" charset="0"/>
                <a:cs typeface="Arial" panose="020B0604020202020204" pitchFamily="34" charset="0"/>
                <a:sym typeface="Arial"/>
              </a:rPr>
              <a:t>更重要的是，我们需要一位复活的救主来改变我们的生命</a:t>
            </a:r>
            <a:r>
              <a:rPr lang="en-US" sz="1200" b="1" dirty="0">
                <a:solidFill>
                  <a:schemeClr val="dk1"/>
                </a:solidFill>
                <a:latin typeface="Arial" panose="020B0604020202020204" pitchFamily="34" charset="0"/>
                <a:cs typeface="Arial" panose="020B0604020202020204" pitchFamily="34" charset="0"/>
                <a:sym typeface="Arial"/>
              </a:rPr>
              <a:t>。。</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7115" name="Google Shape;7115;p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246</a:t>
            </a:fld>
            <a:endParaRPr>
              <a:solidFill>
                <a:srgbClr val="000000"/>
              </a:solidFill>
              <a:latin typeface="Calibri"/>
              <a:ea typeface="Calibri"/>
              <a:cs typeface="Calibri"/>
              <a:sym typeface="Calibri"/>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9"/>
        <p:cNvGrpSpPr/>
        <p:nvPr/>
      </p:nvGrpSpPr>
      <p:grpSpPr>
        <a:xfrm>
          <a:off x="0" y="0"/>
          <a:ext cx="0" cy="0"/>
          <a:chOff x="0" y="0"/>
          <a:chExt cx="0" cy="0"/>
        </a:xfrm>
      </p:grpSpPr>
      <p:sp>
        <p:nvSpPr>
          <p:cNvPr id="7120" name="Google Shape;7120;p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247</a:t>
            </a:fld>
            <a:endParaRPr sz="1200">
              <a:solidFill>
                <a:srgbClr val="FFFFFF"/>
              </a:solidFill>
              <a:latin typeface="Comic Sans MS"/>
              <a:ea typeface="Comic Sans MS"/>
              <a:cs typeface="Comic Sans MS"/>
              <a:sym typeface="Comic Sans MS"/>
            </a:endParaRPr>
          </a:p>
        </p:txBody>
      </p:sp>
      <p:sp>
        <p:nvSpPr>
          <p:cNvPr id="7121" name="Google Shape;7121;p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7122" name="Google Shape;7122;p247: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无论你信任什么都必须可靠</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相信基督可以拯救你脱离罪恶</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Arial" panose="020B0604020202020204" pitchFamily="34" charset="0"/>
              </a:rPr>
              <a:t>The explanation for free!</a:t>
            </a:r>
          </a:p>
          <a:p>
            <a:pPr eaLnBrk="1" hangingPunct="1"/>
            <a:r>
              <a:rPr lang="en-US" b="1" dirty="0">
                <a:latin typeface="Arial" panose="020B0604020202020204" pitchFamily="34" charset="0"/>
                <a:cs typeface="Arial" panose="020B0604020202020204" pitchFamily="34" charset="0"/>
              </a:rPr>
              <a:t>OT</a:t>
            </a:r>
            <a:r>
              <a:rPr lang="en-US" b="1" baseline="0" dirty="0">
                <a:latin typeface="Arial" panose="020B0604020202020204" pitchFamily="34" charset="0"/>
                <a:cs typeface="Arial" panose="020B0604020202020204" pitchFamily="34" charset="0"/>
              </a:rPr>
              <a:t> Survey </a:t>
            </a:r>
            <a:r>
              <a:rPr lang="en-US" b="1" dirty="0">
                <a:latin typeface="Arial" panose="020B0604020202020204" pitchFamily="34" charset="0"/>
                <a:cs typeface="Arial" panose="020B0604020202020204" pitchFamily="34" charset="0"/>
              </a:rPr>
              <a:t>link address</a:t>
            </a: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7"/>
        <p:cNvGrpSpPr/>
        <p:nvPr/>
      </p:nvGrpSpPr>
      <p:grpSpPr>
        <a:xfrm>
          <a:off x="0" y="0"/>
          <a:ext cx="0" cy="0"/>
          <a:chOff x="0" y="0"/>
          <a:chExt cx="0" cy="0"/>
        </a:xfrm>
      </p:grpSpPr>
      <p:sp>
        <p:nvSpPr>
          <p:cNvPr id="7138" name="Google Shape;7138;p2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7139" name="Google Shape;7139;p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25</a:t>
            </a:fld>
            <a:endParaRPr sz="1200" b="0" i="0" u="none" strike="noStrike" cap="none">
              <a:solidFill>
                <a:srgbClr val="FFFFFF"/>
              </a:solidFill>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err="1">
                <a:latin typeface="Arial" panose="020B0604020202020204" pitchFamily="34" charset="0"/>
                <a:cs typeface="Arial" panose="020B0604020202020204" pitchFamily="34" charset="0"/>
              </a:rPr>
              <a:t>让我们一起考察经文</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圣经：每一卷书</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7"/>
        <p:cNvGrpSpPr/>
        <p:nvPr/>
      </p:nvGrpSpPr>
      <p:grpSpPr>
        <a:xfrm>
          <a:off x="0" y="0"/>
          <a:ext cx="0" cy="0"/>
          <a:chOff x="0" y="0"/>
          <a:chExt cx="0" cy="0"/>
        </a:xfrm>
      </p:grpSpPr>
      <p:sp>
        <p:nvSpPr>
          <p:cNvPr id="4518" name="Google Shape;4518;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26</a:t>
            </a:fld>
            <a:endParaRPr sz="1200" b="0" i="0" u="none" strike="noStrike" cap="none">
              <a:solidFill>
                <a:srgbClr val="FFFFFF"/>
              </a:solidFill>
              <a:latin typeface="Comic Sans MS"/>
              <a:ea typeface="Comic Sans MS"/>
              <a:cs typeface="Comic Sans MS"/>
              <a:sym typeface="Comic Sans MS"/>
            </a:endParaRPr>
          </a:p>
        </p:txBody>
      </p:sp>
      <p:sp>
        <p:nvSpPr>
          <p:cNvPr id="4519" name="Google Shape;451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520" name="Google Shape;4520;p2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4"/>
        <p:cNvGrpSpPr/>
        <p:nvPr/>
      </p:nvGrpSpPr>
      <p:grpSpPr>
        <a:xfrm>
          <a:off x="0" y="0"/>
          <a:ext cx="0" cy="0"/>
          <a:chOff x="0" y="0"/>
          <a:chExt cx="0" cy="0"/>
        </a:xfrm>
      </p:grpSpPr>
      <p:sp>
        <p:nvSpPr>
          <p:cNvPr id="4525" name="Google Shape;4525;p27:notes"/>
          <p:cNvSpPr txBox="1"/>
          <p:nvPr/>
        </p:nvSpPr>
        <p:spPr>
          <a:xfrm>
            <a:off x="3886200" y="8869363"/>
            <a:ext cx="2971800" cy="274637"/>
          </a:xfrm>
          <a:prstGeom prst="rect">
            <a:avLst/>
          </a:prstGeom>
          <a:noFill/>
          <a:ln>
            <a:noFill/>
          </a:ln>
        </p:spPr>
        <p:txBody>
          <a:bodyPr spcFirstLastPara="1" wrap="square" lIns="91425" tIns="45700" rIns="91425" bIns="45700" anchor="b" anchorCtr="0">
            <a:noAutofit/>
          </a:bodyPr>
          <a:lstStyle/>
          <a:p>
            <a:pPr marL="0" marR="0" lvl="0" indent="-76200" algn="r" rtl="0">
              <a:spcBef>
                <a:spcPts val="0"/>
              </a:spcBef>
              <a:spcAft>
                <a:spcPts val="0"/>
              </a:spcAft>
              <a:buClr>
                <a:srgbClr val="000000"/>
              </a:buClr>
              <a:buSzPts val="1200"/>
              <a:buFont typeface="Noto Sans Symbols"/>
              <a:buChar char="▪"/>
            </a:pPr>
            <a:fld id="{00000000-1234-1234-1234-123412341234}" type="slidenum">
              <a:rPr lang="en-US" sz="1200" b="1">
                <a:solidFill>
                  <a:srgbClr val="000000"/>
                </a:solidFill>
                <a:latin typeface="Arial" panose="020B0604020202020204" pitchFamily="34" charset="0"/>
                <a:ea typeface="Times"/>
                <a:cs typeface="Arial" panose="020B0604020202020204" pitchFamily="34" charset="0"/>
                <a:sym typeface="Times"/>
              </a:rPr>
              <a:t>27</a:t>
            </a:fld>
            <a:endParaRPr sz="1200" b="1" dirty="0">
              <a:solidFill>
                <a:srgbClr val="000000"/>
              </a:solidFill>
              <a:latin typeface="Arial" panose="020B0604020202020204" pitchFamily="34" charset="0"/>
              <a:ea typeface="Times"/>
              <a:cs typeface="Arial" panose="020B0604020202020204" pitchFamily="34" charset="0"/>
              <a:sym typeface="Times"/>
            </a:endParaRPr>
          </a:p>
        </p:txBody>
      </p:sp>
      <p:sp>
        <p:nvSpPr>
          <p:cNvPr id="4526" name="Google Shape;452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27" name="Google Shape;4527;p27:notes"/>
          <p:cNvSpPr txBox="1">
            <a:spLocks noGrp="1"/>
          </p:cNvSpPr>
          <p:nvPr>
            <p:ph type="body" idx="1"/>
          </p:nvPr>
        </p:nvSpPr>
        <p:spPr>
          <a:xfrm>
            <a:off x="914400" y="4343400"/>
            <a:ext cx="5029200" cy="2746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9CF31F3-B572-134A-AF12-729BCC77A57C}" type="slidenum">
              <a:rPr kumimoji="0" lang="en-US"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73730" name="Rectangle 2"/>
          <p:cNvSpPr>
            <a:spLocks noGrp="1" noRot="1" noChangeAspect="1" noChangeArrowheads="1"/>
          </p:cNvSpPr>
          <p:nvPr>
            <p:ph type="sldImg"/>
          </p:nvPr>
        </p:nvSpPr>
        <p:spPr bwMode="auto">
          <a:xfrm>
            <a:off x="1152525" y="692150"/>
            <a:ext cx="4552950" cy="34163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373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4"/>
        <p:cNvGrpSpPr/>
        <p:nvPr/>
      </p:nvGrpSpPr>
      <p:grpSpPr>
        <a:xfrm>
          <a:off x="0" y="0"/>
          <a:ext cx="0" cy="0"/>
          <a:chOff x="0" y="0"/>
          <a:chExt cx="0" cy="0"/>
        </a:xfrm>
      </p:grpSpPr>
      <p:sp>
        <p:nvSpPr>
          <p:cNvPr id="4605" name="Google Shape;4605;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a:solidFill>
                  <a:srgbClr val="000000"/>
                </a:solidFill>
                <a:sym typeface="Arial"/>
              </a:rPr>
              <a:t>29</a:t>
            </a:fld>
            <a:endParaRPr sz="1200" u="none" strike="noStrike" cap="none" dirty="0">
              <a:solidFill>
                <a:srgbClr val="000000"/>
              </a:solidFill>
              <a:sym typeface="Arial"/>
            </a:endParaRPr>
          </a:p>
        </p:txBody>
      </p:sp>
      <p:sp>
        <p:nvSpPr>
          <p:cNvPr id="4606" name="Google Shape;4606;p2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07" name="Google Shape;4607;p29: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3"/>
        <p:cNvGrpSpPr/>
        <p:nvPr/>
      </p:nvGrpSpPr>
      <p:grpSpPr>
        <a:xfrm>
          <a:off x="0" y="0"/>
          <a:ext cx="0" cy="0"/>
          <a:chOff x="0" y="0"/>
          <a:chExt cx="0" cy="0"/>
        </a:xfrm>
      </p:grpSpPr>
      <p:sp>
        <p:nvSpPr>
          <p:cNvPr id="4304" name="Google Shape;430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4305" name="Google Shape;430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2"/>
        <p:cNvGrpSpPr/>
        <p:nvPr/>
      </p:nvGrpSpPr>
      <p:grpSpPr>
        <a:xfrm>
          <a:off x="0" y="0"/>
          <a:ext cx="0" cy="0"/>
          <a:chOff x="0" y="0"/>
          <a:chExt cx="0" cy="0"/>
        </a:xfrm>
      </p:grpSpPr>
      <p:sp>
        <p:nvSpPr>
          <p:cNvPr id="4613" name="Google Shape;4613;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30</a:t>
            </a:fld>
            <a:endParaRPr sz="1200" b="0" i="0" u="none" strike="noStrike" cap="none">
              <a:solidFill>
                <a:srgbClr val="FFFFFF"/>
              </a:solidFill>
              <a:latin typeface="Comic Sans MS"/>
              <a:ea typeface="Comic Sans MS"/>
              <a:cs typeface="Comic Sans MS"/>
              <a:sym typeface="Comic Sans MS"/>
            </a:endParaRPr>
          </a:p>
        </p:txBody>
      </p:sp>
      <p:sp>
        <p:nvSpPr>
          <p:cNvPr id="4614" name="Google Shape;461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15" name="Google Shape;4615;p30: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u="none" strike="noStrike" cap="none">
                <a:solidFill>
                  <a:srgbClr val="000000"/>
                </a:solidFill>
                <a:sym typeface="Arial"/>
              </a:rPr>
              <a:t>31</a:t>
            </a:fld>
            <a:endParaRPr sz="1200" u="none" strike="noStrike" cap="none" dirty="0">
              <a:solidFill>
                <a:srgbClr val="000000"/>
              </a:solidFill>
              <a:sym typeface="Arial"/>
            </a:endParaRPr>
          </a:p>
        </p:txBody>
      </p:sp>
      <p:sp>
        <p:nvSpPr>
          <p:cNvPr id="4624" name="Google Shape;462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625" name="Google Shape;4625;p3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32</a:t>
            </a:fld>
            <a:endParaRPr sz="1200" b="0" i="0" u="none" strike="noStrike" cap="none">
              <a:solidFill>
                <a:srgbClr val="FFFFFF"/>
              </a:solidFill>
              <a:latin typeface="Comic Sans MS"/>
              <a:ea typeface="Comic Sans MS"/>
              <a:cs typeface="Comic Sans MS"/>
              <a:sym typeface="Comic Sans MS"/>
            </a:endParaRPr>
          </a:p>
        </p:txBody>
      </p:sp>
      <p:sp>
        <p:nvSpPr>
          <p:cNvPr id="4425" name="Google Shape;442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26" name="Google Shape;4426;p1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4"/>
        <p:cNvGrpSpPr/>
        <p:nvPr/>
      </p:nvGrpSpPr>
      <p:grpSpPr>
        <a:xfrm>
          <a:off x="0" y="0"/>
          <a:ext cx="0" cy="0"/>
          <a:chOff x="0" y="0"/>
          <a:chExt cx="0" cy="0"/>
        </a:xfrm>
      </p:grpSpPr>
      <p:sp>
        <p:nvSpPr>
          <p:cNvPr id="4435" name="Google Shape;443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FFFFFF"/>
              </a:buClr>
              <a:buSzPts val="1200"/>
              <a:buFont typeface="Comic Sans MS"/>
              <a:buNone/>
            </a:pPr>
            <a:fld id="{00000000-1234-1234-1234-123412341234}" type="slidenum">
              <a:rPr lang="en-US" sz="1200" b="0" i="0" u="none" strike="noStrike" cap="none">
                <a:solidFill>
                  <a:srgbClr val="FFFFFF"/>
                </a:solidFill>
                <a:latin typeface="Comic Sans MS"/>
                <a:ea typeface="Comic Sans MS"/>
                <a:cs typeface="Comic Sans MS"/>
                <a:sym typeface="Comic Sans MS"/>
              </a:rPr>
              <a:t>33</a:t>
            </a:fld>
            <a:endParaRPr sz="1200" b="0" i="0" u="none" strike="noStrike" cap="none">
              <a:solidFill>
                <a:srgbClr val="FFFFFF"/>
              </a:solidFill>
              <a:latin typeface="Comic Sans MS"/>
              <a:ea typeface="Comic Sans MS"/>
              <a:cs typeface="Comic Sans MS"/>
              <a:sym typeface="Comic Sans MS"/>
            </a:endParaRPr>
          </a:p>
        </p:txBody>
      </p:sp>
      <p:sp>
        <p:nvSpPr>
          <p:cNvPr id="4436" name="Google Shape;443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37" name="Google Shape;4437;p1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我们必须知道我们奇妙的身份</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上帝所拣选的人</a:t>
            </a: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9"/>
        <p:cNvGrpSpPr/>
        <p:nvPr/>
      </p:nvGrpSpPr>
      <p:grpSpPr>
        <a:xfrm>
          <a:off x="0" y="0"/>
          <a:ext cx="0" cy="0"/>
          <a:chOff x="0" y="0"/>
          <a:chExt cx="0" cy="0"/>
        </a:xfrm>
      </p:grpSpPr>
      <p:sp>
        <p:nvSpPr>
          <p:cNvPr id="4650" name="Google Shape;465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4651" name="Google Shape;465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5"/>
        <p:cNvGrpSpPr/>
        <p:nvPr/>
      </p:nvGrpSpPr>
      <p:grpSpPr>
        <a:xfrm>
          <a:off x="0" y="0"/>
          <a:ext cx="0" cy="0"/>
          <a:chOff x="0" y="0"/>
          <a:chExt cx="0" cy="0"/>
        </a:xfrm>
      </p:grpSpPr>
      <p:sp>
        <p:nvSpPr>
          <p:cNvPr id="4656" name="Google Shape;465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35</a:t>
            </a:fld>
            <a:endParaRPr sz="1200" dirty="0">
              <a:solidFill>
                <a:srgbClr val="000000"/>
              </a:solidFill>
              <a:sym typeface="Arial"/>
            </a:endParaRPr>
          </a:p>
        </p:txBody>
      </p:sp>
      <p:sp>
        <p:nvSpPr>
          <p:cNvPr id="4657" name="Google Shape;4657;p3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58" name="Google Shape;4658;p35: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6"/>
        <p:cNvGrpSpPr/>
        <p:nvPr/>
      </p:nvGrpSpPr>
      <p:grpSpPr>
        <a:xfrm>
          <a:off x="0" y="0"/>
          <a:ext cx="0" cy="0"/>
          <a:chOff x="0" y="0"/>
          <a:chExt cx="0" cy="0"/>
        </a:xfrm>
      </p:grpSpPr>
      <p:sp>
        <p:nvSpPr>
          <p:cNvPr id="4667" name="Google Shape;466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8" name="Google Shape;4668;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5"/>
        <p:cNvGrpSpPr/>
        <p:nvPr/>
      </p:nvGrpSpPr>
      <p:grpSpPr>
        <a:xfrm>
          <a:off x="0" y="0"/>
          <a:ext cx="0" cy="0"/>
          <a:chOff x="0" y="0"/>
          <a:chExt cx="0" cy="0"/>
        </a:xfrm>
      </p:grpSpPr>
      <p:sp>
        <p:nvSpPr>
          <p:cNvPr id="4676" name="Google Shape;4676;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7" name="Google Shape;4677;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2"/>
        <p:cNvGrpSpPr/>
        <p:nvPr/>
      </p:nvGrpSpPr>
      <p:grpSpPr>
        <a:xfrm>
          <a:off x="0" y="0"/>
          <a:ext cx="0" cy="0"/>
          <a:chOff x="0" y="0"/>
          <a:chExt cx="0" cy="0"/>
        </a:xfrm>
      </p:grpSpPr>
      <p:sp>
        <p:nvSpPr>
          <p:cNvPr id="4683" name="Google Shape;468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4" name="Google Shape;468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9"/>
        <p:cNvGrpSpPr/>
        <p:nvPr/>
      </p:nvGrpSpPr>
      <p:grpSpPr>
        <a:xfrm>
          <a:off x="0" y="0"/>
          <a:ext cx="0" cy="0"/>
          <a:chOff x="0" y="0"/>
          <a:chExt cx="0" cy="0"/>
        </a:xfrm>
      </p:grpSpPr>
      <p:sp>
        <p:nvSpPr>
          <p:cNvPr id="4690" name="Google Shape;469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1" name="Google Shape;4691;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2"/>
        <p:cNvGrpSpPr/>
        <p:nvPr/>
      </p:nvGrpSpPr>
      <p:grpSpPr>
        <a:xfrm>
          <a:off x="0" y="0"/>
          <a:ext cx="0" cy="0"/>
          <a:chOff x="0" y="0"/>
          <a:chExt cx="0" cy="0"/>
        </a:xfrm>
      </p:grpSpPr>
      <p:sp>
        <p:nvSpPr>
          <p:cNvPr id="4313" name="Google Shape;431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Comic Sans MS"/>
                <a:ea typeface="Comic Sans MS"/>
                <a:cs typeface="Comic Sans MS"/>
                <a:sym typeface="Comic Sans MS"/>
              </a:rPr>
              <a:t>4</a:t>
            </a:fld>
            <a:endParaRPr sz="1200">
              <a:solidFill>
                <a:srgbClr val="FFFFFF"/>
              </a:solidFill>
              <a:latin typeface="Comic Sans MS"/>
              <a:ea typeface="Comic Sans MS"/>
              <a:cs typeface="Comic Sans MS"/>
              <a:sym typeface="Comic Sans MS"/>
            </a:endParaRPr>
          </a:p>
        </p:txBody>
      </p:sp>
      <p:sp>
        <p:nvSpPr>
          <p:cNvPr id="4314" name="Google Shape;431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15" name="Google Shape;4315;p4: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6"/>
        <p:cNvGrpSpPr/>
        <p:nvPr/>
      </p:nvGrpSpPr>
      <p:grpSpPr>
        <a:xfrm>
          <a:off x="0" y="0"/>
          <a:ext cx="0" cy="0"/>
          <a:chOff x="0" y="0"/>
          <a:chExt cx="0" cy="0"/>
        </a:xfrm>
      </p:grpSpPr>
      <p:sp>
        <p:nvSpPr>
          <p:cNvPr id="4697" name="Google Shape;469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8" name="Google Shape;469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4"/>
        <p:cNvGrpSpPr/>
        <p:nvPr/>
      </p:nvGrpSpPr>
      <p:grpSpPr>
        <a:xfrm>
          <a:off x="0" y="0"/>
          <a:ext cx="0" cy="0"/>
          <a:chOff x="0" y="0"/>
          <a:chExt cx="0" cy="0"/>
        </a:xfrm>
      </p:grpSpPr>
      <p:sp>
        <p:nvSpPr>
          <p:cNvPr id="4705" name="Google Shape;470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06" name="Google Shape;470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1"/>
        <p:cNvGrpSpPr/>
        <p:nvPr/>
      </p:nvGrpSpPr>
      <p:grpSpPr>
        <a:xfrm>
          <a:off x="0" y="0"/>
          <a:ext cx="0" cy="0"/>
          <a:chOff x="0" y="0"/>
          <a:chExt cx="0" cy="0"/>
        </a:xfrm>
      </p:grpSpPr>
      <p:sp>
        <p:nvSpPr>
          <p:cNvPr id="4712" name="Google Shape;471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13" name="Google Shape;471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2"/>
        <p:cNvGrpSpPr/>
        <p:nvPr/>
      </p:nvGrpSpPr>
      <p:grpSpPr>
        <a:xfrm>
          <a:off x="0" y="0"/>
          <a:ext cx="0" cy="0"/>
          <a:chOff x="0" y="0"/>
          <a:chExt cx="0" cy="0"/>
        </a:xfrm>
      </p:grpSpPr>
      <p:sp>
        <p:nvSpPr>
          <p:cNvPr id="4723" name="Google Shape;472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24" name="Google Shape;472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9"/>
        <p:cNvGrpSpPr/>
        <p:nvPr/>
      </p:nvGrpSpPr>
      <p:grpSpPr>
        <a:xfrm>
          <a:off x="0" y="0"/>
          <a:ext cx="0" cy="0"/>
          <a:chOff x="0" y="0"/>
          <a:chExt cx="0" cy="0"/>
        </a:xfrm>
      </p:grpSpPr>
      <p:sp>
        <p:nvSpPr>
          <p:cNvPr id="4730" name="Google Shape;4730;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44</a:t>
            </a:fld>
            <a:endParaRPr sz="1200" dirty="0">
              <a:solidFill>
                <a:srgbClr val="000000"/>
              </a:solidFill>
              <a:sym typeface="Arial"/>
            </a:endParaRPr>
          </a:p>
        </p:txBody>
      </p:sp>
      <p:sp>
        <p:nvSpPr>
          <p:cNvPr id="4731" name="Google Shape;4731;p44: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2" name="Google Shape;4732;p44: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zh-CN"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7166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2"/>
        <p:cNvGrpSpPr/>
        <p:nvPr/>
      </p:nvGrpSpPr>
      <p:grpSpPr>
        <a:xfrm>
          <a:off x="0" y="0"/>
          <a:ext cx="0" cy="0"/>
          <a:chOff x="0" y="0"/>
          <a:chExt cx="0" cy="0"/>
        </a:xfrm>
      </p:grpSpPr>
      <p:sp>
        <p:nvSpPr>
          <p:cNvPr id="4763" name="Google Shape;476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46</a:t>
            </a:fld>
            <a:endParaRPr sz="1200" dirty="0">
              <a:solidFill>
                <a:srgbClr val="000000"/>
              </a:solidFill>
              <a:sym typeface="Arial"/>
            </a:endParaRPr>
          </a:p>
        </p:txBody>
      </p:sp>
      <p:sp>
        <p:nvSpPr>
          <p:cNvPr id="4764" name="Google Shape;4764;p46: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65" name="Google Shape;4765;p46: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3"/>
        <p:cNvGrpSpPr/>
        <p:nvPr/>
      </p:nvGrpSpPr>
      <p:grpSpPr>
        <a:xfrm>
          <a:off x="0" y="0"/>
          <a:ext cx="0" cy="0"/>
          <a:chOff x="0" y="0"/>
          <a:chExt cx="0" cy="0"/>
        </a:xfrm>
      </p:grpSpPr>
      <p:sp>
        <p:nvSpPr>
          <p:cNvPr id="4774" name="Google Shape;4774;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47</a:t>
            </a:fld>
            <a:endParaRPr sz="1200" dirty="0">
              <a:solidFill>
                <a:srgbClr val="000000"/>
              </a:solidFill>
              <a:sym typeface="Arial"/>
            </a:endParaRPr>
          </a:p>
        </p:txBody>
      </p:sp>
      <p:sp>
        <p:nvSpPr>
          <p:cNvPr id="4775" name="Google Shape;4775;p47: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76" name="Google Shape;4776;p47: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7"/>
        <p:cNvGrpSpPr/>
        <p:nvPr/>
      </p:nvGrpSpPr>
      <p:grpSpPr>
        <a:xfrm>
          <a:off x="0" y="0"/>
          <a:ext cx="0" cy="0"/>
          <a:chOff x="0" y="0"/>
          <a:chExt cx="0" cy="0"/>
        </a:xfrm>
      </p:grpSpPr>
      <p:sp>
        <p:nvSpPr>
          <p:cNvPr id="4788" name="Google Shape;4788;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48</a:t>
            </a:fld>
            <a:endParaRPr sz="1200" dirty="0">
              <a:solidFill>
                <a:srgbClr val="000000"/>
              </a:solidFill>
              <a:sym typeface="Arial"/>
            </a:endParaRPr>
          </a:p>
        </p:txBody>
      </p:sp>
      <p:sp>
        <p:nvSpPr>
          <p:cNvPr id="4789" name="Google Shape;4789;p48: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0" name="Google Shape;4790;p48: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6"/>
        <p:cNvGrpSpPr/>
        <p:nvPr/>
      </p:nvGrpSpPr>
      <p:grpSpPr>
        <a:xfrm>
          <a:off x="0" y="0"/>
          <a:ext cx="0" cy="0"/>
          <a:chOff x="0" y="0"/>
          <a:chExt cx="0" cy="0"/>
        </a:xfrm>
      </p:grpSpPr>
      <p:sp>
        <p:nvSpPr>
          <p:cNvPr id="4797" name="Google Shape;479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49</a:t>
            </a:fld>
            <a:endParaRPr sz="1200" dirty="0">
              <a:solidFill>
                <a:srgbClr val="000000"/>
              </a:solidFill>
              <a:sym typeface="Arial"/>
            </a:endParaRPr>
          </a:p>
        </p:txBody>
      </p:sp>
      <p:sp>
        <p:nvSpPr>
          <p:cNvPr id="4798" name="Google Shape;4798;p4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99" name="Google Shape;4799;p49: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2"/>
        <p:cNvGrpSpPr/>
        <p:nvPr/>
      </p:nvGrpSpPr>
      <p:grpSpPr>
        <a:xfrm>
          <a:off x="0" y="0"/>
          <a:ext cx="0" cy="0"/>
          <a:chOff x="0" y="0"/>
          <a:chExt cx="0" cy="0"/>
        </a:xfrm>
      </p:grpSpPr>
      <p:sp>
        <p:nvSpPr>
          <p:cNvPr id="4323" name="Google Shape;4323;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4324" name="Google Shape;432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6"/>
        <p:cNvGrpSpPr/>
        <p:nvPr/>
      </p:nvGrpSpPr>
      <p:grpSpPr>
        <a:xfrm>
          <a:off x="0" y="0"/>
          <a:ext cx="0" cy="0"/>
          <a:chOff x="0" y="0"/>
          <a:chExt cx="0" cy="0"/>
        </a:xfrm>
      </p:grpSpPr>
      <p:sp>
        <p:nvSpPr>
          <p:cNvPr id="4807" name="Google Shape;4807;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50</a:t>
            </a:fld>
            <a:endParaRPr sz="1200" dirty="0">
              <a:solidFill>
                <a:srgbClr val="000000"/>
              </a:solidFill>
              <a:sym typeface="Arial"/>
            </a:endParaRPr>
          </a:p>
        </p:txBody>
      </p:sp>
      <p:sp>
        <p:nvSpPr>
          <p:cNvPr id="4808" name="Google Shape;4808;p50: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809" name="Google Shape;4809;p50: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ea typeface="Times New Roman"/>
              <a:cs typeface="Arial" panose="020B0604020202020204" pitchFamily="34" charset="0"/>
              <a:sym typeface="Times New Roman"/>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9"/>
        <p:cNvGrpSpPr/>
        <p:nvPr/>
      </p:nvGrpSpPr>
      <p:grpSpPr>
        <a:xfrm>
          <a:off x="0" y="0"/>
          <a:ext cx="0" cy="0"/>
          <a:chOff x="0" y="0"/>
          <a:chExt cx="0" cy="0"/>
        </a:xfrm>
      </p:grpSpPr>
      <p:sp>
        <p:nvSpPr>
          <p:cNvPr id="4820" name="Google Shape;4820;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sym typeface="Arial"/>
              </a:rPr>
              <a:t>51</a:t>
            </a:fld>
            <a:endParaRPr sz="1200" dirty="0">
              <a:solidFill>
                <a:srgbClr val="000000"/>
              </a:solidFill>
              <a:sym typeface="Arial"/>
            </a:endParaRPr>
          </a:p>
        </p:txBody>
      </p:sp>
      <p:sp>
        <p:nvSpPr>
          <p:cNvPr id="4821" name="Google Shape;4821;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822" name="Google Shape;4822;p51: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200" b="1" dirty="0">
              <a:solidFill>
                <a:schemeClr val="dk1"/>
              </a:solidFill>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6"/>
        <p:cNvGrpSpPr/>
        <p:nvPr/>
      </p:nvGrpSpPr>
      <p:grpSpPr>
        <a:xfrm>
          <a:off x="0" y="0"/>
          <a:ext cx="0" cy="0"/>
          <a:chOff x="0" y="0"/>
          <a:chExt cx="0" cy="0"/>
        </a:xfrm>
      </p:grpSpPr>
      <p:sp>
        <p:nvSpPr>
          <p:cNvPr id="4837" name="Google Shape;4837;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4838" name="Google Shape;4838;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4"/>
        <p:cNvGrpSpPr/>
        <p:nvPr/>
      </p:nvGrpSpPr>
      <p:grpSpPr>
        <a:xfrm>
          <a:off x="0" y="0"/>
          <a:ext cx="0" cy="0"/>
          <a:chOff x="0" y="0"/>
          <a:chExt cx="0" cy="0"/>
        </a:xfrm>
      </p:grpSpPr>
      <p:sp>
        <p:nvSpPr>
          <p:cNvPr id="4845" name="Google Shape;4845;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53</a:t>
            </a:fld>
            <a:endParaRPr sz="1200" dirty="0">
              <a:solidFill>
                <a:srgbClr val="000000"/>
              </a:solidFill>
              <a:sym typeface="Arial"/>
            </a:endParaRPr>
          </a:p>
        </p:txBody>
      </p:sp>
      <p:sp>
        <p:nvSpPr>
          <p:cNvPr id="4846" name="Google Shape;4846;p53: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47" name="Google Shape;4847;p53: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9"/>
        <p:cNvGrpSpPr/>
        <p:nvPr/>
      </p:nvGrpSpPr>
      <p:grpSpPr>
        <a:xfrm>
          <a:off x="0" y="0"/>
          <a:ext cx="0" cy="0"/>
          <a:chOff x="0" y="0"/>
          <a:chExt cx="0" cy="0"/>
        </a:xfrm>
      </p:grpSpPr>
      <p:sp>
        <p:nvSpPr>
          <p:cNvPr id="4890" name="Google Shape;489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54</a:t>
            </a:fld>
            <a:endParaRPr sz="1200" dirty="0">
              <a:solidFill>
                <a:srgbClr val="000000"/>
              </a:solidFill>
              <a:sym typeface="Arial"/>
            </a:endParaRPr>
          </a:p>
        </p:txBody>
      </p:sp>
      <p:sp>
        <p:nvSpPr>
          <p:cNvPr id="4891" name="Google Shape;4891;p54: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92" name="Google Shape;4892;p54: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5"/>
        <p:cNvGrpSpPr/>
        <p:nvPr/>
      </p:nvGrpSpPr>
      <p:grpSpPr>
        <a:xfrm>
          <a:off x="0" y="0"/>
          <a:ext cx="0" cy="0"/>
          <a:chOff x="0" y="0"/>
          <a:chExt cx="0" cy="0"/>
        </a:xfrm>
      </p:grpSpPr>
      <p:sp>
        <p:nvSpPr>
          <p:cNvPr id="4926" name="Google Shape;4926;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55</a:t>
            </a:fld>
            <a:endParaRPr sz="1200" dirty="0">
              <a:solidFill>
                <a:srgbClr val="000000"/>
              </a:solidFill>
              <a:sym typeface="Arial"/>
            </a:endParaRPr>
          </a:p>
        </p:txBody>
      </p:sp>
      <p:sp>
        <p:nvSpPr>
          <p:cNvPr id="4927" name="Google Shape;4927;p55: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28" name="Google Shape;4928;p55: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0"/>
        <p:cNvGrpSpPr/>
        <p:nvPr/>
      </p:nvGrpSpPr>
      <p:grpSpPr>
        <a:xfrm>
          <a:off x="0" y="0"/>
          <a:ext cx="0" cy="0"/>
          <a:chOff x="0" y="0"/>
          <a:chExt cx="0" cy="0"/>
        </a:xfrm>
      </p:grpSpPr>
      <p:sp>
        <p:nvSpPr>
          <p:cNvPr id="4971" name="Google Shape;4971;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56</a:t>
            </a:fld>
            <a:endParaRPr sz="1200" dirty="0">
              <a:solidFill>
                <a:srgbClr val="000000"/>
              </a:solidFill>
              <a:sym typeface="Arial"/>
            </a:endParaRPr>
          </a:p>
        </p:txBody>
      </p:sp>
      <p:sp>
        <p:nvSpPr>
          <p:cNvPr id="4972" name="Google Shape;4972;p56: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73" name="Google Shape;4973;p56: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3"/>
        <p:cNvGrpSpPr/>
        <p:nvPr/>
      </p:nvGrpSpPr>
      <p:grpSpPr>
        <a:xfrm>
          <a:off x="0" y="0"/>
          <a:ext cx="0" cy="0"/>
          <a:chOff x="0" y="0"/>
          <a:chExt cx="0" cy="0"/>
        </a:xfrm>
      </p:grpSpPr>
      <p:sp>
        <p:nvSpPr>
          <p:cNvPr id="5004" name="Google Shape;5004;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57</a:t>
            </a:fld>
            <a:endParaRPr sz="1200" dirty="0">
              <a:solidFill>
                <a:srgbClr val="000000"/>
              </a:solidFill>
              <a:sym typeface="Arial"/>
            </a:endParaRPr>
          </a:p>
        </p:txBody>
      </p:sp>
      <p:sp>
        <p:nvSpPr>
          <p:cNvPr id="5005" name="Google Shape;5005;p57: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06" name="Google Shape;5006;p57: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6"/>
        <p:cNvGrpSpPr/>
        <p:nvPr/>
      </p:nvGrpSpPr>
      <p:grpSpPr>
        <a:xfrm>
          <a:off x="0" y="0"/>
          <a:ext cx="0" cy="0"/>
          <a:chOff x="0" y="0"/>
          <a:chExt cx="0" cy="0"/>
        </a:xfrm>
      </p:grpSpPr>
      <p:sp>
        <p:nvSpPr>
          <p:cNvPr id="5037" name="Google Shape;5037;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5038" name="Google Shape;503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4"/>
        <p:cNvGrpSpPr/>
        <p:nvPr/>
      </p:nvGrpSpPr>
      <p:grpSpPr>
        <a:xfrm>
          <a:off x="0" y="0"/>
          <a:ext cx="0" cy="0"/>
          <a:chOff x="0" y="0"/>
          <a:chExt cx="0" cy="0"/>
        </a:xfrm>
      </p:grpSpPr>
      <p:sp>
        <p:nvSpPr>
          <p:cNvPr id="5045" name="Google Shape;504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59</a:t>
            </a:fld>
            <a:endParaRPr sz="1200" dirty="0">
              <a:solidFill>
                <a:srgbClr val="000000"/>
              </a:solidFill>
              <a:sym typeface="Arial"/>
            </a:endParaRPr>
          </a:p>
        </p:txBody>
      </p:sp>
      <p:sp>
        <p:nvSpPr>
          <p:cNvPr id="5046" name="Google Shape;5046;p5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47" name="Google Shape;5047;p59:notes"/>
          <p:cNvSpPr txBox="1">
            <a:spLocks noGrp="1"/>
          </p:cNvSpPr>
          <p:nvPr>
            <p:ph type="body" idx="1"/>
          </p:nvPr>
        </p:nvSpPr>
        <p:spPr>
          <a:xfrm>
            <a:off x="914400" y="4346575"/>
            <a:ext cx="5029200" cy="41227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0"/>
        <p:cNvGrpSpPr/>
        <p:nvPr/>
      </p:nvGrpSpPr>
      <p:grpSpPr>
        <a:xfrm>
          <a:off x="0" y="0"/>
          <a:ext cx="0" cy="0"/>
          <a:chOff x="0" y="0"/>
          <a:chExt cx="0" cy="0"/>
        </a:xfrm>
      </p:grpSpPr>
      <p:sp>
        <p:nvSpPr>
          <p:cNvPr id="4331" name="Google Shape;4331;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4332" name="Google Shape;433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0"/>
        <p:cNvGrpSpPr/>
        <p:nvPr/>
      </p:nvGrpSpPr>
      <p:grpSpPr>
        <a:xfrm>
          <a:off x="0" y="0"/>
          <a:ext cx="0" cy="0"/>
          <a:chOff x="0" y="0"/>
          <a:chExt cx="0" cy="0"/>
        </a:xfrm>
      </p:grpSpPr>
      <p:sp>
        <p:nvSpPr>
          <p:cNvPr id="5071" name="Google Shape;507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60</a:t>
            </a:fld>
            <a:endParaRPr sz="1200" dirty="0">
              <a:solidFill>
                <a:srgbClr val="000000"/>
              </a:solidFill>
              <a:sym typeface="Arial"/>
            </a:endParaRPr>
          </a:p>
        </p:txBody>
      </p:sp>
      <p:sp>
        <p:nvSpPr>
          <p:cNvPr id="5072" name="Google Shape;5072;p60: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73" name="Google Shape;5073;p60: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1"/>
        <p:cNvGrpSpPr/>
        <p:nvPr/>
      </p:nvGrpSpPr>
      <p:grpSpPr>
        <a:xfrm>
          <a:off x="0" y="0"/>
          <a:ext cx="0" cy="0"/>
          <a:chOff x="0" y="0"/>
          <a:chExt cx="0" cy="0"/>
        </a:xfrm>
      </p:grpSpPr>
      <p:sp>
        <p:nvSpPr>
          <p:cNvPr id="5082" name="Google Shape;5082;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61</a:t>
            </a:fld>
            <a:endParaRPr sz="1200" dirty="0">
              <a:solidFill>
                <a:srgbClr val="000000"/>
              </a:solidFill>
              <a:sym typeface="Arial"/>
            </a:endParaRPr>
          </a:p>
        </p:txBody>
      </p:sp>
      <p:sp>
        <p:nvSpPr>
          <p:cNvPr id="5083" name="Google Shape;5083;p61: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84" name="Google Shape;5084;p61: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3"/>
        <p:cNvGrpSpPr/>
        <p:nvPr/>
      </p:nvGrpSpPr>
      <p:grpSpPr>
        <a:xfrm>
          <a:off x="0" y="0"/>
          <a:ext cx="0" cy="0"/>
          <a:chOff x="0" y="0"/>
          <a:chExt cx="0" cy="0"/>
        </a:xfrm>
      </p:grpSpPr>
      <p:sp>
        <p:nvSpPr>
          <p:cNvPr id="5094" name="Google Shape;5094;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62</a:t>
            </a:fld>
            <a:endParaRPr sz="1200" dirty="0">
              <a:solidFill>
                <a:srgbClr val="000000"/>
              </a:solidFill>
              <a:sym typeface="Arial"/>
            </a:endParaRPr>
          </a:p>
        </p:txBody>
      </p:sp>
      <p:sp>
        <p:nvSpPr>
          <p:cNvPr id="5095" name="Google Shape;5095;p62: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96" name="Google Shape;5096;p62: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5"/>
        <p:cNvGrpSpPr/>
        <p:nvPr/>
      </p:nvGrpSpPr>
      <p:grpSpPr>
        <a:xfrm>
          <a:off x="0" y="0"/>
          <a:ext cx="0" cy="0"/>
          <a:chOff x="0" y="0"/>
          <a:chExt cx="0" cy="0"/>
        </a:xfrm>
      </p:grpSpPr>
      <p:sp>
        <p:nvSpPr>
          <p:cNvPr id="5106" name="Google Shape;5106;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63</a:t>
            </a:fld>
            <a:endParaRPr sz="1200" dirty="0">
              <a:solidFill>
                <a:srgbClr val="000000"/>
              </a:solidFill>
              <a:sym typeface="Arial"/>
            </a:endParaRPr>
          </a:p>
        </p:txBody>
      </p:sp>
      <p:sp>
        <p:nvSpPr>
          <p:cNvPr id="5107" name="Google Shape;5107;p6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08" name="Google Shape;5108;p63: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7"/>
        <p:cNvGrpSpPr/>
        <p:nvPr/>
      </p:nvGrpSpPr>
      <p:grpSpPr>
        <a:xfrm>
          <a:off x="0" y="0"/>
          <a:ext cx="0" cy="0"/>
          <a:chOff x="0" y="0"/>
          <a:chExt cx="0" cy="0"/>
        </a:xfrm>
      </p:grpSpPr>
      <p:sp>
        <p:nvSpPr>
          <p:cNvPr id="5118" name="Google Shape;5118;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64</a:t>
            </a:fld>
            <a:endParaRPr sz="1200" dirty="0">
              <a:solidFill>
                <a:srgbClr val="000000"/>
              </a:solidFill>
              <a:sym typeface="Arial"/>
            </a:endParaRPr>
          </a:p>
        </p:txBody>
      </p:sp>
      <p:sp>
        <p:nvSpPr>
          <p:cNvPr id="5119" name="Google Shape;5119;p6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0" name="Google Shape;5120;p6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9"/>
        <p:cNvGrpSpPr/>
        <p:nvPr/>
      </p:nvGrpSpPr>
      <p:grpSpPr>
        <a:xfrm>
          <a:off x="0" y="0"/>
          <a:ext cx="0" cy="0"/>
          <a:chOff x="0" y="0"/>
          <a:chExt cx="0" cy="0"/>
        </a:xfrm>
      </p:grpSpPr>
      <p:sp>
        <p:nvSpPr>
          <p:cNvPr id="5130" name="Google Shape;5130;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65</a:t>
            </a:fld>
            <a:endParaRPr sz="1200" dirty="0">
              <a:solidFill>
                <a:srgbClr val="000000"/>
              </a:solidFill>
              <a:sym typeface="Arial"/>
            </a:endParaRPr>
          </a:p>
        </p:txBody>
      </p:sp>
      <p:sp>
        <p:nvSpPr>
          <p:cNvPr id="5131" name="Google Shape;5131;p65: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32" name="Google Shape;5132;p65: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1"/>
        <p:cNvGrpSpPr/>
        <p:nvPr/>
      </p:nvGrpSpPr>
      <p:grpSpPr>
        <a:xfrm>
          <a:off x="0" y="0"/>
          <a:ext cx="0" cy="0"/>
          <a:chOff x="0" y="0"/>
          <a:chExt cx="0" cy="0"/>
        </a:xfrm>
      </p:grpSpPr>
      <p:sp>
        <p:nvSpPr>
          <p:cNvPr id="5142" name="Google Shape;5142;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66</a:t>
            </a:fld>
            <a:endParaRPr sz="1200" dirty="0">
              <a:solidFill>
                <a:srgbClr val="000000"/>
              </a:solidFill>
              <a:sym typeface="Arial"/>
            </a:endParaRPr>
          </a:p>
        </p:txBody>
      </p:sp>
      <p:sp>
        <p:nvSpPr>
          <p:cNvPr id="5143" name="Google Shape;5143;p66: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44" name="Google Shape;5144;p66: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3"/>
        <p:cNvGrpSpPr/>
        <p:nvPr/>
      </p:nvGrpSpPr>
      <p:grpSpPr>
        <a:xfrm>
          <a:off x="0" y="0"/>
          <a:ext cx="0" cy="0"/>
          <a:chOff x="0" y="0"/>
          <a:chExt cx="0" cy="0"/>
        </a:xfrm>
      </p:grpSpPr>
      <p:sp>
        <p:nvSpPr>
          <p:cNvPr id="5154" name="Google Shape;5154;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sym typeface="Arial"/>
              </a:rPr>
              <a:t>67</a:t>
            </a:fld>
            <a:endParaRPr sz="1200" dirty="0">
              <a:solidFill>
                <a:srgbClr val="000000"/>
              </a:solidFill>
              <a:sym typeface="Arial"/>
            </a:endParaRPr>
          </a:p>
        </p:txBody>
      </p:sp>
      <p:sp>
        <p:nvSpPr>
          <p:cNvPr id="5155" name="Google Shape;5155;p67: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156" name="Google Shape;5156;p67:notes"/>
          <p:cNvSpPr txBox="1">
            <a:spLocks noGrp="1"/>
          </p:cNvSpPr>
          <p:nvPr>
            <p:ph type="body" idx="1"/>
          </p:nvPr>
        </p:nvSpPr>
        <p:spPr>
          <a:xfrm>
            <a:off x="923925" y="4352925"/>
            <a:ext cx="5000625" cy="4075113"/>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2"/>
        <p:cNvGrpSpPr/>
        <p:nvPr/>
      </p:nvGrpSpPr>
      <p:grpSpPr>
        <a:xfrm>
          <a:off x="0" y="0"/>
          <a:ext cx="0" cy="0"/>
          <a:chOff x="0" y="0"/>
          <a:chExt cx="0" cy="0"/>
        </a:xfrm>
      </p:grpSpPr>
      <p:sp>
        <p:nvSpPr>
          <p:cNvPr id="5163" name="Google Shape;5163;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68</a:t>
            </a:fld>
            <a:endParaRPr sz="1200" dirty="0">
              <a:solidFill>
                <a:srgbClr val="000000"/>
              </a:solidFill>
              <a:sym typeface="Arial"/>
            </a:endParaRPr>
          </a:p>
        </p:txBody>
      </p:sp>
      <p:sp>
        <p:nvSpPr>
          <p:cNvPr id="5164" name="Google Shape;5164;p68: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65" name="Google Shape;5165;p68: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4"/>
        <p:cNvGrpSpPr/>
        <p:nvPr/>
      </p:nvGrpSpPr>
      <p:grpSpPr>
        <a:xfrm>
          <a:off x="0" y="0"/>
          <a:ext cx="0" cy="0"/>
          <a:chOff x="0" y="0"/>
          <a:chExt cx="0" cy="0"/>
        </a:xfrm>
      </p:grpSpPr>
      <p:sp>
        <p:nvSpPr>
          <p:cNvPr id="5175" name="Google Shape;5175;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69</a:t>
            </a:fld>
            <a:endParaRPr sz="1200" dirty="0">
              <a:solidFill>
                <a:srgbClr val="000000"/>
              </a:solidFill>
              <a:sym typeface="Arial"/>
            </a:endParaRPr>
          </a:p>
        </p:txBody>
      </p:sp>
      <p:sp>
        <p:nvSpPr>
          <p:cNvPr id="5176" name="Google Shape;5176;p69: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77" name="Google Shape;5177;p69: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8"/>
        <p:cNvGrpSpPr/>
        <p:nvPr/>
      </p:nvGrpSpPr>
      <p:grpSpPr>
        <a:xfrm>
          <a:off x="0" y="0"/>
          <a:ext cx="0" cy="0"/>
          <a:chOff x="0" y="0"/>
          <a:chExt cx="0" cy="0"/>
        </a:xfrm>
      </p:grpSpPr>
      <p:sp>
        <p:nvSpPr>
          <p:cNvPr id="4339" name="Google Shape;433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40" name="Google Shape;434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4341" name="Google Shape;434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6"/>
        <p:cNvGrpSpPr/>
        <p:nvPr/>
      </p:nvGrpSpPr>
      <p:grpSpPr>
        <a:xfrm>
          <a:off x="0" y="0"/>
          <a:ext cx="0" cy="0"/>
          <a:chOff x="0" y="0"/>
          <a:chExt cx="0" cy="0"/>
        </a:xfrm>
      </p:grpSpPr>
      <p:sp>
        <p:nvSpPr>
          <p:cNvPr id="5187" name="Google Shape;5187;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88" name="Google Shape;5188;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
        <p:nvSpPr>
          <p:cNvPr id="5189" name="Google Shape;5189;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4"/>
        <p:cNvGrpSpPr/>
        <p:nvPr/>
      </p:nvGrpSpPr>
      <p:grpSpPr>
        <a:xfrm>
          <a:off x="0" y="0"/>
          <a:ext cx="0" cy="0"/>
          <a:chOff x="0" y="0"/>
          <a:chExt cx="0" cy="0"/>
        </a:xfrm>
      </p:grpSpPr>
      <p:sp>
        <p:nvSpPr>
          <p:cNvPr id="5195" name="Google Shape;519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96" name="Google Shape;5196;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endParaRPr b="1" dirty="0">
              <a:latin typeface="Arial" panose="020B0604020202020204" pitchFamily="34" charset="0"/>
              <a:cs typeface="Arial" panose="020B0604020202020204" pitchFamily="34" charset="0"/>
            </a:endParaRPr>
          </a:p>
        </p:txBody>
      </p:sp>
      <p:sp>
        <p:nvSpPr>
          <p:cNvPr id="5197" name="Google Shape;5197;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2"/>
        <p:cNvGrpSpPr/>
        <p:nvPr/>
      </p:nvGrpSpPr>
      <p:grpSpPr>
        <a:xfrm>
          <a:off x="0" y="0"/>
          <a:ext cx="0" cy="0"/>
          <a:chOff x="0" y="0"/>
          <a:chExt cx="0" cy="0"/>
        </a:xfrm>
      </p:grpSpPr>
      <p:sp>
        <p:nvSpPr>
          <p:cNvPr id="5203" name="Google Shape;5203;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72</a:t>
            </a:fld>
            <a:endParaRPr sz="1200" dirty="0">
              <a:solidFill>
                <a:srgbClr val="000000"/>
              </a:solidFill>
              <a:sym typeface="Arial"/>
            </a:endParaRPr>
          </a:p>
        </p:txBody>
      </p:sp>
      <p:sp>
        <p:nvSpPr>
          <p:cNvPr id="5204" name="Google Shape;5204;p72: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05" name="Google Shape;5205;p72: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4"/>
        <p:cNvGrpSpPr/>
        <p:nvPr/>
      </p:nvGrpSpPr>
      <p:grpSpPr>
        <a:xfrm>
          <a:off x="0" y="0"/>
          <a:ext cx="0" cy="0"/>
          <a:chOff x="0" y="0"/>
          <a:chExt cx="0" cy="0"/>
        </a:xfrm>
      </p:grpSpPr>
      <p:sp>
        <p:nvSpPr>
          <p:cNvPr id="5215" name="Google Shape;5215;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73</a:t>
            </a:fld>
            <a:endParaRPr sz="1200" dirty="0">
              <a:solidFill>
                <a:srgbClr val="000000"/>
              </a:solidFill>
              <a:sym typeface="Arial"/>
            </a:endParaRPr>
          </a:p>
        </p:txBody>
      </p:sp>
      <p:sp>
        <p:nvSpPr>
          <p:cNvPr id="5216" name="Google Shape;5216;p7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17" name="Google Shape;5217;p73: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6"/>
        <p:cNvGrpSpPr/>
        <p:nvPr/>
      </p:nvGrpSpPr>
      <p:grpSpPr>
        <a:xfrm>
          <a:off x="0" y="0"/>
          <a:ext cx="0" cy="0"/>
          <a:chOff x="0" y="0"/>
          <a:chExt cx="0" cy="0"/>
        </a:xfrm>
      </p:grpSpPr>
      <p:sp>
        <p:nvSpPr>
          <p:cNvPr id="5227" name="Google Shape;5227;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74</a:t>
            </a:fld>
            <a:endParaRPr sz="1200" dirty="0">
              <a:solidFill>
                <a:srgbClr val="000000"/>
              </a:solidFill>
              <a:sym typeface="Arial"/>
            </a:endParaRPr>
          </a:p>
        </p:txBody>
      </p:sp>
      <p:sp>
        <p:nvSpPr>
          <p:cNvPr id="5228" name="Google Shape;5228;p7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29" name="Google Shape;5229;p7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8"/>
        <p:cNvGrpSpPr/>
        <p:nvPr/>
      </p:nvGrpSpPr>
      <p:grpSpPr>
        <a:xfrm>
          <a:off x="0" y="0"/>
          <a:ext cx="0" cy="0"/>
          <a:chOff x="0" y="0"/>
          <a:chExt cx="0" cy="0"/>
        </a:xfrm>
      </p:grpSpPr>
      <p:sp>
        <p:nvSpPr>
          <p:cNvPr id="5239" name="Google Shape;5239;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75</a:t>
            </a:fld>
            <a:endParaRPr sz="1200" dirty="0">
              <a:solidFill>
                <a:srgbClr val="000000"/>
              </a:solidFill>
              <a:sym typeface="Arial"/>
            </a:endParaRPr>
          </a:p>
        </p:txBody>
      </p:sp>
      <p:sp>
        <p:nvSpPr>
          <p:cNvPr id="5240" name="Google Shape;5240;p75: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41" name="Google Shape;5241;p75: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0"/>
        <p:cNvGrpSpPr/>
        <p:nvPr/>
      </p:nvGrpSpPr>
      <p:grpSpPr>
        <a:xfrm>
          <a:off x="0" y="0"/>
          <a:ext cx="0" cy="0"/>
          <a:chOff x="0" y="0"/>
          <a:chExt cx="0" cy="0"/>
        </a:xfrm>
      </p:grpSpPr>
      <p:sp>
        <p:nvSpPr>
          <p:cNvPr id="5251" name="Google Shape;5251;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76</a:t>
            </a:fld>
            <a:endParaRPr sz="1200" dirty="0">
              <a:solidFill>
                <a:srgbClr val="000000"/>
              </a:solidFill>
              <a:sym typeface="Arial"/>
            </a:endParaRPr>
          </a:p>
        </p:txBody>
      </p:sp>
      <p:sp>
        <p:nvSpPr>
          <p:cNvPr id="5252" name="Google Shape;5252;p76: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3" name="Google Shape;5253;p76: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2"/>
        <p:cNvGrpSpPr/>
        <p:nvPr/>
      </p:nvGrpSpPr>
      <p:grpSpPr>
        <a:xfrm>
          <a:off x="0" y="0"/>
          <a:ext cx="0" cy="0"/>
          <a:chOff x="0" y="0"/>
          <a:chExt cx="0" cy="0"/>
        </a:xfrm>
      </p:grpSpPr>
      <p:sp>
        <p:nvSpPr>
          <p:cNvPr id="5263" name="Google Shape;5263;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77</a:t>
            </a:fld>
            <a:endParaRPr sz="1200" dirty="0">
              <a:solidFill>
                <a:srgbClr val="000000"/>
              </a:solidFill>
              <a:sym typeface="Arial"/>
            </a:endParaRPr>
          </a:p>
        </p:txBody>
      </p:sp>
      <p:sp>
        <p:nvSpPr>
          <p:cNvPr id="5264" name="Google Shape;5264;p77: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65" name="Google Shape;5265;p77: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4"/>
        <p:cNvGrpSpPr/>
        <p:nvPr/>
      </p:nvGrpSpPr>
      <p:grpSpPr>
        <a:xfrm>
          <a:off x="0" y="0"/>
          <a:ext cx="0" cy="0"/>
          <a:chOff x="0" y="0"/>
          <a:chExt cx="0" cy="0"/>
        </a:xfrm>
      </p:grpSpPr>
      <p:sp>
        <p:nvSpPr>
          <p:cNvPr id="5275" name="Google Shape;5275;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78</a:t>
            </a:fld>
            <a:endParaRPr sz="1200" dirty="0">
              <a:solidFill>
                <a:srgbClr val="000000"/>
              </a:solidFill>
              <a:sym typeface="Arial"/>
            </a:endParaRPr>
          </a:p>
        </p:txBody>
      </p:sp>
      <p:sp>
        <p:nvSpPr>
          <p:cNvPr id="5276" name="Google Shape;5276;p78: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77" name="Google Shape;5277;p78: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79</a:t>
            </a:fld>
            <a:endParaRPr sz="1200" dirty="0">
              <a:solidFill>
                <a:srgbClr val="000000"/>
              </a:solidFill>
              <a:sym typeface="Arial"/>
            </a:endParaRPr>
          </a:p>
        </p:txBody>
      </p:sp>
      <p:sp>
        <p:nvSpPr>
          <p:cNvPr id="5288" name="Google Shape;5288;p79: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89" name="Google Shape;5289;p79: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9"/>
        <p:cNvGrpSpPr/>
        <p:nvPr/>
      </p:nvGrpSpPr>
      <p:grpSpPr>
        <a:xfrm>
          <a:off x="0" y="0"/>
          <a:ext cx="0" cy="0"/>
          <a:chOff x="0" y="0"/>
          <a:chExt cx="0" cy="0"/>
        </a:xfrm>
      </p:grpSpPr>
      <p:sp>
        <p:nvSpPr>
          <p:cNvPr id="4350" name="Google Shape;435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51" name="Google Shape;435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rPr>
              <a:t>由于世人都犯了罪，所以都需要救赎（3：1-7）。就如上帝使用畜生为</a:t>
            </a:r>
            <a:r>
              <a:rPr lang="en-US" sz="1200" b="1" dirty="0">
                <a:solidFill>
                  <a:schemeClr val="dk1"/>
                </a:solidFill>
                <a:latin typeface="Arial" panose="020B0604020202020204" pitchFamily="34" charset="0"/>
                <a:cs typeface="Arial" panose="020B0604020202020204" pitchFamily="34" charset="0"/>
                <a:sym typeface="Arial"/>
              </a:rPr>
              <a:t>祭物来救赎亚当和</a:t>
            </a:r>
            <a:r>
              <a:rPr lang="en-US" b="1" dirty="0">
                <a:latin typeface="Arial" panose="020B0604020202020204" pitchFamily="34" charset="0"/>
                <a:cs typeface="Arial" panose="020B0604020202020204" pitchFamily="34" charset="0"/>
              </a:rPr>
              <a:t>夏娃（3：21）最终从夏娃将有个救赎者打败撒旦</a:t>
            </a:r>
            <a:r>
              <a:rPr lang="en-US" sz="1200" b="1" u="none" strike="noStrike" cap="none" dirty="0">
                <a:solidFill>
                  <a:srgbClr val="000000"/>
                </a:solidFill>
                <a:latin typeface="Arial" panose="020B0604020202020204" pitchFamily="34" charset="0"/>
                <a:cs typeface="Arial" panose="020B0604020202020204" pitchFamily="34" charset="0"/>
                <a:sym typeface="Arial"/>
              </a:rPr>
              <a:t>(3:15),</a:t>
            </a:r>
            <a:r>
              <a:rPr lang="en-US" sz="1200" b="1" u="none" strike="noStrike" cap="none" dirty="0">
                <a:solidFill>
                  <a:srgbClr val="FFFFFF"/>
                </a:solidFill>
                <a:latin typeface="Arial" panose="020B0604020202020204" pitchFamily="34" charset="0"/>
                <a:cs typeface="Arial" panose="020B0604020202020204" pitchFamily="34" charset="0"/>
                <a:sym typeface="Arial"/>
              </a:rPr>
              <a:t> </a:t>
            </a:r>
            <a:r>
              <a:rPr lang="en-US" b="1" dirty="0">
                <a:latin typeface="Arial" panose="020B0604020202020204" pitchFamily="34" charset="0"/>
                <a:cs typeface="Arial" panose="020B0604020202020204" pitchFamily="34" charset="0"/>
              </a:rPr>
              <a:t>约瑟也是其中一个代表性的例子（45：7）</a:t>
            </a:r>
            <a:endParaRPr b="1" dirty="0">
              <a:latin typeface="Arial" panose="020B0604020202020204" pitchFamily="34" charset="0"/>
              <a:cs typeface="Arial" panose="020B0604020202020204" pitchFamily="34" charset="0"/>
            </a:endParaRPr>
          </a:p>
        </p:txBody>
      </p:sp>
      <p:sp>
        <p:nvSpPr>
          <p:cNvPr id="4352" name="Google Shape;435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8"/>
        <p:cNvGrpSpPr/>
        <p:nvPr/>
      </p:nvGrpSpPr>
      <p:grpSpPr>
        <a:xfrm>
          <a:off x="0" y="0"/>
          <a:ext cx="0" cy="0"/>
          <a:chOff x="0" y="0"/>
          <a:chExt cx="0" cy="0"/>
        </a:xfrm>
      </p:grpSpPr>
      <p:sp>
        <p:nvSpPr>
          <p:cNvPr id="5299" name="Google Shape;5299;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80</a:t>
            </a:fld>
            <a:endParaRPr sz="1200" dirty="0">
              <a:solidFill>
                <a:srgbClr val="000000"/>
              </a:solidFill>
              <a:sym typeface="Arial"/>
            </a:endParaRPr>
          </a:p>
        </p:txBody>
      </p:sp>
      <p:sp>
        <p:nvSpPr>
          <p:cNvPr id="5300" name="Google Shape;5300;p80: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01" name="Google Shape;5301;p80: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0"/>
        <p:cNvGrpSpPr/>
        <p:nvPr/>
      </p:nvGrpSpPr>
      <p:grpSpPr>
        <a:xfrm>
          <a:off x="0" y="0"/>
          <a:ext cx="0" cy="0"/>
          <a:chOff x="0" y="0"/>
          <a:chExt cx="0" cy="0"/>
        </a:xfrm>
      </p:grpSpPr>
      <p:sp>
        <p:nvSpPr>
          <p:cNvPr id="5311" name="Google Shape;5311;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81</a:t>
            </a:fld>
            <a:endParaRPr sz="1200" dirty="0">
              <a:solidFill>
                <a:srgbClr val="000000"/>
              </a:solidFill>
              <a:sym typeface="Arial"/>
            </a:endParaRPr>
          </a:p>
        </p:txBody>
      </p:sp>
      <p:sp>
        <p:nvSpPr>
          <p:cNvPr id="5312" name="Google Shape;5312;p81: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3" name="Google Shape;5313;p81: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2"/>
        <p:cNvGrpSpPr/>
        <p:nvPr/>
      </p:nvGrpSpPr>
      <p:grpSpPr>
        <a:xfrm>
          <a:off x="0" y="0"/>
          <a:ext cx="0" cy="0"/>
          <a:chOff x="0" y="0"/>
          <a:chExt cx="0" cy="0"/>
        </a:xfrm>
      </p:grpSpPr>
      <p:sp>
        <p:nvSpPr>
          <p:cNvPr id="5323" name="Google Shape;5323;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82</a:t>
            </a:fld>
            <a:endParaRPr sz="1200" dirty="0">
              <a:solidFill>
                <a:srgbClr val="000000"/>
              </a:solidFill>
              <a:sym typeface="Arial"/>
            </a:endParaRPr>
          </a:p>
        </p:txBody>
      </p:sp>
      <p:sp>
        <p:nvSpPr>
          <p:cNvPr id="5324" name="Google Shape;5324;p82: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25" name="Google Shape;5325;p82: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4"/>
        <p:cNvGrpSpPr/>
        <p:nvPr/>
      </p:nvGrpSpPr>
      <p:grpSpPr>
        <a:xfrm>
          <a:off x="0" y="0"/>
          <a:ext cx="0" cy="0"/>
          <a:chOff x="0" y="0"/>
          <a:chExt cx="0" cy="0"/>
        </a:xfrm>
      </p:grpSpPr>
      <p:sp>
        <p:nvSpPr>
          <p:cNvPr id="5335" name="Google Shape;5335;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83</a:t>
            </a:fld>
            <a:endParaRPr sz="1200" dirty="0">
              <a:solidFill>
                <a:srgbClr val="000000"/>
              </a:solidFill>
              <a:sym typeface="Arial"/>
            </a:endParaRPr>
          </a:p>
        </p:txBody>
      </p:sp>
      <p:sp>
        <p:nvSpPr>
          <p:cNvPr id="5336" name="Google Shape;5336;p8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7" name="Google Shape;5337;p83: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6"/>
        <p:cNvGrpSpPr/>
        <p:nvPr/>
      </p:nvGrpSpPr>
      <p:grpSpPr>
        <a:xfrm>
          <a:off x="0" y="0"/>
          <a:ext cx="0" cy="0"/>
          <a:chOff x="0" y="0"/>
          <a:chExt cx="0" cy="0"/>
        </a:xfrm>
      </p:grpSpPr>
      <p:sp>
        <p:nvSpPr>
          <p:cNvPr id="5347" name="Google Shape;5347;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84</a:t>
            </a:fld>
            <a:endParaRPr sz="1200" dirty="0">
              <a:solidFill>
                <a:srgbClr val="000000"/>
              </a:solidFill>
              <a:sym typeface="Arial"/>
            </a:endParaRPr>
          </a:p>
        </p:txBody>
      </p:sp>
      <p:sp>
        <p:nvSpPr>
          <p:cNvPr id="5348" name="Google Shape;5348;p8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49" name="Google Shape;5349;p8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8"/>
        <p:cNvGrpSpPr/>
        <p:nvPr/>
      </p:nvGrpSpPr>
      <p:grpSpPr>
        <a:xfrm>
          <a:off x="0" y="0"/>
          <a:ext cx="0" cy="0"/>
          <a:chOff x="0" y="0"/>
          <a:chExt cx="0" cy="0"/>
        </a:xfrm>
      </p:grpSpPr>
      <p:sp>
        <p:nvSpPr>
          <p:cNvPr id="5359" name="Google Shape;5359;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85</a:t>
            </a:fld>
            <a:endParaRPr sz="1200" dirty="0">
              <a:solidFill>
                <a:srgbClr val="000000"/>
              </a:solidFill>
              <a:sym typeface="Arial"/>
            </a:endParaRPr>
          </a:p>
        </p:txBody>
      </p:sp>
      <p:sp>
        <p:nvSpPr>
          <p:cNvPr id="5360" name="Google Shape;5360;p85: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61" name="Google Shape;5361;p85: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0"/>
        <p:cNvGrpSpPr/>
        <p:nvPr/>
      </p:nvGrpSpPr>
      <p:grpSpPr>
        <a:xfrm>
          <a:off x="0" y="0"/>
          <a:ext cx="0" cy="0"/>
          <a:chOff x="0" y="0"/>
          <a:chExt cx="0" cy="0"/>
        </a:xfrm>
      </p:grpSpPr>
      <p:sp>
        <p:nvSpPr>
          <p:cNvPr id="5371" name="Google Shape;5371;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86</a:t>
            </a:fld>
            <a:endParaRPr sz="1200" dirty="0">
              <a:solidFill>
                <a:srgbClr val="000000"/>
              </a:solidFill>
              <a:sym typeface="Arial"/>
            </a:endParaRPr>
          </a:p>
        </p:txBody>
      </p:sp>
      <p:sp>
        <p:nvSpPr>
          <p:cNvPr id="5372" name="Google Shape;5372;p86: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73" name="Google Shape;5373;p86: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2"/>
        <p:cNvGrpSpPr/>
        <p:nvPr/>
      </p:nvGrpSpPr>
      <p:grpSpPr>
        <a:xfrm>
          <a:off x="0" y="0"/>
          <a:ext cx="0" cy="0"/>
          <a:chOff x="0" y="0"/>
          <a:chExt cx="0" cy="0"/>
        </a:xfrm>
      </p:grpSpPr>
      <p:sp>
        <p:nvSpPr>
          <p:cNvPr id="5383" name="Google Shape;5383;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87</a:t>
            </a:fld>
            <a:endParaRPr sz="1200" dirty="0">
              <a:solidFill>
                <a:srgbClr val="000000"/>
              </a:solidFill>
              <a:sym typeface="Arial"/>
            </a:endParaRPr>
          </a:p>
        </p:txBody>
      </p:sp>
      <p:sp>
        <p:nvSpPr>
          <p:cNvPr id="5384" name="Google Shape;5384;p87: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5" name="Google Shape;5385;p87: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4"/>
        <p:cNvGrpSpPr/>
        <p:nvPr/>
      </p:nvGrpSpPr>
      <p:grpSpPr>
        <a:xfrm>
          <a:off x="0" y="0"/>
          <a:ext cx="0" cy="0"/>
          <a:chOff x="0" y="0"/>
          <a:chExt cx="0" cy="0"/>
        </a:xfrm>
      </p:grpSpPr>
      <p:sp>
        <p:nvSpPr>
          <p:cNvPr id="5395" name="Google Shape;5395;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88</a:t>
            </a:fld>
            <a:endParaRPr sz="1200" dirty="0">
              <a:solidFill>
                <a:srgbClr val="000000"/>
              </a:solidFill>
              <a:sym typeface="Arial"/>
            </a:endParaRPr>
          </a:p>
        </p:txBody>
      </p:sp>
      <p:sp>
        <p:nvSpPr>
          <p:cNvPr id="5396" name="Google Shape;5396;p88: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7" name="Google Shape;5397;p88: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6"/>
        <p:cNvGrpSpPr/>
        <p:nvPr/>
      </p:nvGrpSpPr>
      <p:grpSpPr>
        <a:xfrm>
          <a:off x="0" y="0"/>
          <a:ext cx="0" cy="0"/>
          <a:chOff x="0" y="0"/>
          <a:chExt cx="0" cy="0"/>
        </a:xfrm>
      </p:grpSpPr>
      <p:sp>
        <p:nvSpPr>
          <p:cNvPr id="5407" name="Google Shape;5407;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89</a:t>
            </a:fld>
            <a:endParaRPr sz="1200" dirty="0">
              <a:solidFill>
                <a:srgbClr val="000000"/>
              </a:solidFill>
              <a:sym typeface="Arial"/>
            </a:endParaRPr>
          </a:p>
        </p:txBody>
      </p:sp>
      <p:sp>
        <p:nvSpPr>
          <p:cNvPr id="5408" name="Google Shape;5408;p89: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09" name="Google Shape;5409;p89: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0"/>
        <p:cNvGrpSpPr/>
        <p:nvPr/>
      </p:nvGrpSpPr>
      <p:grpSpPr>
        <a:xfrm>
          <a:off x="0" y="0"/>
          <a:ext cx="0" cy="0"/>
          <a:chOff x="0" y="0"/>
          <a:chExt cx="0" cy="0"/>
        </a:xfrm>
      </p:grpSpPr>
      <p:sp>
        <p:nvSpPr>
          <p:cNvPr id="4361" name="Google Shape;436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62" name="Google Shape;436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endParaRPr>
          </a:p>
        </p:txBody>
      </p:sp>
      <p:sp>
        <p:nvSpPr>
          <p:cNvPr id="4363" name="Google Shape;436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1"/>
        <p:cNvGrpSpPr/>
        <p:nvPr/>
      </p:nvGrpSpPr>
      <p:grpSpPr>
        <a:xfrm>
          <a:off x="0" y="0"/>
          <a:ext cx="0" cy="0"/>
          <a:chOff x="0" y="0"/>
          <a:chExt cx="0" cy="0"/>
        </a:xfrm>
      </p:grpSpPr>
      <p:sp>
        <p:nvSpPr>
          <p:cNvPr id="5422" name="Google Shape;542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90</a:t>
            </a:fld>
            <a:endParaRPr sz="1200" dirty="0">
              <a:solidFill>
                <a:srgbClr val="000000"/>
              </a:solidFill>
              <a:sym typeface="Arial"/>
            </a:endParaRPr>
          </a:p>
        </p:txBody>
      </p:sp>
      <p:sp>
        <p:nvSpPr>
          <p:cNvPr id="5423" name="Google Shape;5423;p90: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24" name="Google Shape;5424;p90: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8"/>
        <p:cNvGrpSpPr/>
        <p:nvPr/>
      </p:nvGrpSpPr>
      <p:grpSpPr>
        <a:xfrm>
          <a:off x="0" y="0"/>
          <a:ext cx="0" cy="0"/>
          <a:chOff x="0" y="0"/>
          <a:chExt cx="0" cy="0"/>
        </a:xfrm>
      </p:grpSpPr>
      <p:sp>
        <p:nvSpPr>
          <p:cNvPr id="5439" name="Google Shape;5439;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91</a:t>
            </a:fld>
            <a:endParaRPr sz="1200" dirty="0">
              <a:solidFill>
                <a:srgbClr val="000000"/>
              </a:solidFill>
              <a:sym typeface="Arial"/>
            </a:endParaRPr>
          </a:p>
        </p:txBody>
      </p:sp>
      <p:sp>
        <p:nvSpPr>
          <p:cNvPr id="5440" name="Google Shape;5440;p91: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441" name="Google Shape;5441;p91:notes"/>
          <p:cNvSpPr txBox="1">
            <a:spLocks noGrp="1"/>
          </p:cNvSpPr>
          <p:nvPr>
            <p:ph type="body" idx="1"/>
          </p:nvPr>
        </p:nvSpPr>
        <p:spPr>
          <a:xfrm>
            <a:off x="923925" y="4352925"/>
            <a:ext cx="5000625" cy="407511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5"/>
        <p:cNvGrpSpPr/>
        <p:nvPr/>
      </p:nvGrpSpPr>
      <p:grpSpPr>
        <a:xfrm>
          <a:off x="0" y="0"/>
          <a:ext cx="0" cy="0"/>
          <a:chOff x="0" y="0"/>
          <a:chExt cx="0" cy="0"/>
        </a:xfrm>
      </p:grpSpPr>
      <p:sp>
        <p:nvSpPr>
          <p:cNvPr id="5446" name="Google Shape;5446;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92</a:t>
            </a:fld>
            <a:endParaRPr sz="1200" dirty="0">
              <a:solidFill>
                <a:srgbClr val="000000"/>
              </a:solidFill>
              <a:sym typeface="Arial"/>
            </a:endParaRPr>
          </a:p>
        </p:txBody>
      </p:sp>
      <p:sp>
        <p:nvSpPr>
          <p:cNvPr id="5447" name="Google Shape;5447;p92: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448" name="Google Shape;5448;p92:notes"/>
          <p:cNvSpPr txBox="1">
            <a:spLocks noGrp="1"/>
          </p:cNvSpPr>
          <p:nvPr>
            <p:ph type="body" idx="1"/>
          </p:nvPr>
        </p:nvSpPr>
        <p:spPr>
          <a:xfrm>
            <a:off x="923925" y="4352925"/>
            <a:ext cx="5000625" cy="407511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93</a:t>
            </a:fld>
            <a:endParaRPr sz="1200" dirty="0">
              <a:solidFill>
                <a:srgbClr val="000000"/>
              </a:solidFill>
              <a:sym typeface="Arial"/>
            </a:endParaRPr>
          </a:p>
        </p:txBody>
      </p:sp>
      <p:sp>
        <p:nvSpPr>
          <p:cNvPr id="5454" name="Google Shape;5454;p93: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455" name="Google Shape;5455;p93:notes"/>
          <p:cNvSpPr txBox="1">
            <a:spLocks noGrp="1"/>
          </p:cNvSpPr>
          <p:nvPr>
            <p:ph type="body" idx="1"/>
          </p:nvPr>
        </p:nvSpPr>
        <p:spPr>
          <a:xfrm>
            <a:off x="923925" y="4352925"/>
            <a:ext cx="5000625" cy="4075113"/>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0"/>
        <p:cNvGrpSpPr/>
        <p:nvPr/>
      </p:nvGrpSpPr>
      <p:grpSpPr>
        <a:xfrm>
          <a:off x="0" y="0"/>
          <a:ext cx="0" cy="0"/>
          <a:chOff x="0" y="0"/>
          <a:chExt cx="0" cy="0"/>
        </a:xfrm>
      </p:grpSpPr>
      <p:sp>
        <p:nvSpPr>
          <p:cNvPr id="5461" name="Google Shape;5461;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94</a:t>
            </a:fld>
            <a:endParaRPr sz="1200" dirty="0">
              <a:solidFill>
                <a:srgbClr val="000000"/>
              </a:solidFill>
              <a:sym typeface="Arial"/>
            </a:endParaRPr>
          </a:p>
        </p:txBody>
      </p:sp>
      <p:sp>
        <p:nvSpPr>
          <p:cNvPr id="5462" name="Google Shape;5462;p94: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63" name="Google Shape;5463;p94: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2"/>
        <p:cNvGrpSpPr/>
        <p:nvPr/>
      </p:nvGrpSpPr>
      <p:grpSpPr>
        <a:xfrm>
          <a:off x="0" y="0"/>
          <a:ext cx="0" cy="0"/>
          <a:chOff x="0" y="0"/>
          <a:chExt cx="0" cy="0"/>
        </a:xfrm>
      </p:grpSpPr>
      <p:sp>
        <p:nvSpPr>
          <p:cNvPr id="5473" name="Google Shape;5473;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95</a:t>
            </a:fld>
            <a:endParaRPr sz="1200" dirty="0">
              <a:solidFill>
                <a:srgbClr val="000000"/>
              </a:solidFill>
              <a:sym typeface="Arial"/>
            </a:endParaRPr>
          </a:p>
        </p:txBody>
      </p:sp>
      <p:sp>
        <p:nvSpPr>
          <p:cNvPr id="5474" name="Google Shape;5474;p95: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5" name="Google Shape;5475;p95: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4"/>
        <p:cNvGrpSpPr/>
        <p:nvPr/>
      </p:nvGrpSpPr>
      <p:grpSpPr>
        <a:xfrm>
          <a:off x="0" y="0"/>
          <a:ext cx="0" cy="0"/>
          <a:chOff x="0" y="0"/>
          <a:chExt cx="0" cy="0"/>
        </a:xfrm>
      </p:grpSpPr>
      <p:sp>
        <p:nvSpPr>
          <p:cNvPr id="5485" name="Google Shape;5485;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96</a:t>
            </a:fld>
            <a:endParaRPr sz="1200" dirty="0">
              <a:solidFill>
                <a:srgbClr val="000000"/>
              </a:solidFill>
              <a:sym typeface="Arial"/>
            </a:endParaRPr>
          </a:p>
        </p:txBody>
      </p:sp>
      <p:sp>
        <p:nvSpPr>
          <p:cNvPr id="5486" name="Google Shape;5486;p96:notes"/>
          <p:cNvSpPr>
            <a:spLocks noGrp="1" noRot="1" noChangeAspect="1"/>
          </p:cNvSpPr>
          <p:nvPr>
            <p:ph type="sldImg" idx="2"/>
          </p:nvPr>
        </p:nvSpPr>
        <p:spPr>
          <a:xfrm>
            <a:off x="1131888" y="703263"/>
            <a:ext cx="4586287" cy="34401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87" name="Google Shape;5487;p96:notes"/>
          <p:cNvSpPr txBox="1">
            <a:spLocks noGrp="1"/>
          </p:cNvSpPr>
          <p:nvPr>
            <p:ph type="body" idx="1"/>
          </p:nvPr>
        </p:nvSpPr>
        <p:spPr>
          <a:xfrm>
            <a:off x="923925" y="4352925"/>
            <a:ext cx="5000625" cy="407511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6"/>
        <p:cNvGrpSpPr/>
        <p:nvPr/>
      </p:nvGrpSpPr>
      <p:grpSpPr>
        <a:xfrm>
          <a:off x="0" y="0"/>
          <a:ext cx="0" cy="0"/>
          <a:chOff x="0" y="0"/>
          <a:chExt cx="0" cy="0"/>
        </a:xfrm>
      </p:grpSpPr>
      <p:sp>
        <p:nvSpPr>
          <p:cNvPr id="5497" name="Google Shape;5497;p97:notes"/>
          <p:cNvSpPr>
            <a:spLocks noGrp="1" noRot="1" noChangeAspect="1"/>
          </p:cNvSpPr>
          <p:nvPr>
            <p:ph type="sldImg" idx="2"/>
          </p:nvPr>
        </p:nvSpPr>
        <p:spPr>
          <a:xfrm>
            <a:off x="1150938" y="692150"/>
            <a:ext cx="4556125" cy="3416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98" name="Google Shape;5498;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err="1">
                <a:latin typeface="Arial" panose="020B0604020202020204" pitchFamily="34" charset="0"/>
                <a:cs typeface="Arial" panose="020B0604020202020204" pitchFamily="34" charset="0"/>
                <a:sym typeface="Arial"/>
              </a:rPr>
              <a:t>神說</a:t>
            </a:r>
            <a:r>
              <a:rPr lang="en-US" b="1" dirty="0">
                <a:latin typeface="Arial" panose="020B0604020202020204" pitchFamily="34" charset="0"/>
                <a:cs typeface="Arial" panose="020B0604020202020204" pitchFamily="34" charset="0"/>
                <a:sym typeface="Arial"/>
              </a:rPr>
              <a:t>:「</a:t>
            </a:r>
            <a:r>
              <a:rPr lang="en-US" b="1" dirty="0" err="1">
                <a:latin typeface="Arial" panose="020B0604020202020204" pitchFamily="34" charset="0"/>
                <a:cs typeface="Arial" panose="020B0604020202020204" pitchFamily="34" charset="0"/>
                <a:sym typeface="Arial"/>
              </a:rPr>
              <a:t>我們要照著我們的形象，按著我們的樣式造人</a:t>
            </a:r>
            <a:r>
              <a:rPr lang="en-US" b="1" dirty="0">
                <a:latin typeface="Arial" panose="020B0604020202020204" pitchFamily="34" charset="0"/>
                <a:cs typeface="Arial" panose="020B0604020202020204" pitchFamily="34" charset="0"/>
                <a:sym typeface="Arial"/>
              </a:rPr>
              <a:t>; </a:t>
            </a:r>
            <a:r>
              <a:rPr lang="en-US" b="1" dirty="0" err="1">
                <a:latin typeface="Arial" panose="020B0604020202020204" pitchFamily="34" charset="0"/>
                <a:cs typeface="Arial" panose="020B0604020202020204" pitchFamily="34" charset="0"/>
                <a:sym typeface="Arial"/>
              </a:rPr>
              <a:t>使他們管理海裏的魚ヽ空中的鳥ヽ地上的牲畜，以及全地，和地上所有爬行的生物</a:t>
            </a:r>
            <a:r>
              <a:rPr lang="en-US" b="1" dirty="0">
                <a:latin typeface="Arial" panose="020B0604020202020204" pitchFamily="34" charset="0"/>
                <a:cs typeface="Arial" panose="020B0604020202020204" pitchFamily="34" charset="0"/>
                <a:sym typeface="Arial"/>
              </a:rPr>
              <a:t>!」(</a:t>
            </a:r>
            <a:r>
              <a:rPr lang="en-US" b="1" dirty="0" err="1">
                <a:latin typeface="Arial" panose="020B0604020202020204" pitchFamily="34" charset="0"/>
                <a:cs typeface="Arial" panose="020B0604020202020204" pitchFamily="34" charset="0"/>
                <a:sym typeface="Arial"/>
              </a:rPr>
              <a:t>創</a:t>
            </a:r>
            <a:r>
              <a:rPr lang="en-US" b="1" dirty="0">
                <a:latin typeface="Arial" panose="020B0604020202020204" pitchFamily="34" charset="0"/>
                <a:cs typeface="Arial" panose="020B0604020202020204" pitchFamily="34" charset="0"/>
                <a:sym typeface="Arial"/>
              </a:rPr>
              <a:t> 1:26)。</a:t>
            </a:r>
            <a:endParaRPr b="1" dirty="0">
              <a:latin typeface="Arial" panose="020B0604020202020204" pitchFamily="34" charset="0"/>
              <a:cs typeface="Arial" panose="020B0604020202020204" pitchFamily="34" charset="0"/>
            </a:endParaRPr>
          </a:p>
          <a:p>
            <a:pPr marL="0" lvl="0" indent="0" algn="l" rtl="0">
              <a:spcBef>
                <a:spcPts val="600"/>
              </a:spcBef>
              <a:spcAft>
                <a:spcPts val="0"/>
              </a:spcAft>
              <a:buNone/>
            </a:pPr>
            <a:r>
              <a:rPr lang="en-US" b="1" dirty="0" err="1">
                <a:latin typeface="Arial" panose="020B0604020202020204" pitchFamily="34" charset="0"/>
                <a:cs typeface="Arial" panose="020B0604020202020204" pitchFamily="34" charset="0"/>
                <a:sym typeface="Arial"/>
              </a:rPr>
              <a:t>於是，神照著自已的形象創造了人</a:t>
            </a:r>
            <a:r>
              <a:rPr lang="en-US" b="1" dirty="0">
                <a:latin typeface="Arial" panose="020B0604020202020204" pitchFamily="34" charset="0"/>
                <a:cs typeface="Arial" panose="020B0604020202020204" pitchFamily="34" charset="0"/>
                <a:sym typeface="Arial"/>
              </a:rPr>
              <a:t>; </a:t>
            </a:r>
            <a:r>
              <a:rPr lang="en-US" b="1" dirty="0" err="1">
                <a:latin typeface="Arial" panose="020B0604020202020204" pitchFamily="34" charset="0"/>
                <a:cs typeface="Arial" panose="020B0604020202020204" pitchFamily="34" charset="0"/>
                <a:sym typeface="Arial"/>
              </a:rPr>
              <a:t>就是照著祂的形象創造了人;祂所創造的有男有女</a:t>
            </a:r>
            <a:r>
              <a:rPr lang="en-US" b="1" dirty="0">
                <a:latin typeface="Arial" panose="020B0604020202020204" pitchFamily="34" charset="0"/>
                <a:cs typeface="Arial" panose="020B0604020202020204" pitchFamily="34" charset="0"/>
                <a:sym typeface="Arial"/>
              </a:rPr>
              <a:t>(</a:t>
            </a:r>
            <a:r>
              <a:rPr lang="en-US" b="1" dirty="0" err="1">
                <a:latin typeface="Arial" panose="020B0604020202020204" pitchFamily="34" charset="0"/>
                <a:cs typeface="Arial" panose="020B0604020202020204" pitchFamily="34" charset="0"/>
                <a:sym typeface="Arial"/>
              </a:rPr>
              <a:t>創</a:t>
            </a:r>
            <a:r>
              <a:rPr lang="en-US" b="1" dirty="0">
                <a:latin typeface="Arial" panose="020B0604020202020204" pitchFamily="34" charset="0"/>
                <a:cs typeface="Arial" panose="020B0604020202020204" pitchFamily="34" charset="0"/>
                <a:sym typeface="Arial"/>
              </a:rPr>
              <a:t> 1:27)。</a:t>
            </a:r>
            <a:endParaRPr b="1" dirty="0">
              <a:latin typeface="Arial" panose="020B0604020202020204" pitchFamily="34" charset="0"/>
              <a:cs typeface="Arial" panose="020B0604020202020204" pitchFamily="34" charset="0"/>
            </a:endParaRPr>
          </a:p>
          <a:p>
            <a:pPr marL="0" lvl="0" indent="0" algn="l" rtl="0">
              <a:spcBef>
                <a:spcPts val="600"/>
              </a:spcBef>
              <a:spcAft>
                <a:spcPts val="0"/>
              </a:spcAft>
              <a:buNone/>
            </a:pPr>
            <a:r>
              <a:rPr lang="en-US" b="1" dirty="0" err="1">
                <a:latin typeface="Arial" panose="020B0604020202020204" pitchFamily="34" charset="0"/>
                <a:cs typeface="Arial" panose="020B0604020202020204" pitchFamily="34" charset="0"/>
                <a:sym typeface="Arial"/>
              </a:rPr>
              <a:t>神就是賜福給他們，對他們說</a:t>
            </a:r>
            <a:r>
              <a:rPr lang="en-US" b="1" dirty="0">
                <a:latin typeface="Arial" panose="020B0604020202020204" pitchFamily="34" charset="0"/>
                <a:cs typeface="Arial" panose="020B0604020202020204" pitchFamily="34" charset="0"/>
                <a:sym typeface="Arial"/>
              </a:rPr>
              <a:t>:「</a:t>
            </a:r>
            <a:r>
              <a:rPr lang="en-US" b="1" dirty="0" err="1">
                <a:latin typeface="Arial" panose="020B0604020202020204" pitchFamily="34" charset="0"/>
                <a:cs typeface="Arial" panose="020B0604020202020204" pitchFamily="34" charset="0"/>
                <a:sym typeface="Arial"/>
              </a:rPr>
              <a:t>要繁殖增多，充滿這地，征服它;</a:t>
            </a:r>
            <a:r>
              <a:rPr lang="en-US" b="1" u="sng" dirty="0" err="1">
                <a:latin typeface="Arial" panose="020B0604020202020204" pitchFamily="34" charset="0"/>
                <a:cs typeface="Arial" panose="020B0604020202020204" pitchFamily="34" charset="0"/>
                <a:sym typeface="Arial"/>
              </a:rPr>
              <a:t>也要管理海裏的魚，空中的鳥</a:t>
            </a:r>
            <a:r>
              <a:rPr lang="en-US" b="1" dirty="0" err="1">
                <a:latin typeface="Arial" panose="020B0604020202020204" pitchFamily="34" charset="0"/>
                <a:cs typeface="Arial" panose="020B0604020202020204" pitchFamily="34" charset="0"/>
                <a:sym typeface="Arial"/>
              </a:rPr>
              <a:t>和地上所有爬行的生物</a:t>
            </a:r>
            <a:r>
              <a:rPr lang="en-US" b="1" dirty="0">
                <a:latin typeface="Arial" panose="020B0604020202020204" pitchFamily="34" charset="0"/>
                <a:cs typeface="Arial" panose="020B0604020202020204" pitchFamily="34" charset="0"/>
                <a:sym typeface="Arial"/>
              </a:rPr>
              <a:t>。」 (</a:t>
            </a:r>
            <a:r>
              <a:rPr lang="en-US" b="1" dirty="0" err="1">
                <a:latin typeface="Arial" panose="020B0604020202020204" pitchFamily="34" charset="0"/>
                <a:cs typeface="Arial" panose="020B0604020202020204" pitchFamily="34" charset="0"/>
                <a:sym typeface="Arial"/>
              </a:rPr>
              <a:t>創</a:t>
            </a:r>
            <a:r>
              <a:rPr lang="en-US" b="1" dirty="0">
                <a:latin typeface="Arial" panose="020B0604020202020204" pitchFamily="34" charset="0"/>
                <a:cs typeface="Arial" panose="020B0604020202020204" pitchFamily="34" charset="0"/>
                <a:sym typeface="Arial"/>
              </a:rPr>
              <a:t> 1:28)</a:t>
            </a:r>
            <a:endParaRPr b="1" dirty="0">
              <a:latin typeface="Arial" panose="020B0604020202020204" pitchFamily="34" charset="0"/>
              <a:cs typeface="Arial" panose="020B0604020202020204" pitchFamily="34" charset="0"/>
            </a:endParaRPr>
          </a:p>
          <a:p>
            <a:pPr marL="0" lvl="0" indent="0" algn="l" rtl="0">
              <a:spcBef>
                <a:spcPts val="600"/>
              </a:spcBef>
              <a:spcAft>
                <a:spcPts val="0"/>
              </a:spcAft>
              <a:buNone/>
            </a:pPr>
            <a:endParaRPr b="1" dirty="0">
              <a:latin typeface="Arial" panose="020B0604020202020204" pitchFamily="34" charset="0"/>
              <a:cs typeface="Arial" panose="020B0604020202020204" pitchFamily="34" charset="0"/>
              <a:sym typeface="Arial"/>
            </a:endParaRPr>
          </a:p>
          <a:p>
            <a:pPr marL="0" lvl="0" indent="0" algn="l" rtl="0">
              <a:spcBef>
                <a:spcPts val="600"/>
              </a:spcBef>
              <a:spcAft>
                <a:spcPts val="0"/>
              </a:spcAft>
              <a:buNone/>
            </a:pPr>
            <a:endParaRPr b="1" dirty="0">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0"/>
        <p:cNvGrpSpPr/>
        <p:nvPr/>
      </p:nvGrpSpPr>
      <p:grpSpPr>
        <a:xfrm>
          <a:off x="0" y="0"/>
          <a:ext cx="0" cy="0"/>
          <a:chOff x="0" y="0"/>
          <a:chExt cx="0" cy="0"/>
        </a:xfrm>
      </p:grpSpPr>
      <p:sp>
        <p:nvSpPr>
          <p:cNvPr id="5511" name="Google Shape;5511;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sym typeface="Arial"/>
              </a:rPr>
              <a:t>98</a:t>
            </a:fld>
            <a:endParaRPr sz="1200" dirty="0">
              <a:solidFill>
                <a:srgbClr val="000000"/>
              </a:solidFill>
              <a:sym typeface="Arial"/>
            </a:endParaRPr>
          </a:p>
        </p:txBody>
      </p:sp>
      <p:sp>
        <p:nvSpPr>
          <p:cNvPr id="5512" name="Google Shape;5512;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513" name="Google Shape;5513;p9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b="1" dirty="0">
              <a:latin typeface="Arial" panose="020B0604020202020204" pitchFamily="34" charset="0"/>
              <a:cs typeface="Arial" panose="020B0604020202020204" pitchFamily="34" charset="0"/>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9"/>
        <p:cNvGrpSpPr/>
        <p:nvPr/>
      </p:nvGrpSpPr>
      <p:grpSpPr>
        <a:xfrm>
          <a:off x="0" y="0"/>
          <a:ext cx="0" cy="0"/>
          <a:chOff x="0" y="0"/>
          <a:chExt cx="0" cy="0"/>
        </a:xfrm>
      </p:grpSpPr>
      <p:sp>
        <p:nvSpPr>
          <p:cNvPr id="5520" name="Google Shape;5520;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21" name="Google Shape;5521;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一位伟大权威的君王，过去对较弱的统治者附有美好的计划，给他们指示和祝福，但还被咒诅有不服从的事件</a:t>
            </a:r>
            <a:r>
              <a:rPr lang="en-US" b="1" dirty="0">
                <a:latin typeface="Arial" panose="020B0604020202020204" pitchFamily="34" charset="0"/>
                <a:cs typeface="Arial" panose="020B0604020202020204" pitchFamily="34" charset="0"/>
              </a:rPr>
              <a:t>。</a:t>
            </a:r>
            <a:endParaRPr sz="1200" b="1" dirty="0">
              <a:solidFill>
                <a:schemeClr val="dk1"/>
              </a:solidFill>
              <a:latin typeface="Arial" panose="020B0604020202020204" pitchFamily="34" charset="0"/>
              <a:cs typeface="Arial" panose="020B0604020202020204" pitchFamily="34" charset="0"/>
              <a:sym typeface="Arial"/>
            </a:endParaRPr>
          </a:p>
          <a:p>
            <a:pPr marL="0" lvl="0" indent="0" algn="l" rtl="0">
              <a:spcBef>
                <a:spcPts val="360"/>
              </a:spcBef>
              <a:spcAft>
                <a:spcPts val="0"/>
              </a:spcAft>
              <a:buNone/>
            </a:pPr>
            <a:endParaRPr lang="en-US"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err="1">
                <a:latin typeface="Arial" panose="020B0604020202020204" pitchFamily="34" charset="0"/>
                <a:cs typeface="Arial" panose="020B0604020202020204" pitchFamily="34" charset="0"/>
              </a:rPr>
              <a:t>引用</a:t>
            </a:r>
            <a:r>
              <a:rPr lang="en-US" b="1" dirty="0" err="1">
                <a:latin typeface="Arial" panose="020B0604020202020204" pitchFamily="34" charset="0"/>
                <a:cs typeface="Arial" panose="020B0604020202020204" pitchFamily="34" charset="0"/>
                <a:sym typeface="Arial"/>
              </a:rPr>
              <a:t>David</a:t>
            </a:r>
            <a:r>
              <a:rPr lang="en-US" b="1" dirty="0">
                <a:latin typeface="Arial" panose="020B0604020202020204" pitchFamily="34" charset="0"/>
                <a:cs typeface="Arial" panose="020B0604020202020204" pitchFamily="34" charset="0"/>
                <a:sym typeface="Arial"/>
              </a:rPr>
              <a:t> Andrew Dean, “Covenant, Conditionality, and Consequence: New Terminology and a Case Study in the Abrahamic Covenant,” JETS 57 (June 2014): 281。</a:t>
            </a:r>
            <a:endParaRPr b="1" dirty="0">
              <a:latin typeface="Arial" panose="020B0604020202020204" pitchFamily="34" charset="0"/>
              <a:cs typeface="Arial" panose="020B0604020202020204" pitchFamily="34" charset="0"/>
            </a:endParaRPr>
          </a:p>
          <a:p>
            <a:pPr marL="0" lvl="0" indent="0" algn="l" rtl="0">
              <a:spcBef>
                <a:spcPts val="360"/>
              </a:spcBef>
              <a:spcAft>
                <a:spcPts val="0"/>
              </a:spcAft>
              <a:buNone/>
            </a:pPr>
            <a:r>
              <a:rPr lang="en-US" b="1" dirty="0">
                <a:latin typeface="Arial" panose="020B0604020202020204" pitchFamily="34" charset="0"/>
                <a:cs typeface="Arial" panose="020B0604020202020204" pitchFamily="34" charset="0"/>
                <a:sym typeface="Arial"/>
              </a:rPr>
              <a:t>Dean是在</a:t>
            </a:r>
            <a:r>
              <a:rPr lang="en-US" b="1" dirty="0">
                <a:latin typeface="Arial" panose="020B0604020202020204" pitchFamily="34" charset="0"/>
                <a:cs typeface="Arial" panose="020B0604020202020204" pitchFamily="34" charset="0"/>
              </a:rPr>
              <a:t>严福圣经学院的</a:t>
            </a:r>
            <a:r>
              <a:rPr lang="en-US" b="1" dirty="0">
                <a:latin typeface="Arial" panose="020B0604020202020204" pitchFamily="34" charset="0"/>
                <a:cs typeface="Arial" panose="020B0604020202020204" pitchFamily="34" charset="0"/>
                <a:sym typeface="Arial"/>
              </a:rPr>
              <a:t>系统神学和神经</a:t>
            </a:r>
            <a:r>
              <a:rPr lang="en-US" b="1" dirty="0">
                <a:latin typeface="Arial" panose="020B0604020202020204" pitchFamily="34" charset="0"/>
                <a:cs typeface="Arial" panose="020B0604020202020204" pitchFamily="34" charset="0"/>
              </a:rPr>
              <a:t>解释的教授。</a:t>
            </a:r>
            <a:r>
              <a:rPr lang="en-US" b="1" dirty="0">
                <a:latin typeface="Arial" panose="020B0604020202020204" pitchFamily="34" charset="0"/>
                <a:cs typeface="Arial" panose="020B0604020202020204" pitchFamily="34" charset="0"/>
                <a:sym typeface="Arial"/>
              </a:rPr>
              <a:t>16/F1, Yan Fook Centre, 789 Cheung Sha Wan Road, Kowloon, Hong Kong。</a:t>
            </a:r>
            <a:endParaRPr b="1" dirty="0">
              <a:latin typeface="Arial" panose="020B0604020202020204" pitchFamily="34" charset="0"/>
              <a:cs typeface="Arial" panose="020B0604020202020204" pitchFamily="34" charset="0"/>
              <a:sym typeface="Arial"/>
            </a:endParaRPr>
          </a:p>
        </p:txBody>
      </p:sp>
      <p:sp>
        <p:nvSpPr>
          <p:cNvPr id="5522" name="Google Shape;5522;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sym typeface="Arial"/>
              </a:rPr>
              <a:t>99</a:t>
            </a:fld>
            <a:endParaRPr sz="1200" dirty="0">
              <a:solidFill>
                <a:schemeClr val="dk1"/>
              </a:solidFil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2"/>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5" name="Google Shape;25;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6" name="Google Shape;26;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 name="Google Shape;27;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82" name="Google Shape;82;p11"/>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83" name="Google Shape;83;p1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4" name="Google Shape;84;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85" name="Google Shape;85;p1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42"/>
        <p:cNvGrpSpPr/>
        <p:nvPr/>
      </p:nvGrpSpPr>
      <p:grpSpPr>
        <a:xfrm>
          <a:off x="0" y="0"/>
          <a:ext cx="0" cy="0"/>
          <a:chOff x="0" y="0"/>
          <a:chExt cx="0" cy="0"/>
        </a:xfrm>
      </p:grpSpPr>
      <p:sp>
        <p:nvSpPr>
          <p:cNvPr id="743" name="Google Shape;743;p1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44" name="Google Shape;744;p1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dirty="0"/>
          </a:p>
        </p:txBody>
      </p:sp>
      <p:sp>
        <p:nvSpPr>
          <p:cNvPr id="745" name="Google Shape;745;p1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Times New Roman"/>
              <a:buChar char="•"/>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46" name="Google Shape;746;p11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Times New Roman"/>
              <a:buNone/>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228600" algn="l" rtl="0">
              <a:spcBef>
                <a:spcPts val="400"/>
              </a:spcBef>
              <a:spcAft>
                <a:spcPts val="0"/>
              </a:spcAft>
              <a:buClr>
                <a:schemeClr val="dk1"/>
              </a:buClr>
              <a:buSzPts val="2000"/>
              <a:buFont typeface="Times New Roman"/>
              <a:buNone/>
              <a:defRPr sz="2000" b="1"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Clr>
                <a:schemeClr val="dk1"/>
              </a:buClr>
              <a:buSzPts val="1800"/>
              <a:buFont typeface="Times New Roman"/>
              <a:buNone/>
              <a:defRPr sz="1800" b="1"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320"/>
              </a:spcBef>
              <a:spcAft>
                <a:spcPts val="0"/>
              </a:spcAft>
              <a:buClr>
                <a:schemeClr val="dk1"/>
              </a:buClr>
              <a:buSzPts val="1600"/>
              <a:buFont typeface="Times New Roman"/>
              <a:buNone/>
              <a:defRPr sz="1600" b="1" i="0" u="none" strike="noStrike" cap="none">
                <a:solidFill>
                  <a:schemeClr val="dk1"/>
                </a:solidFill>
                <a:latin typeface="Times New Roman"/>
                <a:ea typeface="Times New Roman"/>
                <a:cs typeface="Times New Roman"/>
                <a:sym typeface="Times New Roman"/>
              </a:defRPr>
            </a:lvl9pPr>
          </a:lstStyle>
          <a:p>
            <a:endParaRPr dirty="0"/>
          </a:p>
        </p:txBody>
      </p:sp>
      <p:sp>
        <p:nvSpPr>
          <p:cNvPr id="747" name="Google Shape;747;p11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Times New Roman"/>
              <a:buChar char="•"/>
              <a:defRPr sz="2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2pPr>
            <a:lvl3pPr marL="1371600" marR="0" lvl="2"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3pPr>
            <a:lvl4pPr marL="1828800" marR="0" lvl="3"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4pPr>
            <a:lvl5pPr marL="2286000" marR="0" lvl="4"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5pPr>
            <a:lvl6pPr marL="2743200" marR="0" lvl="5"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6pPr>
            <a:lvl7pPr marL="3200400" marR="0" lvl="6"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7pPr>
            <a:lvl8pPr marL="3657600" marR="0" lvl="7"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8pPr>
            <a:lvl9pPr marL="4114800" marR="0" lvl="8" indent="-330200" algn="l" rtl="0">
              <a:spcBef>
                <a:spcPts val="320"/>
              </a:spcBef>
              <a:spcAft>
                <a:spcPts val="0"/>
              </a:spcAft>
              <a:buClr>
                <a:schemeClr val="dk1"/>
              </a:buClr>
              <a:buSzPts val="1600"/>
              <a:buFont typeface="Times New Roman"/>
              <a:buChar char="»"/>
              <a:defRPr sz="16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48" name="Google Shape;748;p1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9" name="Google Shape;749;p1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1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1"/>
        <p:cNvGrpSpPr/>
        <p:nvPr/>
      </p:nvGrpSpPr>
      <p:grpSpPr>
        <a:xfrm>
          <a:off x="0" y="0"/>
          <a:ext cx="0" cy="0"/>
          <a:chOff x="0" y="0"/>
          <a:chExt cx="0" cy="0"/>
        </a:xfrm>
      </p:grpSpPr>
      <p:sp>
        <p:nvSpPr>
          <p:cNvPr id="752" name="Google Shape;752;p1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53" name="Google Shape;753;p1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4" name="Google Shape;754;p1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5" name="Google Shape;755;p1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6"/>
        <p:cNvGrpSpPr/>
        <p:nvPr/>
      </p:nvGrpSpPr>
      <p:grpSpPr>
        <a:xfrm>
          <a:off x="0" y="0"/>
          <a:ext cx="0" cy="0"/>
          <a:chOff x="0" y="0"/>
          <a:chExt cx="0" cy="0"/>
        </a:xfrm>
      </p:grpSpPr>
      <p:sp>
        <p:nvSpPr>
          <p:cNvPr id="757" name="Google Shape;757;p1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58" name="Google Shape;758;p1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59" name="Google Shape;759;p1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Times New Roman"/>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60" name="Google Shape;760;p1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1" name="Google Shape;761;p1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1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3"/>
        <p:cNvGrpSpPr/>
        <p:nvPr/>
      </p:nvGrpSpPr>
      <p:grpSpPr>
        <a:xfrm>
          <a:off x="0" y="0"/>
          <a:ext cx="0" cy="0"/>
          <a:chOff x="0" y="0"/>
          <a:chExt cx="0" cy="0"/>
        </a:xfrm>
      </p:grpSpPr>
      <p:sp>
        <p:nvSpPr>
          <p:cNvPr id="764" name="Google Shape;764;p1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65" name="Google Shape;765;p1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Times New Roman"/>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66" name="Google Shape;766;p1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Times New Roman"/>
              <a:buNone/>
              <a:defRPr sz="14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228600" algn="l" rtl="0">
              <a:spcBef>
                <a:spcPts val="240"/>
              </a:spcBef>
              <a:spcAft>
                <a:spcPts val="0"/>
              </a:spcAft>
              <a:buClr>
                <a:schemeClr val="dk1"/>
              </a:buClr>
              <a:buSzPts val="1200"/>
              <a:buFont typeface="Times New Roman"/>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200"/>
              </a:spcBef>
              <a:spcAft>
                <a:spcPts val="0"/>
              </a:spcAft>
              <a:buClr>
                <a:schemeClr val="dk1"/>
              </a:buClr>
              <a:buSzPts val="1000"/>
              <a:buFont typeface="Times New Roman"/>
              <a:buNone/>
              <a:defRPr sz="10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180"/>
              </a:spcBef>
              <a:spcAft>
                <a:spcPts val="0"/>
              </a:spcAft>
              <a:buClr>
                <a:schemeClr val="dk1"/>
              </a:buClr>
              <a:buSzPts val="900"/>
              <a:buFont typeface="Times New Roman"/>
              <a:buNone/>
              <a:defRPr sz="9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67" name="Google Shape;767;p1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p1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0"/>
        <p:cNvGrpSpPr/>
        <p:nvPr/>
      </p:nvGrpSpPr>
      <p:grpSpPr>
        <a:xfrm>
          <a:off x="0" y="0"/>
          <a:ext cx="0" cy="0"/>
          <a:chOff x="0" y="0"/>
          <a:chExt cx="0" cy="0"/>
        </a:xfrm>
      </p:grpSpPr>
      <p:sp>
        <p:nvSpPr>
          <p:cNvPr id="771" name="Google Shape;771;p11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72" name="Google Shape;772;p11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73" name="Google Shape;773;p1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1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6"/>
        <p:cNvGrpSpPr/>
        <p:nvPr/>
      </p:nvGrpSpPr>
      <p:grpSpPr>
        <a:xfrm>
          <a:off x="0" y="0"/>
          <a:ext cx="0" cy="0"/>
          <a:chOff x="0" y="0"/>
          <a:chExt cx="0" cy="0"/>
        </a:xfrm>
      </p:grpSpPr>
      <p:sp>
        <p:nvSpPr>
          <p:cNvPr id="777" name="Google Shape;777;p115"/>
          <p:cNvSpPr txBox="1">
            <a:spLocks noGrp="1"/>
          </p:cNvSpPr>
          <p:nvPr>
            <p:ph type="title"/>
          </p:nvPr>
        </p:nvSpPr>
        <p:spPr>
          <a:xfrm rot="5400000">
            <a:off x="4899819" y="2339181"/>
            <a:ext cx="5516563"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78" name="Google Shape;778;p115"/>
          <p:cNvSpPr txBox="1">
            <a:spLocks noGrp="1"/>
          </p:cNvSpPr>
          <p:nvPr>
            <p:ph type="body" idx="1"/>
          </p:nvPr>
        </p:nvSpPr>
        <p:spPr>
          <a:xfrm rot="5400000">
            <a:off x="708819" y="357982"/>
            <a:ext cx="5516563"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79" name="Google Shape;779;p1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0" name="Google Shape;780;p1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1" name="Google Shape;781;p1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5"/>
        <p:cNvGrpSpPr/>
        <p:nvPr/>
      </p:nvGrpSpPr>
      <p:grpSpPr>
        <a:xfrm>
          <a:off x="0" y="0"/>
          <a:ext cx="0" cy="0"/>
          <a:chOff x="0" y="0"/>
          <a:chExt cx="0" cy="0"/>
        </a:xfrm>
      </p:grpSpPr>
    </p:spTree>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16"/>
        <p:cNvGrpSpPr/>
        <p:nvPr/>
      </p:nvGrpSpPr>
      <p:grpSpPr>
        <a:xfrm>
          <a:off x="0" y="0"/>
          <a:ext cx="0" cy="0"/>
          <a:chOff x="0" y="0"/>
          <a:chExt cx="0" cy="0"/>
        </a:xfrm>
      </p:grpSpPr>
      <p:sp>
        <p:nvSpPr>
          <p:cNvPr id="817" name="Google Shape;817;p1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18" name="Google Shape;818;p1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accent2"/>
              </a:buClr>
              <a:buSzPts val="24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R="0" lvl="1" algn="ctr"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ctr"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9"/>
        <p:cNvGrpSpPr/>
        <p:nvPr/>
      </p:nvGrpSpPr>
      <p:grpSpPr>
        <a:xfrm>
          <a:off x="0" y="0"/>
          <a:ext cx="0" cy="0"/>
          <a:chOff x="0" y="0"/>
          <a:chExt cx="0" cy="0"/>
        </a:xfrm>
      </p:grpSpPr>
      <p:sp>
        <p:nvSpPr>
          <p:cNvPr id="820" name="Google Shape;820;p1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21" name="Google Shape;821;p1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22"/>
        <p:cNvGrpSpPr/>
        <p:nvPr/>
      </p:nvGrpSpPr>
      <p:grpSpPr>
        <a:xfrm>
          <a:off x="0" y="0"/>
          <a:ext cx="0" cy="0"/>
          <a:chOff x="0" y="0"/>
          <a:chExt cx="0" cy="0"/>
        </a:xfrm>
      </p:grpSpPr>
      <p:sp>
        <p:nvSpPr>
          <p:cNvPr id="823" name="Google Shape;823;p1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24" name="Google Shape;824;p1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2"/>
              </a:buClr>
              <a:buSzPts val="1500"/>
              <a:buFont typeface="Arial"/>
              <a:buNone/>
              <a:defRPr sz="20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360"/>
              </a:spcBef>
              <a:spcAft>
                <a:spcPts val="0"/>
              </a:spcAft>
              <a:buClr>
                <a:schemeClr val="lt2"/>
              </a:buClr>
              <a:buSzPts val="1800"/>
              <a:buFont typeface="Times"/>
              <a:buNone/>
              <a:defRPr sz="1800" b="0" i="0" u="none" strike="noStrike" cap="none">
                <a:solidFill>
                  <a:schemeClr val="lt1"/>
                </a:solidFill>
                <a:latin typeface="Times"/>
                <a:ea typeface="Times"/>
                <a:cs typeface="Times"/>
                <a:sym typeface="Times"/>
              </a:defRPr>
            </a:lvl2pPr>
            <a:lvl3pPr marL="1371600" marR="0" lvl="2" indent="-228600" algn="l" rtl="0">
              <a:spcBef>
                <a:spcPts val="320"/>
              </a:spcBef>
              <a:spcAft>
                <a:spcPts val="0"/>
              </a:spcAft>
              <a:buClr>
                <a:schemeClr val="lt2"/>
              </a:buClr>
              <a:buSzPts val="1600"/>
              <a:buFont typeface="Times"/>
              <a:buNone/>
              <a:defRPr sz="1600" b="0" i="0" u="none" strike="noStrike" cap="none">
                <a:solidFill>
                  <a:schemeClr val="lt1"/>
                </a:solidFill>
                <a:latin typeface="Times"/>
                <a:ea typeface="Times"/>
                <a:cs typeface="Times"/>
                <a:sym typeface="Times"/>
              </a:defRPr>
            </a:lvl3pPr>
            <a:lvl4pPr marL="1828800" marR="0" lvl="3"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4pPr>
            <a:lvl5pPr marL="2286000" marR="0" lvl="4"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5pPr>
            <a:lvl6pPr marL="2743200" marR="0" lvl="5"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6pPr>
            <a:lvl7pPr marL="3200400" marR="0" lvl="6"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7pPr>
            <a:lvl8pPr marL="3657600" marR="0" lvl="7"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8pPr>
            <a:lvl9pPr marL="4114800" marR="0" lvl="8"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88" name="Google Shape;88;p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None/>
              <a:defRPr b="1" i="0">
                <a:latin typeface="Arial" panose="020B0604020202020204" pitchFamily="34" charset="0"/>
                <a:cs typeface="Arial" panose="020B0604020202020204" pitchFamily="34" charset="0"/>
              </a:defRPr>
            </a:lvl1pPr>
            <a:lvl2pPr lvl="1" algn="ctr">
              <a:spcBef>
                <a:spcPts val="560"/>
              </a:spcBef>
              <a:spcAft>
                <a:spcPts val="0"/>
              </a:spcAft>
              <a:buSzPts val="2100"/>
              <a:buNone/>
              <a:defRPr/>
            </a:lvl2pPr>
            <a:lvl3pPr lvl="2" algn="ctr">
              <a:spcBef>
                <a:spcPts val="480"/>
              </a:spcBef>
              <a:spcAft>
                <a:spcPts val="0"/>
              </a:spcAft>
              <a:buSzPts val="1800"/>
              <a:buNone/>
              <a:defRPr/>
            </a:lvl3pPr>
            <a:lvl4pPr lvl="3" algn="ctr">
              <a:spcBef>
                <a:spcPts val="400"/>
              </a:spcBef>
              <a:spcAft>
                <a:spcPts val="0"/>
              </a:spcAft>
              <a:buSzPts val="1500"/>
              <a:buNone/>
              <a:defRPr/>
            </a:lvl4pPr>
            <a:lvl5pPr lvl="4" algn="ctr">
              <a:spcBef>
                <a:spcPts val="400"/>
              </a:spcBef>
              <a:spcAft>
                <a:spcPts val="0"/>
              </a:spcAft>
              <a:buSzPts val="1500"/>
              <a:buNone/>
              <a:defRPr/>
            </a:lvl5pPr>
            <a:lvl6pPr lvl="5" algn="ctr">
              <a:spcBef>
                <a:spcPts val="400"/>
              </a:spcBef>
              <a:spcAft>
                <a:spcPts val="0"/>
              </a:spcAft>
              <a:buSzPts val="1500"/>
              <a:buNone/>
              <a:defRPr/>
            </a:lvl6pPr>
            <a:lvl7pPr lvl="6" algn="ctr">
              <a:spcBef>
                <a:spcPts val="400"/>
              </a:spcBef>
              <a:spcAft>
                <a:spcPts val="0"/>
              </a:spcAft>
              <a:buSzPts val="1500"/>
              <a:buNone/>
              <a:defRPr/>
            </a:lvl7pPr>
            <a:lvl8pPr lvl="7" algn="ctr">
              <a:spcBef>
                <a:spcPts val="400"/>
              </a:spcBef>
              <a:spcAft>
                <a:spcPts val="0"/>
              </a:spcAft>
              <a:buSzPts val="1500"/>
              <a:buNone/>
              <a:defRPr/>
            </a:lvl8pPr>
            <a:lvl9pPr lvl="8" algn="ctr">
              <a:spcBef>
                <a:spcPts val="400"/>
              </a:spcBef>
              <a:spcAft>
                <a:spcPts val="0"/>
              </a:spcAft>
              <a:buSzPts val="1500"/>
              <a:buNone/>
              <a:defRPr/>
            </a:lvl9pPr>
          </a:lstStyle>
          <a:p>
            <a:endParaRPr dirty="0"/>
          </a:p>
        </p:txBody>
      </p:sp>
      <p:sp>
        <p:nvSpPr>
          <p:cNvPr id="89" name="Google Shape;89;p1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0" name="Google Shape;90;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1" name="Google Shape;91;p1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25"/>
        <p:cNvGrpSpPr/>
        <p:nvPr/>
      </p:nvGrpSpPr>
      <p:grpSpPr>
        <a:xfrm>
          <a:off x="0" y="0"/>
          <a:ext cx="0" cy="0"/>
          <a:chOff x="0" y="0"/>
          <a:chExt cx="0" cy="0"/>
        </a:xfrm>
      </p:grpSpPr>
      <p:sp>
        <p:nvSpPr>
          <p:cNvPr id="826" name="Google Shape;826;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27" name="Google Shape;827;p1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dirty="0"/>
          </a:p>
        </p:txBody>
      </p:sp>
      <p:sp>
        <p:nvSpPr>
          <p:cNvPr id="828" name="Google Shape;828;p1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9"/>
        <p:cNvGrpSpPr/>
        <p:nvPr/>
      </p:nvGrpSpPr>
      <p:grpSpPr>
        <a:xfrm>
          <a:off x="0" y="0"/>
          <a:ext cx="0" cy="0"/>
          <a:chOff x="0" y="0"/>
          <a:chExt cx="0" cy="0"/>
        </a:xfrm>
      </p:grpSpPr>
      <p:sp>
        <p:nvSpPr>
          <p:cNvPr id="830" name="Google Shape;830;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31" name="Google Shape;831;p1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dirty="0"/>
          </a:p>
        </p:txBody>
      </p:sp>
      <p:sp>
        <p:nvSpPr>
          <p:cNvPr id="832" name="Google Shape;832;p1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dirty="0"/>
          </a:p>
        </p:txBody>
      </p:sp>
      <p:sp>
        <p:nvSpPr>
          <p:cNvPr id="833" name="Google Shape;833;p1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dirty="0"/>
          </a:p>
        </p:txBody>
      </p:sp>
      <p:sp>
        <p:nvSpPr>
          <p:cNvPr id="834" name="Google Shape;834;p1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5"/>
        <p:cNvGrpSpPr/>
        <p:nvPr/>
      </p:nvGrpSpPr>
      <p:grpSpPr>
        <a:xfrm>
          <a:off x="0" y="0"/>
          <a:ext cx="0" cy="0"/>
          <a:chOff x="0" y="0"/>
          <a:chExt cx="0" cy="0"/>
        </a:xfrm>
      </p:grpSpPr>
      <p:sp>
        <p:nvSpPr>
          <p:cNvPr id="836" name="Google Shape;836;p1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7"/>
        <p:cNvGrpSpPr/>
        <p:nvPr/>
      </p:nvGrpSpPr>
      <p:grpSpPr>
        <a:xfrm>
          <a:off x="0" y="0"/>
          <a:ext cx="0" cy="0"/>
          <a:chOff x="0" y="0"/>
          <a:chExt cx="0" cy="0"/>
        </a:xfrm>
      </p:grpSpPr>
      <p:sp>
        <p:nvSpPr>
          <p:cNvPr id="838" name="Google Shape;838;p1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39" name="Google Shape;839;p1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
        <p:nvSpPr>
          <p:cNvPr id="840" name="Google Shape;840;p1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1"/>
        <p:cNvGrpSpPr/>
        <p:nvPr/>
      </p:nvGrpSpPr>
      <p:grpSpPr>
        <a:xfrm>
          <a:off x="0" y="0"/>
          <a:ext cx="0" cy="0"/>
          <a:chOff x="0" y="0"/>
          <a:chExt cx="0" cy="0"/>
        </a:xfrm>
      </p:grpSpPr>
      <p:sp>
        <p:nvSpPr>
          <p:cNvPr id="842" name="Google Shape;842;p1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43" name="Google Shape;843;p1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accent2"/>
              </a:buClr>
              <a:buSzPts val="24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l"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dirty="0"/>
          </a:p>
        </p:txBody>
      </p:sp>
      <p:sp>
        <p:nvSpPr>
          <p:cNvPr id="844" name="Google Shape;844;p1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5"/>
        <p:cNvGrpSpPr/>
        <p:nvPr/>
      </p:nvGrpSpPr>
      <p:grpSpPr>
        <a:xfrm>
          <a:off x="0" y="0"/>
          <a:ext cx="0" cy="0"/>
          <a:chOff x="0" y="0"/>
          <a:chExt cx="0" cy="0"/>
        </a:xfrm>
      </p:grpSpPr>
      <p:sp>
        <p:nvSpPr>
          <p:cNvPr id="846" name="Google Shape;846;p1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47" name="Google Shape;847;p1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8"/>
        <p:cNvGrpSpPr/>
        <p:nvPr/>
      </p:nvGrpSpPr>
      <p:grpSpPr>
        <a:xfrm>
          <a:off x="0" y="0"/>
          <a:ext cx="0" cy="0"/>
          <a:chOff x="0" y="0"/>
          <a:chExt cx="0" cy="0"/>
        </a:xfrm>
      </p:grpSpPr>
      <p:sp>
        <p:nvSpPr>
          <p:cNvPr id="849" name="Google Shape;849;p1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850" name="Google Shape;850;p1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26"/>
        <p:cNvGrpSpPr/>
        <p:nvPr/>
      </p:nvGrpSpPr>
      <p:grpSpPr>
        <a:xfrm>
          <a:off x="0" y="0"/>
          <a:ext cx="0" cy="0"/>
          <a:chOff x="0" y="0"/>
          <a:chExt cx="0" cy="0"/>
        </a:xfrm>
      </p:grpSpPr>
      <p:sp>
        <p:nvSpPr>
          <p:cNvPr id="927" name="Google Shape;927;p14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8" name="Google Shape;928;p14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29" name="Google Shape;929;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30" name="Google Shape;930;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31" name="Google Shape;931;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32"/>
        <p:cNvGrpSpPr/>
        <p:nvPr/>
      </p:nvGrpSpPr>
      <p:grpSpPr>
        <a:xfrm>
          <a:off x="0" y="0"/>
          <a:ext cx="0" cy="0"/>
          <a:chOff x="0" y="0"/>
          <a:chExt cx="0" cy="0"/>
        </a:xfrm>
      </p:grpSpPr>
      <p:sp>
        <p:nvSpPr>
          <p:cNvPr id="933" name="Google Shape;933;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4" name="Google Shape;934;p1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5" name="Google Shape;935;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36" name="Google Shape;936;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37" name="Google Shape;937;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38"/>
        <p:cNvGrpSpPr/>
        <p:nvPr/>
      </p:nvGrpSpPr>
      <p:grpSpPr>
        <a:xfrm>
          <a:off x="0" y="0"/>
          <a:ext cx="0" cy="0"/>
          <a:chOff x="0" y="0"/>
          <a:chExt cx="0" cy="0"/>
        </a:xfrm>
      </p:grpSpPr>
      <p:sp>
        <p:nvSpPr>
          <p:cNvPr id="939" name="Google Shape;939;p14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0" name="Google Shape;940;p14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941" name="Google Shape;941;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42" name="Google Shape;942;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43" name="Google Shape;943;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8"/>
        <p:cNvGrpSpPr/>
        <p:nvPr/>
      </p:nvGrpSpPr>
      <p:grpSpPr>
        <a:xfrm>
          <a:off x="0" y="0"/>
          <a:ext cx="0" cy="0"/>
          <a:chOff x="0" y="0"/>
          <a:chExt cx="0" cy="0"/>
        </a:xfrm>
      </p:grpSpPr>
      <p:sp>
        <p:nvSpPr>
          <p:cNvPr id="99" name="Google Shape;99;p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0" name="Google Shape;100;p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01" name="Google Shape;101;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4"/>
        <p:cNvGrpSpPr/>
        <p:nvPr/>
      </p:nvGrpSpPr>
      <p:grpSpPr>
        <a:xfrm>
          <a:off x="0" y="0"/>
          <a:ext cx="0" cy="0"/>
          <a:chOff x="0" y="0"/>
          <a:chExt cx="0" cy="0"/>
        </a:xfrm>
      </p:grpSpPr>
      <p:sp>
        <p:nvSpPr>
          <p:cNvPr id="945" name="Google Shape;945;p1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6" name="Google Shape;946;p14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47" name="Google Shape;947;p14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48" name="Google Shape;948;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49" name="Google Shape;949;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50" name="Google Shape;950;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51"/>
        <p:cNvGrpSpPr/>
        <p:nvPr/>
      </p:nvGrpSpPr>
      <p:grpSpPr>
        <a:xfrm>
          <a:off x="0" y="0"/>
          <a:ext cx="0" cy="0"/>
          <a:chOff x="0" y="0"/>
          <a:chExt cx="0" cy="0"/>
        </a:xfrm>
      </p:grpSpPr>
      <p:sp>
        <p:nvSpPr>
          <p:cNvPr id="952" name="Google Shape;952;p1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3" name="Google Shape;953;p14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54" name="Google Shape;954;p14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55" name="Google Shape;955;p14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56" name="Google Shape;956;p14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57" name="Google Shape;957;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58" name="Google Shape;958;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59" name="Google Shape;959;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0"/>
        <p:cNvGrpSpPr/>
        <p:nvPr/>
      </p:nvGrpSpPr>
      <p:grpSpPr>
        <a:xfrm>
          <a:off x="0" y="0"/>
          <a:ext cx="0" cy="0"/>
          <a:chOff x="0" y="0"/>
          <a:chExt cx="0" cy="0"/>
        </a:xfrm>
      </p:grpSpPr>
      <p:sp>
        <p:nvSpPr>
          <p:cNvPr id="961" name="Google Shape;961;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2" name="Google Shape;962;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63" name="Google Shape;963;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64" name="Google Shape;964;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5"/>
        <p:cNvGrpSpPr/>
        <p:nvPr/>
      </p:nvGrpSpPr>
      <p:grpSpPr>
        <a:xfrm>
          <a:off x="0" y="0"/>
          <a:ext cx="0" cy="0"/>
          <a:chOff x="0" y="0"/>
          <a:chExt cx="0" cy="0"/>
        </a:xfrm>
      </p:grpSpPr>
      <p:sp>
        <p:nvSpPr>
          <p:cNvPr id="966" name="Google Shape;966;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67" name="Google Shape;967;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68" name="Google Shape;968;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69"/>
        <p:cNvGrpSpPr/>
        <p:nvPr/>
      </p:nvGrpSpPr>
      <p:grpSpPr>
        <a:xfrm>
          <a:off x="0" y="0"/>
          <a:ext cx="0" cy="0"/>
          <a:chOff x="0" y="0"/>
          <a:chExt cx="0" cy="0"/>
        </a:xfrm>
      </p:grpSpPr>
      <p:sp>
        <p:nvSpPr>
          <p:cNvPr id="970" name="Google Shape;970;p14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1" name="Google Shape;971;p14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72" name="Google Shape;972;p14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73" name="Google Shape;973;p1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74" name="Google Shape;974;p1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75" name="Google Shape;975;p1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76"/>
        <p:cNvGrpSpPr/>
        <p:nvPr/>
      </p:nvGrpSpPr>
      <p:grpSpPr>
        <a:xfrm>
          <a:off x="0" y="0"/>
          <a:ext cx="0" cy="0"/>
          <a:chOff x="0" y="0"/>
          <a:chExt cx="0" cy="0"/>
        </a:xfrm>
      </p:grpSpPr>
      <p:sp>
        <p:nvSpPr>
          <p:cNvPr id="977" name="Google Shape;977;p14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8" name="Google Shape;978;p14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79" name="Google Shape;979;p14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80" name="Google Shape;980;p1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81" name="Google Shape;981;p1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82" name="Google Shape;982;p1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83"/>
        <p:cNvGrpSpPr/>
        <p:nvPr/>
      </p:nvGrpSpPr>
      <p:grpSpPr>
        <a:xfrm>
          <a:off x="0" y="0"/>
          <a:ext cx="0" cy="0"/>
          <a:chOff x="0" y="0"/>
          <a:chExt cx="0" cy="0"/>
        </a:xfrm>
      </p:grpSpPr>
      <p:sp>
        <p:nvSpPr>
          <p:cNvPr id="984" name="Google Shape;984;p1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5" name="Google Shape;985;p15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6" name="Google Shape;986;p1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87" name="Google Shape;987;p1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88" name="Google Shape;988;p1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9"/>
        <p:cNvGrpSpPr/>
        <p:nvPr/>
      </p:nvGrpSpPr>
      <p:grpSpPr>
        <a:xfrm>
          <a:off x="0" y="0"/>
          <a:ext cx="0" cy="0"/>
          <a:chOff x="0" y="0"/>
          <a:chExt cx="0" cy="0"/>
        </a:xfrm>
      </p:grpSpPr>
      <p:sp>
        <p:nvSpPr>
          <p:cNvPr id="990" name="Google Shape;990;p15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1" name="Google Shape;991;p15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2" name="Google Shape;992;p1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93" name="Google Shape;993;p1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994" name="Google Shape;994;p1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b="1" i="0">
                <a:latin typeface="Arial" panose="020B0604020202020204" pitchFamily="34" charset="0"/>
                <a:cs typeface="Arial" panose="020B0604020202020204" pitchFamily="34" charset="0"/>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995"/>
        <p:cNvGrpSpPr/>
        <p:nvPr/>
      </p:nvGrpSpPr>
      <p:grpSpPr>
        <a:xfrm>
          <a:off x="0" y="0"/>
          <a:ext cx="0" cy="0"/>
          <a:chOff x="0" y="0"/>
          <a:chExt cx="0" cy="0"/>
        </a:xfrm>
      </p:grpSpPr>
      <p:sp>
        <p:nvSpPr>
          <p:cNvPr id="996" name="Google Shape;996;p1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7" name="Google Shape;997;p15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98" name="Google Shape;998;p15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5"/>
        <p:cNvGrpSpPr/>
        <p:nvPr/>
      </p:nvGrpSpPr>
      <p:grpSpPr>
        <a:xfrm>
          <a:off x="0" y="0"/>
          <a:ext cx="0" cy="0"/>
          <a:chOff x="0" y="0"/>
          <a:chExt cx="0" cy="0"/>
        </a:xfrm>
      </p:grpSpPr>
      <p:sp>
        <p:nvSpPr>
          <p:cNvPr id="1006" name="Google Shape;1006;p1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07" name="Google Shape;1007;p1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008" name="Google Shape;1008;p1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1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0" name="Google Shape;1010;p1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6" name="Google Shape;106;p1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 name="Google Shape;107;p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1"/>
        <p:cNvGrpSpPr/>
        <p:nvPr/>
      </p:nvGrpSpPr>
      <p:grpSpPr>
        <a:xfrm>
          <a:off x="0" y="0"/>
          <a:ext cx="0" cy="0"/>
          <a:chOff x="0" y="0"/>
          <a:chExt cx="0" cy="0"/>
        </a:xfrm>
      </p:grpSpPr>
      <p:sp>
        <p:nvSpPr>
          <p:cNvPr id="1012" name="Google Shape;1012;p1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3" name="Google Shape;1013;p1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1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15"/>
        <p:cNvGrpSpPr/>
        <p:nvPr/>
      </p:nvGrpSpPr>
      <p:grpSpPr>
        <a:xfrm>
          <a:off x="0" y="0"/>
          <a:ext cx="0" cy="0"/>
          <a:chOff x="0" y="0"/>
          <a:chExt cx="0" cy="0"/>
        </a:xfrm>
      </p:grpSpPr>
      <p:sp>
        <p:nvSpPr>
          <p:cNvPr id="1016" name="Google Shape;1016;p156"/>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17" name="Google Shape;1017;p15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18" name="Google Shape;1018;p1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9" name="Google Shape;1019;p1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1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1"/>
        <p:cNvGrpSpPr/>
        <p:nvPr/>
      </p:nvGrpSpPr>
      <p:grpSpPr>
        <a:xfrm>
          <a:off x="0" y="0"/>
          <a:ext cx="0" cy="0"/>
          <a:chOff x="0" y="0"/>
          <a:chExt cx="0" cy="0"/>
        </a:xfrm>
      </p:grpSpPr>
      <p:sp>
        <p:nvSpPr>
          <p:cNvPr id="1022" name="Google Shape;1022;p15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23" name="Google Shape;1023;p15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024" name="Google Shape;1024;p15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025" name="Google Shape;1025;p1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6" name="Google Shape;1026;p1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7" name="Google Shape;1027;p1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8"/>
        <p:cNvGrpSpPr/>
        <p:nvPr/>
      </p:nvGrpSpPr>
      <p:grpSpPr>
        <a:xfrm>
          <a:off x="0" y="0"/>
          <a:ext cx="0" cy="0"/>
          <a:chOff x="0" y="0"/>
          <a:chExt cx="0" cy="0"/>
        </a:xfrm>
      </p:grpSpPr>
      <p:sp>
        <p:nvSpPr>
          <p:cNvPr id="1029" name="Google Shape;1029;p158"/>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30" name="Google Shape;1030;p1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1" name="Google Shape;1031;p1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2" name="Google Shape;1032;p1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3"/>
        <p:cNvGrpSpPr/>
        <p:nvPr/>
      </p:nvGrpSpPr>
      <p:grpSpPr>
        <a:xfrm>
          <a:off x="0" y="0"/>
          <a:ext cx="0" cy="0"/>
          <a:chOff x="0" y="0"/>
          <a:chExt cx="0" cy="0"/>
        </a:xfrm>
      </p:grpSpPr>
      <p:sp>
        <p:nvSpPr>
          <p:cNvPr id="1034" name="Google Shape;1034;p15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35" name="Google Shape;1035;p15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1036" name="Google Shape;1036;p1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7" name="Google Shape;1037;p1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8" name="Google Shape;1038;p1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9"/>
        <p:cNvGrpSpPr/>
        <p:nvPr/>
      </p:nvGrpSpPr>
      <p:grpSpPr>
        <a:xfrm>
          <a:off x="0" y="0"/>
          <a:ext cx="0" cy="0"/>
          <a:chOff x="0" y="0"/>
          <a:chExt cx="0" cy="0"/>
        </a:xfrm>
      </p:grpSpPr>
      <p:sp>
        <p:nvSpPr>
          <p:cNvPr id="1040" name="Google Shape;1040;p1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41" name="Google Shape;1041;p1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042" name="Google Shape;1042;p1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043" name="Google Shape;1043;p1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044" name="Google Shape;1044;p1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045" name="Google Shape;1045;p1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6" name="Google Shape;1046;p1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7" name="Google Shape;1047;p1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48"/>
        <p:cNvGrpSpPr/>
        <p:nvPr/>
      </p:nvGrpSpPr>
      <p:grpSpPr>
        <a:xfrm>
          <a:off x="0" y="0"/>
          <a:ext cx="0" cy="0"/>
          <a:chOff x="0" y="0"/>
          <a:chExt cx="0" cy="0"/>
        </a:xfrm>
      </p:grpSpPr>
      <p:sp>
        <p:nvSpPr>
          <p:cNvPr id="1049" name="Google Shape;1049;p1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50" name="Google Shape;1050;p1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1051" name="Google Shape;1051;p1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052" name="Google Shape;1052;p1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3" name="Google Shape;1053;p1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4" name="Google Shape;1054;p1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5"/>
        <p:cNvGrpSpPr/>
        <p:nvPr/>
      </p:nvGrpSpPr>
      <p:grpSpPr>
        <a:xfrm>
          <a:off x="0" y="0"/>
          <a:ext cx="0" cy="0"/>
          <a:chOff x="0" y="0"/>
          <a:chExt cx="0" cy="0"/>
        </a:xfrm>
      </p:grpSpPr>
      <p:sp>
        <p:nvSpPr>
          <p:cNvPr id="1056" name="Google Shape;1056;p1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57" name="Google Shape;1057;p16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058" name="Google Shape;1058;p1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059" name="Google Shape;1059;p1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0" name="Google Shape;1060;p1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1" name="Google Shape;1061;p1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2"/>
        <p:cNvGrpSpPr/>
        <p:nvPr/>
      </p:nvGrpSpPr>
      <p:grpSpPr>
        <a:xfrm>
          <a:off x="0" y="0"/>
          <a:ext cx="0" cy="0"/>
          <a:chOff x="0" y="0"/>
          <a:chExt cx="0" cy="0"/>
        </a:xfrm>
      </p:grpSpPr>
      <p:sp>
        <p:nvSpPr>
          <p:cNvPr id="1063" name="Google Shape;1063;p16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64" name="Google Shape;1064;p16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65" name="Google Shape;1065;p1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6" name="Google Shape;1066;p1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7" name="Google Shape;1067;p1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68"/>
        <p:cNvGrpSpPr/>
        <p:nvPr/>
      </p:nvGrpSpPr>
      <p:grpSpPr>
        <a:xfrm>
          <a:off x="0" y="0"/>
          <a:ext cx="0" cy="0"/>
          <a:chOff x="0" y="0"/>
          <a:chExt cx="0" cy="0"/>
        </a:xfrm>
      </p:grpSpPr>
      <p:sp>
        <p:nvSpPr>
          <p:cNvPr id="1069" name="Google Shape;1069;p16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70" name="Google Shape;1070;p16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1" name="Google Shape;1071;p1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1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3" name="Google Shape;1073;p1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2" name="Google Shape;112;p1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113" name="Google Shape;113;p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074"/>
        <p:cNvGrpSpPr/>
        <p:nvPr/>
      </p:nvGrpSpPr>
      <p:grpSpPr>
        <a:xfrm>
          <a:off x="0" y="0"/>
          <a:ext cx="0" cy="0"/>
          <a:chOff x="0" y="0"/>
          <a:chExt cx="0" cy="0"/>
        </a:xfrm>
      </p:grpSpPr>
      <p:sp>
        <p:nvSpPr>
          <p:cNvPr id="1075" name="Google Shape;1075;p1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76" name="Google Shape;1076;p165"/>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7" name="Google Shape;1077;p165"/>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8" name="Google Shape;1078;p165"/>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79" name="Google Shape;1079;p165"/>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0" name="Google Shape;1080;p1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1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1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083"/>
        <p:cNvGrpSpPr/>
        <p:nvPr/>
      </p:nvGrpSpPr>
      <p:grpSpPr>
        <a:xfrm>
          <a:off x="0" y="0"/>
          <a:ext cx="0" cy="0"/>
          <a:chOff x="0" y="0"/>
          <a:chExt cx="0" cy="0"/>
        </a:xfrm>
      </p:grpSpPr>
      <p:sp>
        <p:nvSpPr>
          <p:cNvPr id="1084" name="Google Shape;1084;p1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085" name="Google Shape;1085;p16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6" name="Google Shape;1086;p166"/>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7" name="Google Shape;1087;p166"/>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088" name="Google Shape;1088;p1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9" name="Google Shape;1089;p1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0" name="Google Shape;1090;p1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099" name="Google Shape;1099;p1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00" name="Google Shape;1100;p1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01"/>
        <p:cNvGrpSpPr/>
        <p:nvPr/>
      </p:nvGrpSpPr>
      <p:grpSpPr>
        <a:xfrm>
          <a:off x="0" y="0"/>
          <a:ext cx="0" cy="0"/>
          <a:chOff x="0" y="0"/>
          <a:chExt cx="0" cy="0"/>
        </a:xfrm>
      </p:grpSpPr>
      <p:sp>
        <p:nvSpPr>
          <p:cNvPr id="1102" name="Google Shape;1102;p169"/>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03" name="Google Shape;1103;p1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dirty="0"/>
          </a:p>
        </p:txBody>
      </p:sp>
      <p:sp>
        <p:nvSpPr>
          <p:cNvPr id="1104" name="Google Shape;1104;p1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05" name="Google Shape;1105;p1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06" name="Google Shape;1106;p1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07"/>
        <p:cNvGrpSpPr/>
        <p:nvPr/>
      </p:nvGrpSpPr>
      <p:grpSpPr>
        <a:xfrm>
          <a:off x="0" y="0"/>
          <a:ext cx="0" cy="0"/>
          <a:chOff x="0" y="0"/>
          <a:chExt cx="0" cy="0"/>
        </a:xfrm>
      </p:grpSpPr>
      <p:sp>
        <p:nvSpPr>
          <p:cNvPr id="1108" name="Google Shape;1108;p170"/>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09" name="Google Shape;1109;p17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110" name="Google Shape;1110;p1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11" name="Google Shape;1111;p1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12" name="Google Shape;1112;p1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13"/>
        <p:cNvGrpSpPr/>
        <p:nvPr/>
      </p:nvGrpSpPr>
      <p:grpSpPr>
        <a:xfrm>
          <a:off x="0" y="0"/>
          <a:ext cx="0" cy="0"/>
          <a:chOff x="0" y="0"/>
          <a:chExt cx="0" cy="0"/>
        </a:xfrm>
      </p:grpSpPr>
      <p:sp>
        <p:nvSpPr>
          <p:cNvPr id="1114" name="Google Shape;1114;p17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15" name="Google Shape;1115;p17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1116" name="Google Shape;1116;p1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17" name="Google Shape;1117;p1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18" name="Google Shape;1118;p1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9"/>
        <p:cNvGrpSpPr/>
        <p:nvPr/>
      </p:nvGrpSpPr>
      <p:grpSpPr>
        <a:xfrm>
          <a:off x="0" y="0"/>
          <a:ext cx="0" cy="0"/>
          <a:chOff x="0" y="0"/>
          <a:chExt cx="0" cy="0"/>
        </a:xfrm>
      </p:grpSpPr>
      <p:sp>
        <p:nvSpPr>
          <p:cNvPr id="1120" name="Google Shape;1120;p17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21" name="Google Shape;1121;p17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122" name="Google Shape;1122;p17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123" name="Google Shape;1123;p1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24" name="Google Shape;1124;p1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25" name="Google Shape;1125;p1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26"/>
        <p:cNvGrpSpPr/>
        <p:nvPr/>
      </p:nvGrpSpPr>
      <p:grpSpPr>
        <a:xfrm>
          <a:off x="0" y="0"/>
          <a:ext cx="0" cy="0"/>
          <a:chOff x="0" y="0"/>
          <a:chExt cx="0" cy="0"/>
        </a:xfrm>
      </p:grpSpPr>
      <p:sp>
        <p:nvSpPr>
          <p:cNvPr id="1127" name="Google Shape;1127;p1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28" name="Google Shape;1128;p17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129" name="Google Shape;1129;p17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130" name="Google Shape;1130;p17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131" name="Google Shape;1131;p17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132" name="Google Shape;1132;p1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33" name="Google Shape;1133;p1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34" name="Google Shape;1134;p1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5"/>
        <p:cNvGrpSpPr/>
        <p:nvPr/>
      </p:nvGrpSpPr>
      <p:grpSpPr>
        <a:xfrm>
          <a:off x="0" y="0"/>
          <a:ext cx="0" cy="0"/>
          <a:chOff x="0" y="0"/>
          <a:chExt cx="0" cy="0"/>
        </a:xfrm>
      </p:grpSpPr>
      <p:sp>
        <p:nvSpPr>
          <p:cNvPr id="1136" name="Google Shape;1136;p174"/>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37" name="Google Shape;1137;p1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38" name="Google Shape;1138;p1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39" name="Google Shape;1139;p1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40"/>
        <p:cNvGrpSpPr/>
        <p:nvPr/>
      </p:nvGrpSpPr>
      <p:grpSpPr>
        <a:xfrm>
          <a:off x="0" y="0"/>
          <a:ext cx="0" cy="0"/>
          <a:chOff x="0" y="0"/>
          <a:chExt cx="0" cy="0"/>
        </a:xfrm>
      </p:grpSpPr>
      <p:sp>
        <p:nvSpPr>
          <p:cNvPr id="1141" name="Google Shape;1141;p1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42" name="Google Shape;1142;p1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1143" name="Google Shape;1143;p1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144" name="Google Shape;1144;p17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45" name="Google Shape;1145;p1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46" name="Google Shape;1146;p17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8" name="Google Shape;118;p1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19" name="Google Shape;119;p1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20" name="Google Shape;120;p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47"/>
        <p:cNvGrpSpPr/>
        <p:nvPr/>
      </p:nvGrpSpPr>
      <p:grpSpPr>
        <a:xfrm>
          <a:off x="0" y="0"/>
          <a:ext cx="0" cy="0"/>
          <a:chOff x="0" y="0"/>
          <a:chExt cx="0" cy="0"/>
        </a:xfrm>
      </p:grpSpPr>
      <p:sp>
        <p:nvSpPr>
          <p:cNvPr id="1148" name="Google Shape;1148;p1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49" name="Google Shape;1149;p17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150" name="Google Shape;1150;p1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151" name="Google Shape;1151;p17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52" name="Google Shape;1152;p1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53" name="Google Shape;1153;p1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54"/>
        <p:cNvGrpSpPr/>
        <p:nvPr/>
      </p:nvGrpSpPr>
      <p:grpSpPr>
        <a:xfrm>
          <a:off x="0" y="0"/>
          <a:ext cx="0" cy="0"/>
          <a:chOff x="0" y="0"/>
          <a:chExt cx="0" cy="0"/>
        </a:xfrm>
      </p:grpSpPr>
      <p:sp>
        <p:nvSpPr>
          <p:cNvPr id="1155" name="Google Shape;1155;p177"/>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56" name="Google Shape;1156;p17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157" name="Google Shape;1157;p17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58" name="Google Shape;1158;p1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59" name="Google Shape;1159;p17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60"/>
        <p:cNvGrpSpPr/>
        <p:nvPr/>
      </p:nvGrpSpPr>
      <p:grpSpPr>
        <a:xfrm>
          <a:off x="0" y="0"/>
          <a:ext cx="0" cy="0"/>
          <a:chOff x="0" y="0"/>
          <a:chExt cx="0" cy="0"/>
        </a:xfrm>
      </p:grpSpPr>
      <p:sp>
        <p:nvSpPr>
          <p:cNvPr id="1161" name="Google Shape;1161;p17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62" name="Google Shape;1162;p17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163" name="Google Shape;1163;p1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64" name="Google Shape;1164;p1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65" name="Google Shape;1165;p1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72"/>
        <p:cNvGrpSpPr/>
        <p:nvPr/>
      </p:nvGrpSpPr>
      <p:grpSpPr>
        <a:xfrm>
          <a:off x="0" y="0"/>
          <a:ext cx="0" cy="0"/>
          <a:chOff x="0" y="0"/>
          <a:chExt cx="0" cy="0"/>
        </a:xfrm>
      </p:grpSpPr>
      <p:sp>
        <p:nvSpPr>
          <p:cNvPr id="1173" name="Google Shape;1173;p18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74" name="Google Shape;1174;p18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1175" name="Google Shape;1175;p1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76" name="Google Shape;1176;p1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77" name="Google Shape;1177;p1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78"/>
        <p:cNvGrpSpPr/>
        <p:nvPr/>
      </p:nvGrpSpPr>
      <p:grpSpPr>
        <a:xfrm>
          <a:off x="0" y="0"/>
          <a:ext cx="0" cy="0"/>
          <a:chOff x="0" y="0"/>
          <a:chExt cx="0" cy="0"/>
        </a:xfrm>
      </p:grpSpPr>
      <p:sp>
        <p:nvSpPr>
          <p:cNvPr id="1179" name="Google Shape;1179;p1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80" name="Google Shape;1180;p18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181" name="Google Shape;1181;p1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2" name="Google Shape;1182;p1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3" name="Google Shape;1183;p1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4"/>
        <p:cNvGrpSpPr/>
        <p:nvPr/>
      </p:nvGrpSpPr>
      <p:grpSpPr>
        <a:xfrm>
          <a:off x="0" y="0"/>
          <a:ext cx="0" cy="0"/>
          <a:chOff x="0" y="0"/>
          <a:chExt cx="0" cy="0"/>
        </a:xfrm>
      </p:grpSpPr>
      <p:sp>
        <p:nvSpPr>
          <p:cNvPr id="1185" name="Google Shape;1185;p1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6" name="Google Shape;1186;p1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87" name="Google Shape;1187;p1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88"/>
        <p:cNvGrpSpPr/>
        <p:nvPr/>
      </p:nvGrpSpPr>
      <p:grpSpPr>
        <a:xfrm>
          <a:off x="0" y="0"/>
          <a:ext cx="0" cy="0"/>
          <a:chOff x="0" y="0"/>
          <a:chExt cx="0" cy="0"/>
        </a:xfrm>
      </p:grpSpPr>
      <p:sp>
        <p:nvSpPr>
          <p:cNvPr id="1189" name="Google Shape;1189;p1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90" name="Google Shape;1190;p18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191" name="Google Shape;1191;p18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192" name="Google Shape;1192;p1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93" name="Google Shape;1193;p1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94" name="Google Shape;1194;p1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95"/>
        <p:cNvGrpSpPr/>
        <p:nvPr/>
      </p:nvGrpSpPr>
      <p:grpSpPr>
        <a:xfrm>
          <a:off x="0" y="0"/>
          <a:ext cx="0" cy="0"/>
          <a:chOff x="0" y="0"/>
          <a:chExt cx="0" cy="0"/>
        </a:xfrm>
      </p:grpSpPr>
      <p:sp>
        <p:nvSpPr>
          <p:cNvPr id="1196" name="Google Shape;1196;p1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197" name="Google Shape;1197;p18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98" name="Google Shape;1198;p18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199" name="Google Shape;1199;p1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0"/>
        <p:cNvGrpSpPr/>
        <p:nvPr/>
      </p:nvGrpSpPr>
      <p:grpSpPr>
        <a:xfrm>
          <a:off x="0" y="0"/>
          <a:ext cx="0" cy="0"/>
          <a:chOff x="0" y="0"/>
          <a:chExt cx="0" cy="0"/>
        </a:xfrm>
      </p:grpSpPr>
      <p:sp>
        <p:nvSpPr>
          <p:cNvPr id="1201" name="Google Shape;1201;p18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02" name="Google Shape;1202;p18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1203" name="Google Shape;1203;p1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04" name="Google Shape;1204;p1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05" name="Google Shape;1205;p1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06"/>
        <p:cNvGrpSpPr/>
        <p:nvPr/>
      </p:nvGrpSpPr>
      <p:grpSpPr>
        <a:xfrm>
          <a:off x="0" y="0"/>
          <a:ext cx="0" cy="0"/>
          <a:chOff x="0" y="0"/>
          <a:chExt cx="0" cy="0"/>
        </a:xfrm>
      </p:grpSpPr>
      <p:sp>
        <p:nvSpPr>
          <p:cNvPr id="1207" name="Google Shape;1207;p1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08" name="Google Shape;1208;p1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209" name="Google Shape;1209;p1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210" name="Google Shape;1210;p1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211" name="Google Shape;1211;p1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212" name="Google Shape;1212;p1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13" name="Google Shape;1213;p1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14" name="Google Shape;1214;p1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5" name="Google Shape;125;p1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26" name="Google Shape;126;p1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27" name="Google Shape;127;p1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28" name="Google Shape;128;p1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29" name="Google Shape;129;p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15"/>
        <p:cNvGrpSpPr/>
        <p:nvPr/>
      </p:nvGrpSpPr>
      <p:grpSpPr>
        <a:xfrm>
          <a:off x="0" y="0"/>
          <a:ext cx="0" cy="0"/>
          <a:chOff x="0" y="0"/>
          <a:chExt cx="0" cy="0"/>
        </a:xfrm>
      </p:grpSpPr>
      <p:sp>
        <p:nvSpPr>
          <p:cNvPr id="1216" name="Google Shape;1216;p1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17" name="Google Shape;1217;p1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1218" name="Google Shape;1218;p1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219" name="Google Shape;1219;p1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0" name="Google Shape;1220;p1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1" name="Google Shape;1221;p1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22"/>
        <p:cNvGrpSpPr/>
        <p:nvPr/>
      </p:nvGrpSpPr>
      <p:grpSpPr>
        <a:xfrm>
          <a:off x="0" y="0"/>
          <a:ext cx="0" cy="0"/>
          <a:chOff x="0" y="0"/>
          <a:chExt cx="0" cy="0"/>
        </a:xfrm>
      </p:grpSpPr>
      <p:sp>
        <p:nvSpPr>
          <p:cNvPr id="1223" name="Google Shape;1223;p18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24" name="Google Shape;1224;p18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225" name="Google Shape;1225;p18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226" name="Google Shape;1226;p1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7" name="Google Shape;1227;p1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28" name="Google Shape;1228;p1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29"/>
        <p:cNvGrpSpPr/>
        <p:nvPr/>
      </p:nvGrpSpPr>
      <p:grpSpPr>
        <a:xfrm>
          <a:off x="0" y="0"/>
          <a:ext cx="0" cy="0"/>
          <a:chOff x="0" y="0"/>
          <a:chExt cx="0" cy="0"/>
        </a:xfrm>
      </p:grpSpPr>
      <p:sp>
        <p:nvSpPr>
          <p:cNvPr id="1230" name="Google Shape;1230;p1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31" name="Google Shape;1231;p18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32" name="Google Shape;1232;p1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3" name="Google Shape;1233;p1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4" name="Google Shape;1234;p1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35"/>
        <p:cNvGrpSpPr/>
        <p:nvPr/>
      </p:nvGrpSpPr>
      <p:grpSpPr>
        <a:xfrm>
          <a:off x="0" y="0"/>
          <a:ext cx="0" cy="0"/>
          <a:chOff x="0" y="0"/>
          <a:chExt cx="0" cy="0"/>
        </a:xfrm>
      </p:grpSpPr>
      <p:sp>
        <p:nvSpPr>
          <p:cNvPr id="1236" name="Google Shape;1236;p19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37" name="Google Shape;1237;p19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38" name="Google Shape;1238;p1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39" name="Google Shape;1239;p1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240" name="Google Shape;1240;p1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7"/>
        <p:cNvGrpSpPr/>
        <p:nvPr/>
      </p:nvGrpSpPr>
      <p:grpSpPr>
        <a:xfrm>
          <a:off x="0" y="0"/>
          <a:ext cx="0" cy="0"/>
          <a:chOff x="0" y="0"/>
          <a:chExt cx="0" cy="0"/>
        </a:xfrm>
      </p:grpSpPr>
      <p:sp>
        <p:nvSpPr>
          <p:cNvPr id="1248" name="Google Shape;1248;p19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49" name="Google Shape;1249;p1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250" name="Google Shape;1250;p1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1" name="Google Shape;1251;p1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1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53"/>
        <p:cNvGrpSpPr/>
        <p:nvPr/>
      </p:nvGrpSpPr>
      <p:grpSpPr>
        <a:xfrm>
          <a:off x="0" y="0"/>
          <a:ext cx="0" cy="0"/>
          <a:chOff x="0" y="0"/>
          <a:chExt cx="0" cy="0"/>
        </a:xfrm>
      </p:grpSpPr>
      <p:sp>
        <p:nvSpPr>
          <p:cNvPr id="1254" name="Google Shape;1254;p19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55" name="Google Shape;1255;p19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256" name="Google Shape;1256;p1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7" name="Google Shape;1257;p1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8" name="Google Shape;1258;p1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9"/>
        <p:cNvGrpSpPr/>
        <p:nvPr/>
      </p:nvGrpSpPr>
      <p:grpSpPr>
        <a:xfrm>
          <a:off x="0" y="0"/>
          <a:ext cx="0" cy="0"/>
          <a:chOff x="0" y="0"/>
          <a:chExt cx="0" cy="0"/>
        </a:xfrm>
      </p:grpSpPr>
      <p:sp>
        <p:nvSpPr>
          <p:cNvPr id="1260" name="Google Shape;1260;p1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1" name="Google Shape;1261;p1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2" name="Google Shape;1262;p1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9"/>
        <p:cNvGrpSpPr/>
        <p:nvPr/>
      </p:nvGrpSpPr>
      <p:grpSpPr>
        <a:xfrm>
          <a:off x="0" y="0"/>
          <a:ext cx="0" cy="0"/>
          <a:chOff x="0" y="0"/>
          <a:chExt cx="0" cy="0"/>
        </a:xfrm>
      </p:grpSpPr>
      <p:sp>
        <p:nvSpPr>
          <p:cNvPr id="1270" name="Google Shape;1270;p196"/>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71" name="Google Shape;1271;p196"/>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2"/>
        <p:cNvGrpSpPr/>
        <p:nvPr/>
      </p:nvGrpSpPr>
      <p:grpSpPr>
        <a:xfrm>
          <a:off x="0" y="0"/>
          <a:ext cx="0" cy="0"/>
          <a:chOff x="0" y="0"/>
          <a:chExt cx="0" cy="0"/>
        </a:xfrm>
      </p:grpSpPr>
      <p:sp>
        <p:nvSpPr>
          <p:cNvPr id="1273" name="Google Shape;1273;p197"/>
          <p:cNvSpPr txBox="1">
            <a:spLocks noGrp="1"/>
          </p:cNvSpPr>
          <p:nvPr>
            <p:ph type="ctrTitle"/>
          </p:nvPr>
        </p:nvSpPr>
        <p:spPr>
          <a:xfrm>
            <a:off x="685800" y="2130425"/>
            <a:ext cx="7772400" cy="1470025"/>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74" name="Google Shape;1274;p197"/>
          <p:cNvSpPr txBox="1">
            <a:spLocks noGrp="1"/>
          </p:cNvSpPr>
          <p:nvPr>
            <p:ph type="subTitle" idx="1"/>
          </p:nvPr>
        </p:nvSpPr>
        <p:spPr>
          <a:xfrm>
            <a:off x="1371600" y="3886200"/>
            <a:ext cx="6400800" cy="1752600"/>
          </a:xfrm>
          <a:prstGeom prst="rect">
            <a:avLst/>
          </a:prstGeom>
          <a:noFill/>
          <a:ln>
            <a:noFill/>
          </a:ln>
        </p:spPr>
        <p:txBody>
          <a:bodyPr spcFirstLastPara="1" wrap="square" lIns="90475" tIns="44450" rIns="90475" bIns="44450" anchor="t" anchorCtr="0"/>
          <a:lstStyle>
            <a:lvl1pPr lvl="0" algn="ctr">
              <a:spcBef>
                <a:spcPts val="640"/>
              </a:spcBef>
              <a:spcAft>
                <a:spcPts val="0"/>
              </a:spcAft>
              <a:buSzPts val="2400"/>
              <a:buNone/>
              <a:defRPr b="1" i="0">
                <a:latin typeface="Arial" panose="020B0604020202020204" pitchFamily="34" charset="0"/>
                <a:cs typeface="Arial" panose="020B0604020202020204" pitchFamily="34" charset="0"/>
              </a:defRPr>
            </a:lvl1pPr>
            <a:lvl2pPr lvl="1" algn="ctr">
              <a:spcBef>
                <a:spcPts val="560"/>
              </a:spcBef>
              <a:spcAft>
                <a:spcPts val="0"/>
              </a:spcAft>
              <a:buSzPts val="2800"/>
              <a:buFont typeface="Arial"/>
              <a:buNone/>
              <a:defRPr/>
            </a:lvl2pPr>
            <a:lvl3pPr lvl="2" algn="ctr">
              <a:spcBef>
                <a:spcPts val="480"/>
              </a:spcBef>
              <a:spcAft>
                <a:spcPts val="0"/>
              </a:spcAft>
              <a:buSzPts val="2400"/>
              <a:buFont typeface="Arial"/>
              <a:buNone/>
              <a:defRPr/>
            </a:lvl3pPr>
            <a:lvl4pPr lvl="3" algn="ctr">
              <a:spcBef>
                <a:spcPts val="400"/>
              </a:spcBef>
              <a:spcAft>
                <a:spcPts val="0"/>
              </a:spcAft>
              <a:buSzPts val="2000"/>
              <a:buFont typeface="Arial"/>
              <a:buNone/>
              <a:defRPr/>
            </a:lvl4pPr>
            <a:lvl5pPr lvl="4" algn="ctr">
              <a:spcBef>
                <a:spcPts val="400"/>
              </a:spcBef>
              <a:spcAft>
                <a:spcPts val="0"/>
              </a:spcAft>
              <a:buSzPts val="2000"/>
              <a:buFont typeface="Arial"/>
              <a:buNone/>
              <a:defRPr/>
            </a:lvl5pPr>
            <a:lvl6pPr lvl="5" algn="ctr">
              <a:spcBef>
                <a:spcPts val="400"/>
              </a:spcBef>
              <a:spcAft>
                <a:spcPts val="0"/>
              </a:spcAft>
              <a:buSzPts val="2000"/>
              <a:buFont typeface="Arial"/>
              <a:buNone/>
              <a:defRPr/>
            </a:lvl6pPr>
            <a:lvl7pPr lvl="6" algn="ctr">
              <a:spcBef>
                <a:spcPts val="400"/>
              </a:spcBef>
              <a:spcAft>
                <a:spcPts val="0"/>
              </a:spcAft>
              <a:buSzPts val="2000"/>
              <a:buFont typeface="Arial"/>
              <a:buNone/>
              <a:defRPr/>
            </a:lvl7pPr>
            <a:lvl8pPr lvl="7" algn="ctr">
              <a:spcBef>
                <a:spcPts val="400"/>
              </a:spcBef>
              <a:spcAft>
                <a:spcPts val="0"/>
              </a:spcAft>
              <a:buSzPts val="2000"/>
              <a:buFont typeface="Arial"/>
              <a:buNone/>
              <a:defRPr/>
            </a:lvl8pPr>
            <a:lvl9pPr lvl="8" algn="ctr">
              <a:spcBef>
                <a:spcPts val="400"/>
              </a:spcBef>
              <a:spcAft>
                <a:spcPts val="0"/>
              </a:spcAft>
              <a:buSzPts val="2000"/>
              <a:buFont typeface="Arial"/>
              <a:buNone/>
              <a:defRPr/>
            </a:lvl9pPr>
          </a:lstStyle>
          <a:p>
            <a:endParaRPr dirty="0"/>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5"/>
        <p:cNvGrpSpPr/>
        <p:nvPr/>
      </p:nvGrpSpPr>
      <p:grpSpPr>
        <a:xfrm>
          <a:off x="0" y="0"/>
          <a:ext cx="0" cy="0"/>
          <a:chOff x="0" y="0"/>
          <a:chExt cx="0" cy="0"/>
        </a:xfrm>
      </p:grpSpPr>
      <p:sp>
        <p:nvSpPr>
          <p:cNvPr id="1276" name="Google Shape;1276;p198"/>
          <p:cNvSpPr txBox="1">
            <a:spLocks noGrp="1"/>
          </p:cNvSpPr>
          <p:nvPr>
            <p:ph type="title"/>
          </p:nvPr>
        </p:nvSpPr>
        <p:spPr>
          <a:xfrm>
            <a:off x="722313" y="4406900"/>
            <a:ext cx="7772400" cy="1362075"/>
          </a:xfrm>
          <a:prstGeom prst="rect">
            <a:avLst/>
          </a:prstGeom>
          <a:noFill/>
          <a:ln>
            <a:noFill/>
          </a:ln>
        </p:spPr>
        <p:txBody>
          <a:bodyPr spcFirstLastPara="1" wrap="square" lIns="90475" tIns="44450" rIns="90475" bIns="4445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77" name="Google Shape;1277;p198"/>
          <p:cNvSpPr txBox="1">
            <a:spLocks noGrp="1"/>
          </p:cNvSpPr>
          <p:nvPr>
            <p:ph type="body" idx="1"/>
          </p:nvPr>
        </p:nvSpPr>
        <p:spPr>
          <a:xfrm>
            <a:off x="722313" y="2906713"/>
            <a:ext cx="7772400" cy="1500187"/>
          </a:xfrm>
          <a:prstGeom prst="rect">
            <a:avLst/>
          </a:prstGeom>
          <a:noFill/>
          <a:ln>
            <a:noFill/>
          </a:ln>
        </p:spPr>
        <p:txBody>
          <a:bodyPr spcFirstLastPara="1" wrap="square" lIns="90475" tIns="44450" rIns="90475" bIns="44450" anchor="b" anchorCtr="0"/>
          <a:lstStyle>
            <a:lvl1pPr marL="457200" lvl="0" indent="-228600" algn="l">
              <a:spcBef>
                <a:spcPts val="400"/>
              </a:spcBef>
              <a:spcAft>
                <a:spcPts val="0"/>
              </a:spcAft>
              <a:buSzPts val="1500"/>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SzPts val="1800"/>
              <a:buFont typeface="Arial"/>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1400"/>
              <a:buFont typeface="Arial"/>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1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4" name="Google Shape;134;p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78"/>
        <p:cNvGrpSpPr/>
        <p:nvPr/>
      </p:nvGrpSpPr>
      <p:grpSpPr>
        <a:xfrm>
          <a:off x="0" y="0"/>
          <a:ext cx="0" cy="0"/>
          <a:chOff x="0" y="0"/>
          <a:chExt cx="0" cy="0"/>
        </a:xfrm>
      </p:grpSpPr>
      <p:sp>
        <p:nvSpPr>
          <p:cNvPr id="1279" name="Google Shape;1279;p199"/>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80" name="Google Shape;1280;p199"/>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dirty="0"/>
          </a:p>
        </p:txBody>
      </p:sp>
      <p:sp>
        <p:nvSpPr>
          <p:cNvPr id="1281" name="Google Shape;1281;p199"/>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dirty="0"/>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82"/>
        <p:cNvGrpSpPr/>
        <p:nvPr/>
      </p:nvGrpSpPr>
      <p:grpSpPr>
        <a:xfrm>
          <a:off x="0" y="0"/>
          <a:ext cx="0" cy="0"/>
          <a:chOff x="0" y="0"/>
          <a:chExt cx="0" cy="0"/>
        </a:xfrm>
      </p:grpSpPr>
      <p:sp>
        <p:nvSpPr>
          <p:cNvPr id="1283" name="Google Shape;1283;p200"/>
          <p:cNvSpPr txBox="1">
            <a:spLocks noGrp="1"/>
          </p:cNvSpPr>
          <p:nvPr>
            <p:ph type="title"/>
          </p:nvPr>
        </p:nvSpPr>
        <p:spPr>
          <a:xfrm>
            <a:off x="457200" y="274638"/>
            <a:ext cx="82296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84" name="Google Shape;1284;p200"/>
          <p:cNvSpPr txBox="1">
            <a:spLocks noGrp="1"/>
          </p:cNvSpPr>
          <p:nvPr>
            <p:ph type="body" idx="1"/>
          </p:nvPr>
        </p:nvSpPr>
        <p:spPr>
          <a:xfrm>
            <a:off x="457200" y="1535113"/>
            <a:ext cx="4040188" cy="639762"/>
          </a:xfrm>
          <a:prstGeom prst="rect">
            <a:avLst/>
          </a:prstGeom>
          <a:noFill/>
          <a:ln>
            <a:noFill/>
          </a:ln>
        </p:spPr>
        <p:txBody>
          <a:bodyPr spcFirstLastPara="1" wrap="square" lIns="90475" tIns="44450" rIns="90475" bIns="4445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dirty="0"/>
          </a:p>
        </p:txBody>
      </p:sp>
      <p:sp>
        <p:nvSpPr>
          <p:cNvPr id="1285" name="Google Shape;1285;p200"/>
          <p:cNvSpPr txBox="1">
            <a:spLocks noGrp="1"/>
          </p:cNvSpPr>
          <p:nvPr>
            <p:ph type="body" idx="2"/>
          </p:nvPr>
        </p:nvSpPr>
        <p:spPr>
          <a:xfrm>
            <a:off x="457200" y="2174875"/>
            <a:ext cx="4040188" cy="3951288"/>
          </a:xfrm>
          <a:prstGeom prst="rect">
            <a:avLst/>
          </a:prstGeom>
          <a:noFill/>
          <a:ln>
            <a:noFill/>
          </a:ln>
        </p:spPr>
        <p:txBody>
          <a:bodyPr spcFirstLastPara="1" wrap="square" lIns="90475" tIns="44450" rIns="90475" bIns="4445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dirty="0"/>
          </a:p>
        </p:txBody>
      </p:sp>
      <p:sp>
        <p:nvSpPr>
          <p:cNvPr id="1286" name="Google Shape;1286;p200"/>
          <p:cNvSpPr txBox="1">
            <a:spLocks noGrp="1"/>
          </p:cNvSpPr>
          <p:nvPr>
            <p:ph type="body" idx="3"/>
          </p:nvPr>
        </p:nvSpPr>
        <p:spPr>
          <a:xfrm>
            <a:off x="4645025" y="1535113"/>
            <a:ext cx="4041775" cy="639762"/>
          </a:xfrm>
          <a:prstGeom prst="rect">
            <a:avLst/>
          </a:prstGeom>
          <a:noFill/>
          <a:ln>
            <a:noFill/>
          </a:ln>
        </p:spPr>
        <p:txBody>
          <a:bodyPr spcFirstLastPara="1" wrap="square" lIns="90475" tIns="44450" rIns="90475" bIns="4445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dirty="0"/>
          </a:p>
        </p:txBody>
      </p:sp>
      <p:sp>
        <p:nvSpPr>
          <p:cNvPr id="1287" name="Google Shape;1287;p200"/>
          <p:cNvSpPr txBox="1">
            <a:spLocks noGrp="1"/>
          </p:cNvSpPr>
          <p:nvPr>
            <p:ph type="body" idx="4"/>
          </p:nvPr>
        </p:nvSpPr>
        <p:spPr>
          <a:xfrm>
            <a:off x="4645025" y="2174875"/>
            <a:ext cx="4041775" cy="3951288"/>
          </a:xfrm>
          <a:prstGeom prst="rect">
            <a:avLst/>
          </a:prstGeom>
          <a:noFill/>
          <a:ln>
            <a:noFill/>
          </a:ln>
        </p:spPr>
        <p:txBody>
          <a:bodyPr spcFirstLastPara="1" wrap="square" lIns="90475" tIns="44450" rIns="90475" bIns="4445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dirty="0"/>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8"/>
        <p:cNvGrpSpPr/>
        <p:nvPr/>
      </p:nvGrpSpPr>
      <p:grpSpPr>
        <a:xfrm>
          <a:off x="0" y="0"/>
          <a:ext cx="0" cy="0"/>
          <a:chOff x="0" y="0"/>
          <a:chExt cx="0" cy="0"/>
        </a:xfrm>
      </p:grpSpPr>
      <p:sp>
        <p:nvSpPr>
          <p:cNvPr id="1289" name="Google Shape;1289;p201"/>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0"/>
        <p:cNvGrpSpPr/>
        <p:nvPr/>
      </p:nvGrpSpPr>
      <p:grpSpPr>
        <a:xfrm>
          <a:off x="0" y="0"/>
          <a:ext cx="0" cy="0"/>
          <a:chOff x="0" y="0"/>
          <a:chExt cx="0" cy="0"/>
        </a:xfrm>
      </p:grpSpPr>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91"/>
        <p:cNvGrpSpPr/>
        <p:nvPr/>
      </p:nvGrpSpPr>
      <p:grpSpPr>
        <a:xfrm>
          <a:off x="0" y="0"/>
          <a:ext cx="0" cy="0"/>
          <a:chOff x="0" y="0"/>
          <a:chExt cx="0" cy="0"/>
        </a:xfrm>
      </p:grpSpPr>
      <p:sp>
        <p:nvSpPr>
          <p:cNvPr id="1292" name="Google Shape;1292;p203"/>
          <p:cNvSpPr txBox="1">
            <a:spLocks noGrp="1"/>
          </p:cNvSpPr>
          <p:nvPr>
            <p:ph type="title"/>
          </p:nvPr>
        </p:nvSpPr>
        <p:spPr>
          <a:xfrm>
            <a:off x="457200" y="273050"/>
            <a:ext cx="3008313" cy="1162050"/>
          </a:xfrm>
          <a:prstGeom prst="rect">
            <a:avLst/>
          </a:prstGeom>
          <a:noFill/>
          <a:ln>
            <a:noFill/>
          </a:ln>
        </p:spPr>
        <p:txBody>
          <a:bodyPr spcFirstLastPara="1" wrap="square" lIns="90475" tIns="44450" rIns="90475" bIns="4445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93" name="Google Shape;1293;p203"/>
          <p:cNvSpPr txBox="1">
            <a:spLocks noGrp="1"/>
          </p:cNvSpPr>
          <p:nvPr>
            <p:ph type="body" idx="1"/>
          </p:nvPr>
        </p:nvSpPr>
        <p:spPr>
          <a:xfrm>
            <a:off x="3575050" y="273050"/>
            <a:ext cx="5111750" cy="5853113"/>
          </a:xfrm>
          <a:prstGeom prst="rect">
            <a:avLst/>
          </a:prstGeom>
          <a:noFill/>
          <a:ln>
            <a:noFill/>
          </a:ln>
        </p:spPr>
        <p:txBody>
          <a:bodyPr spcFirstLastPara="1" wrap="square" lIns="90475" tIns="44450" rIns="90475" bIns="44450" anchor="t" anchorCtr="0"/>
          <a:lstStyle>
            <a:lvl1pPr marL="457200" lvl="0" indent="-381000" algn="l">
              <a:spcBef>
                <a:spcPts val="640"/>
              </a:spcBef>
              <a:spcAft>
                <a:spcPts val="0"/>
              </a:spcAft>
              <a:buSzPts val="2400"/>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SzPts val="2800"/>
              <a:buFont typeface="Arial"/>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SzPts val="2000"/>
              <a:buFont typeface="Arial"/>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dirty="0"/>
          </a:p>
        </p:txBody>
      </p:sp>
      <p:sp>
        <p:nvSpPr>
          <p:cNvPr id="1294" name="Google Shape;1294;p203"/>
          <p:cNvSpPr txBox="1">
            <a:spLocks noGrp="1"/>
          </p:cNvSpPr>
          <p:nvPr>
            <p:ph type="body" idx="2"/>
          </p:nvPr>
        </p:nvSpPr>
        <p:spPr>
          <a:xfrm>
            <a:off x="457200" y="1435100"/>
            <a:ext cx="3008313" cy="4691063"/>
          </a:xfrm>
          <a:prstGeom prst="rect">
            <a:avLst/>
          </a:prstGeom>
          <a:noFill/>
          <a:ln>
            <a:noFill/>
          </a:ln>
        </p:spPr>
        <p:txBody>
          <a:bodyPr spcFirstLastPara="1" wrap="square" lIns="90475" tIns="44450" rIns="90475" bIns="4445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dirty="0"/>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5"/>
        <p:cNvGrpSpPr/>
        <p:nvPr/>
      </p:nvGrpSpPr>
      <p:grpSpPr>
        <a:xfrm>
          <a:off x="0" y="0"/>
          <a:ext cx="0" cy="0"/>
          <a:chOff x="0" y="0"/>
          <a:chExt cx="0" cy="0"/>
        </a:xfrm>
      </p:grpSpPr>
      <p:sp>
        <p:nvSpPr>
          <p:cNvPr id="1296" name="Google Shape;1296;p204"/>
          <p:cNvSpPr txBox="1">
            <a:spLocks noGrp="1"/>
          </p:cNvSpPr>
          <p:nvPr>
            <p:ph type="title"/>
          </p:nvPr>
        </p:nvSpPr>
        <p:spPr>
          <a:xfrm>
            <a:off x="1792288" y="4800600"/>
            <a:ext cx="5486400" cy="566738"/>
          </a:xfrm>
          <a:prstGeom prst="rect">
            <a:avLst/>
          </a:prstGeom>
          <a:noFill/>
          <a:ln>
            <a:noFill/>
          </a:ln>
        </p:spPr>
        <p:txBody>
          <a:bodyPr spcFirstLastPara="1" wrap="square" lIns="90475" tIns="44450" rIns="90475" bIns="4445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297" name="Google Shape;1297;p204"/>
          <p:cNvSpPr>
            <a:spLocks noGrp="1"/>
          </p:cNvSpPr>
          <p:nvPr>
            <p:ph type="pic" idx="2"/>
          </p:nvPr>
        </p:nvSpPr>
        <p:spPr>
          <a:xfrm>
            <a:off x="1792288" y="612775"/>
            <a:ext cx="5486400" cy="4114800"/>
          </a:xfrm>
          <a:prstGeom prst="rect">
            <a:avLst/>
          </a:prstGeom>
          <a:noFill/>
          <a:ln>
            <a:noFill/>
          </a:ln>
        </p:spPr>
        <p:txBody>
          <a:bodyPr spcFirstLastPara="1" wrap="square" lIns="90475" tIns="44450" rIns="90475" bIns="44450" anchor="t" anchorCtr="0"/>
          <a:lstStyle>
            <a:lvl1pPr marR="0" lvl="0" algn="l" rtl="0">
              <a:spcBef>
                <a:spcPts val="640"/>
              </a:spcBef>
              <a:spcAft>
                <a:spcPts val="0"/>
              </a:spcAft>
              <a:buClr>
                <a:schemeClr val="lt2"/>
              </a:buClr>
              <a:buSzPts val="24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2"/>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2"/>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9pPr>
          </a:lstStyle>
          <a:p>
            <a:endParaRPr dirty="0"/>
          </a:p>
        </p:txBody>
      </p:sp>
      <p:sp>
        <p:nvSpPr>
          <p:cNvPr id="1298" name="Google Shape;1298;p204"/>
          <p:cNvSpPr txBox="1">
            <a:spLocks noGrp="1"/>
          </p:cNvSpPr>
          <p:nvPr>
            <p:ph type="body" idx="1"/>
          </p:nvPr>
        </p:nvSpPr>
        <p:spPr>
          <a:xfrm>
            <a:off x="1792288" y="5367338"/>
            <a:ext cx="5486400" cy="804862"/>
          </a:xfrm>
          <a:prstGeom prst="rect">
            <a:avLst/>
          </a:prstGeom>
          <a:noFill/>
          <a:ln>
            <a:noFill/>
          </a:ln>
        </p:spPr>
        <p:txBody>
          <a:bodyPr spcFirstLastPara="1" wrap="square" lIns="90475" tIns="44450" rIns="90475" bIns="4445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dirty="0"/>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9"/>
        <p:cNvGrpSpPr/>
        <p:nvPr/>
      </p:nvGrpSpPr>
      <p:grpSpPr>
        <a:xfrm>
          <a:off x="0" y="0"/>
          <a:ext cx="0" cy="0"/>
          <a:chOff x="0" y="0"/>
          <a:chExt cx="0" cy="0"/>
        </a:xfrm>
      </p:grpSpPr>
      <p:sp>
        <p:nvSpPr>
          <p:cNvPr id="1300" name="Google Shape;1300;p205"/>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01" name="Google Shape;1301;p205"/>
          <p:cNvSpPr txBox="1">
            <a:spLocks noGrp="1"/>
          </p:cNvSpPr>
          <p:nvPr>
            <p:ph type="body" idx="1"/>
          </p:nvPr>
        </p:nvSpPr>
        <p:spPr>
          <a:xfrm rot="5400000">
            <a:off x="2514600" y="152400"/>
            <a:ext cx="4114800" cy="77724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2"/>
        <p:cNvGrpSpPr/>
        <p:nvPr/>
      </p:nvGrpSpPr>
      <p:grpSpPr>
        <a:xfrm>
          <a:off x="0" y="0"/>
          <a:ext cx="0" cy="0"/>
          <a:chOff x="0" y="0"/>
          <a:chExt cx="0" cy="0"/>
        </a:xfrm>
      </p:grpSpPr>
      <p:sp>
        <p:nvSpPr>
          <p:cNvPr id="1303" name="Google Shape;1303;p206"/>
          <p:cNvSpPr txBox="1">
            <a:spLocks noGrp="1"/>
          </p:cNvSpPr>
          <p:nvPr>
            <p:ph type="title"/>
          </p:nvPr>
        </p:nvSpPr>
        <p:spPr>
          <a:xfrm rot="5400000">
            <a:off x="4743450" y="2381250"/>
            <a:ext cx="5486400" cy="19431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04" name="Google Shape;1304;p206"/>
          <p:cNvSpPr txBox="1">
            <a:spLocks noGrp="1"/>
          </p:cNvSpPr>
          <p:nvPr>
            <p:ph type="body" idx="1"/>
          </p:nvPr>
        </p:nvSpPr>
        <p:spPr>
          <a:xfrm rot="5400000">
            <a:off x="781050" y="514350"/>
            <a:ext cx="5486400" cy="56769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305"/>
        <p:cNvGrpSpPr/>
        <p:nvPr/>
      </p:nvGrpSpPr>
      <p:grpSpPr>
        <a:xfrm>
          <a:off x="0" y="0"/>
          <a:ext cx="0" cy="0"/>
          <a:chOff x="0" y="0"/>
          <a:chExt cx="0" cy="0"/>
        </a:xfrm>
      </p:grpSpPr>
      <p:sp>
        <p:nvSpPr>
          <p:cNvPr id="1306" name="Google Shape;1306;p207"/>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07" name="Google Shape;1307;p207"/>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
        <p:nvSpPr>
          <p:cNvPr id="1308" name="Google Shape;1308;p207"/>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5"/>
        <p:cNvGrpSpPr/>
        <p:nvPr/>
      </p:nvGrpSpPr>
      <p:grpSpPr>
        <a:xfrm>
          <a:off x="0" y="0"/>
          <a:ext cx="0" cy="0"/>
          <a:chOff x="0" y="0"/>
          <a:chExt cx="0" cy="0"/>
        </a:xfrm>
      </p:grpSpPr>
      <p:sp>
        <p:nvSpPr>
          <p:cNvPr id="1316" name="Google Shape;1316;p2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7" name="Google Shape;1317;p2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8" name="Google Shape;1318;p2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9"/>
        <p:cNvGrpSpPr/>
        <p:nvPr/>
      </p:nvGrpSpPr>
      <p:grpSpPr>
        <a:xfrm>
          <a:off x="0" y="0"/>
          <a:ext cx="0" cy="0"/>
          <a:chOff x="0" y="0"/>
          <a:chExt cx="0" cy="0"/>
        </a:xfrm>
      </p:grpSpPr>
      <p:sp>
        <p:nvSpPr>
          <p:cNvPr id="1320" name="Google Shape;1320;p21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21" name="Google Shape;1321;p21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322" name="Google Shape;1322;p2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3" name="Google Shape;1323;p2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4" name="Google Shape;1324;p2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25"/>
        <p:cNvGrpSpPr/>
        <p:nvPr/>
      </p:nvGrpSpPr>
      <p:grpSpPr>
        <a:xfrm>
          <a:off x="0" y="0"/>
          <a:ext cx="0" cy="0"/>
          <a:chOff x="0" y="0"/>
          <a:chExt cx="0" cy="0"/>
        </a:xfrm>
      </p:grpSpPr>
      <p:sp>
        <p:nvSpPr>
          <p:cNvPr id="1326" name="Google Shape;1326;p2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27" name="Google Shape;1327;p21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328" name="Google Shape;1328;p2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9" name="Google Shape;1329;p2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0" name="Google Shape;1330;p2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31"/>
        <p:cNvGrpSpPr/>
        <p:nvPr/>
      </p:nvGrpSpPr>
      <p:grpSpPr>
        <a:xfrm>
          <a:off x="0" y="0"/>
          <a:ext cx="0" cy="0"/>
          <a:chOff x="0" y="0"/>
          <a:chExt cx="0" cy="0"/>
        </a:xfrm>
      </p:grpSpPr>
      <p:sp>
        <p:nvSpPr>
          <p:cNvPr id="1332" name="Google Shape;1332;p21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33" name="Google Shape;1333;p21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1334" name="Google Shape;1334;p2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5" name="Google Shape;1335;p2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6" name="Google Shape;1336;p2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37"/>
        <p:cNvGrpSpPr/>
        <p:nvPr/>
      </p:nvGrpSpPr>
      <p:grpSpPr>
        <a:xfrm>
          <a:off x="0" y="0"/>
          <a:ext cx="0" cy="0"/>
          <a:chOff x="0" y="0"/>
          <a:chExt cx="0" cy="0"/>
        </a:xfrm>
      </p:grpSpPr>
      <p:sp>
        <p:nvSpPr>
          <p:cNvPr id="1338" name="Google Shape;1338;p21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39" name="Google Shape;1339;p21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340" name="Google Shape;1340;p21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341" name="Google Shape;1341;p2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2" name="Google Shape;1342;p2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3" name="Google Shape;1343;p2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44"/>
        <p:cNvGrpSpPr/>
        <p:nvPr/>
      </p:nvGrpSpPr>
      <p:grpSpPr>
        <a:xfrm>
          <a:off x="0" y="0"/>
          <a:ext cx="0" cy="0"/>
          <a:chOff x="0" y="0"/>
          <a:chExt cx="0" cy="0"/>
        </a:xfrm>
      </p:grpSpPr>
      <p:sp>
        <p:nvSpPr>
          <p:cNvPr id="1345" name="Google Shape;1345;p2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46" name="Google Shape;1346;p21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347" name="Google Shape;1347;p21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348" name="Google Shape;1348;p21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349" name="Google Shape;1349;p21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350" name="Google Shape;1350;p2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1" name="Google Shape;1351;p2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2" name="Google Shape;1352;p2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3"/>
        <p:cNvGrpSpPr/>
        <p:nvPr/>
      </p:nvGrpSpPr>
      <p:grpSpPr>
        <a:xfrm>
          <a:off x="0" y="0"/>
          <a:ext cx="0" cy="0"/>
          <a:chOff x="0" y="0"/>
          <a:chExt cx="0" cy="0"/>
        </a:xfrm>
      </p:grpSpPr>
      <p:sp>
        <p:nvSpPr>
          <p:cNvPr id="1354" name="Google Shape;1354;p21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55" name="Google Shape;1355;p2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6" name="Google Shape;1356;p2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7" name="Google Shape;1357;p2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8"/>
        <p:cNvGrpSpPr/>
        <p:nvPr/>
      </p:nvGrpSpPr>
      <p:grpSpPr>
        <a:xfrm>
          <a:off x="0" y="0"/>
          <a:ext cx="0" cy="0"/>
          <a:chOff x="0" y="0"/>
          <a:chExt cx="0" cy="0"/>
        </a:xfrm>
      </p:grpSpPr>
      <p:sp>
        <p:nvSpPr>
          <p:cNvPr id="1359" name="Google Shape;1359;p21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60" name="Google Shape;1360;p21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1361" name="Google Shape;1361;p21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362" name="Google Shape;1362;p2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3" name="Google Shape;1363;p2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4" name="Google Shape;1364;p2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5"/>
        <p:cNvGrpSpPr/>
        <p:nvPr/>
      </p:nvGrpSpPr>
      <p:grpSpPr>
        <a:xfrm>
          <a:off x="0" y="0"/>
          <a:ext cx="0" cy="0"/>
          <a:chOff x="0" y="0"/>
          <a:chExt cx="0" cy="0"/>
        </a:xfrm>
      </p:grpSpPr>
      <p:sp>
        <p:nvSpPr>
          <p:cNvPr id="1366" name="Google Shape;1366;p21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67" name="Google Shape;1367;p21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368" name="Google Shape;1368;p21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369" name="Google Shape;1369;p2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0" name="Google Shape;1370;p2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1" name="Google Shape;1371;p2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72"/>
        <p:cNvGrpSpPr/>
        <p:nvPr/>
      </p:nvGrpSpPr>
      <p:grpSpPr>
        <a:xfrm>
          <a:off x="0" y="0"/>
          <a:ext cx="0" cy="0"/>
          <a:chOff x="0" y="0"/>
          <a:chExt cx="0" cy="0"/>
        </a:xfrm>
      </p:grpSpPr>
      <p:sp>
        <p:nvSpPr>
          <p:cNvPr id="1373" name="Google Shape;1373;p2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74" name="Google Shape;1374;p218"/>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375" name="Google Shape;1375;p2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6" name="Google Shape;1376;p2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7" name="Google Shape;1377;p2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8"/>
        <p:cNvGrpSpPr/>
        <p:nvPr/>
      </p:nvGrpSpPr>
      <p:grpSpPr>
        <a:xfrm>
          <a:off x="0" y="0"/>
          <a:ext cx="0" cy="0"/>
          <a:chOff x="0" y="0"/>
          <a:chExt cx="0" cy="0"/>
        </a:xfrm>
      </p:grpSpPr>
      <p:sp>
        <p:nvSpPr>
          <p:cNvPr id="1379" name="Google Shape;1379;p219"/>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80" name="Google Shape;1380;p219"/>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381" name="Google Shape;1381;p2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2" name="Google Shape;1382;p2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3" name="Google Shape;1383;p2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3" name="Google Shape;143;p2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144" name="Google Shape;144;p2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45" name="Google Shape;145;p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384"/>
        <p:cNvGrpSpPr/>
        <p:nvPr/>
      </p:nvGrpSpPr>
      <p:grpSpPr>
        <a:xfrm>
          <a:off x="0" y="0"/>
          <a:ext cx="0" cy="0"/>
          <a:chOff x="0" y="0"/>
          <a:chExt cx="0" cy="0"/>
        </a:xfrm>
      </p:grpSpPr>
      <p:sp>
        <p:nvSpPr>
          <p:cNvPr id="1385" name="Google Shape;1385;p2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386" name="Google Shape;1386;p2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7" name="Google Shape;1387;p2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8" name="Google Shape;1388;p2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95"/>
        <p:cNvGrpSpPr/>
        <p:nvPr/>
      </p:nvGrpSpPr>
      <p:grpSpPr>
        <a:xfrm>
          <a:off x="0" y="0"/>
          <a:ext cx="0" cy="0"/>
          <a:chOff x="0" y="0"/>
          <a:chExt cx="0" cy="0"/>
        </a:xfrm>
      </p:grpSpPr>
      <p:sp>
        <p:nvSpPr>
          <p:cNvPr id="1396" name="Google Shape;1396;p2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397" name="Google Shape;1397;p2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398" name="Google Shape;1398;p2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99"/>
        <p:cNvGrpSpPr/>
        <p:nvPr/>
      </p:nvGrpSpPr>
      <p:grpSpPr>
        <a:xfrm>
          <a:off x="0" y="0"/>
          <a:ext cx="0" cy="0"/>
          <a:chOff x="0" y="0"/>
          <a:chExt cx="0" cy="0"/>
        </a:xfrm>
      </p:grpSpPr>
      <p:sp>
        <p:nvSpPr>
          <p:cNvPr id="1400" name="Google Shape;1400;p2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01" name="Google Shape;1401;p2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1402" name="Google Shape;1402;p2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03" name="Google Shape;1403;p2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04" name="Google Shape;1404;p2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05"/>
        <p:cNvGrpSpPr/>
        <p:nvPr/>
      </p:nvGrpSpPr>
      <p:grpSpPr>
        <a:xfrm>
          <a:off x="0" y="0"/>
          <a:ext cx="0" cy="0"/>
          <a:chOff x="0" y="0"/>
          <a:chExt cx="0" cy="0"/>
        </a:xfrm>
      </p:grpSpPr>
      <p:sp>
        <p:nvSpPr>
          <p:cNvPr id="1406" name="Google Shape;1406;p2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07" name="Google Shape;1407;p2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408" name="Google Shape;1408;p2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09" name="Google Shape;1409;p2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10" name="Google Shape;1410;p2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11"/>
        <p:cNvGrpSpPr/>
        <p:nvPr/>
      </p:nvGrpSpPr>
      <p:grpSpPr>
        <a:xfrm>
          <a:off x="0" y="0"/>
          <a:ext cx="0" cy="0"/>
          <a:chOff x="0" y="0"/>
          <a:chExt cx="0" cy="0"/>
        </a:xfrm>
      </p:grpSpPr>
      <p:sp>
        <p:nvSpPr>
          <p:cNvPr id="1412" name="Google Shape;1412;p2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13" name="Google Shape;1413;p2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1414" name="Google Shape;1414;p2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15" name="Google Shape;1415;p2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16" name="Google Shape;1416;p2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7"/>
        <p:cNvGrpSpPr/>
        <p:nvPr/>
      </p:nvGrpSpPr>
      <p:grpSpPr>
        <a:xfrm>
          <a:off x="0" y="0"/>
          <a:ext cx="0" cy="0"/>
          <a:chOff x="0" y="0"/>
          <a:chExt cx="0" cy="0"/>
        </a:xfrm>
      </p:grpSpPr>
      <p:sp>
        <p:nvSpPr>
          <p:cNvPr id="1418" name="Google Shape;1418;p2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19" name="Google Shape;1419;p22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420" name="Google Shape;1420;p22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421" name="Google Shape;1421;p2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22" name="Google Shape;1422;p2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23" name="Google Shape;1423;p2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24"/>
        <p:cNvGrpSpPr/>
        <p:nvPr/>
      </p:nvGrpSpPr>
      <p:grpSpPr>
        <a:xfrm>
          <a:off x="0" y="0"/>
          <a:ext cx="0" cy="0"/>
          <a:chOff x="0" y="0"/>
          <a:chExt cx="0" cy="0"/>
        </a:xfrm>
      </p:grpSpPr>
      <p:sp>
        <p:nvSpPr>
          <p:cNvPr id="1425" name="Google Shape;1425;p2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26" name="Google Shape;1426;p2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427" name="Google Shape;1427;p2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428" name="Google Shape;1428;p22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429" name="Google Shape;1429;p22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430" name="Google Shape;1430;p2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31" name="Google Shape;1431;p2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32" name="Google Shape;1432;p2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33"/>
        <p:cNvGrpSpPr/>
        <p:nvPr/>
      </p:nvGrpSpPr>
      <p:grpSpPr>
        <a:xfrm>
          <a:off x="0" y="0"/>
          <a:ext cx="0" cy="0"/>
          <a:chOff x="0" y="0"/>
          <a:chExt cx="0" cy="0"/>
        </a:xfrm>
      </p:grpSpPr>
      <p:sp>
        <p:nvSpPr>
          <p:cNvPr id="1434" name="Google Shape;1434;p2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35" name="Google Shape;1435;p2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36" name="Google Shape;1436;p2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37" name="Google Shape;1437;p2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38"/>
        <p:cNvGrpSpPr/>
        <p:nvPr/>
      </p:nvGrpSpPr>
      <p:grpSpPr>
        <a:xfrm>
          <a:off x="0" y="0"/>
          <a:ext cx="0" cy="0"/>
          <a:chOff x="0" y="0"/>
          <a:chExt cx="0" cy="0"/>
        </a:xfrm>
      </p:grpSpPr>
      <p:sp>
        <p:nvSpPr>
          <p:cNvPr id="1439" name="Google Shape;1439;p22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40" name="Google Shape;1440;p22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1441" name="Google Shape;1441;p22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442" name="Google Shape;1442;p2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43" name="Google Shape;1443;p2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44" name="Google Shape;1444;p2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5"/>
        <p:cNvGrpSpPr/>
        <p:nvPr/>
      </p:nvGrpSpPr>
      <p:grpSpPr>
        <a:xfrm>
          <a:off x="0" y="0"/>
          <a:ext cx="0" cy="0"/>
          <a:chOff x="0" y="0"/>
          <a:chExt cx="0" cy="0"/>
        </a:xfrm>
      </p:grpSpPr>
      <p:sp>
        <p:nvSpPr>
          <p:cNvPr id="1446" name="Google Shape;1446;p2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47" name="Google Shape;1447;p2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448" name="Google Shape;1448;p2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449" name="Google Shape;1449;p2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50" name="Google Shape;1450;p2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51" name="Google Shape;1451;p2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 name="Google Shape;30;p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1" name="Google Shape;31;p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 name="Google Shape;32;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3" name="Google Shape;33;p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50" name="Google Shape;150;p2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51" name="Google Shape;151;p2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52" name="Google Shape;152;p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52"/>
        <p:cNvGrpSpPr/>
        <p:nvPr/>
      </p:nvGrpSpPr>
      <p:grpSpPr>
        <a:xfrm>
          <a:off x="0" y="0"/>
          <a:ext cx="0" cy="0"/>
          <a:chOff x="0" y="0"/>
          <a:chExt cx="0" cy="0"/>
        </a:xfrm>
      </p:grpSpPr>
      <p:sp>
        <p:nvSpPr>
          <p:cNvPr id="1453" name="Google Shape;1453;p2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54" name="Google Shape;1454;p23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455" name="Google Shape;1455;p2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56" name="Google Shape;1456;p2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57" name="Google Shape;1457;p2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58"/>
        <p:cNvGrpSpPr/>
        <p:nvPr/>
      </p:nvGrpSpPr>
      <p:grpSpPr>
        <a:xfrm>
          <a:off x="0" y="0"/>
          <a:ext cx="0" cy="0"/>
          <a:chOff x="0" y="0"/>
          <a:chExt cx="0" cy="0"/>
        </a:xfrm>
      </p:grpSpPr>
      <p:sp>
        <p:nvSpPr>
          <p:cNvPr id="1459" name="Google Shape;1459;p23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460" name="Google Shape;1460;p23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461" name="Google Shape;1461;p2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62" name="Google Shape;1462;p2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463" name="Google Shape;1463;p2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21"/>
        <p:cNvGrpSpPr/>
        <p:nvPr/>
      </p:nvGrpSpPr>
      <p:grpSpPr>
        <a:xfrm>
          <a:off x="0" y="0"/>
          <a:ext cx="0" cy="0"/>
          <a:chOff x="0" y="0"/>
          <a:chExt cx="0" cy="0"/>
        </a:xfrm>
      </p:grpSpPr>
      <p:sp>
        <p:nvSpPr>
          <p:cNvPr id="1622" name="Google Shape;1622;p234"/>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23" name="Google Shape;1623;p2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624" name="Google Shape;1624;p234"/>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625"/>
        <p:cNvGrpSpPr/>
        <p:nvPr/>
      </p:nvGrpSpPr>
      <p:grpSpPr>
        <a:xfrm>
          <a:off x="0" y="0"/>
          <a:ext cx="0" cy="0"/>
          <a:chOff x="0" y="0"/>
          <a:chExt cx="0" cy="0"/>
        </a:xfrm>
      </p:grpSpPr>
      <p:grpSp>
        <p:nvGrpSpPr>
          <p:cNvPr id="1626" name="Google Shape;1626;p235"/>
          <p:cNvGrpSpPr/>
          <p:nvPr/>
        </p:nvGrpSpPr>
        <p:grpSpPr>
          <a:xfrm>
            <a:off x="3708" y="1422400"/>
            <a:ext cx="9143467" cy="5435600"/>
            <a:chOff x="2" y="896"/>
            <a:chExt cx="5760" cy="3424"/>
          </a:xfrm>
        </p:grpSpPr>
        <p:grpSp>
          <p:nvGrpSpPr>
            <p:cNvPr id="1627" name="Google Shape;1627;p235"/>
            <p:cNvGrpSpPr/>
            <p:nvPr/>
          </p:nvGrpSpPr>
          <p:grpSpPr>
            <a:xfrm>
              <a:off x="20" y="896"/>
              <a:ext cx="5742" cy="3424"/>
              <a:chOff x="20" y="896"/>
              <a:chExt cx="5742" cy="3424"/>
            </a:xfrm>
          </p:grpSpPr>
          <p:sp>
            <p:nvSpPr>
              <p:cNvPr id="1628" name="Google Shape;1628;p235"/>
              <p:cNvSpPr/>
              <p:nvPr/>
            </p:nvSpPr>
            <p:spPr>
              <a:xfrm>
                <a:off x="1399" y="1116"/>
                <a:ext cx="2815" cy="2110"/>
              </a:xfrm>
              <a:custGeom>
                <a:avLst/>
                <a:gdLst/>
                <a:ahLst/>
                <a:cxnLst/>
                <a:rect l="l" t="t" r="r" b="b"/>
                <a:pathLst>
                  <a:path w="2815" h="2110" extrusionOk="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29" name="Google Shape;1629;p235"/>
              <p:cNvSpPr/>
              <p:nvPr/>
            </p:nvSpPr>
            <p:spPr>
              <a:xfrm>
                <a:off x="672" y="1116"/>
                <a:ext cx="3966" cy="2366"/>
              </a:xfrm>
              <a:custGeom>
                <a:avLst/>
                <a:gdLst/>
                <a:ahLst/>
                <a:cxnLst/>
                <a:rect l="l" t="t" r="r" b="b"/>
                <a:pathLst>
                  <a:path w="3966" h="2366" extrusionOk="0">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0" name="Google Shape;1630;p235"/>
              <p:cNvSpPr/>
              <p:nvPr/>
            </p:nvSpPr>
            <p:spPr>
              <a:xfrm>
                <a:off x="20" y="1069"/>
                <a:ext cx="5732" cy="3107"/>
              </a:xfrm>
              <a:custGeom>
                <a:avLst/>
                <a:gdLst/>
                <a:ahLst/>
                <a:cxnLst/>
                <a:rect l="l" t="t" r="r" b="b"/>
                <a:pathLst>
                  <a:path w="5732" h="3107" extrusionOk="0">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1" name="Google Shape;1631;p235"/>
              <p:cNvSpPr/>
              <p:nvPr/>
            </p:nvSpPr>
            <p:spPr>
              <a:xfrm>
                <a:off x="242" y="1145"/>
                <a:ext cx="5512" cy="2760"/>
              </a:xfrm>
              <a:custGeom>
                <a:avLst/>
                <a:gdLst/>
                <a:ahLst/>
                <a:cxnLst/>
                <a:rect l="l" t="t" r="r" b="b"/>
                <a:pathLst>
                  <a:path w="5512" h="2760" extrusionOk="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2" name="Google Shape;1632;p235"/>
              <p:cNvSpPr/>
              <p:nvPr/>
            </p:nvSpPr>
            <p:spPr>
              <a:xfrm>
                <a:off x="4840" y="984"/>
                <a:ext cx="790" cy="1189"/>
              </a:xfrm>
              <a:custGeom>
                <a:avLst/>
                <a:gdLst/>
                <a:ahLst/>
                <a:cxnLst/>
                <a:rect l="l" t="t" r="r" b="b"/>
                <a:pathLst>
                  <a:path w="790" h="1189" extrusionOk="0">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3" name="Google Shape;1633;p235"/>
              <p:cNvSpPr/>
              <p:nvPr/>
            </p:nvSpPr>
            <p:spPr>
              <a:xfrm>
                <a:off x="5173" y="896"/>
                <a:ext cx="579" cy="1117"/>
              </a:xfrm>
              <a:custGeom>
                <a:avLst/>
                <a:gdLst/>
                <a:ahLst/>
                <a:cxnLst/>
                <a:rect l="l" t="t" r="r" b="b"/>
                <a:pathLst>
                  <a:path w="579" h="1117" extrusionOk="0">
                    <a:moveTo>
                      <a:pt x="0" y="0"/>
                    </a:moveTo>
                    <a:lnTo>
                      <a:pt x="128" y="328"/>
                    </a:lnTo>
                    <a:lnTo>
                      <a:pt x="9" y="659"/>
                    </a:lnTo>
                    <a:lnTo>
                      <a:pt x="40" y="763"/>
                    </a:lnTo>
                    <a:lnTo>
                      <a:pt x="234" y="739"/>
                    </a:lnTo>
                    <a:lnTo>
                      <a:pt x="344" y="1055"/>
                    </a:lnTo>
                    <a:lnTo>
                      <a:pt x="579" y="1117"/>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4" name="Google Shape;1634;p235"/>
              <p:cNvSpPr/>
              <p:nvPr/>
            </p:nvSpPr>
            <p:spPr>
              <a:xfrm>
                <a:off x="3291" y="968"/>
                <a:ext cx="2471" cy="2396"/>
              </a:xfrm>
              <a:custGeom>
                <a:avLst/>
                <a:gdLst/>
                <a:ahLst/>
                <a:cxnLst/>
                <a:rect l="l" t="t" r="r" b="b"/>
                <a:pathLst>
                  <a:path w="2471" h="2396" extrusionOk="0">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5" name="Google Shape;1635;p235"/>
              <p:cNvSpPr/>
              <p:nvPr/>
            </p:nvSpPr>
            <p:spPr>
              <a:xfrm>
                <a:off x="2366" y="1067"/>
                <a:ext cx="1399" cy="1349"/>
              </a:xfrm>
              <a:custGeom>
                <a:avLst/>
                <a:gdLst/>
                <a:ahLst/>
                <a:cxnLst/>
                <a:rect l="l" t="t" r="r" b="b"/>
                <a:pathLst>
                  <a:path w="1399" h="1349" extrusionOk="0">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6" name="Google Shape;1636;p235"/>
              <p:cNvSpPr/>
              <p:nvPr/>
            </p:nvSpPr>
            <p:spPr>
              <a:xfrm>
                <a:off x="4275" y="2031"/>
                <a:ext cx="1256" cy="810"/>
              </a:xfrm>
              <a:custGeom>
                <a:avLst/>
                <a:gdLst/>
                <a:ahLst/>
                <a:cxnLst/>
                <a:rect l="l" t="t" r="r" b="b"/>
                <a:pathLst>
                  <a:path w="1256" h="810" extrusionOk="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7" name="Google Shape;1637;p235"/>
              <p:cNvSpPr/>
              <p:nvPr/>
            </p:nvSpPr>
            <p:spPr>
              <a:xfrm>
                <a:off x="2914" y="3476"/>
                <a:ext cx="2848" cy="788"/>
              </a:xfrm>
              <a:custGeom>
                <a:avLst/>
                <a:gdLst/>
                <a:ahLst/>
                <a:cxnLst/>
                <a:rect l="l" t="t" r="r" b="b"/>
                <a:pathLst>
                  <a:path w="2848" h="788" extrusionOk="0">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8" name="Google Shape;1638;p235"/>
              <p:cNvSpPr/>
              <p:nvPr/>
            </p:nvSpPr>
            <p:spPr>
              <a:xfrm>
                <a:off x="5443" y="922"/>
                <a:ext cx="319" cy="854"/>
              </a:xfrm>
              <a:custGeom>
                <a:avLst/>
                <a:gdLst/>
                <a:ahLst/>
                <a:cxnLst/>
                <a:rect l="l" t="t" r="r" b="b"/>
                <a:pathLst>
                  <a:path w="319" h="854" extrusionOk="0">
                    <a:moveTo>
                      <a:pt x="0" y="0"/>
                    </a:moveTo>
                    <a:lnTo>
                      <a:pt x="106" y="313"/>
                    </a:lnTo>
                    <a:lnTo>
                      <a:pt x="106" y="634"/>
                    </a:lnTo>
                    <a:lnTo>
                      <a:pt x="268" y="854"/>
                    </a:lnTo>
                    <a:lnTo>
                      <a:pt x="278" y="577"/>
                    </a:lnTo>
                    <a:lnTo>
                      <a:pt x="238" y="400"/>
                    </a:lnTo>
                    <a:lnTo>
                      <a:pt x="319" y="240"/>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39" name="Google Shape;1639;p235"/>
              <p:cNvSpPr/>
              <p:nvPr/>
            </p:nvSpPr>
            <p:spPr>
              <a:xfrm>
                <a:off x="4954" y="3568"/>
                <a:ext cx="646" cy="392"/>
              </a:xfrm>
              <a:custGeom>
                <a:avLst/>
                <a:gdLst/>
                <a:ahLst/>
                <a:cxnLst/>
                <a:rect l="l" t="t" r="r" b="b"/>
                <a:pathLst>
                  <a:path w="646" h="392" extrusionOk="0">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40" name="Google Shape;1640;p235"/>
              <p:cNvSpPr/>
              <p:nvPr/>
            </p:nvSpPr>
            <p:spPr>
              <a:xfrm>
                <a:off x="50" y="2400"/>
                <a:ext cx="2736" cy="1920"/>
              </a:xfrm>
              <a:custGeom>
                <a:avLst/>
                <a:gdLst/>
                <a:ahLst/>
                <a:cxnLst/>
                <a:rect l="l" t="t" r="r" b="b"/>
                <a:pathLst>
                  <a:path w="2736" h="1920" extrusionOk="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grpSp>
          <p:nvGrpSpPr>
            <p:cNvPr id="1641" name="Google Shape;1641;p235"/>
            <p:cNvGrpSpPr/>
            <p:nvPr/>
          </p:nvGrpSpPr>
          <p:grpSpPr>
            <a:xfrm>
              <a:off x="2" y="2293"/>
              <a:ext cx="1382" cy="1697"/>
              <a:chOff x="2" y="2293"/>
              <a:chExt cx="1382" cy="1697"/>
            </a:xfrm>
          </p:grpSpPr>
          <p:sp>
            <p:nvSpPr>
              <p:cNvPr id="1642" name="Google Shape;1642;p235"/>
              <p:cNvSpPr/>
              <p:nvPr/>
            </p:nvSpPr>
            <p:spPr>
              <a:xfrm rot="6798887">
                <a:off x="63" y="388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43" name="Google Shape;1643;p235"/>
              <p:cNvSpPr/>
              <p:nvPr/>
            </p:nvSpPr>
            <p:spPr>
              <a:xfrm rot="6798887">
                <a:off x="33" y="388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44" name="Google Shape;1644;p235"/>
              <p:cNvSpPr/>
              <p:nvPr/>
            </p:nvSpPr>
            <p:spPr>
              <a:xfrm rot="6798887">
                <a:off x="7" y="387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45" name="Google Shape;1645;p235"/>
              <p:cNvSpPr/>
              <p:nvPr/>
            </p:nvSpPr>
            <p:spPr>
              <a:xfrm rot="5999912">
                <a:off x="209" y="388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46" name="Google Shape;1646;p235"/>
              <p:cNvSpPr/>
              <p:nvPr/>
            </p:nvSpPr>
            <p:spPr>
              <a:xfrm rot="5999912">
                <a:off x="18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47" name="Google Shape;1647;p235"/>
              <p:cNvSpPr/>
              <p:nvPr/>
            </p:nvSpPr>
            <p:spPr>
              <a:xfrm rot="6250138">
                <a:off x="15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48" name="Google Shape;1648;p235"/>
              <p:cNvSpPr/>
              <p:nvPr/>
            </p:nvSpPr>
            <p:spPr>
              <a:xfrm rot="6238076">
                <a:off x="123" y="388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49" name="Google Shape;1649;p235"/>
              <p:cNvSpPr/>
              <p:nvPr/>
            </p:nvSpPr>
            <p:spPr>
              <a:xfrm rot="5380717">
                <a:off x="363" y="386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0" name="Google Shape;1650;p235"/>
              <p:cNvSpPr/>
              <p:nvPr/>
            </p:nvSpPr>
            <p:spPr>
              <a:xfrm rot="5380717">
                <a:off x="333" y="387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1" name="Google Shape;1651;p235"/>
              <p:cNvSpPr/>
              <p:nvPr/>
            </p:nvSpPr>
            <p:spPr>
              <a:xfrm rot="5583200">
                <a:off x="303" y="387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2" name="Google Shape;1652;p235"/>
              <p:cNvSpPr/>
              <p:nvPr/>
            </p:nvSpPr>
            <p:spPr>
              <a:xfrm rot="5737625">
                <a:off x="271" y="388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3" name="Google Shape;1653;p235"/>
              <p:cNvSpPr/>
              <p:nvPr/>
            </p:nvSpPr>
            <p:spPr>
              <a:xfrm rot="4715477">
                <a:off x="517" y="382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4" name="Google Shape;1654;p235"/>
              <p:cNvSpPr/>
              <p:nvPr/>
            </p:nvSpPr>
            <p:spPr>
              <a:xfrm rot="4924949">
                <a:off x="486" y="38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5" name="Google Shape;1655;p235"/>
              <p:cNvSpPr/>
              <p:nvPr/>
            </p:nvSpPr>
            <p:spPr>
              <a:xfrm rot="4924949">
                <a:off x="456" y="38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6" name="Google Shape;1656;p235"/>
              <p:cNvSpPr/>
              <p:nvPr/>
            </p:nvSpPr>
            <p:spPr>
              <a:xfrm rot="5041352">
                <a:off x="427" y="385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7" name="Google Shape;1657;p235"/>
              <p:cNvSpPr/>
              <p:nvPr/>
            </p:nvSpPr>
            <p:spPr>
              <a:xfrm rot="3816889">
                <a:off x="664" y="376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8" name="Google Shape;1658;p235"/>
              <p:cNvSpPr/>
              <p:nvPr/>
            </p:nvSpPr>
            <p:spPr>
              <a:xfrm rot="3816889">
                <a:off x="634" y="378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59" name="Google Shape;1659;p235"/>
              <p:cNvSpPr/>
              <p:nvPr/>
            </p:nvSpPr>
            <p:spPr>
              <a:xfrm rot="4104184">
                <a:off x="606" y="379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0" name="Google Shape;1660;p235"/>
              <p:cNvSpPr/>
              <p:nvPr/>
            </p:nvSpPr>
            <p:spPr>
              <a:xfrm rot="4325343">
                <a:off x="575" y="380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1" name="Google Shape;1661;p235"/>
              <p:cNvSpPr/>
              <p:nvPr/>
            </p:nvSpPr>
            <p:spPr>
              <a:xfrm rot="3368036">
                <a:off x="800" y="368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2" name="Google Shape;1662;p235"/>
              <p:cNvSpPr/>
              <p:nvPr/>
            </p:nvSpPr>
            <p:spPr>
              <a:xfrm rot="3368036">
                <a:off x="772" y="369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3" name="Google Shape;1663;p235"/>
              <p:cNvSpPr/>
              <p:nvPr/>
            </p:nvSpPr>
            <p:spPr>
              <a:xfrm rot="3368036">
                <a:off x="746" y="37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4" name="Google Shape;1664;p235"/>
              <p:cNvSpPr/>
              <p:nvPr/>
            </p:nvSpPr>
            <p:spPr>
              <a:xfrm rot="3816889">
                <a:off x="717" y="37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5" name="Google Shape;1665;p235"/>
              <p:cNvSpPr/>
              <p:nvPr/>
            </p:nvSpPr>
            <p:spPr>
              <a:xfrm rot="2302266">
                <a:off x="923" y="358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6" name="Google Shape;1666;p235"/>
              <p:cNvSpPr/>
              <p:nvPr/>
            </p:nvSpPr>
            <p:spPr>
              <a:xfrm rot="2302266">
                <a:off x="899" y="360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7" name="Google Shape;1667;p235"/>
              <p:cNvSpPr/>
              <p:nvPr/>
            </p:nvSpPr>
            <p:spPr>
              <a:xfrm rot="2707562">
                <a:off x="876" y="36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8" name="Google Shape;1668;p235"/>
              <p:cNvSpPr/>
              <p:nvPr/>
            </p:nvSpPr>
            <p:spPr>
              <a:xfrm rot="2707562">
                <a:off x="850" y="364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69" name="Google Shape;1669;p235"/>
              <p:cNvSpPr/>
              <p:nvPr/>
            </p:nvSpPr>
            <p:spPr>
              <a:xfrm rot="1525830">
                <a:off x="1027" y="3473"/>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0" name="Google Shape;1670;p235"/>
              <p:cNvSpPr/>
              <p:nvPr/>
            </p:nvSpPr>
            <p:spPr>
              <a:xfrm rot="1525830">
                <a:off x="1009" y="349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1" name="Google Shape;1671;p235"/>
              <p:cNvSpPr/>
              <p:nvPr/>
            </p:nvSpPr>
            <p:spPr>
              <a:xfrm rot="1788117">
                <a:off x="990" y="3519"/>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2" name="Google Shape;1672;p235"/>
              <p:cNvSpPr/>
              <p:nvPr/>
            </p:nvSpPr>
            <p:spPr>
              <a:xfrm rot="1788117">
                <a:off x="969" y="354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3" name="Google Shape;1673;p235"/>
              <p:cNvSpPr/>
              <p:nvPr/>
            </p:nvSpPr>
            <p:spPr>
              <a:xfrm rot="841630">
                <a:off x="1113" y="3355"/>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4" name="Google Shape;1674;p235"/>
              <p:cNvSpPr/>
              <p:nvPr/>
            </p:nvSpPr>
            <p:spPr>
              <a:xfrm rot="841630">
                <a:off x="1100" y="337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5" name="Google Shape;1675;p235"/>
              <p:cNvSpPr/>
              <p:nvPr/>
            </p:nvSpPr>
            <p:spPr>
              <a:xfrm rot="1308689">
                <a:off x="1086" y="3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6" name="Google Shape;1676;p235"/>
              <p:cNvSpPr/>
              <p:nvPr/>
            </p:nvSpPr>
            <p:spPr>
              <a:xfrm rot="1308689">
                <a:off x="1064" y="3425"/>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7" name="Google Shape;1677;p235"/>
              <p:cNvSpPr/>
              <p:nvPr/>
            </p:nvSpPr>
            <p:spPr>
              <a:xfrm rot="469913">
                <a:off x="1172" y="3225"/>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8" name="Google Shape;1678;p235"/>
              <p:cNvSpPr/>
              <p:nvPr/>
            </p:nvSpPr>
            <p:spPr>
              <a:xfrm rot="559869">
                <a:off x="1162" y="325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79" name="Google Shape;1679;p235"/>
              <p:cNvSpPr/>
              <p:nvPr/>
            </p:nvSpPr>
            <p:spPr>
              <a:xfrm rot="734079">
                <a:off x="1154" y="327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0" name="Google Shape;1680;p235"/>
              <p:cNvSpPr/>
              <p:nvPr/>
            </p:nvSpPr>
            <p:spPr>
              <a:xfrm rot="734079">
                <a:off x="1141" y="330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1" name="Google Shape;1681;p235"/>
              <p:cNvSpPr/>
              <p:nvPr/>
            </p:nvSpPr>
            <p:spPr>
              <a:xfrm rot="-293905">
                <a:off x="1211" y="309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2" name="Google Shape;1682;p235"/>
              <p:cNvSpPr/>
              <p:nvPr/>
            </p:nvSpPr>
            <p:spPr>
              <a:xfrm rot="-8">
                <a:off x="1201" y="312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3" name="Google Shape;1683;p235"/>
              <p:cNvSpPr/>
              <p:nvPr/>
            </p:nvSpPr>
            <p:spPr>
              <a:xfrm rot="-8">
                <a:off x="1200" y="3147"/>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4" name="Google Shape;1684;p235"/>
              <p:cNvSpPr/>
              <p:nvPr/>
            </p:nvSpPr>
            <p:spPr>
              <a:xfrm rot="214188">
                <a:off x="1189" y="3173"/>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5" name="Google Shape;1685;p235"/>
              <p:cNvSpPr/>
              <p:nvPr/>
            </p:nvSpPr>
            <p:spPr>
              <a:xfrm rot="-682388">
                <a:off x="1219" y="296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6" name="Google Shape;1686;p235"/>
              <p:cNvSpPr/>
              <p:nvPr/>
            </p:nvSpPr>
            <p:spPr>
              <a:xfrm rot="-480400">
                <a:off x="1220" y="2991"/>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7" name="Google Shape;1687;p235"/>
              <p:cNvSpPr/>
              <p:nvPr/>
            </p:nvSpPr>
            <p:spPr>
              <a:xfrm rot="-480400">
                <a:off x="1220" y="30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8" name="Google Shape;1688;p235"/>
              <p:cNvSpPr/>
              <p:nvPr/>
            </p:nvSpPr>
            <p:spPr>
              <a:xfrm rot="-270546">
                <a:off x="1219" y="3041"/>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89" name="Google Shape;1689;p235"/>
              <p:cNvSpPr/>
              <p:nvPr/>
            </p:nvSpPr>
            <p:spPr>
              <a:xfrm rot="-1132286">
                <a:off x="1207" y="2843"/>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0" name="Google Shape;1690;p235"/>
              <p:cNvSpPr/>
              <p:nvPr/>
            </p:nvSpPr>
            <p:spPr>
              <a:xfrm rot="-969272">
                <a:off x="1213" y="286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1" name="Google Shape;1691;p235"/>
              <p:cNvSpPr/>
              <p:nvPr/>
            </p:nvSpPr>
            <p:spPr>
              <a:xfrm rot="-969272">
                <a:off x="1216" y="288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2" name="Google Shape;1692;p235"/>
              <p:cNvSpPr/>
              <p:nvPr/>
            </p:nvSpPr>
            <p:spPr>
              <a:xfrm rot="-806259">
                <a:off x="1219" y="29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3" name="Google Shape;1693;p235"/>
              <p:cNvSpPr/>
              <p:nvPr/>
            </p:nvSpPr>
            <p:spPr>
              <a:xfrm rot="-1543941">
                <a:off x="1165" y="272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4" name="Google Shape;1694;p235"/>
              <p:cNvSpPr/>
              <p:nvPr/>
            </p:nvSpPr>
            <p:spPr>
              <a:xfrm rot="-1341953">
                <a:off x="1176" y="2752"/>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5" name="Google Shape;1695;p235"/>
              <p:cNvSpPr/>
              <p:nvPr/>
            </p:nvSpPr>
            <p:spPr>
              <a:xfrm rot="-1341953">
                <a:off x="1184" y="277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6" name="Google Shape;1696;p235"/>
              <p:cNvSpPr/>
              <p:nvPr/>
            </p:nvSpPr>
            <p:spPr>
              <a:xfrm rot="-1341953">
                <a:off x="1194" y="279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7" name="Google Shape;1697;p235"/>
              <p:cNvSpPr/>
              <p:nvPr/>
            </p:nvSpPr>
            <p:spPr>
              <a:xfrm rot="-1928746">
                <a:off x="1101" y="262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8" name="Google Shape;1698;p235"/>
              <p:cNvSpPr/>
              <p:nvPr/>
            </p:nvSpPr>
            <p:spPr>
              <a:xfrm rot="-1844175">
                <a:off x="1114" y="264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99" name="Google Shape;1699;p235"/>
              <p:cNvSpPr/>
              <p:nvPr/>
            </p:nvSpPr>
            <p:spPr>
              <a:xfrm rot="-1752383">
                <a:off x="1129" y="266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0" name="Google Shape;1700;p235"/>
              <p:cNvSpPr/>
              <p:nvPr/>
            </p:nvSpPr>
            <p:spPr>
              <a:xfrm rot="-1752383">
                <a:off x="1142" y="268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1" name="Google Shape;1701;p235"/>
              <p:cNvSpPr/>
              <p:nvPr/>
            </p:nvSpPr>
            <p:spPr>
              <a:xfrm rot="-2466736">
                <a:off x="1014" y="253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2" name="Google Shape;1702;p235"/>
              <p:cNvSpPr/>
              <p:nvPr/>
            </p:nvSpPr>
            <p:spPr>
              <a:xfrm rot="-2466736">
                <a:off x="1035" y="255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3" name="Google Shape;1703;p235"/>
              <p:cNvSpPr/>
              <p:nvPr/>
            </p:nvSpPr>
            <p:spPr>
              <a:xfrm rot="-2466736">
                <a:off x="1050" y="257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4" name="Google Shape;1704;p235"/>
              <p:cNvSpPr/>
              <p:nvPr/>
            </p:nvSpPr>
            <p:spPr>
              <a:xfrm rot="-2342866">
                <a:off x="1068" y="2590"/>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5" name="Google Shape;1705;p235"/>
              <p:cNvSpPr/>
              <p:nvPr/>
            </p:nvSpPr>
            <p:spPr>
              <a:xfrm>
                <a:off x="486" y="2563"/>
                <a:ext cx="180" cy="151"/>
              </a:xfrm>
              <a:custGeom>
                <a:avLst/>
                <a:gdLst/>
                <a:ahLst/>
                <a:cxnLst/>
                <a:rect l="l" t="t" r="r" b="b"/>
                <a:pathLst>
                  <a:path w="180" h="151" extrusionOk="0">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6" name="Google Shape;1706;p235"/>
              <p:cNvSpPr/>
              <p:nvPr/>
            </p:nvSpPr>
            <p:spPr>
              <a:xfrm rot="6575641">
                <a:off x="-217" y="3138"/>
                <a:ext cx="122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7" name="Google Shape;1707;p235"/>
              <p:cNvSpPr/>
              <p:nvPr/>
            </p:nvSpPr>
            <p:spPr>
              <a:xfrm rot="238799">
                <a:off x="4" y="3146"/>
                <a:ext cx="103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8" name="Google Shape;1708;p235"/>
              <p:cNvSpPr/>
              <p:nvPr/>
            </p:nvSpPr>
            <p:spPr>
              <a:xfrm rot="-2957028">
                <a:off x="907" y="247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09" name="Google Shape;1709;p235"/>
              <p:cNvSpPr/>
              <p:nvPr/>
            </p:nvSpPr>
            <p:spPr>
              <a:xfrm rot="-2957028">
                <a:off x="930" y="248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0" name="Google Shape;1710;p235"/>
              <p:cNvSpPr/>
              <p:nvPr/>
            </p:nvSpPr>
            <p:spPr>
              <a:xfrm rot="-2957028">
                <a:off x="954" y="249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1" name="Google Shape;1711;p235"/>
              <p:cNvSpPr/>
              <p:nvPr/>
            </p:nvSpPr>
            <p:spPr>
              <a:xfrm rot="-2661033">
                <a:off x="974" y="2509"/>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2" name="Google Shape;1712;p235"/>
              <p:cNvSpPr/>
              <p:nvPr/>
            </p:nvSpPr>
            <p:spPr>
              <a:xfrm rot="-3638503">
                <a:off x="788" y="242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3" name="Google Shape;1713;p235"/>
              <p:cNvSpPr/>
              <p:nvPr/>
            </p:nvSpPr>
            <p:spPr>
              <a:xfrm rot="-3638503">
                <a:off x="815" y="243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4" name="Google Shape;1714;p235"/>
              <p:cNvSpPr/>
              <p:nvPr/>
            </p:nvSpPr>
            <p:spPr>
              <a:xfrm rot="-3514633">
                <a:off x="837" y="244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5" name="Google Shape;1715;p235"/>
              <p:cNvSpPr/>
              <p:nvPr/>
            </p:nvSpPr>
            <p:spPr>
              <a:xfrm rot="-3220799">
                <a:off x="862" y="245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6" name="Google Shape;1716;p235"/>
              <p:cNvSpPr/>
              <p:nvPr/>
            </p:nvSpPr>
            <p:spPr>
              <a:xfrm rot="-4338250">
                <a:off x="649" y="239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7" name="Google Shape;1717;p235"/>
              <p:cNvSpPr/>
              <p:nvPr/>
            </p:nvSpPr>
            <p:spPr>
              <a:xfrm rot="-4250359">
                <a:off x="677" y="240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8" name="Google Shape;1718;p235"/>
              <p:cNvSpPr/>
              <p:nvPr/>
            </p:nvSpPr>
            <p:spPr>
              <a:xfrm rot="-4250359">
                <a:off x="708" y="240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19" name="Google Shape;1719;p235"/>
              <p:cNvSpPr/>
              <p:nvPr/>
            </p:nvSpPr>
            <p:spPr>
              <a:xfrm rot="-3989246">
                <a:off x="738" y="241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0" name="Google Shape;1720;p235"/>
              <p:cNvSpPr/>
              <p:nvPr/>
            </p:nvSpPr>
            <p:spPr>
              <a:xfrm rot="-4862215">
                <a:off x="503" y="239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1" name="Google Shape;1721;p235"/>
              <p:cNvSpPr/>
              <p:nvPr/>
            </p:nvSpPr>
            <p:spPr>
              <a:xfrm rot="-4673370">
                <a:off x="534" y="239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2" name="Google Shape;1722;p235"/>
              <p:cNvSpPr/>
              <p:nvPr/>
            </p:nvSpPr>
            <p:spPr>
              <a:xfrm rot="-4646721">
                <a:off x="563"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3" name="Google Shape;1723;p235"/>
              <p:cNvSpPr/>
              <p:nvPr/>
            </p:nvSpPr>
            <p:spPr>
              <a:xfrm rot="-4580623">
                <a:off x="595"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4" name="Google Shape;1724;p235"/>
              <p:cNvSpPr/>
              <p:nvPr/>
            </p:nvSpPr>
            <p:spPr>
              <a:xfrm rot="-5195129">
                <a:off x="355" y="241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5" name="Google Shape;1725;p235"/>
              <p:cNvSpPr/>
              <p:nvPr/>
            </p:nvSpPr>
            <p:spPr>
              <a:xfrm rot="-5360484">
                <a:off x="385" y="240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6" name="Google Shape;1726;p235"/>
              <p:cNvSpPr/>
              <p:nvPr/>
            </p:nvSpPr>
            <p:spPr>
              <a:xfrm rot="-5288939">
                <a:off x="419" y="2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7" name="Google Shape;1727;p235"/>
              <p:cNvSpPr/>
              <p:nvPr/>
            </p:nvSpPr>
            <p:spPr>
              <a:xfrm rot="-5164854">
                <a:off x="449" y="2400"/>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8" name="Google Shape;1728;p235"/>
              <p:cNvSpPr/>
              <p:nvPr/>
            </p:nvSpPr>
            <p:spPr>
              <a:xfrm rot="-6132163">
                <a:off x="206" y="245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29" name="Google Shape;1729;p235"/>
              <p:cNvSpPr/>
              <p:nvPr/>
            </p:nvSpPr>
            <p:spPr>
              <a:xfrm rot="-6220433">
                <a:off x="237" y="24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0" name="Google Shape;1730;p235"/>
              <p:cNvSpPr/>
              <p:nvPr/>
            </p:nvSpPr>
            <p:spPr>
              <a:xfrm rot="-6110943">
                <a:off x="266" y="243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1" name="Google Shape;1731;p235"/>
              <p:cNvSpPr/>
              <p:nvPr/>
            </p:nvSpPr>
            <p:spPr>
              <a:xfrm rot="-5919570">
                <a:off x="293" y="24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2" name="Google Shape;1732;p235"/>
              <p:cNvSpPr/>
              <p:nvPr/>
            </p:nvSpPr>
            <p:spPr>
              <a:xfrm rot="-7376291">
                <a:off x="6" y="25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3" name="Google Shape;1733;p235"/>
              <p:cNvSpPr/>
              <p:nvPr/>
            </p:nvSpPr>
            <p:spPr>
              <a:xfrm rot="-7168347">
                <a:off x="65" y="25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4" name="Google Shape;1734;p235"/>
              <p:cNvSpPr/>
              <p:nvPr/>
            </p:nvSpPr>
            <p:spPr>
              <a:xfrm rot="-6802416">
                <a:off x="92" y="250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5" name="Google Shape;1735;p235"/>
              <p:cNvSpPr/>
              <p:nvPr/>
            </p:nvSpPr>
            <p:spPr>
              <a:xfrm rot="-6802416">
                <a:off x="119" y="249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6" name="Google Shape;1736;p235"/>
              <p:cNvSpPr/>
              <p:nvPr/>
            </p:nvSpPr>
            <p:spPr>
              <a:xfrm rot="-6457704">
                <a:off x="150" y="247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7" name="Google Shape;1737;p235"/>
              <p:cNvSpPr/>
              <p:nvPr/>
            </p:nvSpPr>
            <p:spPr>
              <a:xfrm rot="-1876771">
                <a:off x="0" y="3363"/>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8" name="Google Shape;1738;p235"/>
              <p:cNvSpPr/>
              <p:nvPr/>
            </p:nvSpPr>
            <p:spPr>
              <a:xfrm rot="3283992">
                <a:off x="511" y="347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39" name="Google Shape;1739;p235"/>
              <p:cNvSpPr/>
              <p:nvPr/>
            </p:nvSpPr>
            <p:spPr>
              <a:xfrm rot="3283992">
                <a:off x="35" y="279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0" name="Google Shape;1740;p235"/>
              <p:cNvSpPr/>
              <p:nvPr/>
            </p:nvSpPr>
            <p:spPr>
              <a:xfrm rot="-1876771">
                <a:off x="700" y="2851"/>
                <a:ext cx="31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1" name="Google Shape;1741;p235"/>
              <p:cNvSpPr/>
              <p:nvPr/>
            </p:nvSpPr>
            <p:spPr>
              <a:xfrm rot="5908516">
                <a:off x="200" y="3915"/>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2" name="Google Shape;1742;p235"/>
              <p:cNvSpPr/>
              <p:nvPr/>
            </p:nvSpPr>
            <p:spPr>
              <a:xfrm rot="6683973">
                <a:off x="45" y="3915"/>
                <a:ext cx="144"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3" name="Google Shape;1743;p235"/>
              <p:cNvSpPr/>
              <p:nvPr/>
            </p:nvSpPr>
            <p:spPr>
              <a:xfrm rot="5245609">
                <a:off x="361" y="389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4" name="Google Shape;1744;p235"/>
              <p:cNvSpPr/>
              <p:nvPr/>
            </p:nvSpPr>
            <p:spPr>
              <a:xfrm rot="4500520">
                <a:off x="522" y="3847"/>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5" name="Google Shape;1745;p235"/>
              <p:cNvSpPr/>
              <p:nvPr/>
            </p:nvSpPr>
            <p:spPr>
              <a:xfrm rot="3805227">
                <a:off x="670" y="377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6" name="Google Shape;1746;p235"/>
              <p:cNvSpPr/>
              <p:nvPr/>
            </p:nvSpPr>
            <p:spPr>
              <a:xfrm rot="3060138">
                <a:off x="813" y="368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7" name="Google Shape;1747;p235"/>
              <p:cNvSpPr/>
              <p:nvPr/>
            </p:nvSpPr>
            <p:spPr>
              <a:xfrm rot="2090281">
                <a:off x="938" y="3582"/>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8" name="Google Shape;1748;p235"/>
              <p:cNvSpPr/>
              <p:nvPr/>
            </p:nvSpPr>
            <p:spPr>
              <a:xfrm rot="-7168347">
                <a:off x="-18" y="2506"/>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49" name="Google Shape;1749;p235"/>
              <p:cNvSpPr/>
              <p:nvPr/>
            </p:nvSpPr>
            <p:spPr>
              <a:xfrm rot="-6406501">
                <a:off x="136" y="243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0" name="Google Shape;1750;p235"/>
              <p:cNvSpPr/>
              <p:nvPr/>
            </p:nvSpPr>
            <p:spPr>
              <a:xfrm rot="-4970620">
                <a:off x="447" y="2364"/>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1" name="Google Shape;1751;p235"/>
              <p:cNvSpPr/>
              <p:nvPr/>
            </p:nvSpPr>
            <p:spPr>
              <a:xfrm rot="-4298502">
                <a:off x="597" y="2360"/>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2" name="Google Shape;1752;p235"/>
              <p:cNvSpPr/>
              <p:nvPr/>
            </p:nvSpPr>
            <p:spPr>
              <a:xfrm rot="-3676305">
                <a:off x="739" y="2386"/>
                <a:ext cx="15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3" name="Google Shape;1753;p235"/>
              <p:cNvSpPr/>
              <p:nvPr/>
            </p:nvSpPr>
            <p:spPr>
              <a:xfrm rot="-3188616">
                <a:off x="869" y="24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4" name="Google Shape;1754;p235"/>
              <p:cNvSpPr/>
              <p:nvPr/>
            </p:nvSpPr>
            <p:spPr>
              <a:xfrm rot="-2610246">
                <a:off x="984" y="2497"/>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5" name="Google Shape;1755;p235"/>
              <p:cNvSpPr/>
              <p:nvPr/>
            </p:nvSpPr>
            <p:spPr>
              <a:xfrm rot="-2190008">
                <a:off x="1075" y="2585"/>
                <a:ext cx="17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6" name="Google Shape;1756;p235"/>
              <p:cNvSpPr/>
              <p:nvPr/>
            </p:nvSpPr>
            <p:spPr>
              <a:xfrm rot="-1728558">
                <a:off x="1147" y="2688"/>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7" name="Google Shape;1757;p235"/>
              <p:cNvSpPr/>
              <p:nvPr/>
            </p:nvSpPr>
            <p:spPr>
              <a:xfrm rot="-1172118">
                <a:off x="1198" y="2805"/>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8" name="Google Shape;1758;p235"/>
              <p:cNvSpPr/>
              <p:nvPr/>
            </p:nvSpPr>
            <p:spPr>
              <a:xfrm rot="-753845">
                <a:off x="1218" y="29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59" name="Google Shape;1759;p235"/>
              <p:cNvSpPr/>
              <p:nvPr/>
            </p:nvSpPr>
            <p:spPr>
              <a:xfrm rot="-287823">
                <a:off x="1213" y="3066"/>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0" name="Google Shape;1760;p235"/>
              <p:cNvSpPr/>
              <p:nvPr/>
            </p:nvSpPr>
            <p:spPr>
              <a:xfrm rot="696741">
                <a:off x="1126" y="3337"/>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1" name="Google Shape;1761;p235"/>
              <p:cNvSpPr/>
              <p:nvPr/>
            </p:nvSpPr>
            <p:spPr>
              <a:xfrm rot="1529990">
                <a:off x="1041" y="3465"/>
                <a:ext cx="14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2" name="Google Shape;1762;p235"/>
              <p:cNvSpPr/>
              <p:nvPr/>
            </p:nvSpPr>
            <p:spPr>
              <a:xfrm>
                <a:off x="850" y="3136"/>
                <a:ext cx="204" cy="120"/>
              </a:xfrm>
              <a:custGeom>
                <a:avLst/>
                <a:gdLst/>
                <a:ahLst/>
                <a:cxnLst/>
                <a:rect l="l" t="t" r="r" b="b"/>
                <a:pathLst>
                  <a:path w="204" h="120" extrusionOk="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3" name="Google Shape;1763;p235"/>
              <p:cNvSpPr/>
              <p:nvPr/>
            </p:nvSpPr>
            <p:spPr>
              <a:xfrm>
                <a:off x="19" y="2722"/>
                <a:ext cx="90" cy="78"/>
              </a:xfrm>
              <a:custGeom>
                <a:avLst/>
                <a:gdLst/>
                <a:ahLst/>
                <a:cxnLst/>
                <a:rect l="l" t="t" r="r" b="b"/>
                <a:pathLst>
                  <a:path w="90" h="78" extrusionOk="0">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4" name="Google Shape;1764;p235"/>
              <p:cNvSpPr/>
              <p:nvPr/>
            </p:nvSpPr>
            <p:spPr>
              <a:xfrm>
                <a:off x="97" y="2651"/>
                <a:ext cx="101" cy="89"/>
              </a:xfrm>
              <a:custGeom>
                <a:avLst/>
                <a:gdLst/>
                <a:ahLst/>
                <a:cxnLst/>
                <a:rect l="l" t="t" r="r" b="b"/>
                <a:pathLst>
                  <a:path w="101" h="89" extrusionOk="0">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5" name="Google Shape;1765;p235"/>
              <p:cNvSpPr/>
              <p:nvPr/>
            </p:nvSpPr>
            <p:spPr>
              <a:xfrm>
                <a:off x="677" y="3502"/>
                <a:ext cx="83" cy="78"/>
              </a:xfrm>
              <a:custGeom>
                <a:avLst/>
                <a:gdLst/>
                <a:ahLst/>
                <a:cxnLst/>
                <a:rect l="l" t="t" r="r" b="b"/>
                <a:pathLst>
                  <a:path w="83" h="78" extrusionOk="0">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6" name="Google Shape;1766;p235"/>
              <p:cNvSpPr/>
              <p:nvPr/>
            </p:nvSpPr>
            <p:spPr>
              <a:xfrm>
                <a:off x="940" y="2782"/>
                <a:ext cx="90" cy="72"/>
              </a:xfrm>
              <a:custGeom>
                <a:avLst/>
                <a:gdLst/>
                <a:ahLst/>
                <a:cxnLst/>
                <a:rect l="l" t="t" r="r" b="b"/>
                <a:pathLst>
                  <a:path w="90" h="72" extrusionOk="0">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7" name="Google Shape;1767;p235"/>
              <p:cNvSpPr/>
              <p:nvPr/>
            </p:nvSpPr>
            <p:spPr>
              <a:xfrm>
                <a:off x="898" y="2716"/>
                <a:ext cx="90" cy="84"/>
              </a:xfrm>
              <a:custGeom>
                <a:avLst/>
                <a:gdLst/>
                <a:ahLst/>
                <a:cxnLst/>
                <a:rect l="l" t="t" r="r" b="b"/>
                <a:pathLst>
                  <a:path w="90" h="84" extrusionOk="0">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8" name="Google Shape;1768;p235"/>
              <p:cNvSpPr/>
              <p:nvPr/>
            </p:nvSpPr>
            <p:spPr>
              <a:xfrm>
                <a:off x="7" y="3837"/>
                <a:ext cx="6" cy="12"/>
              </a:xfrm>
              <a:custGeom>
                <a:avLst/>
                <a:gdLst/>
                <a:ahLst/>
                <a:cxnLst/>
                <a:rect l="l" t="t" r="r" b="b"/>
                <a:pathLst>
                  <a:path w="6" h="12" extrusionOk="0">
                    <a:moveTo>
                      <a:pt x="6" y="0"/>
                    </a:moveTo>
                    <a:lnTo>
                      <a:pt x="6" y="0"/>
                    </a:lnTo>
                    <a:lnTo>
                      <a:pt x="0" y="0"/>
                    </a:lnTo>
                    <a:lnTo>
                      <a:pt x="0" y="12"/>
                    </a:lnTo>
                    <a:lnTo>
                      <a:pt x="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69" name="Google Shape;1769;p235"/>
              <p:cNvSpPr/>
              <p:nvPr/>
            </p:nvSpPr>
            <p:spPr>
              <a:xfrm>
                <a:off x="7" y="2555"/>
                <a:ext cx="30" cy="48"/>
              </a:xfrm>
              <a:custGeom>
                <a:avLst/>
                <a:gdLst/>
                <a:ahLst/>
                <a:cxnLst/>
                <a:rect l="l" t="t" r="r" b="b"/>
                <a:pathLst>
                  <a:path w="30" h="48" extrusionOk="0">
                    <a:moveTo>
                      <a:pt x="18" y="48"/>
                    </a:moveTo>
                    <a:lnTo>
                      <a:pt x="18" y="48"/>
                    </a:lnTo>
                    <a:lnTo>
                      <a:pt x="30" y="42"/>
                    </a:lnTo>
                    <a:lnTo>
                      <a:pt x="0" y="0"/>
                    </a:lnTo>
                    <a:lnTo>
                      <a:pt x="0" y="24"/>
                    </a:lnTo>
                    <a:lnTo>
                      <a:pt x="18" y="4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70" name="Google Shape;1770;p235"/>
              <p:cNvSpPr/>
              <p:nvPr/>
            </p:nvSpPr>
            <p:spPr>
              <a:xfrm>
                <a:off x="7" y="3843"/>
                <a:ext cx="36" cy="66"/>
              </a:xfrm>
              <a:custGeom>
                <a:avLst/>
                <a:gdLst/>
                <a:ahLst/>
                <a:cxnLst/>
                <a:rect l="l" t="t" r="r" b="b"/>
                <a:pathLst>
                  <a:path w="36" h="66" extrusionOk="0">
                    <a:moveTo>
                      <a:pt x="36" y="0"/>
                    </a:moveTo>
                    <a:lnTo>
                      <a:pt x="24" y="0"/>
                    </a:lnTo>
                    <a:lnTo>
                      <a:pt x="0" y="36"/>
                    </a:lnTo>
                    <a:lnTo>
                      <a:pt x="0" y="66"/>
                    </a:lnTo>
                    <a:lnTo>
                      <a:pt x="3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71" name="Google Shape;1771;p235"/>
              <p:cNvSpPr/>
              <p:nvPr/>
            </p:nvSpPr>
            <p:spPr>
              <a:xfrm rot="244926">
                <a:off x="1177" y="3201"/>
                <a:ext cx="16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72" name="Google Shape;1772;p235"/>
              <p:cNvSpPr/>
              <p:nvPr/>
            </p:nvSpPr>
            <p:spPr>
              <a:xfrm rot="-5598588">
                <a:off x="290" y="2386"/>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73" name="Google Shape;1773;p235"/>
              <p:cNvSpPr/>
              <p:nvPr/>
            </p:nvSpPr>
            <p:spPr>
              <a:xfrm>
                <a:off x="139" y="3573"/>
                <a:ext cx="144" cy="154"/>
              </a:xfrm>
              <a:custGeom>
                <a:avLst/>
                <a:gdLst/>
                <a:ahLst/>
                <a:cxnLst/>
                <a:rect l="l" t="t" r="r" b="b"/>
                <a:pathLst>
                  <a:path w="144" h="154" extrusionOk="0">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74" name="Google Shape;1774;p235"/>
              <p:cNvSpPr/>
              <p:nvPr/>
            </p:nvSpPr>
            <p:spPr>
              <a:xfrm rot="-2857037">
                <a:off x="619" y="3550"/>
                <a:ext cx="68" cy="69"/>
              </a:xfrm>
              <a:custGeom>
                <a:avLst/>
                <a:gdLst/>
                <a:ahLst/>
                <a:cxnLst/>
                <a:rect l="l" t="t" r="r" b="b"/>
                <a:pathLst>
                  <a:path w="144" h="154" extrusionOk="0">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75" name="Google Shape;1775;p235"/>
              <p:cNvSpPr/>
              <p:nvPr/>
            </p:nvSpPr>
            <p:spPr>
              <a:xfrm>
                <a:off x="235" y="2503"/>
                <a:ext cx="348" cy="1272"/>
              </a:xfrm>
              <a:custGeom>
                <a:avLst/>
                <a:gdLst/>
                <a:ahLst/>
                <a:cxnLst/>
                <a:rect l="l" t="t" r="r" b="b"/>
                <a:pathLst>
                  <a:path w="348" h="1272" extrusionOk="0">
                    <a:moveTo>
                      <a:pt x="0" y="0"/>
                    </a:moveTo>
                    <a:lnTo>
                      <a:pt x="287" y="582"/>
                    </a:lnTo>
                    <a:lnTo>
                      <a:pt x="348" y="1272"/>
                    </a:lnTo>
                    <a:lnTo>
                      <a:pt x="54" y="676"/>
                    </a:lnTo>
                    <a:lnTo>
                      <a:pt x="0" y="0"/>
                    </a:lnTo>
                    <a:close/>
                  </a:path>
                </a:pathLst>
              </a:custGeom>
              <a:gradFill>
                <a:gsLst>
                  <a:gs pos="0">
                    <a:schemeClr val="dk1"/>
                  </a:gs>
                  <a:gs pos="100000">
                    <a:srgbClr val="595B69"/>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776" name="Google Shape;1776;p235"/>
              <p:cNvSpPr/>
              <p:nvPr/>
            </p:nvSpPr>
            <p:spPr>
              <a:xfrm rot="-1684349">
                <a:off x="296" y="3047"/>
                <a:ext cx="221" cy="174"/>
              </a:xfrm>
              <a:prstGeom prst="ellipse">
                <a:avLst/>
              </a:prstGeom>
              <a:gradFill>
                <a:gsLst>
                  <a:gs pos="0">
                    <a:srgbClr val="575966"/>
                  </a:gs>
                  <a:gs pos="50000">
                    <a:schemeClr val="dk1"/>
                  </a:gs>
                  <a:gs pos="100000">
                    <a:srgbClr val="57596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grpSp>
      <p:sp>
        <p:nvSpPr>
          <p:cNvPr id="1777" name="Google Shape;1777;p235"/>
          <p:cNvSpPr txBox="1">
            <a:spLocks noGrp="1"/>
          </p:cNvSpPr>
          <p:nvPr>
            <p:ph type="ctrTitle"/>
          </p:nvPr>
        </p:nvSpPr>
        <p:spPr>
          <a:xfrm>
            <a:off x="685800" y="1768475"/>
            <a:ext cx="7772400" cy="1736725"/>
          </a:xfrm>
          <a:prstGeom prst="rect">
            <a:avLst/>
          </a:prstGeom>
          <a:noFill/>
          <a:ln>
            <a:noFill/>
          </a:ln>
        </p:spPr>
        <p:txBody>
          <a:bodyPr spcFirstLastPara="1" wrap="square" lIns="91425" tIns="45700" rIns="91425" bIns="45700" anchor="b" anchorCtr="1"/>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78" name="Google Shape;1778;p2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560"/>
              <a:buFont typeface="Arial"/>
              <a:buNone/>
              <a:defRPr/>
            </a:lvl1pPr>
            <a:lvl2pPr lvl="1" algn="l">
              <a:spcBef>
                <a:spcPts val="360"/>
              </a:spcBef>
              <a:spcAft>
                <a:spcPts val="0"/>
              </a:spcAft>
              <a:buSzPts val="1800"/>
              <a:buChar char="▪"/>
              <a:defRPr/>
            </a:lvl2pPr>
            <a:lvl3pPr lvl="2" algn="l">
              <a:spcBef>
                <a:spcPts val="360"/>
              </a:spcBef>
              <a:spcAft>
                <a:spcPts val="0"/>
              </a:spcAft>
              <a:buSzPts val="1440"/>
              <a:buChar char="►"/>
              <a:defRPr/>
            </a:lvl3pPr>
            <a:lvl4pPr lvl="3" algn="l">
              <a:spcBef>
                <a:spcPts val="360"/>
              </a:spcBef>
              <a:spcAft>
                <a:spcPts val="0"/>
              </a:spcAft>
              <a:buSzPts val="1800"/>
              <a:buChar char="▪"/>
              <a:defRPr/>
            </a:lvl4pPr>
            <a:lvl5pPr lvl="4" algn="l">
              <a:spcBef>
                <a:spcPts val="360"/>
              </a:spcBef>
              <a:spcAft>
                <a:spcPts val="0"/>
              </a:spcAft>
              <a:buSzPts val="1440"/>
              <a:buChar char="►"/>
              <a:defRPr/>
            </a:lvl5pPr>
            <a:lvl6pPr lvl="5" algn="l">
              <a:spcBef>
                <a:spcPts val="360"/>
              </a:spcBef>
              <a:spcAft>
                <a:spcPts val="0"/>
              </a:spcAft>
              <a:buSzPts val="1440"/>
              <a:buChar char="►"/>
              <a:defRPr/>
            </a:lvl6pPr>
            <a:lvl7pPr lvl="6" algn="l">
              <a:spcBef>
                <a:spcPts val="360"/>
              </a:spcBef>
              <a:spcAft>
                <a:spcPts val="0"/>
              </a:spcAft>
              <a:buSzPts val="1440"/>
              <a:buChar char="►"/>
              <a:defRPr/>
            </a:lvl7pPr>
            <a:lvl8pPr lvl="7" algn="l">
              <a:spcBef>
                <a:spcPts val="360"/>
              </a:spcBef>
              <a:spcAft>
                <a:spcPts val="0"/>
              </a:spcAft>
              <a:buSzPts val="1440"/>
              <a:buChar char="►"/>
              <a:defRPr/>
            </a:lvl8pPr>
            <a:lvl9pPr lvl="8" algn="l">
              <a:spcBef>
                <a:spcPts val="360"/>
              </a:spcBef>
              <a:spcAft>
                <a:spcPts val="0"/>
              </a:spcAft>
              <a:buSzPts val="1440"/>
              <a:buChar char="►"/>
              <a:defRPr/>
            </a:lvl9pPr>
          </a:lstStyle>
          <a:p>
            <a:endParaRPr/>
          </a:p>
        </p:txBody>
      </p:sp>
      <p:sp>
        <p:nvSpPr>
          <p:cNvPr id="1779" name="Google Shape;1779;p235"/>
          <p:cNvSpPr txBox="1">
            <a:spLocks noGrp="1"/>
          </p:cNvSpPr>
          <p:nvPr>
            <p:ph type="dt" idx="10"/>
          </p:nvPr>
        </p:nvSpPr>
        <p:spPr>
          <a:xfrm>
            <a:off x="304800" y="6248400"/>
            <a:ext cx="2286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0" name="Google Shape;1780;p2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1" name="Google Shape;1781;p235"/>
          <p:cNvSpPr txBox="1">
            <a:spLocks noGrp="1"/>
          </p:cNvSpPr>
          <p:nvPr>
            <p:ph type="sldNum" idx="12"/>
          </p:nvPr>
        </p:nvSpPr>
        <p:spPr>
          <a:xfrm>
            <a:off x="6553200" y="6248400"/>
            <a:ext cx="2286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Tahoma"/>
                <a:ea typeface="Tahoma"/>
                <a:cs typeface="Tahoma"/>
                <a:sym typeface="Tahoma"/>
              </a:defRPr>
            </a:lvl1pPr>
            <a:lvl2pPr marL="0" marR="0" lvl="1" indent="0" algn="r">
              <a:spcBef>
                <a:spcPts val="0"/>
              </a:spcBef>
              <a:spcAft>
                <a:spcPts val="0"/>
              </a:spcAft>
              <a:buNone/>
              <a:defRPr sz="1000">
                <a:solidFill>
                  <a:srgbClr val="FFFFFF"/>
                </a:solidFill>
                <a:latin typeface="Tahoma"/>
                <a:ea typeface="Tahoma"/>
                <a:cs typeface="Tahoma"/>
                <a:sym typeface="Tahoma"/>
              </a:defRPr>
            </a:lvl2pPr>
            <a:lvl3pPr marL="0" marR="0" lvl="2" indent="0" algn="r">
              <a:spcBef>
                <a:spcPts val="0"/>
              </a:spcBef>
              <a:spcAft>
                <a:spcPts val="0"/>
              </a:spcAft>
              <a:buNone/>
              <a:defRPr sz="1000">
                <a:solidFill>
                  <a:srgbClr val="FFFFFF"/>
                </a:solidFill>
                <a:latin typeface="Tahoma"/>
                <a:ea typeface="Tahoma"/>
                <a:cs typeface="Tahoma"/>
                <a:sym typeface="Tahoma"/>
              </a:defRPr>
            </a:lvl3pPr>
            <a:lvl4pPr marL="0" marR="0" lvl="3" indent="0" algn="r">
              <a:spcBef>
                <a:spcPts val="0"/>
              </a:spcBef>
              <a:spcAft>
                <a:spcPts val="0"/>
              </a:spcAft>
              <a:buNone/>
              <a:defRPr sz="1000">
                <a:solidFill>
                  <a:srgbClr val="FFFFFF"/>
                </a:solidFill>
                <a:latin typeface="Tahoma"/>
                <a:ea typeface="Tahoma"/>
                <a:cs typeface="Tahoma"/>
                <a:sym typeface="Tahoma"/>
              </a:defRPr>
            </a:lvl4pPr>
            <a:lvl5pPr marL="0" marR="0" lvl="4" indent="0" algn="r">
              <a:spcBef>
                <a:spcPts val="0"/>
              </a:spcBef>
              <a:spcAft>
                <a:spcPts val="0"/>
              </a:spcAft>
              <a:buNone/>
              <a:defRPr sz="1000">
                <a:solidFill>
                  <a:srgbClr val="FFFFFF"/>
                </a:solidFill>
                <a:latin typeface="Tahoma"/>
                <a:ea typeface="Tahoma"/>
                <a:cs typeface="Tahoma"/>
                <a:sym typeface="Tahoma"/>
              </a:defRPr>
            </a:lvl5pPr>
            <a:lvl6pPr marL="0" marR="0" lvl="5" indent="0" algn="r">
              <a:spcBef>
                <a:spcPts val="0"/>
              </a:spcBef>
              <a:spcAft>
                <a:spcPts val="0"/>
              </a:spcAft>
              <a:buNone/>
              <a:defRPr sz="1000">
                <a:solidFill>
                  <a:srgbClr val="FFFFFF"/>
                </a:solidFill>
                <a:latin typeface="Tahoma"/>
                <a:ea typeface="Tahoma"/>
                <a:cs typeface="Tahoma"/>
                <a:sym typeface="Tahoma"/>
              </a:defRPr>
            </a:lvl6pPr>
            <a:lvl7pPr marL="0" marR="0" lvl="6" indent="0" algn="r">
              <a:spcBef>
                <a:spcPts val="0"/>
              </a:spcBef>
              <a:spcAft>
                <a:spcPts val="0"/>
              </a:spcAft>
              <a:buNone/>
              <a:defRPr sz="1000">
                <a:solidFill>
                  <a:srgbClr val="FFFFFF"/>
                </a:solidFill>
                <a:latin typeface="Tahoma"/>
                <a:ea typeface="Tahoma"/>
                <a:cs typeface="Tahoma"/>
                <a:sym typeface="Tahoma"/>
              </a:defRPr>
            </a:lvl7pPr>
            <a:lvl8pPr marL="0" marR="0" lvl="7" indent="0" algn="r">
              <a:spcBef>
                <a:spcPts val="0"/>
              </a:spcBef>
              <a:spcAft>
                <a:spcPts val="0"/>
              </a:spcAft>
              <a:buNone/>
              <a:defRPr sz="1000">
                <a:solidFill>
                  <a:srgbClr val="FFFFFF"/>
                </a:solidFill>
                <a:latin typeface="Tahoma"/>
                <a:ea typeface="Tahoma"/>
                <a:cs typeface="Tahoma"/>
                <a:sym typeface="Tahoma"/>
              </a:defRPr>
            </a:lvl8pPr>
            <a:lvl9pPr marL="0" marR="0" lvl="8" indent="0" algn="r">
              <a:spcBef>
                <a:spcPts val="0"/>
              </a:spcBef>
              <a:spcAft>
                <a:spcPts val="0"/>
              </a:spcAft>
              <a:buNone/>
              <a:defRPr sz="10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82"/>
        <p:cNvGrpSpPr/>
        <p:nvPr/>
      </p:nvGrpSpPr>
      <p:grpSpPr>
        <a:xfrm>
          <a:off x="0" y="0"/>
          <a:ext cx="0" cy="0"/>
          <a:chOff x="0" y="0"/>
          <a:chExt cx="0" cy="0"/>
        </a:xfrm>
      </p:grpSpPr>
      <p:sp>
        <p:nvSpPr>
          <p:cNvPr id="1783" name="Google Shape;1783;p236"/>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84" name="Google Shape;1784;p236"/>
          <p:cNvSpPr txBox="1">
            <a:spLocks noGrp="1"/>
          </p:cNvSpPr>
          <p:nvPr>
            <p:ph type="body" idx="1"/>
          </p:nvPr>
        </p:nvSpPr>
        <p:spPr>
          <a:xfrm>
            <a:off x="301625" y="1600200"/>
            <a:ext cx="8540750" cy="4498975"/>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20039" algn="l">
              <a:spcBef>
                <a:spcPts val="360"/>
              </a:spcBef>
              <a:spcAft>
                <a:spcPts val="0"/>
              </a:spcAft>
              <a:buSzPts val="144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1785" name="Google Shape;1785;p236"/>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86" name="Google Shape;1786;p2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87" name="Google Shape;1787;p236"/>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88"/>
        <p:cNvGrpSpPr/>
        <p:nvPr/>
      </p:nvGrpSpPr>
      <p:grpSpPr>
        <a:xfrm>
          <a:off x="0" y="0"/>
          <a:ext cx="0" cy="0"/>
          <a:chOff x="0" y="0"/>
          <a:chExt cx="0" cy="0"/>
        </a:xfrm>
      </p:grpSpPr>
      <p:sp>
        <p:nvSpPr>
          <p:cNvPr id="1789" name="Google Shape;1789;p2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90" name="Google Shape;1790;p2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1800"/>
              <a:buNone/>
              <a:defRPr sz="1800"/>
            </a:lvl2pPr>
            <a:lvl3pPr marL="1371600" lvl="2" indent="-228600" algn="l">
              <a:spcBef>
                <a:spcPts val="320"/>
              </a:spcBef>
              <a:spcAft>
                <a:spcPts val="0"/>
              </a:spcAft>
              <a:buSzPts val="1280"/>
              <a:buNone/>
              <a:defRPr sz="1600"/>
            </a:lvl3pPr>
            <a:lvl4pPr marL="1828800" lvl="3" indent="-228600" algn="l">
              <a:spcBef>
                <a:spcPts val="280"/>
              </a:spcBef>
              <a:spcAft>
                <a:spcPts val="0"/>
              </a:spcAft>
              <a:buSzPts val="1400"/>
              <a:buNone/>
              <a:defRPr sz="1400"/>
            </a:lvl4pPr>
            <a:lvl5pPr marL="2286000" lvl="4" indent="-228600" algn="l">
              <a:spcBef>
                <a:spcPts val="280"/>
              </a:spcBef>
              <a:spcAft>
                <a:spcPts val="0"/>
              </a:spcAft>
              <a:buSzPts val="1120"/>
              <a:buNone/>
              <a:defRPr sz="1400"/>
            </a:lvl5pPr>
            <a:lvl6pPr marL="2743200" lvl="5" indent="-228600" algn="l">
              <a:spcBef>
                <a:spcPts val="280"/>
              </a:spcBef>
              <a:spcAft>
                <a:spcPts val="0"/>
              </a:spcAft>
              <a:buSzPts val="1120"/>
              <a:buNone/>
              <a:defRPr sz="1400"/>
            </a:lvl6pPr>
            <a:lvl7pPr marL="3200400" lvl="6" indent="-228600" algn="l">
              <a:spcBef>
                <a:spcPts val="280"/>
              </a:spcBef>
              <a:spcAft>
                <a:spcPts val="0"/>
              </a:spcAft>
              <a:buSzPts val="1120"/>
              <a:buNone/>
              <a:defRPr sz="1400"/>
            </a:lvl7pPr>
            <a:lvl8pPr marL="3657600" lvl="7" indent="-228600" algn="l">
              <a:spcBef>
                <a:spcPts val="280"/>
              </a:spcBef>
              <a:spcAft>
                <a:spcPts val="0"/>
              </a:spcAft>
              <a:buSzPts val="1120"/>
              <a:buNone/>
              <a:defRPr sz="1400"/>
            </a:lvl8pPr>
            <a:lvl9pPr marL="4114800" lvl="8" indent="-228600" algn="l">
              <a:spcBef>
                <a:spcPts val="280"/>
              </a:spcBef>
              <a:spcAft>
                <a:spcPts val="0"/>
              </a:spcAft>
              <a:buSzPts val="1120"/>
              <a:buNone/>
              <a:defRPr sz="1400"/>
            </a:lvl9pPr>
          </a:lstStyle>
          <a:p>
            <a:endParaRPr/>
          </a:p>
        </p:txBody>
      </p:sp>
      <p:sp>
        <p:nvSpPr>
          <p:cNvPr id="1791" name="Google Shape;1791;p237"/>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92" name="Google Shape;1792;p2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93" name="Google Shape;1793;p237"/>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94"/>
        <p:cNvGrpSpPr/>
        <p:nvPr/>
      </p:nvGrpSpPr>
      <p:grpSpPr>
        <a:xfrm>
          <a:off x="0" y="0"/>
          <a:ext cx="0" cy="0"/>
          <a:chOff x="0" y="0"/>
          <a:chExt cx="0" cy="0"/>
        </a:xfrm>
      </p:grpSpPr>
      <p:sp>
        <p:nvSpPr>
          <p:cNvPr id="1795" name="Google Shape;1795;p238"/>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96" name="Google Shape;1796;p238"/>
          <p:cNvSpPr txBox="1">
            <a:spLocks noGrp="1"/>
          </p:cNvSpPr>
          <p:nvPr>
            <p:ph type="body" idx="1"/>
          </p:nvPr>
        </p:nvSpPr>
        <p:spPr>
          <a:xfrm>
            <a:off x="301625" y="1600200"/>
            <a:ext cx="4194175" cy="4498975"/>
          </a:xfrm>
          <a:prstGeom prst="rect">
            <a:avLst/>
          </a:prstGeom>
          <a:noFill/>
          <a:ln>
            <a:noFill/>
          </a:ln>
        </p:spPr>
        <p:txBody>
          <a:bodyPr spcFirstLastPara="1" wrap="square" lIns="91425" tIns="45700" rIns="91425" bIns="45700" anchor="t" anchorCtr="0"/>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Char char="▪"/>
              <a:defRPr sz="2400"/>
            </a:lvl2pPr>
            <a:lvl3pPr marL="1371600" lvl="2" indent="-330200" algn="l">
              <a:spcBef>
                <a:spcPts val="400"/>
              </a:spcBef>
              <a:spcAft>
                <a:spcPts val="0"/>
              </a:spcAft>
              <a:buSzPts val="1600"/>
              <a:buChar char="►"/>
              <a:defRPr sz="2000"/>
            </a:lvl3pPr>
            <a:lvl4pPr marL="1828800" lvl="3" indent="-342900" algn="l">
              <a:spcBef>
                <a:spcPts val="360"/>
              </a:spcBef>
              <a:spcAft>
                <a:spcPts val="0"/>
              </a:spcAft>
              <a:buSzPts val="1800"/>
              <a:buChar char="▪"/>
              <a:defRPr sz="1800"/>
            </a:lvl4pPr>
            <a:lvl5pPr marL="2286000" lvl="4" indent="-320039" algn="l">
              <a:spcBef>
                <a:spcPts val="360"/>
              </a:spcBef>
              <a:spcAft>
                <a:spcPts val="0"/>
              </a:spcAft>
              <a:buSzPts val="1440"/>
              <a:buChar char="►"/>
              <a:defRPr sz="1800"/>
            </a:lvl5pPr>
            <a:lvl6pPr marL="2743200" lvl="5" indent="-320039" algn="l">
              <a:spcBef>
                <a:spcPts val="360"/>
              </a:spcBef>
              <a:spcAft>
                <a:spcPts val="0"/>
              </a:spcAft>
              <a:buSzPts val="1440"/>
              <a:buChar char="►"/>
              <a:defRPr sz="1800"/>
            </a:lvl6pPr>
            <a:lvl7pPr marL="3200400" lvl="6" indent="-320039" algn="l">
              <a:spcBef>
                <a:spcPts val="360"/>
              </a:spcBef>
              <a:spcAft>
                <a:spcPts val="0"/>
              </a:spcAft>
              <a:buSzPts val="1440"/>
              <a:buChar char="►"/>
              <a:defRPr sz="1800"/>
            </a:lvl7pPr>
            <a:lvl8pPr marL="3657600" lvl="7" indent="-320040" algn="l">
              <a:spcBef>
                <a:spcPts val="360"/>
              </a:spcBef>
              <a:spcAft>
                <a:spcPts val="0"/>
              </a:spcAft>
              <a:buSzPts val="1440"/>
              <a:buChar char="►"/>
              <a:defRPr sz="1800"/>
            </a:lvl8pPr>
            <a:lvl9pPr marL="4114800" lvl="8" indent="-320040" algn="l">
              <a:spcBef>
                <a:spcPts val="360"/>
              </a:spcBef>
              <a:spcAft>
                <a:spcPts val="0"/>
              </a:spcAft>
              <a:buSzPts val="1440"/>
              <a:buChar char="►"/>
              <a:defRPr sz="1800"/>
            </a:lvl9pPr>
          </a:lstStyle>
          <a:p>
            <a:endParaRPr/>
          </a:p>
        </p:txBody>
      </p:sp>
      <p:sp>
        <p:nvSpPr>
          <p:cNvPr id="1797" name="Google Shape;1797;p238"/>
          <p:cNvSpPr txBox="1">
            <a:spLocks noGrp="1"/>
          </p:cNvSpPr>
          <p:nvPr>
            <p:ph type="body" idx="2"/>
          </p:nvPr>
        </p:nvSpPr>
        <p:spPr>
          <a:xfrm>
            <a:off x="4648200" y="1600200"/>
            <a:ext cx="4194175" cy="4498975"/>
          </a:xfrm>
          <a:prstGeom prst="rect">
            <a:avLst/>
          </a:prstGeom>
          <a:noFill/>
          <a:ln>
            <a:noFill/>
          </a:ln>
        </p:spPr>
        <p:txBody>
          <a:bodyPr spcFirstLastPara="1" wrap="square" lIns="91425" tIns="45700" rIns="91425" bIns="45700" anchor="t" anchorCtr="0"/>
          <a:lstStyle>
            <a:lvl1pPr marL="457200" lvl="0" indent="-370840" algn="l">
              <a:spcBef>
                <a:spcPts val="560"/>
              </a:spcBef>
              <a:spcAft>
                <a:spcPts val="0"/>
              </a:spcAft>
              <a:buSzPts val="2240"/>
              <a:buChar char="►"/>
              <a:defRPr sz="2800"/>
            </a:lvl1pPr>
            <a:lvl2pPr marL="914400" lvl="1" indent="-381000" algn="l">
              <a:spcBef>
                <a:spcPts val="480"/>
              </a:spcBef>
              <a:spcAft>
                <a:spcPts val="0"/>
              </a:spcAft>
              <a:buSzPts val="2400"/>
              <a:buChar char="▪"/>
              <a:defRPr sz="2400"/>
            </a:lvl2pPr>
            <a:lvl3pPr marL="1371600" lvl="2" indent="-330200" algn="l">
              <a:spcBef>
                <a:spcPts val="400"/>
              </a:spcBef>
              <a:spcAft>
                <a:spcPts val="0"/>
              </a:spcAft>
              <a:buSzPts val="1600"/>
              <a:buChar char="►"/>
              <a:defRPr sz="2000"/>
            </a:lvl3pPr>
            <a:lvl4pPr marL="1828800" lvl="3" indent="-342900" algn="l">
              <a:spcBef>
                <a:spcPts val="360"/>
              </a:spcBef>
              <a:spcAft>
                <a:spcPts val="0"/>
              </a:spcAft>
              <a:buSzPts val="1800"/>
              <a:buChar char="▪"/>
              <a:defRPr sz="1800"/>
            </a:lvl4pPr>
            <a:lvl5pPr marL="2286000" lvl="4" indent="-320039" algn="l">
              <a:spcBef>
                <a:spcPts val="360"/>
              </a:spcBef>
              <a:spcAft>
                <a:spcPts val="0"/>
              </a:spcAft>
              <a:buSzPts val="1440"/>
              <a:buChar char="►"/>
              <a:defRPr sz="1800"/>
            </a:lvl5pPr>
            <a:lvl6pPr marL="2743200" lvl="5" indent="-320039" algn="l">
              <a:spcBef>
                <a:spcPts val="360"/>
              </a:spcBef>
              <a:spcAft>
                <a:spcPts val="0"/>
              </a:spcAft>
              <a:buSzPts val="1440"/>
              <a:buChar char="►"/>
              <a:defRPr sz="1800"/>
            </a:lvl6pPr>
            <a:lvl7pPr marL="3200400" lvl="6" indent="-320039" algn="l">
              <a:spcBef>
                <a:spcPts val="360"/>
              </a:spcBef>
              <a:spcAft>
                <a:spcPts val="0"/>
              </a:spcAft>
              <a:buSzPts val="1440"/>
              <a:buChar char="►"/>
              <a:defRPr sz="1800"/>
            </a:lvl7pPr>
            <a:lvl8pPr marL="3657600" lvl="7" indent="-320040" algn="l">
              <a:spcBef>
                <a:spcPts val="360"/>
              </a:spcBef>
              <a:spcAft>
                <a:spcPts val="0"/>
              </a:spcAft>
              <a:buSzPts val="1440"/>
              <a:buChar char="►"/>
              <a:defRPr sz="1800"/>
            </a:lvl8pPr>
            <a:lvl9pPr marL="4114800" lvl="8" indent="-320040" algn="l">
              <a:spcBef>
                <a:spcPts val="360"/>
              </a:spcBef>
              <a:spcAft>
                <a:spcPts val="0"/>
              </a:spcAft>
              <a:buSzPts val="1440"/>
              <a:buChar char="►"/>
              <a:defRPr sz="1800"/>
            </a:lvl9pPr>
          </a:lstStyle>
          <a:p>
            <a:endParaRPr/>
          </a:p>
        </p:txBody>
      </p:sp>
      <p:sp>
        <p:nvSpPr>
          <p:cNvPr id="1798" name="Google Shape;1798;p238"/>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99" name="Google Shape;1799;p2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00" name="Google Shape;1800;p238"/>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01"/>
        <p:cNvGrpSpPr/>
        <p:nvPr/>
      </p:nvGrpSpPr>
      <p:grpSpPr>
        <a:xfrm>
          <a:off x="0" y="0"/>
          <a:ext cx="0" cy="0"/>
          <a:chOff x="0" y="0"/>
          <a:chExt cx="0" cy="0"/>
        </a:xfrm>
      </p:grpSpPr>
      <p:sp>
        <p:nvSpPr>
          <p:cNvPr id="1802" name="Google Shape;1802;p2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3" name="Google Shape;1803;p2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44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280"/>
              <a:buNone/>
              <a:defRPr sz="1600" b="1"/>
            </a:lvl5pPr>
            <a:lvl6pPr marL="2743200" lvl="5" indent="-228600" algn="l">
              <a:spcBef>
                <a:spcPts val="320"/>
              </a:spcBef>
              <a:spcAft>
                <a:spcPts val="0"/>
              </a:spcAft>
              <a:buSzPts val="1280"/>
              <a:buNone/>
              <a:defRPr sz="1600" b="1"/>
            </a:lvl6pPr>
            <a:lvl7pPr marL="3200400" lvl="6" indent="-228600" algn="l">
              <a:spcBef>
                <a:spcPts val="320"/>
              </a:spcBef>
              <a:spcAft>
                <a:spcPts val="0"/>
              </a:spcAft>
              <a:buSzPts val="1280"/>
              <a:buNone/>
              <a:defRPr sz="1600" b="1"/>
            </a:lvl7pPr>
            <a:lvl8pPr marL="3657600" lvl="7" indent="-228600" algn="l">
              <a:spcBef>
                <a:spcPts val="320"/>
              </a:spcBef>
              <a:spcAft>
                <a:spcPts val="0"/>
              </a:spcAft>
              <a:buSzPts val="1280"/>
              <a:buNone/>
              <a:defRPr sz="1600" b="1"/>
            </a:lvl8pPr>
            <a:lvl9pPr marL="4114800" lvl="8" indent="-228600" algn="l">
              <a:spcBef>
                <a:spcPts val="320"/>
              </a:spcBef>
              <a:spcAft>
                <a:spcPts val="0"/>
              </a:spcAft>
              <a:buSzPts val="1280"/>
              <a:buNone/>
              <a:defRPr sz="1600" b="1"/>
            </a:lvl9pPr>
          </a:lstStyle>
          <a:p>
            <a:endParaRPr/>
          </a:p>
        </p:txBody>
      </p:sp>
      <p:sp>
        <p:nvSpPr>
          <p:cNvPr id="1804" name="Google Shape;1804;p2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Char char="▪"/>
              <a:defRPr sz="2000"/>
            </a:lvl2pPr>
            <a:lvl3pPr marL="1371600" lvl="2" indent="-320039" algn="l">
              <a:spcBef>
                <a:spcPts val="360"/>
              </a:spcBef>
              <a:spcAft>
                <a:spcPts val="0"/>
              </a:spcAft>
              <a:buSzPts val="1440"/>
              <a:buChar char="►"/>
              <a:defRPr sz="1800"/>
            </a:lvl3pPr>
            <a:lvl4pPr marL="1828800" lvl="3" indent="-330200" algn="l">
              <a:spcBef>
                <a:spcPts val="320"/>
              </a:spcBef>
              <a:spcAft>
                <a:spcPts val="0"/>
              </a:spcAft>
              <a:buSzPts val="1600"/>
              <a:buChar char="▪"/>
              <a:defRPr sz="1600"/>
            </a:lvl4pPr>
            <a:lvl5pPr marL="2286000" lvl="4" indent="-309879" algn="l">
              <a:spcBef>
                <a:spcPts val="320"/>
              </a:spcBef>
              <a:spcAft>
                <a:spcPts val="0"/>
              </a:spcAft>
              <a:buSzPts val="1280"/>
              <a:buChar char="►"/>
              <a:defRPr sz="1600"/>
            </a:lvl5pPr>
            <a:lvl6pPr marL="2743200" lvl="5" indent="-309879" algn="l">
              <a:spcBef>
                <a:spcPts val="320"/>
              </a:spcBef>
              <a:spcAft>
                <a:spcPts val="0"/>
              </a:spcAft>
              <a:buSzPts val="1280"/>
              <a:buChar char="►"/>
              <a:defRPr sz="1600"/>
            </a:lvl6pPr>
            <a:lvl7pPr marL="3200400" lvl="6" indent="-309879" algn="l">
              <a:spcBef>
                <a:spcPts val="320"/>
              </a:spcBef>
              <a:spcAft>
                <a:spcPts val="0"/>
              </a:spcAft>
              <a:buSzPts val="1280"/>
              <a:buChar char="►"/>
              <a:defRPr sz="1600"/>
            </a:lvl7pPr>
            <a:lvl8pPr marL="3657600" lvl="7" indent="-309879" algn="l">
              <a:spcBef>
                <a:spcPts val="320"/>
              </a:spcBef>
              <a:spcAft>
                <a:spcPts val="0"/>
              </a:spcAft>
              <a:buSzPts val="1280"/>
              <a:buChar char="►"/>
              <a:defRPr sz="1600"/>
            </a:lvl8pPr>
            <a:lvl9pPr marL="4114800" lvl="8" indent="-309879" algn="l">
              <a:spcBef>
                <a:spcPts val="320"/>
              </a:spcBef>
              <a:spcAft>
                <a:spcPts val="0"/>
              </a:spcAft>
              <a:buSzPts val="1280"/>
              <a:buChar char="►"/>
              <a:defRPr sz="1600"/>
            </a:lvl9pPr>
          </a:lstStyle>
          <a:p>
            <a:endParaRPr/>
          </a:p>
        </p:txBody>
      </p:sp>
      <p:sp>
        <p:nvSpPr>
          <p:cNvPr id="1805" name="Google Shape;1805;p23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44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280"/>
              <a:buNone/>
              <a:defRPr sz="1600" b="1"/>
            </a:lvl5pPr>
            <a:lvl6pPr marL="2743200" lvl="5" indent="-228600" algn="l">
              <a:spcBef>
                <a:spcPts val="320"/>
              </a:spcBef>
              <a:spcAft>
                <a:spcPts val="0"/>
              </a:spcAft>
              <a:buSzPts val="1280"/>
              <a:buNone/>
              <a:defRPr sz="1600" b="1"/>
            </a:lvl6pPr>
            <a:lvl7pPr marL="3200400" lvl="6" indent="-228600" algn="l">
              <a:spcBef>
                <a:spcPts val="320"/>
              </a:spcBef>
              <a:spcAft>
                <a:spcPts val="0"/>
              </a:spcAft>
              <a:buSzPts val="1280"/>
              <a:buNone/>
              <a:defRPr sz="1600" b="1"/>
            </a:lvl7pPr>
            <a:lvl8pPr marL="3657600" lvl="7" indent="-228600" algn="l">
              <a:spcBef>
                <a:spcPts val="320"/>
              </a:spcBef>
              <a:spcAft>
                <a:spcPts val="0"/>
              </a:spcAft>
              <a:buSzPts val="1280"/>
              <a:buNone/>
              <a:defRPr sz="1600" b="1"/>
            </a:lvl8pPr>
            <a:lvl9pPr marL="4114800" lvl="8" indent="-228600" algn="l">
              <a:spcBef>
                <a:spcPts val="320"/>
              </a:spcBef>
              <a:spcAft>
                <a:spcPts val="0"/>
              </a:spcAft>
              <a:buSzPts val="1280"/>
              <a:buNone/>
              <a:defRPr sz="1600" b="1"/>
            </a:lvl9pPr>
          </a:lstStyle>
          <a:p>
            <a:endParaRPr/>
          </a:p>
        </p:txBody>
      </p:sp>
      <p:sp>
        <p:nvSpPr>
          <p:cNvPr id="1806" name="Google Shape;1806;p23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50520" algn="l">
              <a:spcBef>
                <a:spcPts val="480"/>
              </a:spcBef>
              <a:spcAft>
                <a:spcPts val="0"/>
              </a:spcAft>
              <a:buSzPts val="1920"/>
              <a:buChar char="►"/>
              <a:defRPr sz="2400"/>
            </a:lvl1pPr>
            <a:lvl2pPr marL="914400" lvl="1" indent="-355600" algn="l">
              <a:spcBef>
                <a:spcPts val="400"/>
              </a:spcBef>
              <a:spcAft>
                <a:spcPts val="0"/>
              </a:spcAft>
              <a:buSzPts val="2000"/>
              <a:buChar char="▪"/>
              <a:defRPr sz="2000"/>
            </a:lvl2pPr>
            <a:lvl3pPr marL="1371600" lvl="2" indent="-320039" algn="l">
              <a:spcBef>
                <a:spcPts val="360"/>
              </a:spcBef>
              <a:spcAft>
                <a:spcPts val="0"/>
              </a:spcAft>
              <a:buSzPts val="1440"/>
              <a:buChar char="►"/>
              <a:defRPr sz="1800"/>
            </a:lvl3pPr>
            <a:lvl4pPr marL="1828800" lvl="3" indent="-330200" algn="l">
              <a:spcBef>
                <a:spcPts val="320"/>
              </a:spcBef>
              <a:spcAft>
                <a:spcPts val="0"/>
              </a:spcAft>
              <a:buSzPts val="1600"/>
              <a:buChar char="▪"/>
              <a:defRPr sz="1600"/>
            </a:lvl4pPr>
            <a:lvl5pPr marL="2286000" lvl="4" indent="-309879" algn="l">
              <a:spcBef>
                <a:spcPts val="320"/>
              </a:spcBef>
              <a:spcAft>
                <a:spcPts val="0"/>
              </a:spcAft>
              <a:buSzPts val="1280"/>
              <a:buChar char="►"/>
              <a:defRPr sz="1600"/>
            </a:lvl5pPr>
            <a:lvl6pPr marL="2743200" lvl="5" indent="-309879" algn="l">
              <a:spcBef>
                <a:spcPts val="320"/>
              </a:spcBef>
              <a:spcAft>
                <a:spcPts val="0"/>
              </a:spcAft>
              <a:buSzPts val="1280"/>
              <a:buChar char="►"/>
              <a:defRPr sz="1600"/>
            </a:lvl6pPr>
            <a:lvl7pPr marL="3200400" lvl="6" indent="-309879" algn="l">
              <a:spcBef>
                <a:spcPts val="320"/>
              </a:spcBef>
              <a:spcAft>
                <a:spcPts val="0"/>
              </a:spcAft>
              <a:buSzPts val="1280"/>
              <a:buChar char="►"/>
              <a:defRPr sz="1600"/>
            </a:lvl7pPr>
            <a:lvl8pPr marL="3657600" lvl="7" indent="-309879" algn="l">
              <a:spcBef>
                <a:spcPts val="320"/>
              </a:spcBef>
              <a:spcAft>
                <a:spcPts val="0"/>
              </a:spcAft>
              <a:buSzPts val="1280"/>
              <a:buChar char="►"/>
              <a:defRPr sz="1600"/>
            </a:lvl8pPr>
            <a:lvl9pPr marL="4114800" lvl="8" indent="-309879" algn="l">
              <a:spcBef>
                <a:spcPts val="320"/>
              </a:spcBef>
              <a:spcAft>
                <a:spcPts val="0"/>
              </a:spcAft>
              <a:buSzPts val="1280"/>
              <a:buChar char="►"/>
              <a:defRPr sz="1600"/>
            </a:lvl9pPr>
          </a:lstStyle>
          <a:p>
            <a:endParaRPr/>
          </a:p>
        </p:txBody>
      </p:sp>
      <p:sp>
        <p:nvSpPr>
          <p:cNvPr id="1807" name="Google Shape;1807;p239"/>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08" name="Google Shape;1808;p2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09" name="Google Shape;1809;p239"/>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10"/>
        <p:cNvGrpSpPr/>
        <p:nvPr/>
      </p:nvGrpSpPr>
      <p:grpSpPr>
        <a:xfrm>
          <a:off x="0" y="0"/>
          <a:ext cx="0" cy="0"/>
          <a:chOff x="0" y="0"/>
          <a:chExt cx="0" cy="0"/>
        </a:xfrm>
      </p:grpSpPr>
      <p:sp>
        <p:nvSpPr>
          <p:cNvPr id="1811" name="Google Shape;1811;p240"/>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12" name="Google Shape;1812;p240"/>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13" name="Google Shape;1813;p2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14" name="Google Shape;1814;p240"/>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5"/>
        <p:cNvGrpSpPr/>
        <p:nvPr/>
      </p:nvGrpSpPr>
      <p:grpSpPr>
        <a:xfrm>
          <a:off x="0" y="0"/>
          <a:ext cx="0" cy="0"/>
          <a:chOff x="0" y="0"/>
          <a:chExt cx="0" cy="0"/>
        </a:xfrm>
      </p:grpSpPr>
      <p:sp>
        <p:nvSpPr>
          <p:cNvPr id="1816" name="Google Shape;1816;p2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17" name="Google Shape;1817;p2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91160" algn="l">
              <a:spcBef>
                <a:spcPts val="640"/>
              </a:spcBef>
              <a:spcAft>
                <a:spcPts val="0"/>
              </a:spcAft>
              <a:buSzPts val="2560"/>
              <a:buChar char="►"/>
              <a:defRPr sz="3200"/>
            </a:lvl1pPr>
            <a:lvl2pPr marL="914400" lvl="1" indent="-406400" algn="l">
              <a:spcBef>
                <a:spcPts val="560"/>
              </a:spcBef>
              <a:spcAft>
                <a:spcPts val="0"/>
              </a:spcAft>
              <a:buSzPts val="2800"/>
              <a:buChar char="▪"/>
              <a:defRPr sz="2800"/>
            </a:lvl2pPr>
            <a:lvl3pPr marL="1371600" lvl="2" indent="-350519" algn="l">
              <a:spcBef>
                <a:spcPts val="480"/>
              </a:spcBef>
              <a:spcAft>
                <a:spcPts val="0"/>
              </a:spcAft>
              <a:buSzPts val="1920"/>
              <a:buChar char="►"/>
              <a:defRPr sz="2400"/>
            </a:lvl3pPr>
            <a:lvl4pPr marL="1828800" lvl="3" indent="-355600" algn="l">
              <a:spcBef>
                <a:spcPts val="400"/>
              </a:spcBef>
              <a:spcAft>
                <a:spcPts val="0"/>
              </a:spcAft>
              <a:buSzPts val="2000"/>
              <a:buChar char="▪"/>
              <a:defRPr sz="2000"/>
            </a:lvl4pPr>
            <a:lvl5pPr marL="2286000" lvl="4" indent="-330200" algn="l">
              <a:spcBef>
                <a:spcPts val="400"/>
              </a:spcBef>
              <a:spcAft>
                <a:spcPts val="0"/>
              </a:spcAft>
              <a:buSzPts val="1600"/>
              <a:buChar char="►"/>
              <a:defRPr sz="2000"/>
            </a:lvl5pPr>
            <a:lvl6pPr marL="2743200" lvl="5" indent="-330200" algn="l">
              <a:spcBef>
                <a:spcPts val="400"/>
              </a:spcBef>
              <a:spcAft>
                <a:spcPts val="0"/>
              </a:spcAft>
              <a:buSzPts val="1600"/>
              <a:buChar char="►"/>
              <a:defRPr sz="2000"/>
            </a:lvl6pPr>
            <a:lvl7pPr marL="3200400" lvl="6" indent="-330200" algn="l">
              <a:spcBef>
                <a:spcPts val="400"/>
              </a:spcBef>
              <a:spcAft>
                <a:spcPts val="0"/>
              </a:spcAft>
              <a:buSzPts val="1600"/>
              <a:buChar char="►"/>
              <a:defRPr sz="2000"/>
            </a:lvl7pPr>
            <a:lvl8pPr marL="3657600" lvl="7" indent="-330200" algn="l">
              <a:spcBef>
                <a:spcPts val="400"/>
              </a:spcBef>
              <a:spcAft>
                <a:spcPts val="0"/>
              </a:spcAft>
              <a:buSzPts val="1600"/>
              <a:buChar char="►"/>
              <a:defRPr sz="2000"/>
            </a:lvl8pPr>
            <a:lvl9pPr marL="4114800" lvl="8" indent="-330200" algn="l">
              <a:spcBef>
                <a:spcPts val="400"/>
              </a:spcBef>
              <a:spcAft>
                <a:spcPts val="0"/>
              </a:spcAft>
              <a:buSzPts val="1600"/>
              <a:buChar char="►"/>
              <a:defRPr sz="2000"/>
            </a:lvl9pPr>
          </a:lstStyle>
          <a:p>
            <a:endParaRPr/>
          </a:p>
        </p:txBody>
      </p:sp>
      <p:sp>
        <p:nvSpPr>
          <p:cNvPr id="1818" name="Google Shape;1818;p2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8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720"/>
              <a:buNone/>
              <a:defRPr sz="900"/>
            </a:lvl5pPr>
            <a:lvl6pPr marL="2743200" lvl="5" indent="-228600" algn="l">
              <a:spcBef>
                <a:spcPts val="180"/>
              </a:spcBef>
              <a:spcAft>
                <a:spcPts val="0"/>
              </a:spcAft>
              <a:buSzPts val="720"/>
              <a:buNone/>
              <a:defRPr sz="900"/>
            </a:lvl6pPr>
            <a:lvl7pPr marL="3200400" lvl="6" indent="-228600" algn="l">
              <a:spcBef>
                <a:spcPts val="180"/>
              </a:spcBef>
              <a:spcAft>
                <a:spcPts val="0"/>
              </a:spcAft>
              <a:buSzPts val="720"/>
              <a:buNone/>
              <a:defRPr sz="900"/>
            </a:lvl7pPr>
            <a:lvl8pPr marL="3657600" lvl="7" indent="-228600" algn="l">
              <a:spcBef>
                <a:spcPts val="180"/>
              </a:spcBef>
              <a:spcAft>
                <a:spcPts val="0"/>
              </a:spcAft>
              <a:buSzPts val="720"/>
              <a:buNone/>
              <a:defRPr sz="900"/>
            </a:lvl8pPr>
            <a:lvl9pPr marL="4114800" lvl="8" indent="-228600" algn="l">
              <a:spcBef>
                <a:spcPts val="180"/>
              </a:spcBef>
              <a:spcAft>
                <a:spcPts val="0"/>
              </a:spcAft>
              <a:buSzPts val="720"/>
              <a:buNone/>
              <a:defRPr sz="900"/>
            </a:lvl9pPr>
          </a:lstStyle>
          <a:p>
            <a:endParaRPr/>
          </a:p>
        </p:txBody>
      </p:sp>
      <p:sp>
        <p:nvSpPr>
          <p:cNvPr id="1819" name="Google Shape;1819;p241"/>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20" name="Google Shape;1820;p24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21" name="Google Shape;1821;p241"/>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5"/>
        <p:cNvGrpSpPr/>
        <p:nvPr/>
      </p:nvGrpSpPr>
      <p:grpSpPr>
        <a:xfrm>
          <a:off x="0" y="0"/>
          <a:ext cx="0" cy="0"/>
          <a:chOff x="0" y="0"/>
          <a:chExt cx="0" cy="0"/>
        </a:xfrm>
      </p:grpSpPr>
      <p:sp>
        <p:nvSpPr>
          <p:cNvPr id="156" name="Google Shape;156;p2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57" name="Google Shape;157;p23"/>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58" name="Google Shape;158;p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22"/>
        <p:cNvGrpSpPr/>
        <p:nvPr/>
      </p:nvGrpSpPr>
      <p:grpSpPr>
        <a:xfrm>
          <a:off x="0" y="0"/>
          <a:ext cx="0" cy="0"/>
          <a:chOff x="0" y="0"/>
          <a:chExt cx="0" cy="0"/>
        </a:xfrm>
      </p:grpSpPr>
      <p:sp>
        <p:nvSpPr>
          <p:cNvPr id="1823" name="Google Shape;1823;p2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4" name="Google Shape;1824;p24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560"/>
              <a:buFont typeface="Arial"/>
              <a:buNone/>
              <a:defRPr sz="3200" b="0" i="0" u="none" strike="noStrike" cap="none">
                <a:solidFill>
                  <a:schemeClr val="lt1"/>
                </a:solidFill>
                <a:latin typeface="Tahoma"/>
                <a:ea typeface="Tahoma"/>
                <a:cs typeface="Tahoma"/>
                <a:sym typeface="Tahoma"/>
              </a:defRPr>
            </a:lvl1pPr>
            <a:lvl2pPr marR="0" lvl="1" algn="l" rtl="0">
              <a:spcBef>
                <a:spcPts val="560"/>
              </a:spcBef>
              <a:spcAft>
                <a:spcPts val="0"/>
              </a:spcAft>
              <a:buClr>
                <a:schemeClr val="folHlink"/>
              </a:buClr>
              <a:buSzPts val="2800"/>
              <a:buFont typeface="Noto Sans Symbols"/>
              <a:buNone/>
              <a:defRPr sz="2800" b="0" i="0" u="none" strike="noStrike" cap="none">
                <a:solidFill>
                  <a:schemeClr val="lt1"/>
                </a:solidFill>
                <a:latin typeface="Tahoma"/>
                <a:ea typeface="Tahoma"/>
                <a:cs typeface="Tahoma"/>
                <a:sym typeface="Tahoma"/>
              </a:defRPr>
            </a:lvl2pPr>
            <a:lvl3pPr marR="0" lvl="2" algn="l" rtl="0">
              <a:spcBef>
                <a:spcPts val="480"/>
              </a:spcBef>
              <a:spcAft>
                <a:spcPts val="0"/>
              </a:spcAft>
              <a:buClr>
                <a:schemeClr val="hlink"/>
              </a:buClr>
              <a:buSzPts val="1920"/>
              <a:buFont typeface="Arial"/>
              <a:buNone/>
              <a:defRPr sz="2400" b="0" i="0" u="none" strike="noStrike" cap="none">
                <a:solidFill>
                  <a:schemeClr val="lt1"/>
                </a:solidFill>
                <a:latin typeface="Tahoma"/>
                <a:ea typeface="Tahoma"/>
                <a:cs typeface="Tahoma"/>
                <a:sym typeface="Tahoma"/>
              </a:defRPr>
            </a:lvl3pPr>
            <a:lvl4pPr marR="0" lvl="3" algn="l" rtl="0">
              <a:spcBef>
                <a:spcPts val="400"/>
              </a:spcBef>
              <a:spcAft>
                <a:spcPts val="0"/>
              </a:spcAft>
              <a:buClr>
                <a:schemeClr val="folHlink"/>
              </a:buClr>
              <a:buSzPts val="2000"/>
              <a:buFont typeface="Noto Sans Symbols"/>
              <a:buNone/>
              <a:defRPr sz="2000" b="0" i="0" u="none" strike="noStrike" cap="none">
                <a:solidFill>
                  <a:schemeClr val="lt1"/>
                </a:solidFill>
                <a:latin typeface="Tahoma"/>
                <a:ea typeface="Tahoma"/>
                <a:cs typeface="Tahoma"/>
                <a:sym typeface="Tahoma"/>
              </a:defRPr>
            </a:lvl4pPr>
            <a:lvl5pPr marR="0" lvl="4"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5pPr>
            <a:lvl6pPr marR="0" lvl="5"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6pPr>
            <a:lvl7pPr marR="0" lvl="6"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7pPr>
            <a:lvl8pPr marR="0" lvl="7"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8pPr>
            <a:lvl9pPr marR="0" lvl="8" algn="l" rtl="0">
              <a:spcBef>
                <a:spcPts val="400"/>
              </a:spcBef>
              <a:spcAft>
                <a:spcPts val="0"/>
              </a:spcAft>
              <a:buClr>
                <a:schemeClr val="hlink"/>
              </a:buClr>
              <a:buSzPts val="1600"/>
              <a:buFont typeface="Arial"/>
              <a:buNone/>
              <a:defRPr sz="2000" b="0" i="0" u="none" strike="noStrike" cap="none">
                <a:solidFill>
                  <a:schemeClr val="lt1"/>
                </a:solidFill>
                <a:latin typeface="Tahoma"/>
                <a:ea typeface="Tahoma"/>
                <a:cs typeface="Tahoma"/>
                <a:sym typeface="Tahoma"/>
              </a:defRPr>
            </a:lvl9pPr>
          </a:lstStyle>
          <a:p>
            <a:endParaRPr/>
          </a:p>
        </p:txBody>
      </p:sp>
      <p:sp>
        <p:nvSpPr>
          <p:cNvPr id="1825" name="Google Shape;1825;p2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8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720"/>
              <a:buNone/>
              <a:defRPr sz="900"/>
            </a:lvl5pPr>
            <a:lvl6pPr marL="2743200" lvl="5" indent="-228600" algn="l">
              <a:spcBef>
                <a:spcPts val="180"/>
              </a:spcBef>
              <a:spcAft>
                <a:spcPts val="0"/>
              </a:spcAft>
              <a:buSzPts val="720"/>
              <a:buNone/>
              <a:defRPr sz="900"/>
            </a:lvl6pPr>
            <a:lvl7pPr marL="3200400" lvl="6" indent="-228600" algn="l">
              <a:spcBef>
                <a:spcPts val="180"/>
              </a:spcBef>
              <a:spcAft>
                <a:spcPts val="0"/>
              </a:spcAft>
              <a:buSzPts val="720"/>
              <a:buNone/>
              <a:defRPr sz="900"/>
            </a:lvl7pPr>
            <a:lvl8pPr marL="3657600" lvl="7" indent="-228600" algn="l">
              <a:spcBef>
                <a:spcPts val="180"/>
              </a:spcBef>
              <a:spcAft>
                <a:spcPts val="0"/>
              </a:spcAft>
              <a:buSzPts val="720"/>
              <a:buNone/>
              <a:defRPr sz="900"/>
            </a:lvl8pPr>
            <a:lvl9pPr marL="4114800" lvl="8" indent="-228600" algn="l">
              <a:spcBef>
                <a:spcPts val="180"/>
              </a:spcBef>
              <a:spcAft>
                <a:spcPts val="0"/>
              </a:spcAft>
              <a:buSzPts val="720"/>
              <a:buNone/>
              <a:defRPr sz="900"/>
            </a:lvl9pPr>
          </a:lstStyle>
          <a:p>
            <a:endParaRPr/>
          </a:p>
        </p:txBody>
      </p:sp>
      <p:sp>
        <p:nvSpPr>
          <p:cNvPr id="1826" name="Google Shape;1826;p242"/>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27" name="Google Shape;1827;p24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28" name="Google Shape;1828;p242"/>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29"/>
        <p:cNvGrpSpPr/>
        <p:nvPr/>
      </p:nvGrpSpPr>
      <p:grpSpPr>
        <a:xfrm>
          <a:off x="0" y="0"/>
          <a:ext cx="0" cy="0"/>
          <a:chOff x="0" y="0"/>
          <a:chExt cx="0" cy="0"/>
        </a:xfrm>
      </p:grpSpPr>
      <p:sp>
        <p:nvSpPr>
          <p:cNvPr id="1830" name="Google Shape;1830;p243"/>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1" name="Google Shape;1831;p243"/>
          <p:cNvSpPr txBox="1">
            <a:spLocks noGrp="1"/>
          </p:cNvSpPr>
          <p:nvPr>
            <p:ph type="body" idx="1"/>
          </p:nvPr>
        </p:nvSpPr>
        <p:spPr>
          <a:xfrm rot="5400000">
            <a:off x="2322512" y="-420687"/>
            <a:ext cx="4498975" cy="854075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20039" algn="l">
              <a:spcBef>
                <a:spcPts val="360"/>
              </a:spcBef>
              <a:spcAft>
                <a:spcPts val="0"/>
              </a:spcAft>
              <a:buSzPts val="144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1832" name="Google Shape;1832;p243"/>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33" name="Google Shape;1833;p24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34" name="Google Shape;1834;p243"/>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35"/>
        <p:cNvGrpSpPr/>
        <p:nvPr/>
      </p:nvGrpSpPr>
      <p:grpSpPr>
        <a:xfrm>
          <a:off x="0" y="0"/>
          <a:ext cx="0" cy="0"/>
          <a:chOff x="0" y="0"/>
          <a:chExt cx="0" cy="0"/>
        </a:xfrm>
      </p:grpSpPr>
      <p:sp>
        <p:nvSpPr>
          <p:cNvPr id="1836" name="Google Shape;1836;p244"/>
          <p:cNvSpPr txBox="1">
            <a:spLocks noGrp="1"/>
          </p:cNvSpPr>
          <p:nvPr>
            <p:ph type="title"/>
          </p:nvPr>
        </p:nvSpPr>
        <p:spPr>
          <a:xfrm rot="5400000">
            <a:off x="4839494" y="2096294"/>
            <a:ext cx="5870575" cy="2135187"/>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7" name="Google Shape;1837;p244"/>
          <p:cNvSpPr txBox="1">
            <a:spLocks noGrp="1"/>
          </p:cNvSpPr>
          <p:nvPr>
            <p:ph type="body" idx="1"/>
          </p:nvPr>
        </p:nvSpPr>
        <p:spPr>
          <a:xfrm rot="5400000">
            <a:off x="492919" y="37306"/>
            <a:ext cx="5870575" cy="6253163"/>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42900" algn="l">
              <a:spcBef>
                <a:spcPts val="360"/>
              </a:spcBef>
              <a:spcAft>
                <a:spcPts val="0"/>
              </a:spcAft>
              <a:buSzPts val="1800"/>
              <a:buChar char="▪"/>
              <a:defRPr/>
            </a:lvl2pPr>
            <a:lvl3pPr marL="1371600" lvl="2" indent="-320039" algn="l">
              <a:spcBef>
                <a:spcPts val="360"/>
              </a:spcBef>
              <a:spcAft>
                <a:spcPts val="0"/>
              </a:spcAft>
              <a:buSzPts val="1440"/>
              <a:buChar char="►"/>
              <a:defRPr/>
            </a:lvl3pPr>
            <a:lvl4pPr marL="1828800" lvl="3" indent="-342900" algn="l">
              <a:spcBef>
                <a:spcPts val="360"/>
              </a:spcBef>
              <a:spcAft>
                <a:spcPts val="0"/>
              </a:spcAft>
              <a:buSzPts val="1800"/>
              <a:buChar char="▪"/>
              <a:defRPr/>
            </a:lvl4pPr>
            <a:lvl5pPr marL="2286000" lvl="4" indent="-320039" algn="l">
              <a:spcBef>
                <a:spcPts val="360"/>
              </a:spcBef>
              <a:spcAft>
                <a:spcPts val="0"/>
              </a:spcAft>
              <a:buSzPts val="1440"/>
              <a:buChar char="►"/>
              <a:defRPr/>
            </a:lvl5pPr>
            <a:lvl6pPr marL="2743200" lvl="5" indent="-320039" algn="l">
              <a:spcBef>
                <a:spcPts val="360"/>
              </a:spcBef>
              <a:spcAft>
                <a:spcPts val="0"/>
              </a:spcAft>
              <a:buSzPts val="1440"/>
              <a:buChar char="►"/>
              <a:defRPr/>
            </a:lvl6pPr>
            <a:lvl7pPr marL="3200400" lvl="6" indent="-320039" algn="l">
              <a:spcBef>
                <a:spcPts val="360"/>
              </a:spcBef>
              <a:spcAft>
                <a:spcPts val="0"/>
              </a:spcAft>
              <a:buSzPts val="1440"/>
              <a:buChar char="►"/>
              <a:defRPr/>
            </a:lvl7pPr>
            <a:lvl8pPr marL="3657600" lvl="7" indent="-320040" algn="l">
              <a:spcBef>
                <a:spcPts val="360"/>
              </a:spcBef>
              <a:spcAft>
                <a:spcPts val="0"/>
              </a:spcAft>
              <a:buSzPts val="1440"/>
              <a:buChar char="►"/>
              <a:defRPr/>
            </a:lvl8pPr>
            <a:lvl9pPr marL="4114800" lvl="8" indent="-320040" algn="l">
              <a:spcBef>
                <a:spcPts val="360"/>
              </a:spcBef>
              <a:spcAft>
                <a:spcPts val="0"/>
              </a:spcAft>
              <a:buSzPts val="1440"/>
              <a:buChar char="►"/>
              <a:defRPr/>
            </a:lvl9pPr>
          </a:lstStyle>
          <a:p>
            <a:endParaRPr/>
          </a:p>
        </p:txBody>
      </p:sp>
      <p:sp>
        <p:nvSpPr>
          <p:cNvPr id="1838" name="Google Shape;1838;p244"/>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39" name="Google Shape;1839;p24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840" name="Google Shape;1840;p244"/>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7"/>
        <p:cNvGrpSpPr/>
        <p:nvPr/>
      </p:nvGrpSpPr>
      <p:grpSpPr>
        <a:xfrm>
          <a:off x="0" y="0"/>
          <a:ext cx="0" cy="0"/>
          <a:chOff x="0" y="0"/>
          <a:chExt cx="0" cy="0"/>
        </a:xfrm>
      </p:grpSpPr>
      <p:sp>
        <p:nvSpPr>
          <p:cNvPr id="1848" name="Google Shape;1848;p2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849" name="Google Shape;1849;p2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0" name="Google Shape;1850;p2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1" name="Google Shape;1851;p2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52"/>
        <p:cNvGrpSpPr/>
        <p:nvPr/>
      </p:nvGrpSpPr>
      <p:grpSpPr>
        <a:xfrm>
          <a:off x="0" y="0"/>
          <a:ext cx="0" cy="0"/>
          <a:chOff x="0" y="0"/>
          <a:chExt cx="0" cy="0"/>
        </a:xfrm>
      </p:grpSpPr>
      <p:sp>
        <p:nvSpPr>
          <p:cNvPr id="1853" name="Google Shape;1853;p24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854" name="Google Shape;1854;p24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855" name="Google Shape;1855;p2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6" name="Google Shape;1856;p2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7" name="Google Shape;1857;p2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58"/>
        <p:cNvGrpSpPr/>
        <p:nvPr/>
      </p:nvGrpSpPr>
      <p:grpSpPr>
        <a:xfrm>
          <a:off x="0" y="0"/>
          <a:ext cx="0" cy="0"/>
          <a:chOff x="0" y="0"/>
          <a:chExt cx="0" cy="0"/>
        </a:xfrm>
      </p:grpSpPr>
      <p:sp>
        <p:nvSpPr>
          <p:cNvPr id="1859" name="Google Shape;1859;p24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860" name="Google Shape;1860;p24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861" name="Google Shape;1861;p2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2" name="Google Shape;1862;p2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3" name="Google Shape;1863;p2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64"/>
        <p:cNvGrpSpPr/>
        <p:nvPr/>
      </p:nvGrpSpPr>
      <p:grpSpPr>
        <a:xfrm>
          <a:off x="0" y="0"/>
          <a:ext cx="0" cy="0"/>
          <a:chOff x="0" y="0"/>
          <a:chExt cx="0" cy="0"/>
        </a:xfrm>
      </p:grpSpPr>
      <p:sp>
        <p:nvSpPr>
          <p:cNvPr id="1865" name="Google Shape;1865;p24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866" name="Google Shape;1866;p24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1867" name="Google Shape;1867;p2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8" name="Google Shape;1868;p2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9" name="Google Shape;1869;p2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70"/>
        <p:cNvGrpSpPr/>
        <p:nvPr/>
      </p:nvGrpSpPr>
      <p:grpSpPr>
        <a:xfrm>
          <a:off x="0" y="0"/>
          <a:ext cx="0" cy="0"/>
          <a:chOff x="0" y="0"/>
          <a:chExt cx="0" cy="0"/>
        </a:xfrm>
      </p:grpSpPr>
      <p:sp>
        <p:nvSpPr>
          <p:cNvPr id="1871" name="Google Shape;1871;p25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872" name="Google Shape;1872;p25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873" name="Google Shape;1873;p25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1874" name="Google Shape;1874;p2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5" name="Google Shape;1875;p2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6" name="Google Shape;1876;p2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877"/>
        <p:cNvGrpSpPr/>
        <p:nvPr/>
      </p:nvGrpSpPr>
      <p:grpSpPr>
        <a:xfrm>
          <a:off x="0" y="0"/>
          <a:ext cx="0" cy="0"/>
          <a:chOff x="0" y="0"/>
          <a:chExt cx="0" cy="0"/>
        </a:xfrm>
      </p:grpSpPr>
      <p:sp>
        <p:nvSpPr>
          <p:cNvPr id="1878" name="Google Shape;1878;p2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879" name="Google Shape;1879;p25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880" name="Google Shape;1880;p25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881" name="Google Shape;1881;p25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1882" name="Google Shape;1882;p25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1883" name="Google Shape;1883;p2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4" name="Google Shape;1884;p2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5" name="Google Shape;1885;p2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86"/>
        <p:cNvGrpSpPr/>
        <p:nvPr/>
      </p:nvGrpSpPr>
      <p:grpSpPr>
        <a:xfrm>
          <a:off x="0" y="0"/>
          <a:ext cx="0" cy="0"/>
          <a:chOff x="0" y="0"/>
          <a:chExt cx="0" cy="0"/>
        </a:xfrm>
      </p:grpSpPr>
      <p:sp>
        <p:nvSpPr>
          <p:cNvPr id="1887" name="Google Shape;1887;p2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8" name="Google Shape;1888;p2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9" name="Google Shape;1889;p2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63" name="Google Shape;163;p24"/>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64" name="Google Shape;164;p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90"/>
        <p:cNvGrpSpPr/>
        <p:nvPr/>
      </p:nvGrpSpPr>
      <p:grpSpPr>
        <a:xfrm>
          <a:off x="0" y="0"/>
          <a:ext cx="0" cy="0"/>
          <a:chOff x="0" y="0"/>
          <a:chExt cx="0" cy="0"/>
        </a:xfrm>
      </p:grpSpPr>
      <p:sp>
        <p:nvSpPr>
          <p:cNvPr id="1891" name="Google Shape;1891;p25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892" name="Google Shape;1892;p25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1893" name="Google Shape;1893;p25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894" name="Google Shape;1894;p2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5" name="Google Shape;1895;p2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6" name="Google Shape;1896;p2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97"/>
        <p:cNvGrpSpPr/>
        <p:nvPr/>
      </p:nvGrpSpPr>
      <p:grpSpPr>
        <a:xfrm>
          <a:off x="0" y="0"/>
          <a:ext cx="0" cy="0"/>
          <a:chOff x="0" y="0"/>
          <a:chExt cx="0" cy="0"/>
        </a:xfrm>
      </p:grpSpPr>
      <p:sp>
        <p:nvSpPr>
          <p:cNvPr id="1898" name="Google Shape;1898;p25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899" name="Google Shape;1899;p25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900" name="Google Shape;1900;p25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1901" name="Google Shape;1901;p2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2" name="Google Shape;1902;p2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3" name="Google Shape;1903;p2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04"/>
        <p:cNvGrpSpPr/>
        <p:nvPr/>
      </p:nvGrpSpPr>
      <p:grpSpPr>
        <a:xfrm>
          <a:off x="0" y="0"/>
          <a:ext cx="0" cy="0"/>
          <a:chOff x="0" y="0"/>
          <a:chExt cx="0" cy="0"/>
        </a:xfrm>
      </p:grpSpPr>
      <p:sp>
        <p:nvSpPr>
          <p:cNvPr id="1905" name="Google Shape;1905;p25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06" name="Google Shape;1906;p255"/>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907" name="Google Shape;1907;p2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8" name="Google Shape;1908;p2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9" name="Google Shape;1909;p2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10"/>
        <p:cNvGrpSpPr/>
        <p:nvPr/>
      </p:nvGrpSpPr>
      <p:grpSpPr>
        <a:xfrm>
          <a:off x="0" y="0"/>
          <a:ext cx="0" cy="0"/>
          <a:chOff x="0" y="0"/>
          <a:chExt cx="0" cy="0"/>
        </a:xfrm>
      </p:grpSpPr>
      <p:sp>
        <p:nvSpPr>
          <p:cNvPr id="1911" name="Google Shape;1911;p256"/>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12" name="Google Shape;1912;p256"/>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913" name="Google Shape;1913;p2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4" name="Google Shape;1914;p2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5" name="Google Shape;1915;p2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916"/>
        <p:cNvGrpSpPr/>
        <p:nvPr/>
      </p:nvGrpSpPr>
      <p:grpSpPr>
        <a:xfrm>
          <a:off x="0" y="0"/>
          <a:ext cx="0" cy="0"/>
          <a:chOff x="0" y="0"/>
          <a:chExt cx="0" cy="0"/>
        </a:xfrm>
      </p:grpSpPr>
      <p:sp>
        <p:nvSpPr>
          <p:cNvPr id="1917" name="Google Shape;1917;p25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18" name="Google Shape;1918;p2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9" name="Google Shape;1919;p2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0" name="Google Shape;1920;p2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27"/>
        <p:cNvGrpSpPr/>
        <p:nvPr/>
      </p:nvGrpSpPr>
      <p:grpSpPr>
        <a:xfrm>
          <a:off x="0" y="0"/>
          <a:ext cx="0" cy="0"/>
          <a:chOff x="0" y="0"/>
          <a:chExt cx="0" cy="0"/>
        </a:xfrm>
      </p:grpSpPr>
      <p:sp>
        <p:nvSpPr>
          <p:cNvPr id="1928" name="Google Shape;1928;p25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29" name="Google Shape;1929;p25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30" name="Google Shape;1930;p25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31"/>
        <p:cNvGrpSpPr/>
        <p:nvPr/>
      </p:nvGrpSpPr>
      <p:grpSpPr>
        <a:xfrm>
          <a:off x="0" y="0"/>
          <a:ext cx="0" cy="0"/>
          <a:chOff x="0" y="0"/>
          <a:chExt cx="0" cy="0"/>
        </a:xfrm>
      </p:grpSpPr>
      <p:sp>
        <p:nvSpPr>
          <p:cNvPr id="1932" name="Google Shape;1932;p26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33" name="Google Shape;1933;p26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1934" name="Google Shape;1934;p26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35" name="Google Shape;1935;p26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36" name="Google Shape;1936;p26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37"/>
        <p:cNvGrpSpPr/>
        <p:nvPr/>
      </p:nvGrpSpPr>
      <p:grpSpPr>
        <a:xfrm>
          <a:off x="0" y="0"/>
          <a:ext cx="0" cy="0"/>
          <a:chOff x="0" y="0"/>
          <a:chExt cx="0" cy="0"/>
        </a:xfrm>
      </p:grpSpPr>
      <p:sp>
        <p:nvSpPr>
          <p:cNvPr id="1938" name="Google Shape;1938;p2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39" name="Google Shape;1939;p26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940" name="Google Shape;1940;p26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41" name="Google Shape;1941;p26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42" name="Google Shape;1942;p26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43"/>
        <p:cNvGrpSpPr/>
        <p:nvPr/>
      </p:nvGrpSpPr>
      <p:grpSpPr>
        <a:xfrm>
          <a:off x="0" y="0"/>
          <a:ext cx="0" cy="0"/>
          <a:chOff x="0" y="0"/>
          <a:chExt cx="0" cy="0"/>
        </a:xfrm>
      </p:grpSpPr>
      <p:sp>
        <p:nvSpPr>
          <p:cNvPr id="1944" name="Google Shape;1944;p26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45" name="Google Shape;1945;p26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1946" name="Google Shape;1946;p26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47" name="Google Shape;1947;p26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48" name="Google Shape;1948;p26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49"/>
        <p:cNvGrpSpPr/>
        <p:nvPr/>
      </p:nvGrpSpPr>
      <p:grpSpPr>
        <a:xfrm>
          <a:off x="0" y="0"/>
          <a:ext cx="0" cy="0"/>
          <a:chOff x="0" y="0"/>
          <a:chExt cx="0" cy="0"/>
        </a:xfrm>
      </p:grpSpPr>
      <p:sp>
        <p:nvSpPr>
          <p:cNvPr id="1950" name="Google Shape;1950;p2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51" name="Google Shape;1951;p26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952" name="Google Shape;1952;p26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1953" name="Google Shape;1953;p26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54" name="Google Shape;1954;p26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55" name="Google Shape;1955;p26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69" name="Google Shape;169;p25"/>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70" name="Google Shape;170;p25"/>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71" name="Google Shape;171;p25"/>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72" name="Google Shape;172;p25"/>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73" name="Google Shape;173;p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56"/>
        <p:cNvGrpSpPr/>
        <p:nvPr/>
      </p:nvGrpSpPr>
      <p:grpSpPr>
        <a:xfrm>
          <a:off x="0" y="0"/>
          <a:ext cx="0" cy="0"/>
          <a:chOff x="0" y="0"/>
          <a:chExt cx="0" cy="0"/>
        </a:xfrm>
      </p:grpSpPr>
      <p:sp>
        <p:nvSpPr>
          <p:cNvPr id="1957" name="Google Shape;1957;p2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58" name="Google Shape;1958;p26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959" name="Google Shape;1959;p26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960" name="Google Shape;1960;p26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1961" name="Google Shape;1961;p26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1962" name="Google Shape;1962;p26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63" name="Google Shape;1963;p26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64" name="Google Shape;1964;p26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5"/>
        <p:cNvGrpSpPr/>
        <p:nvPr/>
      </p:nvGrpSpPr>
      <p:grpSpPr>
        <a:xfrm>
          <a:off x="0" y="0"/>
          <a:ext cx="0" cy="0"/>
          <a:chOff x="0" y="0"/>
          <a:chExt cx="0" cy="0"/>
        </a:xfrm>
      </p:grpSpPr>
      <p:sp>
        <p:nvSpPr>
          <p:cNvPr id="1966" name="Google Shape;1966;p2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67" name="Google Shape;1967;p26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68" name="Google Shape;1968;p26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69" name="Google Shape;1969;p26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70"/>
        <p:cNvGrpSpPr/>
        <p:nvPr/>
      </p:nvGrpSpPr>
      <p:grpSpPr>
        <a:xfrm>
          <a:off x="0" y="0"/>
          <a:ext cx="0" cy="0"/>
          <a:chOff x="0" y="0"/>
          <a:chExt cx="0" cy="0"/>
        </a:xfrm>
      </p:grpSpPr>
      <p:sp>
        <p:nvSpPr>
          <p:cNvPr id="1971" name="Google Shape;1971;p26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72" name="Google Shape;1972;p26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1973" name="Google Shape;1973;p26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974" name="Google Shape;1974;p26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75" name="Google Shape;1975;p26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76" name="Google Shape;1976;p26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77"/>
        <p:cNvGrpSpPr/>
        <p:nvPr/>
      </p:nvGrpSpPr>
      <p:grpSpPr>
        <a:xfrm>
          <a:off x="0" y="0"/>
          <a:ext cx="0" cy="0"/>
          <a:chOff x="0" y="0"/>
          <a:chExt cx="0" cy="0"/>
        </a:xfrm>
      </p:grpSpPr>
      <p:sp>
        <p:nvSpPr>
          <p:cNvPr id="1978" name="Google Shape;1978;p26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79" name="Google Shape;1979;p26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1980" name="Google Shape;1980;p26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1981" name="Google Shape;1981;p26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82" name="Google Shape;1982;p26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83" name="Google Shape;1983;p26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84"/>
        <p:cNvGrpSpPr/>
        <p:nvPr/>
      </p:nvGrpSpPr>
      <p:grpSpPr>
        <a:xfrm>
          <a:off x="0" y="0"/>
          <a:ext cx="0" cy="0"/>
          <a:chOff x="0" y="0"/>
          <a:chExt cx="0" cy="0"/>
        </a:xfrm>
      </p:grpSpPr>
      <p:sp>
        <p:nvSpPr>
          <p:cNvPr id="1985" name="Google Shape;1985;p2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86" name="Google Shape;1986;p26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987" name="Google Shape;1987;p26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88" name="Google Shape;1988;p26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89" name="Google Shape;1989;p26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90"/>
        <p:cNvGrpSpPr/>
        <p:nvPr/>
      </p:nvGrpSpPr>
      <p:grpSpPr>
        <a:xfrm>
          <a:off x="0" y="0"/>
          <a:ext cx="0" cy="0"/>
          <a:chOff x="0" y="0"/>
          <a:chExt cx="0" cy="0"/>
        </a:xfrm>
      </p:grpSpPr>
      <p:sp>
        <p:nvSpPr>
          <p:cNvPr id="1991" name="Google Shape;1991;p26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92" name="Google Shape;1992;p26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993" name="Google Shape;1993;p26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94" name="Google Shape;1994;p26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995" name="Google Shape;1995;p26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53"/>
        <p:cNvGrpSpPr/>
        <p:nvPr/>
      </p:nvGrpSpPr>
      <p:grpSpPr>
        <a:xfrm>
          <a:off x="0" y="0"/>
          <a:ext cx="0" cy="0"/>
          <a:chOff x="0" y="0"/>
          <a:chExt cx="0" cy="0"/>
        </a:xfrm>
      </p:grpSpPr>
      <p:sp>
        <p:nvSpPr>
          <p:cNvPr id="2154" name="Google Shape;2154;p271"/>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155" name="Google Shape;2155;p27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156" name="Google Shape;2156;p271"/>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63"/>
        <p:cNvGrpSpPr/>
        <p:nvPr/>
      </p:nvGrpSpPr>
      <p:grpSpPr>
        <a:xfrm>
          <a:off x="0" y="0"/>
          <a:ext cx="0" cy="0"/>
          <a:chOff x="0" y="0"/>
          <a:chExt cx="0" cy="0"/>
        </a:xfrm>
      </p:grpSpPr>
      <p:sp>
        <p:nvSpPr>
          <p:cNvPr id="2164" name="Google Shape;2164;p273"/>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65" name="Google Shape;2165;p273"/>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dirty="0"/>
          </a:p>
        </p:txBody>
      </p:sp>
      <p:sp>
        <p:nvSpPr>
          <p:cNvPr id="2166" name="Google Shape;2166;p273"/>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dirty="0"/>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167"/>
        <p:cNvGrpSpPr/>
        <p:nvPr/>
      </p:nvGrpSpPr>
      <p:grpSpPr>
        <a:xfrm>
          <a:off x="0" y="0"/>
          <a:ext cx="0" cy="0"/>
          <a:chOff x="0" y="0"/>
          <a:chExt cx="0" cy="0"/>
        </a:xfrm>
      </p:grpSpPr>
      <p:sp>
        <p:nvSpPr>
          <p:cNvPr id="2168" name="Google Shape;2168;p274"/>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69" name="Google Shape;2169;p274"/>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
        <p:nvSpPr>
          <p:cNvPr id="2170" name="Google Shape;2170;p274"/>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177"/>
        <p:cNvGrpSpPr/>
        <p:nvPr/>
      </p:nvGrpSpPr>
      <p:grpSpPr>
        <a:xfrm>
          <a:off x="0" y="0"/>
          <a:ext cx="0" cy="0"/>
          <a:chOff x="0" y="0"/>
          <a:chExt cx="0" cy="0"/>
        </a:xfrm>
      </p:grpSpPr>
      <p:sp>
        <p:nvSpPr>
          <p:cNvPr id="2178" name="Google Shape;2178;p276"/>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79" name="Google Shape;2179;p276"/>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
        <p:nvSpPr>
          <p:cNvPr id="2180" name="Google Shape;2180;p276"/>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176"/>
        <p:cNvGrpSpPr/>
        <p:nvPr/>
      </p:nvGrpSpPr>
      <p:grpSpPr>
        <a:xfrm>
          <a:off x="0" y="0"/>
          <a:ext cx="0" cy="0"/>
          <a:chOff x="0" y="0"/>
          <a:chExt cx="0" cy="0"/>
        </a:xfrm>
      </p:grpSpPr>
      <p:sp>
        <p:nvSpPr>
          <p:cNvPr id="177" name="Google Shape;177;p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78" name="Google Shape;178;p2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79" name="Google Shape;179;p26"/>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80" name="Google Shape;180;p26"/>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81" name="Google Shape;181;p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81"/>
        <p:cNvGrpSpPr/>
        <p:nvPr/>
      </p:nvGrpSpPr>
      <p:grpSpPr>
        <a:xfrm>
          <a:off x="0" y="0"/>
          <a:ext cx="0" cy="0"/>
          <a:chOff x="0" y="0"/>
          <a:chExt cx="0" cy="0"/>
        </a:xfrm>
      </p:grpSpPr>
      <p:sp>
        <p:nvSpPr>
          <p:cNvPr id="2182" name="Google Shape;2182;p277"/>
          <p:cNvSpPr txBox="1">
            <a:spLocks noGrp="1"/>
          </p:cNvSpPr>
          <p:nvPr>
            <p:ph type="ctrTitle"/>
          </p:nvPr>
        </p:nvSpPr>
        <p:spPr>
          <a:xfrm>
            <a:off x="685800" y="2130425"/>
            <a:ext cx="7772400" cy="1470025"/>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83" name="Google Shape;2183;p277"/>
          <p:cNvSpPr txBox="1">
            <a:spLocks noGrp="1"/>
          </p:cNvSpPr>
          <p:nvPr>
            <p:ph type="subTitle" idx="1"/>
          </p:nvPr>
        </p:nvSpPr>
        <p:spPr>
          <a:xfrm>
            <a:off x="1371600" y="3886200"/>
            <a:ext cx="6400800" cy="1752600"/>
          </a:xfrm>
          <a:prstGeom prst="rect">
            <a:avLst/>
          </a:prstGeom>
          <a:noFill/>
          <a:ln>
            <a:noFill/>
          </a:ln>
        </p:spPr>
        <p:txBody>
          <a:bodyPr spcFirstLastPara="1" wrap="square" lIns="90475" tIns="44450" rIns="90475" bIns="44450" anchor="t" anchorCtr="0"/>
          <a:lstStyle>
            <a:lvl1pPr lvl="0" algn="ctr">
              <a:spcBef>
                <a:spcPts val="640"/>
              </a:spcBef>
              <a:spcAft>
                <a:spcPts val="0"/>
              </a:spcAft>
              <a:buSzPts val="2400"/>
              <a:buNone/>
              <a:defRPr b="1" i="0">
                <a:latin typeface="Arial" panose="020B0604020202020204" pitchFamily="34" charset="0"/>
                <a:cs typeface="Arial" panose="020B0604020202020204" pitchFamily="34" charset="0"/>
              </a:defRPr>
            </a:lvl1pPr>
            <a:lvl2pPr lvl="1" algn="ctr">
              <a:spcBef>
                <a:spcPts val="560"/>
              </a:spcBef>
              <a:spcAft>
                <a:spcPts val="0"/>
              </a:spcAft>
              <a:buSzPts val="2800"/>
              <a:buFont typeface="Arial"/>
              <a:buNone/>
              <a:defRPr/>
            </a:lvl2pPr>
            <a:lvl3pPr lvl="2" algn="ctr">
              <a:spcBef>
                <a:spcPts val="480"/>
              </a:spcBef>
              <a:spcAft>
                <a:spcPts val="0"/>
              </a:spcAft>
              <a:buSzPts val="2400"/>
              <a:buFont typeface="Arial"/>
              <a:buNone/>
              <a:defRPr/>
            </a:lvl3pPr>
            <a:lvl4pPr lvl="3" algn="ctr">
              <a:spcBef>
                <a:spcPts val="400"/>
              </a:spcBef>
              <a:spcAft>
                <a:spcPts val="0"/>
              </a:spcAft>
              <a:buSzPts val="2000"/>
              <a:buFont typeface="Arial"/>
              <a:buNone/>
              <a:defRPr/>
            </a:lvl4pPr>
            <a:lvl5pPr lvl="4" algn="ctr">
              <a:spcBef>
                <a:spcPts val="400"/>
              </a:spcBef>
              <a:spcAft>
                <a:spcPts val="0"/>
              </a:spcAft>
              <a:buSzPts val="2000"/>
              <a:buFont typeface="Arial"/>
              <a:buNone/>
              <a:defRPr/>
            </a:lvl5pPr>
            <a:lvl6pPr lvl="5" algn="ctr">
              <a:spcBef>
                <a:spcPts val="400"/>
              </a:spcBef>
              <a:spcAft>
                <a:spcPts val="0"/>
              </a:spcAft>
              <a:buSzPts val="2000"/>
              <a:buFont typeface="Arial"/>
              <a:buNone/>
              <a:defRPr/>
            </a:lvl6pPr>
            <a:lvl7pPr lvl="6" algn="ctr">
              <a:spcBef>
                <a:spcPts val="400"/>
              </a:spcBef>
              <a:spcAft>
                <a:spcPts val="0"/>
              </a:spcAft>
              <a:buSzPts val="2000"/>
              <a:buFont typeface="Arial"/>
              <a:buNone/>
              <a:defRPr/>
            </a:lvl7pPr>
            <a:lvl8pPr lvl="7" algn="ctr">
              <a:spcBef>
                <a:spcPts val="400"/>
              </a:spcBef>
              <a:spcAft>
                <a:spcPts val="0"/>
              </a:spcAft>
              <a:buSzPts val="2000"/>
              <a:buFont typeface="Arial"/>
              <a:buNone/>
              <a:defRPr/>
            </a:lvl8pPr>
            <a:lvl9pPr lvl="8" algn="ctr">
              <a:spcBef>
                <a:spcPts val="400"/>
              </a:spcBef>
              <a:spcAft>
                <a:spcPts val="0"/>
              </a:spcAft>
              <a:buSzPts val="2000"/>
              <a:buFont typeface="Arial"/>
              <a:buNone/>
              <a:defRPr/>
            </a:lvl9pPr>
          </a:lstStyle>
          <a:p>
            <a:endParaRPr dirty="0"/>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84"/>
        <p:cNvGrpSpPr/>
        <p:nvPr/>
      </p:nvGrpSpPr>
      <p:grpSpPr>
        <a:xfrm>
          <a:off x="0" y="0"/>
          <a:ext cx="0" cy="0"/>
          <a:chOff x="0" y="0"/>
          <a:chExt cx="0" cy="0"/>
        </a:xfrm>
      </p:grpSpPr>
      <p:sp>
        <p:nvSpPr>
          <p:cNvPr id="2185" name="Google Shape;2185;p278"/>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86" name="Google Shape;2186;p278"/>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87"/>
        <p:cNvGrpSpPr/>
        <p:nvPr/>
      </p:nvGrpSpPr>
      <p:grpSpPr>
        <a:xfrm>
          <a:off x="0" y="0"/>
          <a:ext cx="0" cy="0"/>
          <a:chOff x="0" y="0"/>
          <a:chExt cx="0" cy="0"/>
        </a:xfrm>
      </p:grpSpPr>
      <p:sp>
        <p:nvSpPr>
          <p:cNvPr id="2188" name="Google Shape;2188;p279"/>
          <p:cNvSpPr txBox="1">
            <a:spLocks noGrp="1"/>
          </p:cNvSpPr>
          <p:nvPr>
            <p:ph type="title"/>
          </p:nvPr>
        </p:nvSpPr>
        <p:spPr>
          <a:xfrm>
            <a:off x="722313" y="4406900"/>
            <a:ext cx="7772400" cy="1362075"/>
          </a:xfrm>
          <a:prstGeom prst="rect">
            <a:avLst/>
          </a:prstGeom>
          <a:noFill/>
          <a:ln>
            <a:noFill/>
          </a:ln>
        </p:spPr>
        <p:txBody>
          <a:bodyPr spcFirstLastPara="1" wrap="square" lIns="90475" tIns="44450" rIns="90475" bIns="4445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89" name="Google Shape;2189;p279"/>
          <p:cNvSpPr txBox="1">
            <a:spLocks noGrp="1"/>
          </p:cNvSpPr>
          <p:nvPr>
            <p:ph type="body" idx="1"/>
          </p:nvPr>
        </p:nvSpPr>
        <p:spPr>
          <a:xfrm>
            <a:off x="722313" y="2906713"/>
            <a:ext cx="7772400" cy="1500187"/>
          </a:xfrm>
          <a:prstGeom prst="rect">
            <a:avLst/>
          </a:prstGeom>
          <a:noFill/>
          <a:ln>
            <a:noFill/>
          </a:ln>
        </p:spPr>
        <p:txBody>
          <a:bodyPr spcFirstLastPara="1" wrap="square" lIns="90475" tIns="44450" rIns="90475" bIns="44450" anchor="b" anchorCtr="0"/>
          <a:lstStyle>
            <a:lvl1pPr marL="457200" lvl="0" indent="-228600" algn="l">
              <a:spcBef>
                <a:spcPts val="400"/>
              </a:spcBef>
              <a:spcAft>
                <a:spcPts val="0"/>
              </a:spcAft>
              <a:buSzPts val="1500"/>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SzPts val="1800"/>
              <a:buFont typeface="Arial"/>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1400"/>
              <a:buFont typeface="Arial"/>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dirty="0"/>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90"/>
        <p:cNvGrpSpPr/>
        <p:nvPr/>
      </p:nvGrpSpPr>
      <p:grpSpPr>
        <a:xfrm>
          <a:off x="0" y="0"/>
          <a:ext cx="0" cy="0"/>
          <a:chOff x="0" y="0"/>
          <a:chExt cx="0" cy="0"/>
        </a:xfrm>
      </p:grpSpPr>
      <p:sp>
        <p:nvSpPr>
          <p:cNvPr id="2191" name="Google Shape;2191;p280"/>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92" name="Google Shape;2192;p280"/>
          <p:cNvSpPr txBox="1">
            <a:spLocks noGrp="1"/>
          </p:cNvSpPr>
          <p:nvPr>
            <p:ph type="body" idx="1"/>
          </p:nvPr>
        </p:nvSpPr>
        <p:spPr>
          <a:xfrm>
            <a:off x="6858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dirty="0"/>
          </a:p>
        </p:txBody>
      </p:sp>
      <p:sp>
        <p:nvSpPr>
          <p:cNvPr id="2193" name="Google Shape;2193;p280"/>
          <p:cNvSpPr txBox="1">
            <a:spLocks noGrp="1"/>
          </p:cNvSpPr>
          <p:nvPr>
            <p:ph type="body" idx="2"/>
          </p:nvPr>
        </p:nvSpPr>
        <p:spPr>
          <a:xfrm>
            <a:off x="4648200" y="1981200"/>
            <a:ext cx="3810000" cy="4114800"/>
          </a:xfrm>
          <a:prstGeom prst="rect">
            <a:avLst/>
          </a:prstGeom>
          <a:noFill/>
          <a:ln>
            <a:noFill/>
          </a:ln>
        </p:spPr>
        <p:txBody>
          <a:bodyPr spcFirstLastPara="1" wrap="square" lIns="90475" tIns="44450" rIns="90475" bIns="4445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SzPts val="2400"/>
              <a:buFont typeface="Arial"/>
              <a:buChar char="-"/>
              <a:defRPr sz="2400"/>
            </a:lvl2pPr>
            <a:lvl3pPr marL="1371600" lvl="2" indent="-355600" algn="l">
              <a:spcBef>
                <a:spcPts val="400"/>
              </a:spcBef>
              <a:spcAft>
                <a:spcPts val="0"/>
              </a:spcAft>
              <a:buSzPts val="2000"/>
              <a:buFont typeface="Arial"/>
              <a:buChar char="•"/>
              <a:defRPr sz="2000"/>
            </a:lvl3pPr>
            <a:lvl4pPr marL="1828800" lvl="3" indent="-342900" algn="l">
              <a:spcBef>
                <a:spcPts val="360"/>
              </a:spcBef>
              <a:spcAft>
                <a:spcPts val="0"/>
              </a:spcAft>
              <a:buSzPts val="1800"/>
              <a:buFont typeface="Arial"/>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dirty="0"/>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94"/>
        <p:cNvGrpSpPr/>
        <p:nvPr/>
      </p:nvGrpSpPr>
      <p:grpSpPr>
        <a:xfrm>
          <a:off x="0" y="0"/>
          <a:ext cx="0" cy="0"/>
          <a:chOff x="0" y="0"/>
          <a:chExt cx="0" cy="0"/>
        </a:xfrm>
      </p:grpSpPr>
      <p:sp>
        <p:nvSpPr>
          <p:cNvPr id="2195" name="Google Shape;2195;p281"/>
          <p:cNvSpPr txBox="1">
            <a:spLocks noGrp="1"/>
          </p:cNvSpPr>
          <p:nvPr>
            <p:ph type="title"/>
          </p:nvPr>
        </p:nvSpPr>
        <p:spPr>
          <a:xfrm>
            <a:off x="457200" y="274638"/>
            <a:ext cx="82296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96" name="Google Shape;2196;p281"/>
          <p:cNvSpPr txBox="1">
            <a:spLocks noGrp="1"/>
          </p:cNvSpPr>
          <p:nvPr>
            <p:ph type="body" idx="1"/>
          </p:nvPr>
        </p:nvSpPr>
        <p:spPr>
          <a:xfrm>
            <a:off x="457200" y="1535113"/>
            <a:ext cx="4040188" cy="639762"/>
          </a:xfrm>
          <a:prstGeom prst="rect">
            <a:avLst/>
          </a:prstGeom>
          <a:noFill/>
          <a:ln>
            <a:noFill/>
          </a:ln>
        </p:spPr>
        <p:txBody>
          <a:bodyPr spcFirstLastPara="1" wrap="square" lIns="90475" tIns="44450" rIns="90475" bIns="4445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dirty="0"/>
          </a:p>
        </p:txBody>
      </p:sp>
      <p:sp>
        <p:nvSpPr>
          <p:cNvPr id="2197" name="Google Shape;2197;p281"/>
          <p:cNvSpPr txBox="1">
            <a:spLocks noGrp="1"/>
          </p:cNvSpPr>
          <p:nvPr>
            <p:ph type="body" idx="2"/>
          </p:nvPr>
        </p:nvSpPr>
        <p:spPr>
          <a:xfrm>
            <a:off x="457200" y="2174875"/>
            <a:ext cx="4040188" cy="3951288"/>
          </a:xfrm>
          <a:prstGeom prst="rect">
            <a:avLst/>
          </a:prstGeom>
          <a:noFill/>
          <a:ln>
            <a:noFill/>
          </a:ln>
        </p:spPr>
        <p:txBody>
          <a:bodyPr spcFirstLastPara="1" wrap="square" lIns="90475" tIns="44450" rIns="90475" bIns="4445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dirty="0"/>
          </a:p>
        </p:txBody>
      </p:sp>
      <p:sp>
        <p:nvSpPr>
          <p:cNvPr id="2198" name="Google Shape;2198;p281"/>
          <p:cNvSpPr txBox="1">
            <a:spLocks noGrp="1"/>
          </p:cNvSpPr>
          <p:nvPr>
            <p:ph type="body" idx="3"/>
          </p:nvPr>
        </p:nvSpPr>
        <p:spPr>
          <a:xfrm>
            <a:off x="4645025" y="1535113"/>
            <a:ext cx="4041775" cy="639762"/>
          </a:xfrm>
          <a:prstGeom prst="rect">
            <a:avLst/>
          </a:prstGeom>
          <a:noFill/>
          <a:ln>
            <a:noFill/>
          </a:ln>
        </p:spPr>
        <p:txBody>
          <a:bodyPr spcFirstLastPara="1" wrap="square" lIns="90475" tIns="44450" rIns="90475" bIns="4445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2000"/>
              <a:buFont typeface="Arial"/>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1600"/>
              <a:buFont typeface="Arial"/>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dirty="0"/>
          </a:p>
        </p:txBody>
      </p:sp>
      <p:sp>
        <p:nvSpPr>
          <p:cNvPr id="2199" name="Google Shape;2199;p281"/>
          <p:cNvSpPr txBox="1">
            <a:spLocks noGrp="1"/>
          </p:cNvSpPr>
          <p:nvPr>
            <p:ph type="body" idx="4"/>
          </p:nvPr>
        </p:nvSpPr>
        <p:spPr>
          <a:xfrm>
            <a:off x="4645025" y="2174875"/>
            <a:ext cx="4041775" cy="3951288"/>
          </a:xfrm>
          <a:prstGeom prst="rect">
            <a:avLst/>
          </a:prstGeom>
          <a:noFill/>
          <a:ln>
            <a:noFill/>
          </a:ln>
        </p:spPr>
        <p:txBody>
          <a:bodyPr spcFirstLastPara="1" wrap="square" lIns="90475" tIns="44450" rIns="90475" bIns="4445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SzPts val="2000"/>
              <a:buFont typeface="Arial"/>
              <a:buChar char="-"/>
              <a:defRPr sz="2000"/>
            </a:lvl2pPr>
            <a:lvl3pPr marL="1371600" lvl="2" indent="-342900" algn="l">
              <a:spcBef>
                <a:spcPts val="360"/>
              </a:spcBef>
              <a:spcAft>
                <a:spcPts val="0"/>
              </a:spcAft>
              <a:buSzPts val="1800"/>
              <a:buFont typeface="Arial"/>
              <a:buChar char="•"/>
              <a:defRPr sz="1800"/>
            </a:lvl3pPr>
            <a:lvl4pPr marL="1828800" lvl="3" indent="-330200" algn="l">
              <a:spcBef>
                <a:spcPts val="320"/>
              </a:spcBef>
              <a:spcAft>
                <a:spcPts val="0"/>
              </a:spcAft>
              <a:buSzPts val="1600"/>
              <a:buFont typeface="Arial"/>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dirty="0"/>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00"/>
        <p:cNvGrpSpPr/>
        <p:nvPr/>
      </p:nvGrpSpPr>
      <p:grpSpPr>
        <a:xfrm>
          <a:off x="0" y="0"/>
          <a:ext cx="0" cy="0"/>
          <a:chOff x="0" y="0"/>
          <a:chExt cx="0" cy="0"/>
        </a:xfrm>
      </p:grpSpPr>
      <p:sp>
        <p:nvSpPr>
          <p:cNvPr id="2201" name="Google Shape;2201;p282"/>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02"/>
        <p:cNvGrpSpPr/>
        <p:nvPr/>
      </p:nvGrpSpPr>
      <p:grpSpPr>
        <a:xfrm>
          <a:off x="0" y="0"/>
          <a:ext cx="0" cy="0"/>
          <a:chOff x="0" y="0"/>
          <a:chExt cx="0" cy="0"/>
        </a:xfrm>
      </p:grpSpPr>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03"/>
        <p:cNvGrpSpPr/>
        <p:nvPr/>
      </p:nvGrpSpPr>
      <p:grpSpPr>
        <a:xfrm>
          <a:off x="0" y="0"/>
          <a:ext cx="0" cy="0"/>
          <a:chOff x="0" y="0"/>
          <a:chExt cx="0" cy="0"/>
        </a:xfrm>
      </p:grpSpPr>
      <p:sp>
        <p:nvSpPr>
          <p:cNvPr id="2204" name="Google Shape;2204;p284"/>
          <p:cNvSpPr txBox="1">
            <a:spLocks noGrp="1"/>
          </p:cNvSpPr>
          <p:nvPr>
            <p:ph type="title"/>
          </p:nvPr>
        </p:nvSpPr>
        <p:spPr>
          <a:xfrm>
            <a:off x="457200" y="273050"/>
            <a:ext cx="3008313" cy="1162050"/>
          </a:xfrm>
          <a:prstGeom prst="rect">
            <a:avLst/>
          </a:prstGeom>
          <a:noFill/>
          <a:ln>
            <a:noFill/>
          </a:ln>
        </p:spPr>
        <p:txBody>
          <a:bodyPr spcFirstLastPara="1" wrap="square" lIns="90475" tIns="44450" rIns="90475" bIns="4445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05" name="Google Shape;2205;p284"/>
          <p:cNvSpPr txBox="1">
            <a:spLocks noGrp="1"/>
          </p:cNvSpPr>
          <p:nvPr>
            <p:ph type="body" idx="1"/>
          </p:nvPr>
        </p:nvSpPr>
        <p:spPr>
          <a:xfrm>
            <a:off x="3575050" y="273050"/>
            <a:ext cx="5111750" cy="5853113"/>
          </a:xfrm>
          <a:prstGeom prst="rect">
            <a:avLst/>
          </a:prstGeom>
          <a:noFill/>
          <a:ln>
            <a:noFill/>
          </a:ln>
        </p:spPr>
        <p:txBody>
          <a:bodyPr spcFirstLastPara="1" wrap="square" lIns="90475" tIns="44450" rIns="90475" bIns="44450" anchor="t" anchorCtr="0"/>
          <a:lstStyle>
            <a:lvl1pPr marL="457200" lvl="0" indent="-381000" algn="l">
              <a:spcBef>
                <a:spcPts val="640"/>
              </a:spcBef>
              <a:spcAft>
                <a:spcPts val="0"/>
              </a:spcAft>
              <a:buSzPts val="2400"/>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SzPts val="2800"/>
              <a:buFont typeface="Arial"/>
              <a:buChar char="-"/>
              <a:defRPr sz="2800"/>
            </a:lvl2pPr>
            <a:lvl3pPr marL="1371600" lvl="2" indent="-381000" algn="l">
              <a:spcBef>
                <a:spcPts val="480"/>
              </a:spcBef>
              <a:spcAft>
                <a:spcPts val="0"/>
              </a:spcAft>
              <a:buSzPts val="2400"/>
              <a:buFont typeface="Arial"/>
              <a:buChar char="•"/>
              <a:defRPr sz="2400"/>
            </a:lvl3pPr>
            <a:lvl4pPr marL="1828800" lvl="3" indent="-355600" algn="l">
              <a:spcBef>
                <a:spcPts val="400"/>
              </a:spcBef>
              <a:spcAft>
                <a:spcPts val="0"/>
              </a:spcAft>
              <a:buSzPts val="2000"/>
              <a:buFont typeface="Arial"/>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dirty="0"/>
          </a:p>
        </p:txBody>
      </p:sp>
      <p:sp>
        <p:nvSpPr>
          <p:cNvPr id="2206" name="Google Shape;2206;p284"/>
          <p:cNvSpPr txBox="1">
            <a:spLocks noGrp="1"/>
          </p:cNvSpPr>
          <p:nvPr>
            <p:ph type="body" idx="2"/>
          </p:nvPr>
        </p:nvSpPr>
        <p:spPr>
          <a:xfrm>
            <a:off x="457200" y="1435100"/>
            <a:ext cx="3008313" cy="4691063"/>
          </a:xfrm>
          <a:prstGeom prst="rect">
            <a:avLst/>
          </a:prstGeom>
          <a:noFill/>
          <a:ln>
            <a:noFill/>
          </a:ln>
        </p:spPr>
        <p:txBody>
          <a:bodyPr spcFirstLastPara="1" wrap="square" lIns="90475" tIns="44450" rIns="90475" bIns="4445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dirty="0"/>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07"/>
        <p:cNvGrpSpPr/>
        <p:nvPr/>
      </p:nvGrpSpPr>
      <p:grpSpPr>
        <a:xfrm>
          <a:off x="0" y="0"/>
          <a:ext cx="0" cy="0"/>
          <a:chOff x="0" y="0"/>
          <a:chExt cx="0" cy="0"/>
        </a:xfrm>
      </p:grpSpPr>
      <p:sp>
        <p:nvSpPr>
          <p:cNvPr id="2208" name="Google Shape;2208;p285"/>
          <p:cNvSpPr txBox="1">
            <a:spLocks noGrp="1"/>
          </p:cNvSpPr>
          <p:nvPr>
            <p:ph type="title"/>
          </p:nvPr>
        </p:nvSpPr>
        <p:spPr>
          <a:xfrm>
            <a:off x="1792288" y="4800600"/>
            <a:ext cx="5486400" cy="566738"/>
          </a:xfrm>
          <a:prstGeom prst="rect">
            <a:avLst/>
          </a:prstGeom>
          <a:noFill/>
          <a:ln>
            <a:noFill/>
          </a:ln>
        </p:spPr>
        <p:txBody>
          <a:bodyPr spcFirstLastPara="1" wrap="square" lIns="90475" tIns="44450" rIns="90475" bIns="4445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09" name="Google Shape;2209;p285"/>
          <p:cNvSpPr>
            <a:spLocks noGrp="1"/>
          </p:cNvSpPr>
          <p:nvPr>
            <p:ph type="pic" idx="2"/>
          </p:nvPr>
        </p:nvSpPr>
        <p:spPr>
          <a:xfrm>
            <a:off x="1792288" y="612775"/>
            <a:ext cx="5486400" cy="4114800"/>
          </a:xfrm>
          <a:prstGeom prst="rect">
            <a:avLst/>
          </a:prstGeom>
          <a:noFill/>
          <a:ln>
            <a:noFill/>
          </a:ln>
        </p:spPr>
        <p:txBody>
          <a:bodyPr spcFirstLastPara="1" wrap="square" lIns="90475" tIns="44450" rIns="90475" bIns="44450" anchor="t" anchorCtr="0"/>
          <a:lstStyle>
            <a:lvl1pPr marR="0" lvl="0" algn="l" rtl="0">
              <a:spcBef>
                <a:spcPts val="640"/>
              </a:spcBef>
              <a:spcAft>
                <a:spcPts val="0"/>
              </a:spcAft>
              <a:buClr>
                <a:schemeClr val="lt2"/>
              </a:buClr>
              <a:buSzPts val="24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2"/>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2"/>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2"/>
              </a:buClr>
              <a:buSzPts val="2000"/>
              <a:buFont typeface="Arial"/>
              <a:buNone/>
              <a:defRPr sz="2000" b="0" i="0" u="none" strike="noStrike" cap="none">
                <a:solidFill>
                  <a:schemeClr val="lt1"/>
                </a:solidFill>
                <a:latin typeface="Arial"/>
                <a:ea typeface="Arial"/>
                <a:cs typeface="Arial"/>
                <a:sym typeface="Arial"/>
              </a:defRPr>
            </a:lvl9pPr>
          </a:lstStyle>
          <a:p>
            <a:endParaRPr dirty="0"/>
          </a:p>
        </p:txBody>
      </p:sp>
      <p:sp>
        <p:nvSpPr>
          <p:cNvPr id="2210" name="Google Shape;2210;p285"/>
          <p:cNvSpPr txBox="1">
            <a:spLocks noGrp="1"/>
          </p:cNvSpPr>
          <p:nvPr>
            <p:ph type="body" idx="1"/>
          </p:nvPr>
        </p:nvSpPr>
        <p:spPr>
          <a:xfrm>
            <a:off x="1792288" y="5367338"/>
            <a:ext cx="5486400" cy="804862"/>
          </a:xfrm>
          <a:prstGeom prst="rect">
            <a:avLst/>
          </a:prstGeom>
          <a:noFill/>
          <a:ln>
            <a:noFill/>
          </a:ln>
        </p:spPr>
        <p:txBody>
          <a:bodyPr spcFirstLastPara="1" wrap="square" lIns="90475" tIns="44450" rIns="90475" bIns="4445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1200"/>
              <a:buFont typeface="Arial"/>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900"/>
              <a:buFont typeface="Arial"/>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dirty="0"/>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11"/>
        <p:cNvGrpSpPr/>
        <p:nvPr/>
      </p:nvGrpSpPr>
      <p:grpSpPr>
        <a:xfrm>
          <a:off x="0" y="0"/>
          <a:ext cx="0" cy="0"/>
          <a:chOff x="0" y="0"/>
          <a:chExt cx="0" cy="0"/>
        </a:xfrm>
      </p:grpSpPr>
      <p:sp>
        <p:nvSpPr>
          <p:cNvPr id="2212" name="Google Shape;2212;p286"/>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13" name="Google Shape;2213;p286"/>
          <p:cNvSpPr txBox="1">
            <a:spLocks noGrp="1"/>
          </p:cNvSpPr>
          <p:nvPr>
            <p:ph type="body" idx="1"/>
          </p:nvPr>
        </p:nvSpPr>
        <p:spPr>
          <a:xfrm rot="5400000">
            <a:off x="2514600" y="152400"/>
            <a:ext cx="4114800" cy="77724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
        <p:cNvGrpSpPr/>
        <p:nvPr/>
      </p:nvGrpSpPr>
      <p:grpSpPr>
        <a:xfrm>
          <a:off x="0" y="0"/>
          <a:ext cx="0" cy="0"/>
          <a:chOff x="0" y="0"/>
          <a:chExt cx="0" cy="0"/>
        </a:xfrm>
      </p:grpSpPr>
      <p:sp>
        <p:nvSpPr>
          <p:cNvPr id="191" name="Google Shape;191;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2" name="Google Shape;192;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lt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193" name="Google Shape;193;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14"/>
        <p:cNvGrpSpPr/>
        <p:nvPr/>
      </p:nvGrpSpPr>
      <p:grpSpPr>
        <a:xfrm>
          <a:off x="0" y="0"/>
          <a:ext cx="0" cy="0"/>
          <a:chOff x="0" y="0"/>
          <a:chExt cx="0" cy="0"/>
        </a:xfrm>
      </p:grpSpPr>
      <p:sp>
        <p:nvSpPr>
          <p:cNvPr id="2215" name="Google Shape;2215;p287"/>
          <p:cNvSpPr txBox="1">
            <a:spLocks noGrp="1"/>
          </p:cNvSpPr>
          <p:nvPr>
            <p:ph type="title"/>
          </p:nvPr>
        </p:nvSpPr>
        <p:spPr>
          <a:xfrm rot="5400000">
            <a:off x="4743450" y="2381250"/>
            <a:ext cx="5486400" cy="1943100"/>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16" name="Google Shape;2216;p287"/>
          <p:cNvSpPr txBox="1">
            <a:spLocks noGrp="1"/>
          </p:cNvSpPr>
          <p:nvPr>
            <p:ph type="body" idx="1"/>
          </p:nvPr>
        </p:nvSpPr>
        <p:spPr>
          <a:xfrm rot="5400000">
            <a:off x="781050" y="514350"/>
            <a:ext cx="5486400" cy="5676900"/>
          </a:xfrm>
          <a:prstGeom prst="rect">
            <a:avLst/>
          </a:prstGeom>
          <a:noFill/>
          <a:ln>
            <a:noFill/>
          </a:ln>
        </p:spPr>
        <p:txBody>
          <a:bodyPr spcFirstLastPara="1" wrap="square" lIns="90475" tIns="44450" rIns="90475" bIns="4445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dirty="0"/>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23"/>
        <p:cNvGrpSpPr/>
        <p:nvPr/>
      </p:nvGrpSpPr>
      <p:grpSpPr>
        <a:xfrm>
          <a:off x="0" y="0"/>
          <a:ext cx="0" cy="0"/>
          <a:chOff x="0" y="0"/>
          <a:chExt cx="0" cy="0"/>
        </a:xfrm>
      </p:grpSpPr>
      <p:sp>
        <p:nvSpPr>
          <p:cNvPr id="2224" name="Google Shape;2224;p289"/>
          <p:cNvSpPr txBox="1">
            <a:spLocks noGrp="1"/>
          </p:cNvSpPr>
          <p:nvPr>
            <p:ph type="ctrTitle"/>
          </p:nvPr>
        </p:nvSpPr>
        <p:spPr>
          <a:xfrm>
            <a:off x="685800" y="2130425"/>
            <a:ext cx="7772400" cy="1470025"/>
          </a:xfrm>
          <a:prstGeom prst="rect">
            <a:avLst/>
          </a:prstGeom>
          <a:noFill/>
          <a:ln>
            <a:noFill/>
          </a:ln>
        </p:spPr>
        <p:txBody>
          <a:bodyPr spcFirstLastPara="1" wrap="square" lIns="90475" tIns="44450" rIns="90475" bIns="4445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25" name="Google Shape;2225;p289"/>
          <p:cNvSpPr txBox="1">
            <a:spLocks noGrp="1"/>
          </p:cNvSpPr>
          <p:nvPr>
            <p:ph type="subTitle" idx="1"/>
          </p:nvPr>
        </p:nvSpPr>
        <p:spPr>
          <a:xfrm>
            <a:off x="1371600" y="3886200"/>
            <a:ext cx="6400800" cy="1752600"/>
          </a:xfrm>
          <a:prstGeom prst="rect">
            <a:avLst/>
          </a:prstGeom>
          <a:noFill/>
          <a:ln>
            <a:noFill/>
          </a:ln>
        </p:spPr>
        <p:txBody>
          <a:bodyPr spcFirstLastPara="1" wrap="square" lIns="90475" tIns="44450" rIns="90475" bIns="44450" anchor="t" anchorCtr="0"/>
          <a:lstStyle>
            <a:lvl1pPr lvl="0" algn="ctr">
              <a:spcBef>
                <a:spcPts val="640"/>
              </a:spcBef>
              <a:spcAft>
                <a:spcPts val="0"/>
              </a:spcAft>
              <a:buSzPts val="2400"/>
              <a:buNone/>
              <a:defRPr b="1" i="0">
                <a:latin typeface="Arial" panose="020B0604020202020204" pitchFamily="34" charset="0"/>
                <a:cs typeface="Arial" panose="020B0604020202020204" pitchFamily="34" charset="0"/>
              </a:defRPr>
            </a:lvl1pPr>
            <a:lvl2pPr lvl="1" algn="ctr">
              <a:spcBef>
                <a:spcPts val="560"/>
              </a:spcBef>
              <a:spcAft>
                <a:spcPts val="0"/>
              </a:spcAft>
              <a:buSzPts val="2800"/>
              <a:buFont typeface="Arial"/>
              <a:buNone/>
              <a:defRPr/>
            </a:lvl2pPr>
            <a:lvl3pPr lvl="2" algn="ctr">
              <a:spcBef>
                <a:spcPts val="480"/>
              </a:spcBef>
              <a:spcAft>
                <a:spcPts val="0"/>
              </a:spcAft>
              <a:buSzPts val="2400"/>
              <a:buFont typeface="Arial"/>
              <a:buNone/>
              <a:defRPr/>
            </a:lvl3pPr>
            <a:lvl4pPr lvl="3" algn="ctr">
              <a:spcBef>
                <a:spcPts val="400"/>
              </a:spcBef>
              <a:spcAft>
                <a:spcPts val="0"/>
              </a:spcAft>
              <a:buSzPts val="2000"/>
              <a:buFont typeface="Arial"/>
              <a:buNone/>
              <a:defRPr/>
            </a:lvl4pPr>
            <a:lvl5pPr lvl="4" algn="ctr">
              <a:spcBef>
                <a:spcPts val="400"/>
              </a:spcBef>
              <a:spcAft>
                <a:spcPts val="0"/>
              </a:spcAft>
              <a:buSzPts val="2000"/>
              <a:buFont typeface="Arial"/>
              <a:buNone/>
              <a:defRPr/>
            </a:lvl5pPr>
            <a:lvl6pPr lvl="5" algn="ctr">
              <a:spcBef>
                <a:spcPts val="400"/>
              </a:spcBef>
              <a:spcAft>
                <a:spcPts val="0"/>
              </a:spcAft>
              <a:buSzPts val="2000"/>
              <a:buFont typeface="Arial"/>
              <a:buNone/>
              <a:defRPr/>
            </a:lvl6pPr>
            <a:lvl7pPr lvl="6" algn="ctr">
              <a:spcBef>
                <a:spcPts val="400"/>
              </a:spcBef>
              <a:spcAft>
                <a:spcPts val="0"/>
              </a:spcAft>
              <a:buSzPts val="2000"/>
              <a:buFont typeface="Arial"/>
              <a:buNone/>
              <a:defRPr/>
            </a:lvl7pPr>
            <a:lvl8pPr lvl="7" algn="ctr">
              <a:spcBef>
                <a:spcPts val="400"/>
              </a:spcBef>
              <a:spcAft>
                <a:spcPts val="0"/>
              </a:spcAft>
              <a:buSzPts val="2000"/>
              <a:buFont typeface="Arial"/>
              <a:buNone/>
              <a:defRPr/>
            </a:lvl8pPr>
            <a:lvl9pPr lvl="8" algn="ctr">
              <a:spcBef>
                <a:spcPts val="400"/>
              </a:spcBef>
              <a:spcAft>
                <a:spcPts val="0"/>
              </a:spcAft>
              <a:buSzPts val="2000"/>
              <a:buFont typeface="Arial"/>
              <a:buNone/>
              <a:defRPr/>
            </a:lvl9pPr>
          </a:lstStyle>
          <a:p>
            <a:endParaRPr dirty="0"/>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32"/>
        <p:cNvGrpSpPr/>
        <p:nvPr/>
      </p:nvGrpSpPr>
      <p:grpSpPr>
        <a:xfrm>
          <a:off x="0" y="0"/>
          <a:ext cx="0" cy="0"/>
          <a:chOff x="0" y="0"/>
          <a:chExt cx="0" cy="0"/>
        </a:xfrm>
      </p:grpSpPr>
      <p:sp>
        <p:nvSpPr>
          <p:cNvPr id="2233" name="Google Shape;2233;p2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4" name="Google Shape;2234;p2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5" name="Google Shape;2235;p2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36"/>
        <p:cNvGrpSpPr/>
        <p:nvPr/>
      </p:nvGrpSpPr>
      <p:grpSpPr>
        <a:xfrm>
          <a:off x="0" y="0"/>
          <a:ext cx="0" cy="0"/>
          <a:chOff x="0" y="0"/>
          <a:chExt cx="0" cy="0"/>
        </a:xfrm>
      </p:grpSpPr>
      <p:sp>
        <p:nvSpPr>
          <p:cNvPr id="2237" name="Google Shape;2237;p29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38" name="Google Shape;2238;p2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2239" name="Google Shape;2239;p2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0" name="Google Shape;2240;p2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1" name="Google Shape;2241;p2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42"/>
        <p:cNvGrpSpPr/>
        <p:nvPr/>
      </p:nvGrpSpPr>
      <p:grpSpPr>
        <a:xfrm>
          <a:off x="0" y="0"/>
          <a:ext cx="0" cy="0"/>
          <a:chOff x="0" y="0"/>
          <a:chExt cx="0" cy="0"/>
        </a:xfrm>
      </p:grpSpPr>
      <p:sp>
        <p:nvSpPr>
          <p:cNvPr id="2243" name="Google Shape;2243;p29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44" name="Google Shape;2244;p29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245" name="Google Shape;2245;p2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6" name="Google Shape;2246;p2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7" name="Google Shape;2247;p2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48"/>
        <p:cNvGrpSpPr/>
        <p:nvPr/>
      </p:nvGrpSpPr>
      <p:grpSpPr>
        <a:xfrm>
          <a:off x="0" y="0"/>
          <a:ext cx="0" cy="0"/>
          <a:chOff x="0" y="0"/>
          <a:chExt cx="0" cy="0"/>
        </a:xfrm>
      </p:grpSpPr>
      <p:sp>
        <p:nvSpPr>
          <p:cNvPr id="2249" name="Google Shape;2249;p29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50" name="Google Shape;2250;p29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2251" name="Google Shape;2251;p2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2" name="Google Shape;2252;p2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3" name="Google Shape;2253;p2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54"/>
        <p:cNvGrpSpPr/>
        <p:nvPr/>
      </p:nvGrpSpPr>
      <p:grpSpPr>
        <a:xfrm>
          <a:off x="0" y="0"/>
          <a:ext cx="0" cy="0"/>
          <a:chOff x="0" y="0"/>
          <a:chExt cx="0" cy="0"/>
        </a:xfrm>
      </p:grpSpPr>
      <p:sp>
        <p:nvSpPr>
          <p:cNvPr id="2255" name="Google Shape;2255;p29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56" name="Google Shape;2256;p29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257" name="Google Shape;2257;p29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258" name="Google Shape;2258;p2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9" name="Google Shape;2259;p2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0" name="Google Shape;2260;p2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261"/>
        <p:cNvGrpSpPr/>
        <p:nvPr/>
      </p:nvGrpSpPr>
      <p:grpSpPr>
        <a:xfrm>
          <a:off x="0" y="0"/>
          <a:ext cx="0" cy="0"/>
          <a:chOff x="0" y="0"/>
          <a:chExt cx="0" cy="0"/>
        </a:xfrm>
      </p:grpSpPr>
      <p:sp>
        <p:nvSpPr>
          <p:cNvPr id="2262" name="Google Shape;2262;p2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63" name="Google Shape;2263;p29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2264" name="Google Shape;2264;p29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2265" name="Google Shape;2265;p29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2266" name="Google Shape;2266;p29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2267" name="Google Shape;2267;p2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8" name="Google Shape;2268;p2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9" name="Google Shape;2269;p2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70"/>
        <p:cNvGrpSpPr/>
        <p:nvPr/>
      </p:nvGrpSpPr>
      <p:grpSpPr>
        <a:xfrm>
          <a:off x="0" y="0"/>
          <a:ext cx="0" cy="0"/>
          <a:chOff x="0" y="0"/>
          <a:chExt cx="0" cy="0"/>
        </a:xfrm>
      </p:grpSpPr>
      <p:sp>
        <p:nvSpPr>
          <p:cNvPr id="2271" name="Google Shape;2271;p29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72" name="Google Shape;2272;p2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3" name="Google Shape;2273;p2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4" name="Google Shape;2274;p2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75"/>
        <p:cNvGrpSpPr/>
        <p:nvPr/>
      </p:nvGrpSpPr>
      <p:grpSpPr>
        <a:xfrm>
          <a:off x="0" y="0"/>
          <a:ext cx="0" cy="0"/>
          <a:chOff x="0" y="0"/>
          <a:chExt cx="0" cy="0"/>
        </a:xfrm>
      </p:grpSpPr>
      <p:sp>
        <p:nvSpPr>
          <p:cNvPr id="2276" name="Google Shape;2276;p29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77" name="Google Shape;2277;p29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2278" name="Google Shape;2278;p29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2279" name="Google Shape;2279;p2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0" name="Google Shape;2280;p2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1" name="Google Shape;2281;p2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6"/>
        <p:cNvGrpSpPr/>
        <p:nvPr/>
      </p:nvGrpSpPr>
      <p:grpSpPr>
        <a:xfrm>
          <a:off x="0" y="0"/>
          <a:ext cx="0" cy="0"/>
          <a:chOff x="0" y="0"/>
          <a:chExt cx="0" cy="0"/>
        </a:xfrm>
      </p:grpSpPr>
      <p:sp>
        <p:nvSpPr>
          <p:cNvPr id="197" name="Google Shape;197;p29"/>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198" name="Google Shape;198;p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199" name="Google Shape;199;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82"/>
        <p:cNvGrpSpPr/>
        <p:nvPr/>
      </p:nvGrpSpPr>
      <p:grpSpPr>
        <a:xfrm>
          <a:off x="0" y="0"/>
          <a:ext cx="0" cy="0"/>
          <a:chOff x="0" y="0"/>
          <a:chExt cx="0" cy="0"/>
        </a:xfrm>
      </p:grpSpPr>
      <p:sp>
        <p:nvSpPr>
          <p:cNvPr id="2283" name="Google Shape;2283;p29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84" name="Google Shape;2284;p29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2285" name="Google Shape;2285;p29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2286" name="Google Shape;2286;p29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7" name="Google Shape;2287;p2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8" name="Google Shape;2288;p29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89"/>
        <p:cNvGrpSpPr/>
        <p:nvPr/>
      </p:nvGrpSpPr>
      <p:grpSpPr>
        <a:xfrm>
          <a:off x="0" y="0"/>
          <a:ext cx="0" cy="0"/>
          <a:chOff x="0" y="0"/>
          <a:chExt cx="0" cy="0"/>
        </a:xfrm>
      </p:grpSpPr>
      <p:sp>
        <p:nvSpPr>
          <p:cNvPr id="2290" name="Google Shape;2290;p30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91" name="Google Shape;2291;p300"/>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292" name="Google Shape;2292;p30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3" name="Google Shape;2293;p3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4" name="Google Shape;2294;p30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95"/>
        <p:cNvGrpSpPr/>
        <p:nvPr/>
      </p:nvGrpSpPr>
      <p:grpSpPr>
        <a:xfrm>
          <a:off x="0" y="0"/>
          <a:ext cx="0" cy="0"/>
          <a:chOff x="0" y="0"/>
          <a:chExt cx="0" cy="0"/>
        </a:xfrm>
      </p:grpSpPr>
      <p:sp>
        <p:nvSpPr>
          <p:cNvPr id="2296" name="Google Shape;2296;p301"/>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97" name="Google Shape;2297;p301"/>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298" name="Google Shape;2298;p30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9" name="Google Shape;2299;p3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0" name="Google Shape;2300;p30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07"/>
        <p:cNvGrpSpPr/>
        <p:nvPr/>
      </p:nvGrpSpPr>
      <p:grpSpPr>
        <a:xfrm>
          <a:off x="0" y="0"/>
          <a:ext cx="0" cy="0"/>
          <a:chOff x="0" y="0"/>
          <a:chExt cx="0" cy="0"/>
        </a:xfrm>
      </p:grpSpPr>
      <p:sp>
        <p:nvSpPr>
          <p:cNvPr id="2308" name="Google Shape;2308;p30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9" name="Google Shape;2309;p30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0" name="Google Shape;2310;p30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11"/>
        <p:cNvGrpSpPr/>
        <p:nvPr/>
      </p:nvGrpSpPr>
      <p:grpSpPr>
        <a:xfrm>
          <a:off x="0" y="0"/>
          <a:ext cx="0" cy="0"/>
          <a:chOff x="0" y="0"/>
          <a:chExt cx="0" cy="0"/>
        </a:xfrm>
      </p:grpSpPr>
      <p:sp>
        <p:nvSpPr>
          <p:cNvPr id="2312" name="Google Shape;2312;p30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13" name="Google Shape;2313;p30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2314" name="Google Shape;2314;p3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5" name="Google Shape;2315;p3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6" name="Google Shape;2316;p3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17"/>
        <p:cNvGrpSpPr/>
        <p:nvPr/>
      </p:nvGrpSpPr>
      <p:grpSpPr>
        <a:xfrm>
          <a:off x="0" y="0"/>
          <a:ext cx="0" cy="0"/>
          <a:chOff x="0" y="0"/>
          <a:chExt cx="0" cy="0"/>
        </a:xfrm>
      </p:grpSpPr>
      <p:sp>
        <p:nvSpPr>
          <p:cNvPr id="2318" name="Google Shape;2318;p30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19" name="Google Shape;2319;p30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320" name="Google Shape;2320;p3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1" name="Google Shape;2321;p3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2" name="Google Shape;2322;p3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23"/>
        <p:cNvGrpSpPr/>
        <p:nvPr/>
      </p:nvGrpSpPr>
      <p:grpSpPr>
        <a:xfrm>
          <a:off x="0" y="0"/>
          <a:ext cx="0" cy="0"/>
          <a:chOff x="0" y="0"/>
          <a:chExt cx="0" cy="0"/>
        </a:xfrm>
      </p:grpSpPr>
      <p:sp>
        <p:nvSpPr>
          <p:cNvPr id="2324" name="Google Shape;2324;p30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25" name="Google Shape;2325;p30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2326" name="Google Shape;2326;p3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7" name="Google Shape;2327;p3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8" name="Google Shape;2328;p3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29"/>
        <p:cNvGrpSpPr/>
        <p:nvPr/>
      </p:nvGrpSpPr>
      <p:grpSpPr>
        <a:xfrm>
          <a:off x="0" y="0"/>
          <a:ext cx="0" cy="0"/>
          <a:chOff x="0" y="0"/>
          <a:chExt cx="0" cy="0"/>
        </a:xfrm>
      </p:grpSpPr>
      <p:sp>
        <p:nvSpPr>
          <p:cNvPr id="2330" name="Google Shape;2330;p30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31" name="Google Shape;2331;p30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332" name="Google Shape;2332;p30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333" name="Google Shape;2333;p30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4" name="Google Shape;2334;p30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5" name="Google Shape;2335;p30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36"/>
        <p:cNvGrpSpPr/>
        <p:nvPr/>
      </p:nvGrpSpPr>
      <p:grpSpPr>
        <a:xfrm>
          <a:off x="0" y="0"/>
          <a:ext cx="0" cy="0"/>
          <a:chOff x="0" y="0"/>
          <a:chExt cx="0" cy="0"/>
        </a:xfrm>
      </p:grpSpPr>
      <p:sp>
        <p:nvSpPr>
          <p:cNvPr id="2337" name="Google Shape;2337;p3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38" name="Google Shape;2338;p30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2339" name="Google Shape;2339;p30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2340" name="Google Shape;2340;p30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2341" name="Google Shape;2341;p30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2342" name="Google Shape;2342;p3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3" name="Google Shape;2343;p3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4" name="Google Shape;2344;p3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45"/>
        <p:cNvGrpSpPr/>
        <p:nvPr/>
      </p:nvGrpSpPr>
      <p:grpSpPr>
        <a:xfrm>
          <a:off x="0" y="0"/>
          <a:ext cx="0" cy="0"/>
          <a:chOff x="0" y="0"/>
          <a:chExt cx="0" cy="0"/>
        </a:xfrm>
      </p:grpSpPr>
      <p:sp>
        <p:nvSpPr>
          <p:cNvPr id="2346" name="Google Shape;2346;p30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47" name="Google Shape;2347;p3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8" name="Google Shape;2348;p3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9" name="Google Shape;2349;p3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04" name="Google Shape;204;p3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205" name="Google Shape;205;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50"/>
        <p:cNvGrpSpPr/>
        <p:nvPr/>
      </p:nvGrpSpPr>
      <p:grpSpPr>
        <a:xfrm>
          <a:off x="0" y="0"/>
          <a:ext cx="0" cy="0"/>
          <a:chOff x="0" y="0"/>
          <a:chExt cx="0" cy="0"/>
        </a:xfrm>
      </p:grpSpPr>
      <p:sp>
        <p:nvSpPr>
          <p:cNvPr id="2351" name="Google Shape;2351;p3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52" name="Google Shape;2352;p3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2353" name="Google Shape;2353;p3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2354" name="Google Shape;2354;p3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5" name="Google Shape;2355;p3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6" name="Google Shape;2356;p3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57"/>
        <p:cNvGrpSpPr/>
        <p:nvPr/>
      </p:nvGrpSpPr>
      <p:grpSpPr>
        <a:xfrm>
          <a:off x="0" y="0"/>
          <a:ext cx="0" cy="0"/>
          <a:chOff x="0" y="0"/>
          <a:chExt cx="0" cy="0"/>
        </a:xfrm>
      </p:grpSpPr>
      <p:sp>
        <p:nvSpPr>
          <p:cNvPr id="2358" name="Google Shape;2358;p3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59" name="Google Shape;2359;p3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2360" name="Google Shape;2360;p3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2361" name="Google Shape;2361;p3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2" name="Google Shape;2362;p3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3" name="Google Shape;2363;p3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64"/>
        <p:cNvGrpSpPr/>
        <p:nvPr/>
      </p:nvGrpSpPr>
      <p:grpSpPr>
        <a:xfrm>
          <a:off x="0" y="0"/>
          <a:ext cx="0" cy="0"/>
          <a:chOff x="0" y="0"/>
          <a:chExt cx="0" cy="0"/>
        </a:xfrm>
      </p:grpSpPr>
      <p:sp>
        <p:nvSpPr>
          <p:cNvPr id="2365" name="Google Shape;2365;p31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66" name="Google Shape;2366;p31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367" name="Google Shape;2367;p3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8" name="Google Shape;2368;p3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9" name="Google Shape;2369;p3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0"/>
        <p:cNvGrpSpPr/>
        <p:nvPr/>
      </p:nvGrpSpPr>
      <p:grpSpPr>
        <a:xfrm>
          <a:off x="0" y="0"/>
          <a:ext cx="0" cy="0"/>
          <a:chOff x="0" y="0"/>
          <a:chExt cx="0" cy="0"/>
        </a:xfrm>
      </p:grpSpPr>
      <p:sp>
        <p:nvSpPr>
          <p:cNvPr id="2371" name="Google Shape;2371;p31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72" name="Google Shape;2372;p31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373" name="Google Shape;2373;p3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4" name="Google Shape;2374;p3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5" name="Google Shape;2375;p3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90"/>
        <p:cNvGrpSpPr/>
        <p:nvPr/>
      </p:nvGrpSpPr>
      <p:grpSpPr>
        <a:xfrm>
          <a:off x="0" y="0"/>
          <a:ext cx="0" cy="0"/>
          <a:chOff x="0" y="0"/>
          <a:chExt cx="0" cy="0"/>
        </a:xfrm>
      </p:grpSpPr>
      <p:sp>
        <p:nvSpPr>
          <p:cNvPr id="2391" name="Google Shape;2391;p31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92" name="Google Shape;2392;p315"/>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2393" name="Google Shape;2393;p315"/>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2394" name="Google Shape;2394;p31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95" name="Google Shape;2395;p3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396" name="Google Shape;2396;p31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397"/>
        <p:cNvGrpSpPr/>
        <p:nvPr/>
      </p:nvGrpSpPr>
      <p:grpSpPr>
        <a:xfrm>
          <a:off x="0" y="0"/>
          <a:ext cx="0" cy="0"/>
          <a:chOff x="0" y="0"/>
          <a:chExt cx="0" cy="0"/>
        </a:xfrm>
      </p:grpSpPr>
      <p:grpSp>
        <p:nvGrpSpPr>
          <p:cNvPr id="2398" name="Google Shape;2398;p316"/>
          <p:cNvGrpSpPr/>
          <p:nvPr/>
        </p:nvGrpSpPr>
        <p:grpSpPr>
          <a:xfrm>
            <a:off x="0" y="3902075"/>
            <a:ext cx="3400425" cy="2949575"/>
            <a:chOff x="0" y="2458"/>
            <a:chExt cx="2142" cy="1858"/>
          </a:xfrm>
        </p:grpSpPr>
        <p:sp>
          <p:nvSpPr>
            <p:cNvPr id="2399" name="Google Shape;2399;p316"/>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400" name="Google Shape;2400;p316"/>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401" name="Google Shape;2401;p316"/>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402" name="Google Shape;2402;p316"/>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403" name="Google Shape;2403;p316"/>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404" name="Google Shape;2404;p316"/>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405" name="Google Shape;2405;p316"/>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406" name="Google Shape;2406;p316"/>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07" name="Google Shape;2407;p31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b="1" i="0">
                <a:latin typeface="Arial" panose="020B0604020202020204" pitchFamily="34" charset="0"/>
                <a:cs typeface="Arial" panose="020B0604020202020204" pitchFamily="34" charset="0"/>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dirty="0"/>
          </a:p>
        </p:txBody>
      </p:sp>
      <p:sp>
        <p:nvSpPr>
          <p:cNvPr id="2408" name="Google Shape;2408;p31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409" name="Google Shape;2409;p3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410" name="Google Shape;2410;p31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17"/>
        <p:cNvGrpSpPr/>
        <p:nvPr/>
      </p:nvGrpSpPr>
      <p:grpSpPr>
        <a:xfrm>
          <a:off x="0" y="0"/>
          <a:ext cx="0" cy="0"/>
          <a:chOff x="0" y="0"/>
          <a:chExt cx="0" cy="0"/>
        </a:xfrm>
      </p:grpSpPr>
      <p:sp>
        <p:nvSpPr>
          <p:cNvPr id="2418" name="Google Shape;2418;p318"/>
          <p:cNvSpPr txBox="1">
            <a:spLocks noGrp="1"/>
          </p:cNvSpPr>
          <p:nvPr>
            <p:ph type="ctrTitle"/>
          </p:nvPr>
        </p:nvSpPr>
        <p:spPr>
          <a:xfrm>
            <a:off x="685800" y="22860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19" name="Google Shape;2419;p318"/>
          <p:cNvSpPr txBox="1">
            <a:spLocks noGrp="1"/>
          </p:cNvSpPr>
          <p:nvPr>
            <p:ph type="subTitle" idx="1"/>
          </p:nvPr>
        </p:nvSpPr>
        <p:spPr>
          <a:xfrm>
            <a:off x="1371600" y="3886200"/>
            <a:ext cx="6400800" cy="1752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lstStyle>
            <a:lvl1pPr lvl="0" algn="ctr">
              <a:spcBef>
                <a:spcPts val="640"/>
              </a:spcBef>
              <a:spcAft>
                <a:spcPts val="0"/>
              </a:spcAft>
              <a:buSzPts val="3200"/>
              <a:buFont typeface="Noto Sans Symbols"/>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2420" name="Google Shape;2420;p3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1" name="Google Shape;2421;p3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2" name="Google Shape;2422;p3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29"/>
        <p:cNvGrpSpPr/>
        <p:nvPr/>
      </p:nvGrpSpPr>
      <p:grpSpPr>
        <a:xfrm>
          <a:off x="0" y="0"/>
          <a:ext cx="0" cy="0"/>
          <a:chOff x="0" y="0"/>
          <a:chExt cx="0" cy="0"/>
        </a:xfrm>
      </p:grpSpPr>
      <p:sp>
        <p:nvSpPr>
          <p:cNvPr id="2430" name="Google Shape;2430;p3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31" name="Google Shape;2431;p32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432" name="Google Shape;2432;p3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3" name="Google Shape;2433;p3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4" name="Google Shape;2434;p3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41"/>
        <p:cNvGrpSpPr/>
        <p:nvPr/>
      </p:nvGrpSpPr>
      <p:grpSpPr>
        <a:xfrm>
          <a:off x="0" y="0"/>
          <a:ext cx="0" cy="0"/>
          <a:chOff x="0" y="0"/>
          <a:chExt cx="0" cy="0"/>
        </a:xfrm>
      </p:grpSpPr>
      <p:sp>
        <p:nvSpPr>
          <p:cNvPr id="2442" name="Google Shape;2442;p3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3" name="Google Shape;2443;p3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4" name="Google Shape;2444;p3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45"/>
        <p:cNvGrpSpPr/>
        <p:nvPr/>
      </p:nvGrpSpPr>
      <p:grpSpPr>
        <a:xfrm>
          <a:off x="0" y="0"/>
          <a:ext cx="0" cy="0"/>
          <a:chOff x="0" y="0"/>
          <a:chExt cx="0" cy="0"/>
        </a:xfrm>
      </p:grpSpPr>
      <p:sp>
        <p:nvSpPr>
          <p:cNvPr id="2446" name="Google Shape;2446;p323"/>
          <p:cNvSpPr txBox="1">
            <a:spLocks noGrp="1"/>
          </p:cNvSpPr>
          <p:nvPr>
            <p:ph type="ctrTitle"/>
          </p:nvPr>
        </p:nvSpPr>
        <p:spPr>
          <a:xfrm>
            <a:off x="685800" y="2130426"/>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47" name="Google Shape;2447;p3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2448" name="Google Shape;2448;p3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9" name="Google Shape;2449;p3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0" name="Google Shape;2450;p3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8"/>
        <p:cNvGrpSpPr/>
        <p:nvPr/>
      </p:nvGrpSpPr>
      <p:grpSpPr>
        <a:xfrm>
          <a:off x="0" y="0"/>
          <a:ext cx="0" cy="0"/>
          <a:chOff x="0" y="0"/>
          <a:chExt cx="0" cy="0"/>
        </a:xfrm>
      </p:grpSpPr>
      <p:sp>
        <p:nvSpPr>
          <p:cNvPr id="209" name="Google Shape;209;p31"/>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0" name="Google Shape;210;p31"/>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211" name="Google Shape;211;p31"/>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212" name="Google Shape;212;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51"/>
        <p:cNvGrpSpPr/>
        <p:nvPr/>
      </p:nvGrpSpPr>
      <p:grpSpPr>
        <a:xfrm>
          <a:off x="0" y="0"/>
          <a:ext cx="0" cy="0"/>
          <a:chOff x="0" y="0"/>
          <a:chExt cx="0" cy="0"/>
        </a:xfrm>
      </p:grpSpPr>
      <p:sp>
        <p:nvSpPr>
          <p:cNvPr id="2452" name="Google Shape;2452;p32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53" name="Google Shape;2453;p32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454" name="Google Shape;2454;p3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5" name="Google Shape;2455;p3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6" name="Google Shape;2456;p3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57"/>
        <p:cNvGrpSpPr/>
        <p:nvPr/>
      </p:nvGrpSpPr>
      <p:grpSpPr>
        <a:xfrm>
          <a:off x="0" y="0"/>
          <a:ext cx="0" cy="0"/>
          <a:chOff x="0" y="0"/>
          <a:chExt cx="0" cy="0"/>
        </a:xfrm>
      </p:grpSpPr>
      <p:sp>
        <p:nvSpPr>
          <p:cNvPr id="2458" name="Google Shape;2458;p325"/>
          <p:cNvSpPr txBox="1">
            <a:spLocks noGrp="1"/>
          </p:cNvSpPr>
          <p:nvPr>
            <p:ph type="title"/>
          </p:nvPr>
        </p:nvSpPr>
        <p:spPr>
          <a:xfrm>
            <a:off x="722313" y="4406901"/>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59" name="Google Shape;2459;p325"/>
          <p:cNvSpPr txBox="1">
            <a:spLocks noGrp="1"/>
          </p:cNvSpPr>
          <p:nvPr>
            <p:ph type="body" idx="1"/>
          </p:nvPr>
        </p:nvSpPr>
        <p:spPr>
          <a:xfrm>
            <a:off x="722313" y="2906714"/>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2460" name="Google Shape;2460;p32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1" name="Google Shape;2461;p32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2" name="Google Shape;2462;p3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63"/>
        <p:cNvGrpSpPr/>
        <p:nvPr/>
      </p:nvGrpSpPr>
      <p:grpSpPr>
        <a:xfrm>
          <a:off x="0" y="0"/>
          <a:ext cx="0" cy="0"/>
          <a:chOff x="0" y="0"/>
          <a:chExt cx="0" cy="0"/>
        </a:xfrm>
      </p:grpSpPr>
      <p:sp>
        <p:nvSpPr>
          <p:cNvPr id="2464" name="Google Shape;2464;p32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65" name="Google Shape;2465;p32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2466" name="Google Shape;2466;p32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2467" name="Google Shape;2467;p32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8" name="Google Shape;2468;p32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9" name="Google Shape;2469;p32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70"/>
        <p:cNvGrpSpPr/>
        <p:nvPr/>
      </p:nvGrpSpPr>
      <p:grpSpPr>
        <a:xfrm>
          <a:off x="0" y="0"/>
          <a:ext cx="0" cy="0"/>
          <a:chOff x="0" y="0"/>
          <a:chExt cx="0" cy="0"/>
        </a:xfrm>
      </p:grpSpPr>
      <p:sp>
        <p:nvSpPr>
          <p:cNvPr id="2471" name="Google Shape;2471;p3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72" name="Google Shape;2472;p32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2473" name="Google Shape;2473;p32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2474" name="Google Shape;2474;p327"/>
          <p:cNvSpPr txBox="1">
            <a:spLocks noGrp="1"/>
          </p:cNvSpPr>
          <p:nvPr>
            <p:ph type="body" idx="3"/>
          </p:nvPr>
        </p:nvSpPr>
        <p:spPr>
          <a:xfrm>
            <a:off x="4645026"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2475" name="Google Shape;2475;p327"/>
          <p:cNvSpPr txBox="1">
            <a:spLocks noGrp="1"/>
          </p:cNvSpPr>
          <p:nvPr>
            <p:ph type="body" idx="4"/>
          </p:nvPr>
        </p:nvSpPr>
        <p:spPr>
          <a:xfrm>
            <a:off x="4645026"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2476" name="Google Shape;2476;p3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7" name="Google Shape;2477;p3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8" name="Google Shape;2478;p3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79"/>
        <p:cNvGrpSpPr/>
        <p:nvPr/>
      </p:nvGrpSpPr>
      <p:grpSpPr>
        <a:xfrm>
          <a:off x="0" y="0"/>
          <a:ext cx="0" cy="0"/>
          <a:chOff x="0" y="0"/>
          <a:chExt cx="0" cy="0"/>
        </a:xfrm>
      </p:grpSpPr>
      <p:sp>
        <p:nvSpPr>
          <p:cNvPr id="2480" name="Google Shape;2480;p32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81" name="Google Shape;2481;p3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2" name="Google Shape;2482;p3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3" name="Google Shape;2483;p3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84"/>
        <p:cNvGrpSpPr/>
        <p:nvPr/>
      </p:nvGrpSpPr>
      <p:grpSpPr>
        <a:xfrm>
          <a:off x="0" y="0"/>
          <a:ext cx="0" cy="0"/>
          <a:chOff x="0" y="0"/>
          <a:chExt cx="0" cy="0"/>
        </a:xfrm>
      </p:grpSpPr>
      <p:sp>
        <p:nvSpPr>
          <p:cNvPr id="2485" name="Google Shape;2485;p329"/>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86" name="Google Shape;2486;p329"/>
          <p:cNvSpPr txBox="1">
            <a:spLocks noGrp="1"/>
          </p:cNvSpPr>
          <p:nvPr>
            <p:ph type="body" idx="1"/>
          </p:nvPr>
        </p:nvSpPr>
        <p:spPr>
          <a:xfrm>
            <a:off x="3575050" y="273051"/>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2487" name="Google Shape;2487;p329"/>
          <p:cNvSpPr txBox="1">
            <a:spLocks noGrp="1"/>
          </p:cNvSpPr>
          <p:nvPr>
            <p:ph type="body" idx="2"/>
          </p:nvPr>
        </p:nvSpPr>
        <p:spPr>
          <a:xfrm>
            <a:off x="457201" y="1435101"/>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2488" name="Google Shape;2488;p3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89" name="Google Shape;2489;p3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0" name="Google Shape;2490;p3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91"/>
        <p:cNvGrpSpPr/>
        <p:nvPr/>
      </p:nvGrpSpPr>
      <p:grpSpPr>
        <a:xfrm>
          <a:off x="0" y="0"/>
          <a:ext cx="0" cy="0"/>
          <a:chOff x="0" y="0"/>
          <a:chExt cx="0" cy="0"/>
        </a:xfrm>
      </p:grpSpPr>
      <p:sp>
        <p:nvSpPr>
          <p:cNvPr id="2492" name="Google Shape;2492;p33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93" name="Google Shape;2493;p33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2494" name="Google Shape;2494;p33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2495" name="Google Shape;2495;p3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6" name="Google Shape;2496;p3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97" name="Google Shape;2497;p3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98"/>
        <p:cNvGrpSpPr/>
        <p:nvPr/>
      </p:nvGrpSpPr>
      <p:grpSpPr>
        <a:xfrm>
          <a:off x="0" y="0"/>
          <a:ext cx="0" cy="0"/>
          <a:chOff x="0" y="0"/>
          <a:chExt cx="0" cy="0"/>
        </a:xfrm>
      </p:grpSpPr>
      <p:sp>
        <p:nvSpPr>
          <p:cNvPr id="2499" name="Google Shape;2499;p33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500" name="Google Shape;2500;p33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501" name="Google Shape;2501;p3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2" name="Google Shape;2502;p3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3" name="Google Shape;2503;p3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04"/>
        <p:cNvGrpSpPr/>
        <p:nvPr/>
      </p:nvGrpSpPr>
      <p:grpSpPr>
        <a:xfrm>
          <a:off x="0" y="0"/>
          <a:ext cx="0" cy="0"/>
          <a:chOff x="0" y="0"/>
          <a:chExt cx="0" cy="0"/>
        </a:xfrm>
      </p:grpSpPr>
      <p:sp>
        <p:nvSpPr>
          <p:cNvPr id="2505" name="Google Shape;2505;p33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506" name="Google Shape;2506;p33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507" name="Google Shape;2507;p3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8" name="Google Shape;2508;p3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9" name="Google Shape;2509;p3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2510"/>
        <p:cNvGrpSpPr/>
        <p:nvPr/>
      </p:nvGrpSpPr>
      <p:grpSpPr>
        <a:xfrm>
          <a:off x="0" y="0"/>
          <a:ext cx="0" cy="0"/>
          <a:chOff x="0" y="0"/>
          <a:chExt cx="0" cy="0"/>
        </a:xfrm>
      </p:grpSpPr>
      <p:sp>
        <p:nvSpPr>
          <p:cNvPr id="2511" name="Google Shape;2511;p33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512" name="Google Shape;2512;p3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3" name="Google Shape;2513;p3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4" name="Google Shape;2514;p3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5"/>
        <p:cNvGrpSpPr/>
        <p:nvPr/>
      </p:nvGrpSpPr>
      <p:grpSpPr>
        <a:xfrm>
          <a:off x="0" y="0"/>
          <a:ext cx="0" cy="0"/>
          <a:chOff x="0" y="0"/>
          <a:chExt cx="0" cy="0"/>
        </a:xfrm>
      </p:grpSpPr>
      <p:sp>
        <p:nvSpPr>
          <p:cNvPr id="216" name="Google Shape;216;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17" name="Google Shape;217;p3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218" name="Google Shape;218;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219" name="Google Shape;219;p3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220" name="Google Shape;220;p3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221" name="Google Shape;22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529"/>
        <p:cNvGrpSpPr/>
        <p:nvPr/>
      </p:nvGrpSpPr>
      <p:grpSpPr>
        <a:xfrm>
          <a:off x="0" y="0"/>
          <a:ext cx="0" cy="0"/>
          <a:chOff x="0" y="0"/>
          <a:chExt cx="0" cy="0"/>
        </a:xfrm>
      </p:grpSpPr>
      <p:grpSp>
        <p:nvGrpSpPr>
          <p:cNvPr id="2530" name="Google Shape;2530;p335"/>
          <p:cNvGrpSpPr/>
          <p:nvPr/>
        </p:nvGrpSpPr>
        <p:grpSpPr>
          <a:xfrm>
            <a:off x="0" y="3902075"/>
            <a:ext cx="3400425" cy="2949575"/>
            <a:chOff x="0" y="2458"/>
            <a:chExt cx="2142" cy="1858"/>
          </a:xfrm>
        </p:grpSpPr>
        <p:sp>
          <p:nvSpPr>
            <p:cNvPr id="2531" name="Google Shape;2531;p335"/>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32" name="Google Shape;2532;p335"/>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33" name="Google Shape;2533;p335"/>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34" name="Google Shape;2534;p335"/>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35" name="Google Shape;2535;p335"/>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36" name="Google Shape;2536;p335"/>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37" name="Google Shape;2537;p335"/>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538" name="Google Shape;2538;p335"/>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539" name="Google Shape;2539;p3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b="1" i="0">
                <a:latin typeface="Arial" panose="020B0604020202020204" pitchFamily="34" charset="0"/>
                <a:cs typeface="Arial" panose="020B0604020202020204" pitchFamily="34" charset="0"/>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dirty="0"/>
          </a:p>
        </p:txBody>
      </p:sp>
      <p:sp>
        <p:nvSpPr>
          <p:cNvPr id="2540" name="Google Shape;2540;p33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41" name="Google Shape;2541;p3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42" name="Google Shape;2542;p33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557"/>
        <p:cNvGrpSpPr/>
        <p:nvPr/>
      </p:nvGrpSpPr>
      <p:grpSpPr>
        <a:xfrm>
          <a:off x="0" y="0"/>
          <a:ext cx="0" cy="0"/>
          <a:chOff x="0" y="0"/>
          <a:chExt cx="0" cy="0"/>
        </a:xfrm>
      </p:grpSpPr>
      <p:grpSp>
        <p:nvGrpSpPr>
          <p:cNvPr id="2558" name="Google Shape;2558;p337"/>
          <p:cNvGrpSpPr/>
          <p:nvPr/>
        </p:nvGrpSpPr>
        <p:grpSpPr>
          <a:xfrm>
            <a:off x="0" y="3902075"/>
            <a:ext cx="3400425" cy="2949575"/>
            <a:chOff x="0" y="2458"/>
            <a:chExt cx="2142" cy="1858"/>
          </a:xfrm>
        </p:grpSpPr>
        <p:sp>
          <p:nvSpPr>
            <p:cNvPr id="2559" name="Google Shape;2559;p337"/>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60" name="Google Shape;2560;p337"/>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61" name="Google Shape;2561;p337"/>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62" name="Google Shape;2562;p337"/>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63" name="Google Shape;2563;p337"/>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64" name="Google Shape;2564;p337"/>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65" name="Google Shape;2565;p337"/>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566" name="Google Shape;2566;p337"/>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567" name="Google Shape;2567;p33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b="1" i="0">
                <a:latin typeface="Arial" panose="020B0604020202020204" pitchFamily="34" charset="0"/>
                <a:cs typeface="Arial" panose="020B0604020202020204" pitchFamily="34" charset="0"/>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dirty="0"/>
          </a:p>
        </p:txBody>
      </p:sp>
      <p:sp>
        <p:nvSpPr>
          <p:cNvPr id="2568" name="Google Shape;2568;p33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69" name="Google Shape;2569;p3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70" name="Google Shape;2570;p33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585"/>
        <p:cNvGrpSpPr/>
        <p:nvPr/>
      </p:nvGrpSpPr>
      <p:grpSpPr>
        <a:xfrm>
          <a:off x="0" y="0"/>
          <a:ext cx="0" cy="0"/>
          <a:chOff x="0" y="0"/>
          <a:chExt cx="0" cy="0"/>
        </a:xfrm>
      </p:grpSpPr>
      <p:grpSp>
        <p:nvGrpSpPr>
          <p:cNvPr id="2586" name="Google Shape;2586;p339"/>
          <p:cNvGrpSpPr/>
          <p:nvPr/>
        </p:nvGrpSpPr>
        <p:grpSpPr>
          <a:xfrm>
            <a:off x="0" y="3902075"/>
            <a:ext cx="3400425" cy="2949575"/>
            <a:chOff x="0" y="2458"/>
            <a:chExt cx="2142" cy="1858"/>
          </a:xfrm>
        </p:grpSpPr>
        <p:sp>
          <p:nvSpPr>
            <p:cNvPr id="2587" name="Google Shape;2587;p339"/>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88" name="Google Shape;2588;p339"/>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89" name="Google Shape;2589;p339"/>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90" name="Google Shape;2590;p339"/>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91" name="Google Shape;2591;p339"/>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92" name="Google Shape;2592;p339"/>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93" name="Google Shape;2593;p339"/>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594" name="Google Shape;2594;p339"/>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595" name="Google Shape;2595;p33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b="1" i="0">
                <a:latin typeface="Arial" panose="020B0604020202020204" pitchFamily="34" charset="0"/>
                <a:cs typeface="Arial" panose="020B0604020202020204" pitchFamily="34" charset="0"/>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dirty="0"/>
          </a:p>
        </p:txBody>
      </p:sp>
      <p:sp>
        <p:nvSpPr>
          <p:cNvPr id="2596" name="Google Shape;2596;p33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97" name="Google Shape;2597;p3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98" name="Google Shape;2598;p33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05"/>
        <p:cNvGrpSpPr/>
        <p:nvPr/>
      </p:nvGrpSpPr>
      <p:grpSpPr>
        <a:xfrm>
          <a:off x="0" y="0"/>
          <a:ext cx="0" cy="0"/>
          <a:chOff x="0" y="0"/>
          <a:chExt cx="0" cy="0"/>
        </a:xfrm>
      </p:grpSpPr>
      <p:sp>
        <p:nvSpPr>
          <p:cNvPr id="2606" name="Google Shape;2606;p3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7" name="Google Shape;2607;p34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8" name="Google Shape;2608;p3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09"/>
        <p:cNvGrpSpPr/>
        <p:nvPr/>
      </p:nvGrpSpPr>
      <p:grpSpPr>
        <a:xfrm>
          <a:off x="0" y="0"/>
          <a:ext cx="0" cy="0"/>
          <a:chOff x="0" y="0"/>
          <a:chExt cx="0" cy="0"/>
        </a:xfrm>
      </p:grpSpPr>
      <p:sp>
        <p:nvSpPr>
          <p:cNvPr id="2610" name="Google Shape;2610;p342"/>
          <p:cNvSpPr txBox="1">
            <a:spLocks noGrp="1"/>
          </p:cNvSpPr>
          <p:nvPr>
            <p:ph type="ctrTitle"/>
          </p:nvPr>
        </p:nvSpPr>
        <p:spPr>
          <a:xfrm>
            <a:off x="685800" y="2130425"/>
            <a:ext cx="7772400" cy="147002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1" name="Google Shape;2611;p342"/>
          <p:cNvSpPr txBox="1">
            <a:spLocks noGrp="1"/>
          </p:cNvSpPr>
          <p:nvPr>
            <p:ph type="subTitle" idx="1"/>
          </p:nvPr>
        </p:nvSpPr>
        <p:spPr>
          <a:xfrm>
            <a:off x="1371600" y="3886200"/>
            <a:ext cx="6400800" cy="17526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lvl="0" algn="ctr">
              <a:spcBef>
                <a:spcPts val="640"/>
              </a:spcBef>
              <a:spcAft>
                <a:spcPts val="0"/>
              </a:spcAft>
              <a:buClr>
                <a:schemeClr val="lt1"/>
              </a:buClr>
              <a:buSzPts val="3040"/>
              <a:buNone/>
              <a:defRPr/>
            </a:lvl1pPr>
            <a:lvl2pPr lvl="1" algn="ctr">
              <a:spcBef>
                <a:spcPts val="560"/>
              </a:spcBef>
              <a:spcAft>
                <a:spcPts val="0"/>
              </a:spcAft>
              <a:buClr>
                <a:schemeClr val="lt1"/>
              </a:buClr>
              <a:buSzPts val="2660"/>
              <a:buNone/>
              <a:defRPr/>
            </a:lvl2pPr>
            <a:lvl3pPr lvl="2" algn="ctr">
              <a:spcBef>
                <a:spcPts val="480"/>
              </a:spcBef>
              <a:spcAft>
                <a:spcPts val="0"/>
              </a:spcAft>
              <a:buClr>
                <a:schemeClr val="lt1"/>
              </a:buClr>
              <a:buSzPts val="2280"/>
              <a:buNone/>
              <a:defRPr/>
            </a:lvl3pPr>
            <a:lvl4pPr lvl="3" algn="ctr">
              <a:spcBef>
                <a:spcPts val="400"/>
              </a:spcBef>
              <a:spcAft>
                <a:spcPts val="0"/>
              </a:spcAft>
              <a:buClr>
                <a:schemeClr val="lt1"/>
              </a:buClr>
              <a:buSzPts val="1900"/>
              <a:buNone/>
              <a:defRPr/>
            </a:lvl4pPr>
            <a:lvl5pPr lvl="4" algn="ctr">
              <a:spcBef>
                <a:spcPts val="400"/>
              </a:spcBef>
              <a:spcAft>
                <a:spcPts val="0"/>
              </a:spcAft>
              <a:buClr>
                <a:schemeClr val="lt1"/>
              </a:buClr>
              <a:buSzPts val="1900"/>
              <a:buNone/>
              <a:defRPr/>
            </a:lvl5pPr>
            <a:lvl6pPr lvl="5" algn="ctr">
              <a:spcBef>
                <a:spcPts val="400"/>
              </a:spcBef>
              <a:spcAft>
                <a:spcPts val="0"/>
              </a:spcAft>
              <a:buClr>
                <a:schemeClr val="lt1"/>
              </a:buClr>
              <a:buSzPts val="1900"/>
              <a:buNone/>
              <a:defRPr/>
            </a:lvl6pPr>
            <a:lvl7pPr lvl="6" algn="ctr">
              <a:spcBef>
                <a:spcPts val="400"/>
              </a:spcBef>
              <a:spcAft>
                <a:spcPts val="0"/>
              </a:spcAft>
              <a:buClr>
                <a:schemeClr val="lt1"/>
              </a:buClr>
              <a:buSzPts val="1900"/>
              <a:buNone/>
              <a:defRPr/>
            </a:lvl7pPr>
            <a:lvl8pPr lvl="7" algn="ctr">
              <a:spcBef>
                <a:spcPts val="400"/>
              </a:spcBef>
              <a:spcAft>
                <a:spcPts val="0"/>
              </a:spcAft>
              <a:buClr>
                <a:schemeClr val="lt1"/>
              </a:buClr>
              <a:buSzPts val="1900"/>
              <a:buNone/>
              <a:defRPr/>
            </a:lvl8pPr>
            <a:lvl9pPr lvl="8" algn="ctr">
              <a:spcBef>
                <a:spcPts val="400"/>
              </a:spcBef>
              <a:spcAft>
                <a:spcPts val="0"/>
              </a:spcAft>
              <a:buClr>
                <a:schemeClr val="lt1"/>
              </a:buClr>
              <a:buSzPts val="1900"/>
              <a:buNone/>
              <a:defRPr/>
            </a:lvl9pPr>
          </a:lstStyle>
          <a:p>
            <a:endParaRPr/>
          </a:p>
        </p:txBody>
      </p:sp>
      <p:sp>
        <p:nvSpPr>
          <p:cNvPr id="2612" name="Google Shape;2612;p3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3" name="Google Shape;2613;p3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4" name="Google Shape;2614;p3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15"/>
        <p:cNvGrpSpPr/>
        <p:nvPr/>
      </p:nvGrpSpPr>
      <p:grpSpPr>
        <a:xfrm>
          <a:off x="0" y="0"/>
          <a:ext cx="0" cy="0"/>
          <a:chOff x="0" y="0"/>
          <a:chExt cx="0" cy="0"/>
        </a:xfrm>
      </p:grpSpPr>
      <p:sp>
        <p:nvSpPr>
          <p:cNvPr id="2616" name="Google Shape;2616;p343"/>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17" name="Google Shape;2617;p343"/>
          <p:cNvSpPr txBox="1">
            <a:spLocks noGrp="1"/>
          </p:cNvSpPr>
          <p:nvPr>
            <p:ph type="body" idx="1"/>
          </p:nvPr>
        </p:nvSpPr>
        <p:spPr>
          <a:xfrm>
            <a:off x="685800" y="1981200"/>
            <a:ext cx="77724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37185" algn="l">
              <a:spcBef>
                <a:spcPts val="360"/>
              </a:spcBef>
              <a:spcAft>
                <a:spcPts val="0"/>
              </a:spcAft>
              <a:buClr>
                <a:schemeClr val="lt1"/>
              </a:buClr>
              <a:buSzPts val="1710"/>
              <a:buChar char="●"/>
              <a:defRPr/>
            </a:lvl1pPr>
            <a:lvl2pPr marL="914400" lvl="1" indent="-337185" algn="l">
              <a:spcBef>
                <a:spcPts val="360"/>
              </a:spcBef>
              <a:spcAft>
                <a:spcPts val="0"/>
              </a:spcAft>
              <a:buClr>
                <a:schemeClr val="lt1"/>
              </a:buClr>
              <a:buSzPts val="1710"/>
              <a:buChar char="●"/>
              <a:defRPr/>
            </a:lvl2pPr>
            <a:lvl3pPr marL="1371600" lvl="2" indent="-337185" algn="l">
              <a:spcBef>
                <a:spcPts val="360"/>
              </a:spcBef>
              <a:spcAft>
                <a:spcPts val="0"/>
              </a:spcAft>
              <a:buClr>
                <a:schemeClr val="lt1"/>
              </a:buClr>
              <a:buSzPts val="1710"/>
              <a:buChar char="●"/>
              <a:defRPr/>
            </a:lvl3pPr>
            <a:lvl4pPr marL="1828800" lvl="3" indent="-337185" algn="l">
              <a:spcBef>
                <a:spcPts val="360"/>
              </a:spcBef>
              <a:spcAft>
                <a:spcPts val="0"/>
              </a:spcAft>
              <a:buClr>
                <a:schemeClr val="lt1"/>
              </a:buClr>
              <a:buSzPts val="1710"/>
              <a:buChar char="●"/>
              <a:defRPr/>
            </a:lvl4pPr>
            <a:lvl5pPr marL="2286000" lvl="4" indent="-337185" algn="l">
              <a:spcBef>
                <a:spcPts val="360"/>
              </a:spcBef>
              <a:spcAft>
                <a:spcPts val="0"/>
              </a:spcAft>
              <a:buClr>
                <a:schemeClr val="lt1"/>
              </a:buClr>
              <a:buSzPts val="1710"/>
              <a:buChar char="●"/>
              <a:defRPr/>
            </a:lvl5pPr>
            <a:lvl6pPr marL="2743200" lvl="5" indent="-337185" algn="l">
              <a:spcBef>
                <a:spcPts val="360"/>
              </a:spcBef>
              <a:spcAft>
                <a:spcPts val="0"/>
              </a:spcAft>
              <a:buClr>
                <a:schemeClr val="lt1"/>
              </a:buClr>
              <a:buSzPts val="1710"/>
              <a:buChar char="●"/>
              <a:defRPr/>
            </a:lvl6pPr>
            <a:lvl7pPr marL="3200400" lvl="6" indent="-337185" algn="l">
              <a:spcBef>
                <a:spcPts val="360"/>
              </a:spcBef>
              <a:spcAft>
                <a:spcPts val="0"/>
              </a:spcAft>
              <a:buClr>
                <a:schemeClr val="lt1"/>
              </a:buClr>
              <a:buSzPts val="1710"/>
              <a:buChar char="●"/>
              <a:defRPr/>
            </a:lvl7pPr>
            <a:lvl8pPr marL="3657600" lvl="7" indent="-337184" algn="l">
              <a:spcBef>
                <a:spcPts val="360"/>
              </a:spcBef>
              <a:spcAft>
                <a:spcPts val="0"/>
              </a:spcAft>
              <a:buClr>
                <a:schemeClr val="lt1"/>
              </a:buClr>
              <a:buSzPts val="1710"/>
              <a:buChar char="●"/>
              <a:defRPr/>
            </a:lvl8pPr>
            <a:lvl9pPr marL="4114800" lvl="8" indent="-337184" algn="l">
              <a:spcBef>
                <a:spcPts val="360"/>
              </a:spcBef>
              <a:spcAft>
                <a:spcPts val="0"/>
              </a:spcAft>
              <a:buClr>
                <a:schemeClr val="lt1"/>
              </a:buClr>
              <a:buSzPts val="1710"/>
              <a:buChar char="●"/>
              <a:defRPr/>
            </a:lvl9pPr>
          </a:lstStyle>
          <a:p>
            <a:endParaRPr/>
          </a:p>
        </p:txBody>
      </p:sp>
      <p:sp>
        <p:nvSpPr>
          <p:cNvPr id="2618" name="Google Shape;2618;p3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19" name="Google Shape;2619;p3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0" name="Google Shape;2620;p3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21"/>
        <p:cNvGrpSpPr/>
        <p:nvPr/>
      </p:nvGrpSpPr>
      <p:grpSpPr>
        <a:xfrm>
          <a:off x="0" y="0"/>
          <a:ext cx="0" cy="0"/>
          <a:chOff x="0" y="0"/>
          <a:chExt cx="0" cy="0"/>
        </a:xfrm>
      </p:grpSpPr>
      <p:sp>
        <p:nvSpPr>
          <p:cNvPr id="2622" name="Google Shape;2622;p344"/>
          <p:cNvSpPr txBox="1">
            <a:spLocks noGrp="1"/>
          </p:cNvSpPr>
          <p:nvPr>
            <p:ph type="title"/>
          </p:nvPr>
        </p:nvSpPr>
        <p:spPr>
          <a:xfrm>
            <a:off x="722313" y="4406900"/>
            <a:ext cx="7772400" cy="136207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23" name="Google Shape;2623;p344"/>
          <p:cNvSpPr txBox="1">
            <a:spLocks noGrp="1"/>
          </p:cNvSpPr>
          <p:nvPr>
            <p:ph type="body" idx="1"/>
          </p:nvPr>
        </p:nvSpPr>
        <p:spPr>
          <a:xfrm>
            <a:off x="722313" y="2906713"/>
            <a:ext cx="7772400" cy="1500187"/>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marL="457200" lvl="0" indent="-228600" algn="l">
              <a:spcBef>
                <a:spcPts val="400"/>
              </a:spcBef>
              <a:spcAft>
                <a:spcPts val="0"/>
              </a:spcAft>
              <a:buClr>
                <a:schemeClr val="lt1"/>
              </a:buClr>
              <a:buSzPts val="1900"/>
              <a:buNone/>
              <a:defRPr sz="2000"/>
            </a:lvl1pPr>
            <a:lvl2pPr marL="914400" lvl="1" indent="-228600" algn="l">
              <a:spcBef>
                <a:spcPts val="360"/>
              </a:spcBef>
              <a:spcAft>
                <a:spcPts val="0"/>
              </a:spcAft>
              <a:buClr>
                <a:schemeClr val="lt1"/>
              </a:buClr>
              <a:buSzPts val="1710"/>
              <a:buNone/>
              <a:defRPr sz="1800"/>
            </a:lvl2pPr>
            <a:lvl3pPr marL="1371600" lvl="2" indent="-228600" algn="l">
              <a:spcBef>
                <a:spcPts val="320"/>
              </a:spcBef>
              <a:spcAft>
                <a:spcPts val="0"/>
              </a:spcAft>
              <a:buClr>
                <a:schemeClr val="lt1"/>
              </a:buClr>
              <a:buSzPts val="1520"/>
              <a:buNone/>
              <a:defRPr sz="1600"/>
            </a:lvl3pPr>
            <a:lvl4pPr marL="1828800" lvl="3" indent="-228600" algn="l">
              <a:spcBef>
                <a:spcPts val="280"/>
              </a:spcBef>
              <a:spcAft>
                <a:spcPts val="0"/>
              </a:spcAft>
              <a:buClr>
                <a:schemeClr val="lt1"/>
              </a:buClr>
              <a:buSzPts val="1330"/>
              <a:buNone/>
              <a:defRPr sz="1400"/>
            </a:lvl4pPr>
            <a:lvl5pPr marL="2286000" lvl="4" indent="-228600" algn="l">
              <a:spcBef>
                <a:spcPts val="280"/>
              </a:spcBef>
              <a:spcAft>
                <a:spcPts val="0"/>
              </a:spcAft>
              <a:buClr>
                <a:schemeClr val="lt1"/>
              </a:buClr>
              <a:buSzPts val="1330"/>
              <a:buNone/>
              <a:defRPr sz="1400"/>
            </a:lvl5pPr>
            <a:lvl6pPr marL="2743200" lvl="5" indent="-228600" algn="l">
              <a:spcBef>
                <a:spcPts val="280"/>
              </a:spcBef>
              <a:spcAft>
                <a:spcPts val="0"/>
              </a:spcAft>
              <a:buClr>
                <a:schemeClr val="lt1"/>
              </a:buClr>
              <a:buSzPts val="1330"/>
              <a:buNone/>
              <a:defRPr sz="1400"/>
            </a:lvl6pPr>
            <a:lvl7pPr marL="3200400" lvl="6" indent="-228600" algn="l">
              <a:spcBef>
                <a:spcPts val="280"/>
              </a:spcBef>
              <a:spcAft>
                <a:spcPts val="0"/>
              </a:spcAft>
              <a:buClr>
                <a:schemeClr val="lt1"/>
              </a:buClr>
              <a:buSzPts val="1330"/>
              <a:buNone/>
              <a:defRPr sz="1400"/>
            </a:lvl7pPr>
            <a:lvl8pPr marL="3657600" lvl="7" indent="-228600" algn="l">
              <a:spcBef>
                <a:spcPts val="280"/>
              </a:spcBef>
              <a:spcAft>
                <a:spcPts val="0"/>
              </a:spcAft>
              <a:buClr>
                <a:schemeClr val="lt1"/>
              </a:buClr>
              <a:buSzPts val="1330"/>
              <a:buNone/>
              <a:defRPr sz="1400"/>
            </a:lvl8pPr>
            <a:lvl9pPr marL="4114800" lvl="8" indent="-228600" algn="l">
              <a:spcBef>
                <a:spcPts val="280"/>
              </a:spcBef>
              <a:spcAft>
                <a:spcPts val="0"/>
              </a:spcAft>
              <a:buClr>
                <a:schemeClr val="lt1"/>
              </a:buClr>
              <a:buSzPts val="1330"/>
              <a:buNone/>
              <a:defRPr sz="1400"/>
            </a:lvl9pPr>
          </a:lstStyle>
          <a:p>
            <a:endParaRPr/>
          </a:p>
        </p:txBody>
      </p:sp>
      <p:sp>
        <p:nvSpPr>
          <p:cNvPr id="2624" name="Google Shape;2624;p3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5" name="Google Shape;2625;p3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6" name="Google Shape;2626;p3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27"/>
        <p:cNvGrpSpPr/>
        <p:nvPr/>
      </p:nvGrpSpPr>
      <p:grpSpPr>
        <a:xfrm>
          <a:off x="0" y="0"/>
          <a:ext cx="0" cy="0"/>
          <a:chOff x="0" y="0"/>
          <a:chExt cx="0" cy="0"/>
        </a:xfrm>
      </p:grpSpPr>
      <p:sp>
        <p:nvSpPr>
          <p:cNvPr id="2628" name="Google Shape;2628;p345"/>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29" name="Google Shape;2629;p345"/>
          <p:cNvSpPr txBox="1">
            <a:spLocks noGrp="1"/>
          </p:cNvSpPr>
          <p:nvPr>
            <p:ph type="body" idx="1"/>
          </p:nvPr>
        </p:nvSpPr>
        <p:spPr>
          <a:xfrm>
            <a:off x="685800" y="1981200"/>
            <a:ext cx="38100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97510" algn="l">
              <a:spcBef>
                <a:spcPts val="560"/>
              </a:spcBef>
              <a:spcAft>
                <a:spcPts val="0"/>
              </a:spcAft>
              <a:buClr>
                <a:schemeClr val="lt1"/>
              </a:buClr>
              <a:buSzPts val="2660"/>
              <a:buChar char="●"/>
              <a:defRPr sz="2800"/>
            </a:lvl1pPr>
            <a:lvl2pPr marL="914400" lvl="1" indent="-373380" algn="l">
              <a:spcBef>
                <a:spcPts val="480"/>
              </a:spcBef>
              <a:spcAft>
                <a:spcPts val="0"/>
              </a:spcAft>
              <a:buClr>
                <a:schemeClr val="lt1"/>
              </a:buClr>
              <a:buSzPts val="2280"/>
              <a:buChar char="●"/>
              <a:defRPr sz="2400"/>
            </a:lvl2pPr>
            <a:lvl3pPr marL="1371600" lvl="2" indent="-349250" algn="l">
              <a:spcBef>
                <a:spcPts val="400"/>
              </a:spcBef>
              <a:spcAft>
                <a:spcPts val="0"/>
              </a:spcAft>
              <a:buClr>
                <a:schemeClr val="lt1"/>
              </a:buClr>
              <a:buSzPts val="1900"/>
              <a:buChar char="●"/>
              <a:defRPr sz="2000"/>
            </a:lvl3pPr>
            <a:lvl4pPr marL="1828800" lvl="3" indent="-337185" algn="l">
              <a:spcBef>
                <a:spcPts val="360"/>
              </a:spcBef>
              <a:spcAft>
                <a:spcPts val="0"/>
              </a:spcAft>
              <a:buClr>
                <a:schemeClr val="lt1"/>
              </a:buClr>
              <a:buSzPts val="1710"/>
              <a:buChar char="●"/>
              <a:defRPr sz="1800"/>
            </a:lvl4pPr>
            <a:lvl5pPr marL="2286000" lvl="4" indent="-337185" algn="l">
              <a:spcBef>
                <a:spcPts val="360"/>
              </a:spcBef>
              <a:spcAft>
                <a:spcPts val="0"/>
              </a:spcAft>
              <a:buClr>
                <a:schemeClr val="lt1"/>
              </a:buClr>
              <a:buSzPts val="1710"/>
              <a:buChar char="●"/>
              <a:defRPr sz="1800"/>
            </a:lvl5pPr>
            <a:lvl6pPr marL="2743200" lvl="5" indent="-337185" algn="l">
              <a:spcBef>
                <a:spcPts val="360"/>
              </a:spcBef>
              <a:spcAft>
                <a:spcPts val="0"/>
              </a:spcAft>
              <a:buClr>
                <a:schemeClr val="lt1"/>
              </a:buClr>
              <a:buSzPts val="1710"/>
              <a:buChar char="●"/>
              <a:defRPr sz="1800"/>
            </a:lvl6pPr>
            <a:lvl7pPr marL="3200400" lvl="6" indent="-337185" algn="l">
              <a:spcBef>
                <a:spcPts val="360"/>
              </a:spcBef>
              <a:spcAft>
                <a:spcPts val="0"/>
              </a:spcAft>
              <a:buClr>
                <a:schemeClr val="lt1"/>
              </a:buClr>
              <a:buSzPts val="1710"/>
              <a:buChar char="●"/>
              <a:defRPr sz="1800"/>
            </a:lvl7pPr>
            <a:lvl8pPr marL="3657600" lvl="7" indent="-337184" algn="l">
              <a:spcBef>
                <a:spcPts val="360"/>
              </a:spcBef>
              <a:spcAft>
                <a:spcPts val="0"/>
              </a:spcAft>
              <a:buClr>
                <a:schemeClr val="lt1"/>
              </a:buClr>
              <a:buSzPts val="1710"/>
              <a:buChar char="●"/>
              <a:defRPr sz="1800"/>
            </a:lvl8pPr>
            <a:lvl9pPr marL="4114800" lvl="8" indent="-337184" algn="l">
              <a:spcBef>
                <a:spcPts val="360"/>
              </a:spcBef>
              <a:spcAft>
                <a:spcPts val="0"/>
              </a:spcAft>
              <a:buClr>
                <a:schemeClr val="lt1"/>
              </a:buClr>
              <a:buSzPts val="1710"/>
              <a:buChar char="●"/>
              <a:defRPr sz="1800"/>
            </a:lvl9pPr>
          </a:lstStyle>
          <a:p>
            <a:endParaRPr/>
          </a:p>
        </p:txBody>
      </p:sp>
      <p:sp>
        <p:nvSpPr>
          <p:cNvPr id="2630" name="Google Shape;2630;p345"/>
          <p:cNvSpPr txBox="1">
            <a:spLocks noGrp="1"/>
          </p:cNvSpPr>
          <p:nvPr>
            <p:ph type="body" idx="2"/>
          </p:nvPr>
        </p:nvSpPr>
        <p:spPr>
          <a:xfrm>
            <a:off x="4648200" y="1981200"/>
            <a:ext cx="38100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97510" algn="l">
              <a:spcBef>
                <a:spcPts val="560"/>
              </a:spcBef>
              <a:spcAft>
                <a:spcPts val="0"/>
              </a:spcAft>
              <a:buClr>
                <a:schemeClr val="lt1"/>
              </a:buClr>
              <a:buSzPts val="2660"/>
              <a:buChar char="●"/>
              <a:defRPr sz="2800"/>
            </a:lvl1pPr>
            <a:lvl2pPr marL="914400" lvl="1" indent="-373380" algn="l">
              <a:spcBef>
                <a:spcPts val="480"/>
              </a:spcBef>
              <a:spcAft>
                <a:spcPts val="0"/>
              </a:spcAft>
              <a:buClr>
                <a:schemeClr val="lt1"/>
              </a:buClr>
              <a:buSzPts val="2280"/>
              <a:buChar char="●"/>
              <a:defRPr sz="2400"/>
            </a:lvl2pPr>
            <a:lvl3pPr marL="1371600" lvl="2" indent="-349250" algn="l">
              <a:spcBef>
                <a:spcPts val="400"/>
              </a:spcBef>
              <a:spcAft>
                <a:spcPts val="0"/>
              </a:spcAft>
              <a:buClr>
                <a:schemeClr val="lt1"/>
              </a:buClr>
              <a:buSzPts val="1900"/>
              <a:buChar char="●"/>
              <a:defRPr sz="2000"/>
            </a:lvl3pPr>
            <a:lvl4pPr marL="1828800" lvl="3" indent="-337185" algn="l">
              <a:spcBef>
                <a:spcPts val="360"/>
              </a:spcBef>
              <a:spcAft>
                <a:spcPts val="0"/>
              </a:spcAft>
              <a:buClr>
                <a:schemeClr val="lt1"/>
              </a:buClr>
              <a:buSzPts val="1710"/>
              <a:buChar char="●"/>
              <a:defRPr sz="1800"/>
            </a:lvl4pPr>
            <a:lvl5pPr marL="2286000" lvl="4" indent="-337185" algn="l">
              <a:spcBef>
                <a:spcPts val="360"/>
              </a:spcBef>
              <a:spcAft>
                <a:spcPts val="0"/>
              </a:spcAft>
              <a:buClr>
                <a:schemeClr val="lt1"/>
              </a:buClr>
              <a:buSzPts val="1710"/>
              <a:buChar char="●"/>
              <a:defRPr sz="1800"/>
            </a:lvl5pPr>
            <a:lvl6pPr marL="2743200" lvl="5" indent="-337185" algn="l">
              <a:spcBef>
                <a:spcPts val="360"/>
              </a:spcBef>
              <a:spcAft>
                <a:spcPts val="0"/>
              </a:spcAft>
              <a:buClr>
                <a:schemeClr val="lt1"/>
              </a:buClr>
              <a:buSzPts val="1710"/>
              <a:buChar char="●"/>
              <a:defRPr sz="1800"/>
            </a:lvl6pPr>
            <a:lvl7pPr marL="3200400" lvl="6" indent="-337185" algn="l">
              <a:spcBef>
                <a:spcPts val="360"/>
              </a:spcBef>
              <a:spcAft>
                <a:spcPts val="0"/>
              </a:spcAft>
              <a:buClr>
                <a:schemeClr val="lt1"/>
              </a:buClr>
              <a:buSzPts val="1710"/>
              <a:buChar char="●"/>
              <a:defRPr sz="1800"/>
            </a:lvl7pPr>
            <a:lvl8pPr marL="3657600" lvl="7" indent="-337184" algn="l">
              <a:spcBef>
                <a:spcPts val="360"/>
              </a:spcBef>
              <a:spcAft>
                <a:spcPts val="0"/>
              </a:spcAft>
              <a:buClr>
                <a:schemeClr val="lt1"/>
              </a:buClr>
              <a:buSzPts val="1710"/>
              <a:buChar char="●"/>
              <a:defRPr sz="1800"/>
            </a:lvl8pPr>
            <a:lvl9pPr marL="4114800" lvl="8" indent="-337184" algn="l">
              <a:spcBef>
                <a:spcPts val="360"/>
              </a:spcBef>
              <a:spcAft>
                <a:spcPts val="0"/>
              </a:spcAft>
              <a:buClr>
                <a:schemeClr val="lt1"/>
              </a:buClr>
              <a:buSzPts val="1710"/>
              <a:buChar char="●"/>
              <a:defRPr sz="1800"/>
            </a:lvl9pPr>
          </a:lstStyle>
          <a:p>
            <a:endParaRPr/>
          </a:p>
        </p:txBody>
      </p:sp>
      <p:sp>
        <p:nvSpPr>
          <p:cNvPr id="2631" name="Google Shape;2631;p3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2" name="Google Shape;2632;p3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3" name="Google Shape;2633;p3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34"/>
        <p:cNvGrpSpPr/>
        <p:nvPr/>
      </p:nvGrpSpPr>
      <p:grpSpPr>
        <a:xfrm>
          <a:off x="0" y="0"/>
          <a:ext cx="0" cy="0"/>
          <a:chOff x="0" y="0"/>
          <a:chExt cx="0" cy="0"/>
        </a:xfrm>
      </p:grpSpPr>
      <p:sp>
        <p:nvSpPr>
          <p:cNvPr id="2635" name="Google Shape;2635;p346"/>
          <p:cNvSpPr txBox="1">
            <a:spLocks noGrp="1"/>
          </p:cNvSpPr>
          <p:nvPr>
            <p:ph type="title"/>
          </p:nvPr>
        </p:nvSpPr>
        <p:spPr>
          <a:xfrm>
            <a:off x="457200" y="274638"/>
            <a:ext cx="82296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36" name="Google Shape;2636;p346"/>
          <p:cNvSpPr txBox="1">
            <a:spLocks noGrp="1"/>
          </p:cNvSpPr>
          <p:nvPr>
            <p:ph type="body" idx="1"/>
          </p:nvPr>
        </p:nvSpPr>
        <p:spPr>
          <a:xfrm>
            <a:off x="457200" y="1535113"/>
            <a:ext cx="4040188" cy="639762"/>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marL="457200" lvl="0" indent="-228600" algn="l">
              <a:spcBef>
                <a:spcPts val="480"/>
              </a:spcBef>
              <a:spcAft>
                <a:spcPts val="0"/>
              </a:spcAft>
              <a:buClr>
                <a:schemeClr val="lt1"/>
              </a:buClr>
              <a:buSzPts val="2280"/>
              <a:buNone/>
              <a:defRPr sz="2400" b="1"/>
            </a:lvl1pPr>
            <a:lvl2pPr marL="914400" lvl="1" indent="-228600" algn="l">
              <a:spcBef>
                <a:spcPts val="400"/>
              </a:spcBef>
              <a:spcAft>
                <a:spcPts val="0"/>
              </a:spcAft>
              <a:buClr>
                <a:schemeClr val="lt1"/>
              </a:buClr>
              <a:buSzPts val="1900"/>
              <a:buNone/>
              <a:defRPr sz="2000" b="1"/>
            </a:lvl2pPr>
            <a:lvl3pPr marL="1371600" lvl="2" indent="-228600" algn="l">
              <a:spcBef>
                <a:spcPts val="360"/>
              </a:spcBef>
              <a:spcAft>
                <a:spcPts val="0"/>
              </a:spcAft>
              <a:buClr>
                <a:schemeClr val="lt1"/>
              </a:buClr>
              <a:buSzPts val="1710"/>
              <a:buNone/>
              <a:defRPr sz="1800" b="1"/>
            </a:lvl3pPr>
            <a:lvl4pPr marL="1828800" lvl="3" indent="-228600" algn="l">
              <a:spcBef>
                <a:spcPts val="320"/>
              </a:spcBef>
              <a:spcAft>
                <a:spcPts val="0"/>
              </a:spcAft>
              <a:buClr>
                <a:schemeClr val="lt1"/>
              </a:buClr>
              <a:buSzPts val="1520"/>
              <a:buNone/>
              <a:defRPr sz="1600" b="1"/>
            </a:lvl4pPr>
            <a:lvl5pPr marL="2286000" lvl="4" indent="-228600" algn="l">
              <a:spcBef>
                <a:spcPts val="320"/>
              </a:spcBef>
              <a:spcAft>
                <a:spcPts val="0"/>
              </a:spcAft>
              <a:buClr>
                <a:schemeClr val="lt1"/>
              </a:buClr>
              <a:buSzPts val="1520"/>
              <a:buNone/>
              <a:defRPr sz="1600" b="1"/>
            </a:lvl5pPr>
            <a:lvl6pPr marL="2743200" lvl="5" indent="-228600" algn="l">
              <a:spcBef>
                <a:spcPts val="320"/>
              </a:spcBef>
              <a:spcAft>
                <a:spcPts val="0"/>
              </a:spcAft>
              <a:buClr>
                <a:schemeClr val="lt1"/>
              </a:buClr>
              <a:buSzPts val="1520"/>
              <a:buNone/>
              <a:defRPr sz="1600" b="1"/>
            </a:lvl6pPr>
            <a:lvl7pPr marL="3200400" lvl="6" indent="-228600" algn="l">
              <a:spcBef>
                <a:spcPts val="320"/>
              </a:spcBef>
              <a:spcAft>
                <a:spcPts val="0"/>
              </a:spcAft>
              <a:buClr>
                <a:schemeClr val="lt1"/>
              </a:buClr>
              <a:buSzPts val="1520"/>
              <a:buNone/>
              <a:defRPr sz="1600" b="1"/>
            </a:lvl7pPr>
            <a:lvl8pPr marL="3657600" lvl="7" indent="-228600" algn="l">
              <a:spcBef>
                <a:spcPts val="320"/>
              </a:spcBef>
              <a:spcAft>
                <a:spcPts val="0"/>
              </a:spcAft>
              <a:buClr>
                <a:schemeClr val="lt1"/>
              </a:buClr>
              <a:buSzPts val="1520"/>
              <a:buNone/>
              <a:defRPr sz="1600" b="1"/>
            </a:lvl8pPr>
            <a:lvl9pPr marL="4114800" lvl="8" indent="-228600" algn="l">
              <a:spcBef>
                <a:spcPts val="320"/>
              </a:spcBef>
              <a:spcAft>
                <a:spcPts val="0"/>
              </a:spcAft>
              <a:buClr>
                <a:schemeClr val="lt1"/>
              </a:buClr>
              <a:buSzPts val="1520"/>
              <a:buNone/>
              <a:defRPr sz="1600" b="1"/>
            </a:lvl9pPr>
          </a:lstStyle>
          <a:p>
            <a:endParaRPr/>
          </a:p>
        </p:txBody>
      </p:sp>
      <p:sp>
        <p:nvSpPr>
          <p:cNvPr id="2637" name="Google Shape;2637;p346"/>
          <p:cNvSpPr txBox="1">
            <a:spLocks noGrp="1"/>
          </p:cNvSpPr>
          <p:nvPr>
            <p:ph type="body" idx="2"/>
          </p:nvPr>
        </p:nvSpPr>
        <p:spPr>
          <a:xfrm>
            <a:off x="457200" y="2174875"/>
            <a:ext cx="4040188" cy="3951288"/>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73380" algn="l">
              <a:spcBef>
                <a:spcPts val="480"/>
              </a:spcBef>
              <a:spcAft>
                <a:spcPts val="0"/>
              </a:spcAft>
              <a:buClr>
                <a:schemeClr val="lt1"/>
              </a:buClr>
              <a:buSzPts val="2280"/>
              <a:buChar char="●"/>
              <a:defRPr sz="2400"/>
            </a:lvl1pPr>
            <a:lvl2pPr marL="914400" lvl="1" indent="-349250" algn="l">
              <a:spcBef>
                <a:spcPts val="400"/>
              </a:spcBef>
              <a:spcAft>
                <a:spcPts val="0"/>
              </a:spcAft>
              <a:buClr>
                <a:schemeClr val="lt1"/>
              </a:buClr>
              <a:buSzPts val="1900"/>
              <a:buChar char="●"/>
              <a:defRPr sz="2000"/>
            </a:lvl2pPr>
            <a:lvl3pPr marL="1371600" lvl="2" indent="-337185" algn="l">
              <a:spcBef>
                <a:spcPts val="360"/>
              </a:spcBef>
              <a:spcAft>
                <a:spcPts val="0"/>
              </a:spcAft>
              <a:buClr>
                <a:schemeClr val="lt1"/>
              </a:buClr>
              <a:buSzPts val="1710"/>
              <a:buChar char="●"/>
              <a:defRPr sz="1800"/>
            </a:lvl3pPr>
            <a:lvl4pPr marL="1828800" lvl="3" indent="-325119" algn="l">
              <a:spcBef>
                <a:spcPts val="320"/>
              </a:spcBef>
              <a:spcAft>
                <a:spcPts val="0"/>
              </a:spcAft>
              <a:buClr>
                <a:schemeClr val="lt1"/>
              </a:buClr>
              <a:buSzPts val="1520"/>
              <a:buChar char="●"/>
              <a:defRPr sz="1600"/>
            </a:lvl4pPr>
            <a:lvl5pPr marL="2286000" lvl="4" indent="-325120" algn="l">
              <a:spcBef>
                <a:spcPts val="320"/>
              </a:spcBef>
              <a:spcAft>
                <a:spcPts val="0"/>
              </a:spcAft>
              <a:buClr>
                <a:schemeClr val="lt1"/>
              </a:buClr>
              <a:buSzPts val="1520"/>
              <a:buChar char="●"/>
              <a:defRPr sz="1600"/>
            </a:lvl5pPr>
            <a:lvl6pPr marL="2743200" lvl="5" indent="-325120" algn="l">
              <a:spcBef>
                <a:spcPts val="320"/>
              </a:spcBef>
              <a:spcAft>
                <a:spcPts val="0"/>
              </a:spcAft>
              <a:buClr>
                <a:schemeClr val="lt1"/>
              </a:buClr>
              <a:buSzPts val="1520"/>
              <a:buChar char="●"/>
              <a:defRPr sz="1600"/>
            </a:lvl6pPr>
            <a:lvl7pPr marL="3200400" lvl="6" indent="-325120" algn="l">
              <a:spcBef>
                <a:spcPts val="320"/>
              </a:spcBef>
              <a:spcAft>
                <a:spcPts val="0"/>
              </a:spcAft>
              <a:buClr>
                <a:schemeClr val="lt1"/>
              </a:buClr>
              <a:buSzPts val="1520"/>
              <a:buChar char="●"/>
              <a:defRPr sz="1600"/>
            </a:lvl7pPr>
            <a:lvl8pPr marL="3657600" lvl="7" indent="-325120" algn="l">
              <a:spcBef>
                <a:spcPts val="320"/>
              </a:spcBef>
              <a:spcAft>
                <a:spcPts val="0"/>
              </a:spcAft>
              <a:buClr>
                <a:schemeClr val="lt1"/>
              </a:buClr>
              <a:buSzPts val="1520"/>
              <a:buChar char="●"/>
              <a:defRPr sz="1600"/>
            </a:lvl8pPr>
            <a:lvl9pPr marL="4114800" lvl="8" indent="-325120" algn="l">
              <a:spcBef>
                <a:spcPts val="320"/>
              </a:spcBef>
              <a:spcAft>
                <a:spcPts val="0"/>
              </a:spcAft>
              <a:buClr>
                <a:schemeClr val="lt1"/>
              </a:buClr>
              <a:buSzPts val="1520"/>
              <a:buChar char="●"/>
              <a:defRPr sz="1600"/>
            </a:lvl9pPr>
          </a:lstStyle>
          <a:p>
            <a:endParaRPr/>
          </a:p>
        </p:txBody>
      </p:sp>
      <p:sp>
        <p:nvSpPr>
          <p:cNvPr id="2638" name="Google Shape;2638;p346"/>
          <p:cNvSpPr txBox="1">
            <a:spLocks noGrp="1"/>
          </p:cNvSpPr>
          <p:nvPr>
            <p:ph type="body" idx="3"/>
          </p:nvPr>
        </p:nvSpPr>
        <p:spPr>
          <a:xfrm>
            <a:off x="4645025" y="1535113"/>
            <a:ext cx="4041775" cy="639762"/>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marL="457200" lvl="0" indent="-228600" algn="l">
              <a:spcBef>
                <a:spcPts val="480"/>
              </a:spcBef>
              <a:spcAft>
                <a:spcPts val="0"/>
              </a:spcAft>
              <a:buClr>
                <a:schemeClr val="lt1"/>
              </a:buClr>
              <a:buSzPts val="2280"/>
              <a:buNone/>
              <a:defRPr sz="2400" b="1"/>
            </a:lvl1pPr>
            <a:lvl2pPr marL="914400" lvl="1" indent="-228600" algn="l">
              <a:spcBef>
                <a:spcPts val="400"/>
              </a:spcBef>
              <a:spcAft>
                <a:spcPts val="0"/>
              </a:spcAft>
              <a:buClr>
                <a:schemeClr val="lt1"/>
              </a:buClr>
              <a:buSzPts val="1900"/>
              <a:buNone/>
              <a:defRPr sz="2000" b="1"/>
            </a:lvl2pPr>
            <a:lvl3pPr marL="1371600" lvl="2" indent="-228600" algn="l">
              <a:spcBef>
                <a:spcPts val="360"/>
              </a:spcBef>
              <a:spcAft>
                <a:spcPts val="0"/>
              </a:spcAft>
              <a:buClr>
                <a:schemeClr val="lt1"/>
              </a:buClr>
              <a:buSzPts val="1710"/>
              <a:buNone/>
              <a:defRPr sz="1800" b="1"/>
            </a:lvl3pPr>
            <a:lvl4pPr marL="1828800" lvl="3" indent="-228600" algn="l">
              <a:spcBef>
                <a:spcPts val="320"/>
              </a:spcBef>
              <a:spcAft>
                <a:spcPts val="0"/>
              </a:spcAft>
              <a:buClr>
                <a:schemeClr val="lt1"/>
              </a:buClr>
              <a:buSzPts val="1520"/>
              <a:buNone/>
              <a:defRPr sz="1600" b="1"/>
            </a:lvl4pPr>
            <a:lvl5pPr marL="2286000" lvl="4" indent="-228600" algn="l">
              <a:spcBef>
                <a:spcPts val="320"/>
              </a:spcBef>
              <a:spcAft>
                <a:spcPts val="0"/>
              </a:spcAft>
              <a:buClr>
                <a:schemeClr val="lt1"/>
              </a:buClr>
              <a:buSzPts val="1520"/>
              <a:buNone/>
              <a:defRPr sz="1600" b="1"/>
            </a:lvl5pPr>
            <a:lvl6pPr marL="2743200" lvl="5" indent="-228600" algn="l">
              <a:spcBef>
                <a:spcPts val="320"/>
              </a:spcBef>
              <a:spcAft>
                <a:spcPts val="0"/>
              </a:spcAft>
              <a:buClr>
                <a:schemeClr val="lt1"/>
              </a:buClr>
              <a:buSzPts val="1520"/>
              <a:buNone/>
              <a:defRPr sz="1600" b="1"/>
            </a:lvl6pPr>
            <a:lvl7pPr marL="3200400" lvl="6" indent="-228600" algn="l">
              <a:spcBef>
                <a:spcPts val="320"/>
              </a:spcBef>
              <a:spcAft>
                <a:spcPts val="0"/>
              </a:spcAft>
              <a:buClr>
                <a:schemeClr val="lt1"/>
              </a:buClr>
              <a:buSzPts val="1520"/>
              <a:buNone/>
              <a:defRPr sz="1600" b="1"/>
            </a:lvl7pPr>
            <a:lvl8pPr marL="3657600" lvl="7" indent="-228600" algn="l">
              <a:spcBef>
                <a:spcPts val="320"/>
              </a:spcBef>
              <a:spcAft>
                <a:spcPts val="0"/>
              </a:spcAft>
              <a:buClr>
                <a:schemeClr val="lt1"/>
              </a:buClr>
              <a:buSzPts val="1520"/>
              <a:buNone/>
              <a:defRPr sz="1600" b="1"/>
            </a:lvl8pPr>
            <a:lvl9pPr marL="4114800" lvl="8" indent="-228600" algn="l">
              <a:spcBef>
                <a:spcPts val="320"/>
              </a:spcBef>
              <a:spcAft>
                <a:spcPts val="0"/>
              </a:spcAft>
              <a:buClr>
                <a:schemeClr val="lt1"/>
              </a:buClr>
              <a:buSzPts val="1520"/>
              <a:buNone/>
              <a:defRPr sz="1600" b="1"/>
            </a:lvl9pPr>
          </a:lstStyle>
          <a:p>
            <a:endParaRPr/>
          </a:p>
        </p:txBody>
      </p:sp>
      <p:sp>
        <p:nvSpPr>
          <p:cNvPr id="2639" name="Google Shape;2639;p346"/>
          <p:cNvSpPr txBox="1">
            <a:spLocks noGrp="1"/>
          </p:cNvSpPr>
          <p:nvPr>
            <p:ph type="body" idx="4"/>
          </p:nvPr>
        </p:nvSpPr>
        <p:spPr>
          <a:xfrm>
            <a:off x="4645025" y="2174875"/>
            <a:ext cx="4041775" cy="3951288"/>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73380" algn="l">
              <a:spcBef>
                <a:spcPts val="480"/>
              </a:spcBef>
              <a:spcAft>
                <a:spcPts val="0"/>
              </a:spcAft>
              <a:buClr>
                <a:schemeClr val="lt1"/>
              </a:buClr>
              <a:buSzPts val="2280"/>
              <a:buChar char="●"/>
              <a:defRPr sz="2400"/>
            </a:lvl1pPr>
            <a:lvl2pPr marL="914400" lvl="1" indent="-349250" algn="l">
              <a:spcBef>
                <a:spcPts val="400"/>
              </a:spcBef>
              <a:spcAft>
                <a:spcPts val="0"/>
              </a:spcAft>
              <a:buClr>
                <a:schemeClr val="lt1"/>
              </a:buClr>
              <a:buSzPts val="1900"/>
              <a:buChar char="●"/>
              <a:defRPr sz="2000"/>
            </a:lvl2pPr>
            <a:lvl3pPr marL="1371600" lvl="2" indent="-337185" algn="l">
              <a:spcBef>
                <a:spcPts val="360"/>
              </a:spcBef>
              <a:spcAft>
                <a:spcPts val="0"/>
              </a:spcAft>
              <a:buClr>
                <a:schemeClr val="lt1"/>
              </a:buClr>
              <a:buSzPts val="1710"/>
              <a:buChar char="●"/>
              <a:defRPr sz="1800"/>
            </a:lvl3pPr>
            <a:lvl4pPr marL="1828800" lvl="3" indent="-325119" algn="l">
              <a:spcBef>
                <a:spcPts val="320"/>
              </a:spcBef>
              <a:spcAft>
                <a:spcPts val="0"/>
              </a:spcAft>
              <a:buClr>
                <a:schemeClr val="lt1"/>
              </a:buClr>
              <a:buSzPts val="1520"/>
              <a:buChar char="●"/>
              <a:defRPr sz="1600"/>
            </a:lvl4pPr>
            <a:lvl5pPr marL="2286000" lvl="4" indent="-325120" algn="l">
              <a:spcBef>
                <a:spcPts val="320"/>
              </a:spcBef>
              <a:spcAft>
                <a:spcPts val="0"/>
              </a:spcAft>
              <a:buClr>
                <a:schemeClr val="lt1"/>
              </a:buClr>
              <a:buSzPts val="1520"/>
              <a:buChar char="●"/>
              <a:defRPr sz="1600"/>
            </a:lvl5pPr>
            <a:lvl6pPr marL="2743200" lvl="5" indent="-325120" algn="l">
              <a:spcBef>
                <a:spcPts val="320"/>
              </a:spcBef>
              <a:spcAft>
                <a:spcPts val="0"/>
              </a:spcAft>
              <a:buClr>
                <a:schemeClr val="lt1"/>
              </a:buClr>
              <a:buSzPts val="1520"/>
              <a:buChar char="●"/>
              <a:defRPr sz="1600"/>
            </a:lvl6pPr>
            <a:lvl7pPr marL="3200400" lvl="6" indent="-325120" algn="l">
              <a:spcBef>
                <a:spcPts val="320"/>
              </a:spcBef>
              <a:spcAft>
                <a:spcPts val="0"/>
              </a:spcAft>
              <a:buClr>
                <a:schemeClr val="lt1"/>
              </a:buClr>
              <a:buSzPts val="1520"/>
              <a:buChar char="●"/>
              <a:defRPr sz="1600"/>
            </a:lvl7pPr>
            <a:lvl8pPr marL="3657600" lvl="7" indent="-325120" algn="l">
              <a:spcBef>
                <a:spcPts val="320"/>
              </a:spcBef>
              <a:spcAft>
                <a:spcPts val="0"/>
              </a:spcAft>
              <a:buClr>
                <a:schemeClr val="lt1"/>
              </a:buClr>
              <a:buSzPts val="1520"/>
              <a:buChar char="●"/>
              <a:defRPr sz="1600"/>
            </a:lvl8pPr>
            <a:lvl9pPr marL="4114800" lvl="8" indent="-325120" algn="l">
              <a:spcBef>
                <a:spcPts val="320"/>
              </a:spcBef>
              <a:spcAft>
                <a:spcPts val="0"/>
              </a:spcAft>
              <a:buClr>
                <a:schemeClr val="lt1"/>
              </a:buClr>
              <a:buSzPts val="1520"/>
              <a:buChar char="●"/>
              <a:defRPr sz="1600"/>
            </a:lvl9pPr>
          </a:lstStyle>
          <a:p>
            <a:endParaRPr/>
          </a:p>
        </p:txBody>
      </p:sp>
      <p:sp>
        <p:nvSpPr>
          <p:cNvPr id="2640" name="Google Shape;2640;p3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1" name="Google Shape;2641;p3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2" name="Google Shape;2642;p3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3"/>
        <p:cNvGrpSpPr/>
        <p:nvPr/>
      </p:nvGrpSpPr>
      <p:grpSpPr>
        <a:xfrm>
          <a:off x="0" y="0"/>
          <a:ext cx="0" cy="0"/>
          <a:chOff x="0" y="0"/>
          <a:chExt cx="0" cy="0"/>
        </a:xfrm>
      </p:grpSpPr>
      <p:sp>
        <p:nvSpPr>
          <p:cNvPr id="2644" name="Google Shape;2644;p347"/>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45" name="Google Shape;2645;p3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6" name="Google Shape;2646;p3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7" name="Google Shape;2647;p3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 name="Google Shape;36;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500"/>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dirty="0"/>
          </a:p>
        </p:txBody>
      </p:sp>
      <p:sp>
        <p:nvSpPr>
          <p:cNvPr id="37" name="Google Shape;37;p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 name="Google Shape;38;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26" name="Google Shape;226;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648"/>
        <p:cNvGrpSpPr/>
        <p:nvPr/>
      </p:nvGrpSpPr>
      <p:grpSpPr>
        <a:xfrm>
          <a:off x="0" y="0"/>
          <a:ext cx="0" cy="0"/>
          <a:chOff x="0" y="0"/>
          <a:chExt cx="0" cy="0"/>
        </a:xfrm>
      </p:grpSpPr>
      <p:sp>
        <p:nvSpPr>
          <p:cNvPr id="2649" name="Google Shape;2649;p348"/>
          <p:cNvSpPr txBox="1">
            <a:spLocks noGrp="1"/>
          </p:cNvSpPr>
          <p:nvPr>
            <p:ph type="title"/>
          </p:nvPr>
        </p:nvSpPr>
        <p:spPr>
          <a:xfrm>
            <a:off x="457200" y="273050"/>
            <a:ext cx="3008313" cy="116205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50" name="Google Shape;2650;p348"/>
          <p:cNvSpPr txBox="1">
            <a:spLocks noGrp="1"/>
          </p:cNvSpPr>
          <p:nvPr>
            <p:ph type="body" idx="1"/>
          </p:nvPr>
        </p:nvSpPr>
        <p:spPr>
          <a:xfrm>
            <a:off x="3575050" y="273050"/>
            <a:ext cx="5111750" cy="5853113"/>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421640" algn="l">
              <a:spcBef>
                <a:spcPts val="640"/>
              </a:spcBef>
              <a:spcAft>
                <a:spcPts val="0"/>
              </a:spcAft>
              <a:buClr>
                <a:schemeClr val="lt1"/>
              </a:buClr>
              <a:buSzPts val="3040"/>
              <a:buChar char="●"/>
              <a:defRPr sz="3200"/>
            </a:lvl1pPr>
            <a:lvl2pPr marL="914400" lvl="1" indent="-397510" algn="l">
              <a:spcBef>
                <a:spcPts val="560"/>
              </a:spcBef>
              <a:spcAft>
                <a:spcPts val="0"/>
              </a:spcAft>
              <a:buClr>
                <a:schemeClr val="lt1"/>
              </a:buClr>
              <a:buSzPts val="2660"/>
              <a:buChar char="●"/>
              <a:defRPr sz="2800"/>
            </a:lvl2pPr>
            <a:lvl3pPr marL="1371600" lvl="2" indent="-373380" algn="l">
              <a:spcBef>
                <a:spcPts val="480"/>
              </a:spcBef>
              <a:spcAft>
                <a:spcPts val="0"/>
              </a:spcAft>
              <a:buClr>
                <a:schemeClr val="lt1"/>
              </a:buClr>
              <a:buSzPts val="2280"/>
              <a:buChar char="●"/>
              <a:defRPr sz="2400"/>
            </a:lvl3pPr>
            <a:lvl4pPr marL="1828800" lvl="3" indent="-349250" algn="l">
              <a:spcBef>
                <a:spcPts val="400"/>
              </a:spcBef>
              <a:spcAft>
                <a:spcPts val="0"/>
              </a:spcAft>
              <a:buClr>
                <a:schemeClr val="lt1"/>
              </a:buClr>
              <a:buSzPts val="1900"/>
              <a:buChar char="●"/>
              <a:defRPr sz="2000"/>
            </a:lvl4pPr>
            <a:lvl5pPr marL="2286000" lvl="4" indent="-349250" algn="l">
              <a:spcBef>
                <a:spcPts val="400"/>
              </a:spcBef>
              <a:spcAft>
                <a:spcPts val="0"/>
              </a:spcAft>
              <a:buClr>
                <a:schemeClr val="lt1"/>
              </a:buClr>
              <a:buSzPts val="1900"/>
              <a:buChar char="●"/>
              <a:defRPr sz="2000"/>
            </a:lvl5pPr>
            <a:lvl6pPr marL="2743200" lvl="5" indent="-349250" algn="l">
              <a:spcBef>
                <a:spcPts val="400"/>
              </a:spcBef>
              <a:spcAft>
                <a:spcPts val="0"/>
              </a:spcAft>
              <a:buClr>
                <a:schemeClr val="lt1"/>
              </a:buClr>
              <a:buSzPts val="1900"/>
              <a:buChar char="●"/>
              <a:defRPr sz="2000"/>
            </a:lvl6pPr>
            <a:lvl7pPr marL="3200400" lvl="6" indent="-349250" algn="l">
              <a:spcBef>
                <a:spcPts val="400"/>
              </a:spcBef>
              <a:spcAft>
                <a:spcPts val="0"/>
              </a:spcAft>
              <a:buClr>
                <a:schemeClr val="lt1"/>
              </a:buClr>
              <a:buSzPts val="1900"/>
              <a:buChar char="●"/>
              <a:defRPr sz="2000"/>
            </a:lvl7pPr>
            <a:lvl8pPr marL="3657600" lvl="7" indent="-349250" algn="l">
              <a:spcBef>
                <a:spcPts val="400"/>
              </a:spcBef>
              <a:spcAft>
                <a:spcPts val="0"/>
              </a:spcAft>
              <a:buClr>
                <a:schemeClr val="lt1"/>
              </a:buClr>
              <a:buSzPts val="1900"/>
              <a:buChar char="●"/>
              <a:defRPr sz="2000"/>
            </a:lvl8pPr>
            <a:lvl9pPr marL="4114800" lvl="8" indent="-349250" algn="l">
              <a:spcBef>
                <a:spcPts val="400"/>
              </a:spcBef>
              <a:spcAft>
                <a:spcPts val="0"/>
              </a:spcAft>
              <a:buClr>
                <a:schemeClr val="lt1"/>
              </a:buClr>
              <a:buSzPts val="1900"/>
              <a:buChar char="●"/>
              <a:defRPr sz="2000"/>
            </a:lvl9pPr>
          </a:lstStyle>
          <a:p>
            <a:endParaRPr/>
          </a:p>
        </p:txBody>
      </p:sp>
      <p:sp>
        <p:nvSpPr>
          <p:cNvPr id="2651" name="Google Shape;2651;p348"/>
          <p:cNvSpPr txBox="1">
            <a:spLocks noGrp="1"/>
          </p:cNvSpPr>
          <p:nvPr>
            <p:ph type="body" idx="2"/>
          </p:nvPr>
        </p:nvSpPr>
        <p:spPr>
          <a:xfrm>
            <a:off x="457200" y="1435100"/>
            <a:ext cx="3008313" cy="4691063"/>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228600" algn="l">
              <a:spcBef>
                <a:spcPts val="280"/>
              </a:spcBef>
              <a:spcAft>
                <a:spcPts val="0"/>
              </a:spcAft>
              <a:buClr>
                <a:schemeClr val="lt1"/>
              </a:buClr>
              <a:buSzPts val="1330"/>
              <a:buNone/>
              <a:defRPr sz="1400"/>
            </a:lvl1pPr>
            <a:lvl2pPr marL="914400" lvl="1" indent="-228600" algn="l">
              <a:spcBef>
                <a:spcPts val="240"/>
              </a:spcBef>
              <a:spcAft>
                <a:spcPts val="0"/>
              </a:spcAft>
              <a:buClr>
                <a:schemeClr val="lt1"/>
              </a:buClr>
              <a:buSzPts val="1140"/>
              <a:buNone/>
              <a:defRPr sz="1200"/>
            </a:lvl2pPr>
            <a:lvl3pPr marL="1371600" lvl="2" indent="-228600" algn="l">
              <a:spcBef>
                <a:spcPts val="200"/>
              </a:spcBef>
              <a:spcAft>
                <a:spcPts val="0"/>
              </a:spcAft>
              <a:buClr>
                <a:schemeClr val="lt1"/>
              </a:buClr>
              <a:buSzPts val="950"/>
              <a:buNone/>
              <a:defRPr sz="1000"/>
            </a:lvl3pPr>
            <a:lvl4pPr marL="1828800" lvl="3" indent="-228600" algn="l">
              <a:spcBef>
                <a:spcPts val="180"/>
              </a:spcBef>
              <a:spcAft>
                <a:spcPts val="0"/>
              </a:spcAft>
              <a:buClr>
                <a:schemeClr val="lt1"/>
              </a:buClr>
              <a:buSzPts val="855"/>
              <a:buNone/>
              <a:defRPr sz="900"/>
            </a:lvl4pPr>
            <a:lvl5pPr marL="2286000" lvl="4" indent="-228600" algn="l">
              <a:spcBef>
                <a:spcPts val="180"/>
              </a:spcBef>
              <a:spcAft>
                <a:spcPts val="0"/>
              </a:spcAft>
              <a:buClr>
                <a:schemeClr val="lt1"/>
              </a:buClr>
              <a:buSzPts val="855"/>
              <a:buNone/>
              <a:defRPr sz="900"/>
            </a:lvl5pPr>
            <a:lvl6pPr marL="2743200" lvl="5" indent="-228600" algn="l">
              <a:spcBef>
                <a:spcPts val="180"/>
              </a:spcBef>
              <a:spcAft>
                <a:spcPts val="0"/>
              </a:spcAft>
              <a:buClr>
                <a:schemeClr val="lt1"/>
              </a:buClr>
              <a:buSzPts val="855"/>
              <a:buNone/>
              <a:defRPr sz="900"/>
            </a:lvl6pPr>
            <a:lvl7pPr marL="3200400" lvl="6" indent="-228600" algn="l">
              <a:spcBef>
                <a:spcPts val="180"/>
              </a:spcBef>
              <a:spcAft>
                <a:spcPts val="0"/>
              </a:spcAft>
              <a:buClr>
                <a:schemeClr val="lt1"/>
              </a:buClr>
              <a:buSzPts val="855"/>
              <a:buNone/>
              <a:defRPr sz="900"/>
            </a:lvl7pPr>
            <a:lvl8pPr marL="3657600" lvl="7" indent="-228600" algn="l">
              <a:spcBef>
                <a:spcPts val="180"/>
              </a:spcBef>
              <a:spcAft>
                <a:spcPts val="0"/>
              </a:spcAft>
              <a:buClr>
                <a:schemeClr val="lt1"/>
              </a:buClr>
              <a:buSzPts val="855"/>
              <a:buNone/>
              <a:defRPr sz="900"/>
            </a:lvl8pPr>
            <a:lvl9pPr marL="4114800" lvl="8" indent="-228600" algn="l">
              <a:spcBef>
                <a:spcPts val="180"/>
              </a:spcBef>
              <a:spcAft>
                <a:spcPts val="0"/>
              </a:spcAft>
              <a:buClr>
                <a:schemeClr val="lt1"/>
              </a:buClr>
              <a:buSzPts val="855"/>
              <a:buNone/>
              <a:defRPr sz="900"/>
            </a:lvl9pPr>
          </a:lstStyle>
          <a:p>
            <a:endParaRPr/>
          </a:p>
        </p:txBody>
      </p:sp>
      <p:sp>
        <p:nvSpPr>
          <p:cNvPr id="2652" name="Google Shape;2652;p3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3" name="Google Shape;2653;p3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4" name="Google Shape;2654;p3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55"/>
        <p:cNvGrpSpPr/>
        <p:nvPr/>
      </p:nvGrpSpPr>
      <p:grpSpPr>
        <a:xfrm>
          <a:off x="0" y="0"/>
          <a:ext cx="0" cy="0"/>
          <a:chOff x="0" y="0"/>
          <a:chExt cx="0" cy="0"/>
        </a:xfrm>
      </p:grpSpPr>
      <p:sp>
        <p:nvSpPr>
          <p:cNvPr id="2656" name="Google Shape;2656;p349"/>
          <p:cNvSpPr txBox="1">
            <a:spLocks noGrp="1"/>
          </p:cNvSpPr>
          <p:nvPr>
            <p:ph type="title"/>
          </p:nvPr>
        </p:nvSpPr>
        <p:spPr>
          <a:xfrm>
            <a:off x="1792288" y="4800600"/>
            <a:ext cx="5486400" cy="566738"/>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57" name="Google Shape;2657;p349"/>
          <p:cNvSpPr>
            <a:spLocks noGrp="1"/>
          </p:cNvSpPr>
          <p:nvPr>
            <p:ph type="pic" idx="2"/>
          </p:nvPr>
        </p:nvSpPr>
        <p:spPr>
          <a:xfrm>
            <a:off x="1792288" y="612775"/>
            <a:ext cx="54864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R="0" lvl="0" algn="l" rtl="0">
              <a:spcBef>
                <a:spcPts val="640"/>
              </a:spcBef>
              <a:spcAft>
                <a:spcPts val="0"/>
              </a:spcAft>
              <a:buClr>
                <a:schemeClr val="lt1"/>
              </a:buClr>
              <a:buSzPts val="3040"/>
              <a:buFont typeface="Arial"/>
              <a:buNone/>
              <a:defRPr sz="3200" b="0" i="0" u="none" strike="noStrike" cap="none">
                <a:solidFill>
                  <a:schemeClr val="lt1"/>
                </a:solidFill>
                <a:latin typeface="Trebuchet MS"/>
                <a:ea typeface="Trebuchet MS"/>
                <a:cs typeface="Trebuchet MS"/>
                <a:sym typeface="Trebuchet MS"/>
              </a:defRPr>
            </a:lvl1pPr>
            <a:lvl2pPr marR="0" lvl="1" algn="l" rtl="0">
              <a:spcBef>
                <a:spcPts val="560"/>
              </a:spcBef>
              <a:spcAft>
                <a:spcPts val="0"/>
              </a:spcAft>
              <a:buClr>
                <a:schemeClr val="lt1"/>
              </a:buClr>
              <a:buSzPts val="2660"/>
              <a:buFont typeface="Arial"/>
              <a:buNone/>
              <a:defRPr sz="2800" b="0" i="0" u="none" strike="noStrike" cap="none">
                <a:solidFill>
                  <a:schemeClr val="lt1"/>
                </a:solidFill>
                <a:latin typeface="Trebuchet MS"/>
                <a:ea typeface="Trebuchet MS"/>
                <a:cs typeface="Trebuchet MS"/>
                <a:sym typeface="Trebuchet MS"/>
              </a:defRPr>
            </a:lvl2pPr>
            <a:lvl3pPr marR="0" lvl="2" algn="l" rtl="0">
              <a:spcBef>
                <a:spcPts val="480"/>
              </a:spcBef>
              <a:spcAft>
                <a:spcPts val="0"/>
              </a:spcAft>
              <a:buClr>
                <a:schemeClr val="lt1"/>
              </a:buClr>
              <a:buSzPts val="2280"/>
              <a:buFont typeface="Arial"/>
              <a:buNone/>
              <a:defRPr sz="2400" b="0" i="0" u="none" strike="noStrike" cap="none">
                <a:solidFill>
                  <a:schemeClr val="lt1"/>
                </a:solidFill>
                <a:latin typeface="Trebuchet MS"/>
                <a:ea typeface="Trebuchet MS"/>
                <a:cs typeface="Trebuchet MS"/>
                <a:sym typeface="Trebuchet MS"/>
              </a:defRPr>
            </a:lvl3pPr>
            <a:lvl4pPr marR="0" lvl="3"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4pPr>
            <a:lvl5pPr marR="0" lvl="4"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5pPr>
            <a:lvl6pPr marR="0" lvl="5"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6pPr>
            <a:lvl7pPr marR="0" lvl="6"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7pPr>
            <a:lvl8pPr marR="0" lvl="7"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8pPr>
            <a:lvl9pPr marR="0" lvl="8" algn="l" rtl="0">
              <a:spcBef>
                <a:spcPts val="400"/>
              </a:spcBef>
              <a:spcAft>
                <a:spcPts val="0"/>
              </a:spcAft>
              <a:buClr>
                <a:schemeClr val="lt1"/>
              </a:buClr>
              <a:buSzPts val="1900"/>
              <a:buFont typeface="Arial"/>
              <a:buNone/>
              <a:defRPr sz="2000" b="0" i="0" u="none" strike="noStrike" cap="none">
                <a:solidFill>
                  <a:schemeClr val="lt1"/>
                </a:solidFill>
                <a:latin typeface="Trebuchet MS"/>
                <a:ea typeface="Trebuchet MS"/>
                <a:cs typeface="Trebuchet MS"/>
                <a:sym typeface="Trebuchet MS"/>
              </a:defRPr>
            </a:lvl9pPr>
          </a:lstStyle>
          <a:p>
            <a:endParaRPr/>
          </a:p>
        </p:txBody>
      </p:sp>
      <p:sp>
        <p:nvSpPr>
          <p:cNvPr id="2658" name="Google Shape;2658;p349"/>
          <p:cNvSpPr txBox="1">
            <a:spLocks noGrp="1"/>
          </p:cNvSpPr>
          <p:nvPr>
            <p:ph type="body" idx="1"/>
          </p:nvPr>
        </p:nvSpPr>
        <p:spPr>
          <a:xfrm>
            <a:off x="1792288" y="5367338"/>
            <a:ext cx="5486400" cy="804862"/>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228600" algn="l">
              <a:spcBef>
                <a:spcPts val="280"/>
              </a:spcBef>
              <a:spcAft>
                <a:spcPts val="0"/>
              </a:spcAft>
              <a:buClr>
                <a:schemeClr val="lt1"/>
              </a:buClr>
              <a:buSzPts val="1330"/>
              <a:buNone/>
              <a:defRPr sz="1400"/>
            </a:lvl1pPr>
            <a:lvl2pPr marL="914400" lvl="1" indent="-228600" algn="l">
              <a:spcBef>
                <a:spcPts val="240"/>
              </a:spcBef>
              <a:spcAft>
                <a:spcPts val="0"/>
              </a:spcAft>
              <a:buClr>
                <a:schemeClr val="lt1"/>
              </a:buClr>
              <a:buSzPts val="1140"/>
              <a:buNone/>
              <a:defRPr sz="1200"/>
            </a:lvl2pPr>
            <a:lvl3pPr marL="1371600" lvl="2" indent="-228600" algn="l">
              <a:spcBef>
                <a:spcPts val="200"/>
              </a:spcBef>
              <a:spcAft>
                <a:spcPts val="0"/>
              </a:spcAft>
              <a:buClr>
                <a:schemeClr val="lt1"/>
              </a:buClr>
              <a:buSzPts val="950"/>
              <a:buNone/>
              <a:defRPr sz="1000"/>
            </a:lvl3pPr>
            <a:lvl4pPr marL="1828800" lvl="3" indent="-228600" algn="l">
              <a:spcBef>
                <a:spcPts val="180"/>
              </a:spcBef>
              <a:spcAft>
                <a:spcPts val="0"/>
              </a:spcAft>
              <a:buClr>
                <a:schemeClr val="lt1"/>
              </a:buClr>
              <a:buSzPts val="855"/>
              <a:buNone/>
              <a:defRPr sz="900"/>
            </a:lvl4pPr>
            <a:lvl5pPr marL="2286000" lvl="4" indent="-228600" algn="l">
              <a:spcBef>
                <a:spcPts val="180"/>
              </a:spcBef>
              <a:spcAft>
                <a:spcPts val="0"/>
              </a:spcAft>
              <a:buClr>
                <a:schemeClr val="lt1"/>
              </a:buClr>
              <a:buSzPts val="855"/>
              <a:buNone/>
              <a:defRPr sz="900"/>
            </a:lvl5pPr>
            <a:lvl6pPr marL="2743200" lvl="5" indent="-228600" algn="l">
              <a:spcBef>
                <a:spcPts val="180"/>
              </a:spcBef>
              <a:spcAft>
                <a:spcPts val="0"/>
              </a:spcAft>
              <a:buClr>
                <a:schemeClr val="lt1"/>
              </a:buClr>
              <a:buSzPts val="855"/>
              <a:buNone/>
              <a:defRPr sz="900"/>
            </a:lvl6pPr>
            <a:lvl7pPr marL="3200400" lvl="6" indent="-228600" algn="l">
              <a:spcBef>
                <a:spcPts val="180"/>
              </a:spcBef>
              <a:spcAft>
                <a:spcPts val="0"/>
              </a:spcAft>
              <a:buClr>
                <a:schemeClr val="lt1"/>
              </a:buClr>
              <a:buSzPts val="855"/>
              <a:buNone/>
              <a:defRPr sz="900"/>
            </a:lvl7pPr>
            <a:lvl8pPr marL="3657600" lvl="7" indent="-228600" algn="l">
              <a:spcBef>
                <a:spcPts val="180"/>
              </a:spcBef>
              <a:spcAft>
                <a:spcPts val="0"/>
              </a:spcAft>
              <a:buClr>
                <a:schemeClr val="lt1"/>
              </a:buClr>
              <a:buSzPts val="855"/>
              <a:buNone/>
              <a:defRPr sz="900"/>
            </a:lvl8pPr>
            <a:lvl9pPr marL="4114800" lvl="8" indent="-228600" algn="l">
              <a:spcBef>
                <a:spcPts val="180"/>
              </a:spcBef>
              <a:spcAft>
                <a:spcPts val="0"/>
              </a:spcAft>
              <a:buClr>
                <a:schemeClr val="lt1"/>
              </a:buClr>
              <a:buSzPts val="855"/>
              <a:buNone/>
              <a:defRPr sz="900"/>
            </a:lvl9pPr>
          </a:lstStyle>
          <a:p>
            <a:endParaRPr/>
          </a:p>
        </p:txBody>
      </p:sp>
      <p:sp>
        <p:nvSpPr>
          <p:cNvPr id="2659" name="Google Shape;2659;p3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0" name="Google Shape;2660;p3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1" name="Google Shape;2661;p3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62"/>
        <p:cNvGrpSpPr/>
        <p:nvPr/>
      </p:nvGrpSpPr>
      <p:grpSpPr>
        <a:xfrm>
          <a:off x="0" y="0"/>
          <a:ext cx="0" cy="0"/>
          <a:chOff x="0" y="0"/>
          <a:chExt cx="0" cy="0"/>
        </a:xfrm>
      </p:grpSpPr>
      <p:sp>
        <p:nvSpPr>
          <p:cNvPr id="2663" name="Google Shape;2663;p350"/>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64" name="Google Shape;2664;p350"/>
          <p:cNvSpPr txBox="1">
            <a:spLocks noGrp="1"/>
          </p:cNvSpPr>
          <p:nvPr>
            <p:ph type="body" idx="1"/>
          </p:nvPr>
        </p:nvSpPr>
        <p:spPr>
          <a:xfrm rot="5400000">
            <a:off x="2514600" y="152400"/>
            <a:ext cx="4114800" cy="77724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37185" algn="l">
              <a:spcBef>
                <a:spcPts val="360"/>
              </a:spcBef>
              <a:spcAft>
                <a:spcPts val="0"/>
              </a:spcAft>
              <a:buClr>
                <a:schemeClr val="lt1"/>
              </a:buClr>
              <a:buSzPts val="1710"/>
              <a:buChar char="●"/>
              <a:defRPr/>
            </a:lvl1pPr>
            <a:lvl2pPr marL="914400" lvl="1" indent="-337185" algn="l">
              <a:spcBef>
                <a:spcPts val="360"/>
              </a:spcBef>
              <a:spcAft>
                <a:spcPts val="0"/>
              </a:spcAft>
              <a:buClr>
                <a:schemeClr val="lt1"/>
              </a:buClr>
              <a:buSzPts val="1710"/>
              <a:buChar char="●"/>
              <a:defRPr/>
            </a:lvl2pPr>
            <a:lvl3pPr marL="1371600" lvl="2" indent="-337185" algn="l">
              <a:spcBef>
                <a:spcPts val="360"/>
              </a:spcBef>
              <a:spcAft>
                <a:spcPts val="0"/>
              </a:spcAft>
              <a:buClr>
                <a:schemeClr val="lt1"/>
              </a:buClr>
              <a:buSzPts val="1710"/>
              <a:buChar char="●"/>
              <a:defRPr/>
            </a:lvl3pPr>
            <a:lvl4pPr marL="1828800" lvl="3" indent="-337185" algn="l">
              <a:spcBef>
                <a:spcPts val="360"/>
              </a:spcBef>
              <a:spcAft>
                <a:spcPts val="0"/>
              </a:spcAft>
              <a:buClr>
                <a:schemeClr val="lt1"/>
              </a:buClr>
              <a:buSzPts val="1710"/>
              <a:buChar char="●"/>
              <a:defRPr/>
            </a:lvl4pPr>
            <a:lvl5pPr marL="2286000" lvl="4" indent="-337185" algn="l">
              <a:spcBef>
                <a:spcPts val="360"/>
              </a:spcBef>
              <a:spcAft>
                <a:spcPts val="0"/>
              </a:spcAft>
              <a:buClr>
                <a:schemeClr val="lt1"/>
              </a:buClr>
              <a:buSzPts val="1710"/>
              <a:buChar char="●"/>
              <a:defRPr/>
            </a:lvl5pPr>
            <a:lvl6pPr marL="2743200" lvl="5" indent="-337185" algn="l">
              <a:spcBef>
                <a:spcPts val="360"/>
              </a:spcBef>
              <a:spcAft>
                <a:spcPts val="0"/>
              </a:spcAft>
              <a:buClr>
                <a:schemeClr val="lt1"/>
              </a:buClr>
              <a:buSzPts val="1710"/>
              <a:buChar char="●"/>
              <a:defRPr/>
            </a:lvl6pPr>
            <a:lvl7pPr marL="3200400" lvl="6" indent="-337185" algn="l">
              <a:spcBef>
                <a:spcPts val="360"/>
              </a:spcBef>
              <a:spcAft>
                <a:spcPts val="0"/>
              </a:spcAft>
              <a:buClr>
                <a:schemeClr val="lt1"/>
              </a:buClr>
              <a:buSzPts val="1710"/>
              <a:buChar char="●"/>
              <a:defRPr/>
            </a:lvl7pPr>
            <a:lvl8pPr marL="3657600" lvl="7" indent="-337184" algn="l">
              <a:spcBef>
                <a:spcPts val="360"/>
              </a:spcBef>
              <a:spcAft>
                <a:spcPts val="0"/>
              </a:spcAft>
              <a:buClr>
                <a:schemeClr val="lt1"/>
              </a:buClr>
              <a:buSzPts val="1710"/>
              <a:buChar char="●"/>
              <a:defRPr/>
            </a:lvl8pPr>
            <a:lvl9pPr marL="4114800" lvl="8" indent="-337184" algn="l">
              <a:spcBef>
                <a:spcPts val="360"/>
              </a:spcBef>
              <a:spcAft>
                <a:spcPts val="0"/>
              </a:spcAft>
              <a:buClr>
                <a:schemeClr val="lt1"/>
              </a:buClr>
              <a:buSzPts val="1710"/>
              <a:buChar char="●"/>
              <a:defRPr/>
            </a:lvl9pPr>
          </a:lstStyle>
          <a:p>
            <a:endParaRPr/>
          </a:p>
        </p:txBody>
      </p:sp>
      <p:sp>
        <p:nvSpPr>
          <p:cNvPr id="2665" name="Google Shape;2665;p3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6" name="Google Shape;2666;p3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7" name="Google Shape;2667;p3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68"/>
        <p:cNvGrpSpPr/>
        <p:nvPr/>
      </p:nvGrpSpPr>
      <p:grpSpPr>
        <a:xfrm>
          <a:off x="0" y="0"/>
          <a:ext cx="0" cy="0"/>
          <a:chOff x="0" y="0"/>
          <a:chExt cx="0" cy="0"/>
        </a:xfrm>
      </p:grpSpPr>
      <p:sp>
        <p:nvSpPr>
          <p:cNvPr id="2669" name="Google Shape;2669;p351"/>
          <p:cNvSpPr txBox="1">
            <a:spLocks noGrp="1"/>
          </p:cNvSpPr>
          <p:nvPr>
            <p:ph type="title"/>
          </p:nvPr>
        </p:nvSpPr>
        <p:spPr>
          <a:xfrm rot="5400000">
            <a:off x="4743450" y="2381250"/>
            <a:ext cx="5486400" cy="19431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70" name="Google Shape;2670;p351"/>
          <p:cNvSpPr txBox="1">
            <a:spLocks noGrp="1"/>
          </p:cNvSpPr>
          <p:nvPr>
            <p:ph type="body" idx="1"/>
          </p:nvPr>
        </p:nvSpPr>
        <p:spPr>
          <a:xfrm rot="5400000">
            <a:off x="781050" y="514350"/>
            <a:ext cx="5486400" cy="56769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lvl="0" indent="-337185" algn="l">
              <a:spcBef>
                <a:spcPts val="360"/>
              </a:spcBef>
              <a:spcAft>
                <a:spcPts val="0"/>
              </a:spcAft>
              <a:buClr>
                <a:schemeClr val="lt1"/>
              </a:buClr>
              <a:buSzPts val="1710"/>
              <a:buChar char="●"/>
              <a:defRPr/>
            </a:lvl1pPr>
            <a:lvl2pPr marL="914400" lvl="1" indent="-337185" algn="l">
              <a:spcBef>
                <a:spcPts val="360"/>
              </a:spcBef>
              <a:spcAft>
                <a:spcPts val="0"/>
              </a:spcAft>
              <a:buClr>
                <a:schemeClr val="lt1"/>
              </a:buClr>
              <a:buSzPts val="1710"/>
              <a:buChar char="●"/>
              <a:defRPr/>
            </a:lvl2pPr>
            <a:lvl3pPr marL="1371600" lvl="2" indent="-337185" algn="l">
              <a:spcBef>
                <a:spcPts val="360"/>
              </a:spcBef>
              <a:spcAft>
                <a:spcPts val="0"/>
              </a:spcAft>
              <a:buClr>
                <a:schemeClr val="lt1"/>
              </a:buClr>
              <a:buSzPts val="1710"/>
              <a:buChar char="●"/>
              <a:defRPr/>
            </a:lvl3pPr>
            <a:lvl4pPr marL="1828800" lvl="3" indent="-337185" algn="l">
              <a:spcBef>
                <a:spcPts val="360"/>
              </a:spcBef>
              <a:spcAft>
                <a:spcPts val="0"/>
              </a:spcAft>
              <a:buClr>
                <a:schemeClr val="lt1"/>
              </a:buClr>
              <a:buSzPts val="1710"/>
              <a:buChar char="●"/>
              <a:defRPr/>
            </a:lvl4pPr>
            <a:lvl5pPr marL="2286000" lvl="4" indent="-337185" algn="l">
              <a:spcBef>
                <a:spcPts val="360"/>
              </a:spcBef>
              <a:spcAft>
                <a:spcPts val="0"/>
              </a:spcAft>
              <a:buClr>
                <a:schemeClr val="lt1"/>
              </a:buClr>
              <a:buSzPts val="1710"/>
              <a:buChar char="●"/>
              <a:defRPr/>
            </a:lvl5pPr>
            <a:lvl6pPr marL="2743200" lvl="5" indent="-337185" algn="l">
              <a:spcBef>
                <a:spcPts val="360"/>
              </a:spcBef>
              <a:spcAft>
                <a:spcPts val="0"/>
              </a:spcAft>
              <a:buClr>
                <a:schemeClr val="lt1"/>
              </a:buClr>
              <a:buSzPts val="1710"/>
              <a:buChar char="●"/>
              <a:defRPr/>
            </a:lvl6pPr>
            <a:lvl7pPr marL="3200400" lvl="6" indent="-337185" algn="l">
              <a:spcBef>
                <a:spcPts val="360"/>
              </a:spcBef>
              <a:spcAft>
                <a:spcPts val="0"/>
              </a:spcAft>
              <a:buClr>
                <a:schemeClr val="lt1"/>
              </a:buClr>
              <a:buSzPts val="1710"/>
              <a:buChar char="●"/>
              <a:defRPr/>
            </a:lvl7pPr>
            <a:lvl8pPr marL="3657600" lvl="7" indent="-337184" algn="l">
              <a:spcBef>
                <a:spcPts val="360"/>
              </a:spcBef>
              <a:spcAft>
                <a:spcPts val="0"/>
              </a:spcAft>
              <a:buClr>
                <a:schemeClr val="lt1"/>
              </a:buClr>
              <a:buSzPts val="1710"/>
              <a:buChar char="●"/>
              <a:defRPr/>
            </a:lvl8pPr>
            <a:lvl9pPr marL="4114800" lvl="8" indent="-337184" algn="l">
              <a:spcBef>
                <a:spcPts val="360"/>
              </a:spcBef>
              <a:spcAft>
                <a:spcPts val="0"/>
              </a:spcAft>
              <a:buClr>
                <a:schemeClr val="lt1"/>
              </a:buClr>
              <a:buSzPts val="1710"/>
              <a:buChar char="●"/>
              <a:defRPr/>
            </a:lvl9pPr>
          </a:lstStyle>
          <a:p>
            <a:endParaRPr/>
          </a:p>
        </p:txBody>
      </p:sp>
      <p:sp>
        <p:nvSpPr>
          <p:cNvPr id="2671" name="Google Shape;2671;p3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2" name="Google Shape;2672;p3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3" name="Google Shape;2673;p3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80"/>
        <p:cNvGrpSpPr/>
        <p:nvPr/>
      </p:nvGrpSpPr>
      <p:grpSpPr>
        <a:xfrm>
          <a:off x="0" y="0"/>
          <a:ext cx="0" cy="0"/>
          <a:chOff x="0" y="0"/>
          <a:chExt cx="0" cy="0"/>
        </a:xfrm>
      </p:grpSpPr>
      <p:sp>
        <p:nvSpPr>
          <p:cNvPr id="2681" name="Google Shape;2681;p3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2" name="Google Shape;2682;p3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3" name="Google Shape;2683;p3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84"/>
        <p:cNvGrpSpPr/>
        <p:nvPr/>
      </p:nvGrpSpPr>
      <p:grpSpPr>
        <a:xfrm>
          <a:off x="0" y="0"/>
          <a:ext cx="0" cy="0"/>
          <a:chOff x="0" y="0"/>
          <a:chExt cx="0" cy="0"/>
        </a:xfrm>
      </p:grpSpPr>
      <p:sp>
        <p:nvSpPr>
          <p:cNvPr id="2685" name="Google Shape;2685;p35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686" name="Google Shape;2686;p35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2687" name="Google Shape;2687;p3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8" name="Google Shape;2688;p3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89" name="Google Shape;2689;p3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90"/>
        <p:cNvGrpSpPr/>
        <p:nvPr/>
      </p:nvGrpSpPr>
      <p:grpSpPr>
        <a:xfrm>
          <a:off x="0" y="0"/>
          <a:ext cx="0" cy="0"/>
          <a:chOff x="0" y="0"/>
          <a:chExt cx="0" cy="0"/>
        </a:xfrm>
      </p:grpSpPr>
      <p:sp>
        <p:nvSpPr>
          <p:cNvPr id="2691" name="Google Shape;2691;p35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692" name="Google Shape;2692;p35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693" name="Google Shape;2693;p3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4" name="Google Shape;2694;p3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5" name="Google Shape;2695;p3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96"/>
        <p:cNvGrpSpPr/>
        <p:nvPr/>
      </p:nvGrpSpPr>
      <p:grpSpPr>
        <a:xfrm>
          <a:off x="0" y="0"/>
          <a:ext cx="0" cy="0"/>
          <a:chOff x="0" y="0"/>
          <a:chExt cx="0" cy="0"/>
        </a:xfrm>
      </p:grpSpPr>
      <p:sp>
        <p:nvSpPr>
          <p:cNvPr id="2697" name="Google Shape;2697;p3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698" name="Google Shape;2698;p3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dirty="0"/>
          </a:p>
        </p:txBody>
      </p:sp>
      <p:sp>
        <p:nvSpPr>
          <p:cNvPr id="2699" name="Google Shape;2699;p35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0" name="Google Shape;2700;p3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1" name="Google Shape;2701;p35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02"/>
        <p:cNvGrpSpPr/>
        <p:nvPr/>
      </p:nvGrpSpPr>
      <p:grpSpPr>
        <a:xfrm>
          <a:off x="0" y="0"/>
          <a:ext cx="0" cy="0"/>
          <a:chOff x="0" y="0"/>
          <a:chExt cx="0" cy="0"/>
        </a:xfrm>
      </p:grpSpPr>
      <p:sp>
        <p:nvSpPr>
          <p:cNvPr id="2703" name="Google Shape;2703;p35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04" name="Google Shape;2704;p35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2705" name="Google Shape;2705;p35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dirty="0"/>
          </a:p>
        </p:txBody>
      </p:sp>
      <p:sp>
        <p:nvSpPr>
          <p:cNvPr id="2706" name="Google Shape;2706;p3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7" name="Google Shape;2707;p3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08" name="Google Shape;2708;p3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09"/>
        <p:cNvGrpSpPr/>
        <p:nvPr/>
      </p:nvGrpSpPr>
      <p:grpSpPr>
        <a:xfrm>
          <a:off x="0" y="0"/>
          <a:ext cx="0" cy="0"/>
          <a:chOff x="0" y="0"/>
          <a:chExt cx="0" cy="0"/>
        </a:xfrm>
      </p:grpSpPr>
      <p:sp>
        <p:nvSpPr>
          <p:cNvPr id="2710" name="Google Shape;2710;p3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11" name="Google Shape;2711;p3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2712" name="Google Shape;2712;p35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2713" name="Google Shape;2713;p35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dirty="0"/>
          </a:p>
        </p:txBody>
      </p:sp>
      <p:sp>
        <p:nvSpPr>
          <p:cNvPr id="2714" name="Google Shape;2714;p35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dirty="0"/>
          </a:p>
        </p:txBody>
      </p:sp>
      <p:sp>
        <p:nvSpPr>
          <p:cNvPr id="2715" name="Google Shape;2715;p3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6" name="Google Shape;2716;p3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7" name="Google Shape;2717;p3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
        <p:cNvGrpSpPr/>
        <p:nvPr/>
      </p:nvGrpSpPr>
      <p:grpSpPr>
        <a:xfrm>
          <a:off x="0" y="0"/>
          <a:ext cx="0" cy="0"/>
          <a:chOff x="0" y="0"/>
          <a:chExt cx="0" cy="0"/>
        </a:xfrm>
      </p:grpSpPr>
      <p:sp>
        <p:nvSpPr>
          <p:cNvPr id="230" name="Google Shape;230;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18"/>
        <p:cNvGrpSpPr/>
        <p:nvPr/>
      </p:nvGrpSpPr>
      <p:grpSpPr>
        <a:xfrm>
          <a:off x="0" y="0"/>
          <a:ext cx="0" cy="0"/>
          <a:chOff x="0" y="0"/>
          <a:chExt cx="0" cy="0"/>
        </a:xfrm>
      </p:grpSpPr>
      <p:sp>
        <p:nvSpPr>
          <p:cNvPr id="2719" name="Google Shape;2719;p35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20" name="Google Shape;2720;p3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1" name="Google Shape;2721;p3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2" name="Google Shape;2722;p3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23"/>
        <p:cNvGrpSpPr/>
        <p:nvPr/>
      </p:nvGrpSpPr>
      <p:grpSpPr>
        <a:xfrm>
          <a:off x="0" y="0"/>
          <a:ext cx="0" cy="0"/>
          <a:chOff x="0" y="0"/>
          <a:chExt cx="0" cy="0"/>
        </a:xfrm>
      </p:grpSpPr>
      <p:sp>
        <p:nvSpPr>
          <p:cNvPr id="2724" name="Google Shape;2724;p36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25" name="Google Shape;2725;p3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2726" name="Google Shape;2726;p36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2727" name="Google Shape;2727;p3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8" name="Google Shape;2728;p3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9" name="Google Shape;2729;p3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30"/>
        <p:cNvGrpSpPr/>
        <p:nvPr/>
      </p:nvGrpSpPr>
      <p:grpSpPr>
        <a:xfrm>
          <a:off x="0" y="0"/>
          <a:ext cx="0" cy="0"/>
          <a:chOff x="0" y="0"/>
          <a:chExt cx="0" cy="0"/>
        </a:xfrm>
      </p:grpSpPr>
      <p:sp>
        <p:nvSpPr>
          <p:cNvPr id="2731" name="Google Shape;2731;p3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32" name="Google Shape;2732;p36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2733" name="Google Shape;2733;p3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2734" name="Google Shape;2734;p3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5" name="Google Shape;2735;p3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6" name="Google Shape;2736;p3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37"/>
        <p:cNvGrpSpPr/>
        <p:nvPr/>
      </p:nvGrpSpPr>
      <p:grpSpPr>
        <a:xfrm>
          <a:off x="0" y="0"/>
          <a:ext cx="0" cy="0"/>
          <a:chOff x="0" y="0"/>
          <a:chExt cx="0" cy="0"/>
        </a:xfrm>
      </p:grpSpPr>
      <p:sp>
        <p:nvSpPr>
          <p:cNvPr id="2738" name="Google Shape;2738;p36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39" name="Google Shape;2739;p36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740" name="Google Shape;2740;p3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1" name="Google Shape;2741;p3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2" name="Google Shape;2742;p3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43"/>
        <p:cNvGrpSpPr/>
        <p:nvPr/>
      </p:nvGrpSpPr>
      <p:grpSpPr>
        <a:xfrm>
          <a:off x="0" y="0"/>
          <a:ext cx="0" cy="0"/>
          <a:chOff x="0" y="0"/>
          <a:chExt cx="0" cy="0"/>
        </a:xfrm>
      </p:grpSpPr>
      <p:sp>
        <p:nvSpPr>
          <p:cNvPr id="2744" name="Google Shape;2744;p36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45" name="Google Shape;2745;p36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746" name="Google Shape;2746;p3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7" name="Google Shape;2747;p3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8" name="Google Shape;2748;p3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a:spcBef>
                <a:spcPts val="0"/>
              </a:spcBef>
              <a:spcAft>
                <a:spcPts val="0"/>
              </a:spcAft>
              <a:buNone/>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l">
              <a:spcBef>
                <a:spcPts val="0"/>
              </a:spcBef>
              <a:spcAft>
                <a:spcPts val="0"/>
              </a:spcAft>
              <a:buNone/>
              <a:defRPr sz="2000">
                <a:solidFill>
                  <a:srgbClr val="000000"/>
                </a:solidFill>
                <a:latin typeface="Times New Roman"/>
                <a:ea typeface="Times New Roman"/>
                <a:cs typeface="Times New Roman"/>
                <a:sym typeface="Times New Roman"/>
              </a:defRPr>
            </a:lvl2pPr>
            <a:lvl3pPr marL="0" marR="0" lvl="2" indent="0" algn="l">
              <a:spcBef>
                <a:spcPts val="0"/>
              </a:spcBef>
              <a:spcAft>
                <a:spcPts val="0"/>
              </a:spcAft>
              <a:buNone/>
              <a:defRPr sz="2000">
                <a:solidFill>
                  <a:srgbClr val="000000"/>
                </a:solidFill>
                <a:latin typeface="Times New Roman"/>
                <a:ea typeface="Times New Roman"/>
                <a:cs typeface="Times New Roman"/>
                <a:sym typeface="Times New Roman"/>
              </a:defRPr>
            </a:lvl3pPr>
            <a:lvl4pPr marL="0" marR="0" lvl="3" indent="0" algn="l">
              <a:spcBef>
                <a:spcPts val="0"/>
              </a:spcBef>
              <a:spcAft>
                <a:spcPts val="0"/>
              </a:spcAft>
              <a:buNone/>
              <a:defRPr sz="2000">
                <a:solidFill>
                  <a:srgbClr val="000000"/>
                </a:solidFill>
                <a:latin typeface="Times New Roman"/>
                <a:ea typeface="Times New Roman"/>
                <a:cs typeface="Times New Roman"/>
                <a:sym typeface="Times New Roman"/>
              </a:defRPr>
            </a:lvl4pPr>
            <a:lvl5pPr marL="0" marR="0" lvl="4" indent="0" algn="l">
              <a:spcBef>
                <a:spcPts val="0"/>
              </a:spcBef>
              <a:spcAft>
                <a:spcPts val="0"/>
              </a:spcAft>
              <a:buNone/>
              <a:defRPr sz="2000">
                <a:solidFill>
                  <a:srgbClr val="000000"/>
                </a:solidFill>
                <a:latin typeface="Times New Roman"/>
                <a:ea typeface="Times New Roman"/>
                <a:cs typeface="Times New Roman"/>
                <a:sym typeface="Times New Roman"/>
              </a:defRPr>
            </a:lvl5pPr>
            <a:lvl6pPr marL="0" marR="0" lvl="5" indent="0" algn="l">
              <a:spcBef>
                <a:spcPts val="0"/>
              </a:spcBef>
              <a:spcAft>
                <a:spcPts val="0"/>
              </a:spcAft>
              <a:buNone/>
              <a:defRPr sz="2000">
                <a:solidFill>
                  <a:srgbClr val="000000"/>
                </a:solidFill>
                <a:latin typeface="Times New Roman"/>
                <a:ea typeface="Times New Roman"/>
                <a:cs typeface="Times New Roman"/>
                <a:sym typeface="Times New Roman"/>
              </a:defRPr>
            </a:lvl6pPr>
            <a:lvl7pPr marL="0" marR="0" lvl="6" indent="0" algn="l">
              <a:spcBef>
                <a:spcPts val="0"/>
              </a:spcBef>
              <a:spcAft>
                <a:spcPts val="0"/>
              </a:spcAft>
              <a:buNone/>
              <a:defRPr sz="2000">
                <a:solidFill>
                  <a:srgbClr val="000000"/>
                </a:solidFill>
                <a:latin typeface="Times New Roman"/>
                <a:ea typeface="Times New Roman"/>
                <a:cs typeface="Times New Roman"/>
                <a:sym typeface="Times New Roman"/>
              </a:defRPr>
            </a:lvl7pPr>
            <a:lvl8pPr marL="0" marR="0" lvl="7" indent="0" algn="l">
              <a:spcBef>
                <a:spcPts val="0"/>
              </a:spcBef>
              <a:spcAft>
                <a:spcPts val="0"/>
              </a:spcAft>
              <a:buNone/>
              <a:defRPr sz="2000">
                <a:solidFill>
                  <a:srgbClr val="000000"/>
                </a:solidFill>
                <a:latin typeface="Times New Roman"/>
                <a:ea typeface="Times New Roman"/>
                <a:cs typeface="Times New Roman"/>
                <a:sym typeface="Times New Roman"/>
              </a:defRPr>
            </a:lvl8pPr>
            <a:lvl9pPr marL="0" marR="0" lvl="8" indent="0" algn="l">
              <a:spcBef>
                <a:spcPts val="0"/>
              </a:spcBef>
              <a:spcAft>
                <a:spcPts val="0"/>
              </a:spcAft>
              <a:buNone/>
              <a:defRPr sz="20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55"/>
        <p:cNvGrpSpPr/>
        <p:nvPr/>
      </p:nvGrpSpPr>
      <p:grpSpPr>
        <a:xfrm>
          <a:off x="0" y="0"/>
          <a:ext cx="0" cy="0"/>
          <a:chOff x="0" y="0"/>
          <a:chExt cx="0" cy="0"/>
        </a:xfrm>
      </p:grpSpPr>
      <p:sp>
        <p:nvSpPr>
          <p:cNvPr id="2756" name="Google Shape;2756;p3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57" name="Google Shape;2757;p36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758" name="Google Shape;2758;p3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9" name="Google Shape;2759;p3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0" name="Google Shape;2760;p3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61"/>
        <p:cNvGrpSpPr/>
        <p:nvPr/>
      </p:nvGrpSpPr>
      <p:grpSpPr>
        <a:xfrm>
          <a:off x="0" y="0"/>
          <a:ext cx="0" cy="0"/>
          <a:chOff x="0" y="0"/>
          <a:chExt cx="0" cy="0"/>
        </a:xfrm>
      </p:grpSpPr>
      <p:sp>
        <p:nvSpPr>
          <p:cNvPr id="2762" name="Google Shape;2762;p3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3" name="Google Shape;2763;p3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64" name="Google Shape;2764;p3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71"/>
        <p:cNvGrpSpPr/>
        <p:nvPr/>
      </p:nvGrpSpPr>
      <p:grpSpPr>
        <a:xfrm>
          <a:off x="0" y="0"/>
          <a:ext cx="0" cy="0"/>
          <a:chOff x="0" y="0"/>
          <a:chExt cx="0" cy="0"/>
        </a:xfrm>
      </p:grpSpPr>
      <p:sp>
        <p:nvSpPr>
          <p:cNvPr id="2772" name="Google Shape;2772;p3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3" name="Google Shape;2773;p3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74" name="Google Shape;2774;p3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75" name="Google Shape;2775;p3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76" name="Google Shape;2776;p3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77"/>
        <p:cNvGrpSpPr/>
        <p:nvPr/>
      </p:nvGrpSpPr>
      <p:grpSpPr>
        <a:xfrm>
          <a:off x="0" y="0"/>
          <a:ext cx="0" cy="0"/>
          <a:chOff x="0" y="0"/>
          <a:chExt cx="0" cy="0"/>
        </a:xfrm>
      </p:grpSpPr>
      <p:sp>
        <p:nvSpPr>
          <p:cNvPr id="2778" name="Google Shape;2778;p36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79" name="Google Shape;2779;p36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80" name="Google Shape;2780;p3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81" name="Google Shape;2781;p3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82" name="Google Shape;2782;p3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83"/>
        <p:cNvGrpSpPr/>
        <p:nvPr/>
      </p:nvGrpSpPr>
      <p:grpSpPr>
        <a:xfrm>
          <a:off x="0" y="0"/>
          <a:ext cx="0" cy="0"/>
          <a:chOff x="0" y="0"/>
          <a:chExt cx="0" cy="0"/>
        </a:xfrm>
      </p:grpSpPr>
      <p:sp>
        <p:nvSpPr>
          <p:cNvPr id="2784" name="Google Shape;2784;p3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5" name="Google Shape;2785;p3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786" name="Google Shape;2786;p3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87" name="Google Shape;2787;p3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88" name="Google Shape;2788;p3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3"/>
        <p:cNvGrpSpPr/>
        <p:nvPr/>
      </p:nvGrpSpPr>
      <p:grpSpPr>
        <a:xfrm>
          <a:off x="0" y="0"/>
          <a:ext cx="0" cy="0"/>
          <a:chOff x="0" y="0"/>
          <a:chExt cx="0" cy="0"/>
        </a:xfrm>
      </p:grpSpPr>
      <p:sp>
        <p:nvSpPr>
          <p:cNvPr id="234" name="Google Shape;234;p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35" name="Google Shape;235;p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dirty="0"/>
          </a:p>
        </p:txBody>
      </p:sp>
      <p:sp>
        <p:nvSpPr>
          <p:cNvPr id="236" name="Google Shape;236;p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237" name="Google Shape;237;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89"/>
        <p:cNvGrpSpPr/>
        <p:nvPr/>
      </p:nvGrpSpPr>
      <p:grpSpPr>
        <a:xfrm>
          <a:off x="0" y="0"/>
          <a:ext cx="0" cy="0"/>
          <a:chOff x="0" y="0"/>
          <a:chExt cx="0" cy="0"/>
        </a:xfrm>
      </p:grpSpPr>
      <p:sp>
        <p:nvSpPr>
          <p:cNvPr id="2790" name="Google Shape;2790;p3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1" name="Google Shape;2791;p37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2" name="Google Shape;2792;p37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93" name="Google Shape;2793;p3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94" name="Google Shape;2794;p3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795" name="Google Shape;2795;p3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96"/>
        <p:cNvGrpSpPr/>
        <p:nvPr/>
      </p:nvGrpSpPr>
      <p:grpSpPr>
        <a:xfrm>
          <a:off x="0" y="0"/>
          <a:ext cx="0" cy="0"/>
          <a:chOff x="0" y="0"/>
          <a:chExt cx="0" cy="0"/>
        </a:xfrm>
      </p:grpSpPr>
      <p:sp>
        <p:nvSpPr>
          <p:cNvPr id="2797" name="Google Shape;2797;p3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8" name="Google Shape;2798;p3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799" name="Google Shape;2799;p3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0" name="Google Shape;2800;p3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01" name="Google Shape;2801;p3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802" name="Google Shape;2802;p3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03" name="Google Shape;2803;p3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04" name="Google Shape;2804;p3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05"/>
        <p:cNvGrpSpPr/>
        <p:nvPr/>
      </p:nvGrpSpPr>
      <p:grpSpPr>
        <a:xfrm>
          <a:off x="0" y="0"/>
          <a:ext cx="0" cy="0"/>
          <a:chOff x="0" y="0"/>
          <a:chExt cx="0" cy="0"/>
        </a:xfrm>
      </p:grpSpPr>
      <p:sp>
        <p:nvSpPr>
          <p:cNvPr id="2806" name="Google Shape;2806;p3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7" name="Google Shape;2807;p3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08" name="Google Shape;2808;p3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09" name="Google Shape;2809;p3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10"/>
        <p:cNvGrpSpPr/>
        <p:nvPr/>
      </p:nvGrpSpPr>
      <p:grpSpPr>
        <a:xfrm>
          <a:off x="0" y="0"/>
          <a:ext cx="0" cy="0"/>
          <a:chOff x="0" y="0"/>
          <a:chExt cx="0" cy="0"/>
        </a:xfrm>
      </p:grpSpPr>
      <p:sp>
        <p:nvSpPr>
          <p:cNvPr id="2811" name="Google Shape;2811;p3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12" name="Google Shape;2812;p3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13" name="Google Shape;2813;p3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14"/>
        <p:cNvGrpSpPr/>
        <p:nvPr/>
      </p:nvGrpSpPr>
      <p:grpSpPr>
        <a:xfrm>
          <a:off x="0" y="0"/>
          <a:ext cx="0" cy="0"/>
          <a:chOff x="0" y="0"/>
          <a:chExt cx="0" cy="0"/>
        </a:xfrm>
      </p:grpSpPr>
      <p:sp>
        <p:nvSpPr>
          <p:cNvPr id="2815" name="Google Shape;2815;p37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16" name="Google Shape;2816;p37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2817" name="Google Shape;2817;p37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18" name="Google Shape;2818;p3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19" name="Google Shape;2819;p3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20" name="Google Shape;2820;p3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21"/>
        <p:cNvGrpSpPr/>
        <p:nvPr/>
      </p:nvGrpSpPr>
      <p:grpSpPr>
        <a:xfrm>
          <a:off x="0" y="0"/>
          <a:ext cx="0" cy="0"/>
          <a:chOff x="0" y="0"/>
          <a:chExt cx="0" cy="0"/>
        </a:xfrm>
      </p:grpSpPr>
      <p:sp>
        <p:nvSpPr>
          <p:cNvPr id="2822" name="Google Shape;2822;p37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3" name="Google Shape;2823;p37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24" name="Google Shape;2824;p37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2825" name="Google Shape;2825;p3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26" name="Google Shape;2826;p3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27" name="Google Shape;2827;p3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828"/>
        <p:cNvGrpSpPr/>
        <p:nvPr/>
      </p:nvGrpSpPr>
      <p:grpSpPr>
        <a:xfrm>
          <a:off x="0" y="0"/>
          <a:ext cx="0" cy="0"/>
          <a:chOff x="0" y="0"/>
          <a:chExt cx="0" cy="0"/>
        </a:xfrm>
      </p:grpSpPr>
      <p:sp>
        <p:nvSpPr>
          <p:cNvPr id="2829" name="Google Shape;2829;p3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0" name="Google Shape;2830;p37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1" name="Google Shape;2831;p3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32" name="Google Shape;2832;p3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33" name="Google Shape;2833;p3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34"/>
        <p:cNvGrpSpPr/>
        <p:nvPr/>
      </p:nvGrpSpPr>
      <p:grpSpPr>
        <a:xfrm>
          <a:off x="0" y="0"/>
          <a:ext cx="0" cy="0"/>
          <a:chOff x="0" y="0"/>
          <a:chExt cx="0" cy="0"/>
        </a:xfrm>
      </p:grpSpPr>
      <p:sp>
        <p:nvSpPr>
          <p:cNvPr id="2835" name="Google Shape;2835;p37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6" name="Google Shape;2836;p37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37" name="Google Shape;2837;p3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38" name="Google Shape;2838;p3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39" name="Google Shape;2839;p3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840"/>
        <p:cNvGrpSpPr/>
        <p:nvPr/>
      </p:nvGrpSpPr>
      <p:grpSpPr>
        <a:xfrm>
          <a:off x="0" y="0"/>
          <a:ext cx="0" cy="0"/>
          <a:chOff x="0" y="0"/>
          <a:chExt cx="0" cy="0"/>
        </a:xfrm>
      </p:grpSpPr>
      <p:sp>
        <p:nvSpPr>
          <p:cNvPr id="2841" name="Google Shape;2841;p37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2" name="Google Shape;2842;p37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43" name="Google Shape;2843;p37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9"/>
        <p:cNvGrpSpPr/>
        <p:nvPr/>
      </p:nvGrpSpPr>
      <p:grpSpPr>
        <a:xfrm>
          <a:off x="0" y="0"/>
          <a:ext cx="0" cy="0"/>
          <a:chOff x="0" y="0"/>
          <a:chExt cx="0" cy="0"/>
        </a:xfrm>
      </p:grpSpPr>
      <p:sp>
        <p:nvSpPr>
          <p:cNvPr id="2850" name="Google Shape;2850;p381"/>
          <p:cNvSpPr txBox="1">
            <a:spLocks noGrp="1"/>
          </p:cNvSpPr>
          <p:nvPr>
            <p:ph type="title"/>
          </p:nvPr>
        </p:nvSpPr>
        <p:spPr>
          <a:xfrm>
            <a:off x="369888" y="0"/>
            <a:ext cx="8408987" cy="1692275"/>
          </a:xfrm>
          <a:prstGeom prst="rect">
            <a:avLst/>
          </a:prstGeom>
          <a:noFill/>
          <a:ln>
            <a:noFill/>
          </a:ln>
        </p:spPr>
        <p:txBody>
          <a:bodyPr spcFirstLastPara="1" wrap="square" lIns="91425" tIns="45700" rIns="91425" bIns="45700" anchor="ctr" anchorCtr="0"/>
          <a:lstStyle>
            <a:lvl1pPr lvl="0" algn="ctr">
              <a:lnSpc>
                <a:spcPct val="294444"/>
              </a:lnSpc>
              <a:spcBef>
                <a:spcPts val="0"/>
              </a:spcBef>
              <a:spcAft>
                <a:spcPts val="0"/>
              </a:spcAft>
              <a:buSzPts val="1400"/>
              <a:buNone/>
              <a:defRPr b="1" i="0">
                <a:latin typeface="Arial" panose="020B0604020202020204" pitchFamily="34" charset="0"/>
                <a:cs typeface="Arial" panose="020B0604020202020204" pitchFamily="34" charset="0"/>
              </a:defRPr>
            </a:lvl1pPr>
            <a:lvl2pPr lvl="1" algn="ctr">
              <a:lnSpc>
                <a:spcPct val="294444"/>
              </a:lnSpc>
              <a:spcBef>
                <a:spcPts val="0"/>
              </a:spcBef>
              <a:spcAft>
                <a:spcPts val="0"/>
              </a:spcAft>
              <a:buSzPts val="1400"/>
              <a:buNone/>
              <a:defRPr/>
            </a:lvl2pPr>
            <a:lvl3pPr lvl="2" algn="ctr">
              <a:lnSpc>
                <a:spcPct val="294444"/>
              </a:lnSpc>
              <a:spcBef>
                <a:spcPts val="0"/>
              </a:spcBef>
              <a:spcAft>
                <a:spcPts val="0"/>
              </a:spcAft>
              <a:buSzPts val="1400"/>
              <a:buNone/>
              <a:defRPr/>
            </a:lvl3pPr>
            <a:lvl4pPr lvl="3" algn="ctr">
              <a:lnSpc>
                <a:spcPct val="294444"/>
              </a:lnSpc>
              <a:spcBef>
                <a:spcPts val="0"/>
              </a:spcBef>
              <a:spcAft>
                <a:spcPts val="0"/>
              </a:spcAft>
              <a:buSzPts val="1400"/>
              <a:buNone/>
              <a:defRPr/>
            </a:lvl4pPr>
            <a:lvl5pPr lvl="4" algn="ctr">
              <a:lnSpc>
                <a:spcPct val="294444"/>
              </a:lnSpc>
              <a:spcBef>
                <a:spcPts val="0"/>
              </a:spcBef>
              <a:spcAft>
                <a:spcPts val="0"/>
              </a:spcAft>
              <a:buSzPts val="1400"/>
              <a:buNone/>
              <a:defRPr/>
            </a:lvl5pPr>
            <a:lvl6pPr lvl="5" algn="ctr">
              <a:lnSpc>
                <a:spcPct val="294444"/>
              </a:lnSpc>
              <a:spcBef>
                <a:spcPts val="0"/>
              </a:spcBef>
              <a:spcAft>
                <a:spcPts val="0"/>
              </a:spcAft>
              <a:buSzPts val="1400"/>
              <a:buNone/>
              <a:defRPr/>
            </a:lvl6pPr>
            <a:lvl7pPr lvl="6" algn="ctr">
              <a:lnSpc>
                <a:spcPct val="294444"/>
              </a:lnSpc>
              <a:spcBef>
                <a:spcPts val="0"/>
              </a:spcBef>
              <a:spcAft>
                <a:spcPts val="0"/>
              </a:spcAft>
              <a:buSzPts val="1400"/>
              <a:buNone/>
              <a:defRPr/>
            </a:lvl7pPr>
            <a:lvl8pPr lvl="7" algn="ctr">
              <a:lnSpc>
                <a:spcPct val="294444"/>
              </a:lnSpc>
              <a:spcBef>
                <a:spcPts val="0"/>
              </a:spcBef>
              <a:spcAft>
                <a:spcPts val="0"/>
              </a:spcAft>
              <a:buSzPts val="1400"/>
              <a:buNone/>
              <a:defRPr/>
            </a:lvl8pPr>
            <a:lvl9pPr lvl="8" algn="ctr">
              <a:lnSpc>
                <a:spcPct val="294444"/>
              </a:lnSpc>
              <a:spcBef>
                <a:spcPts val="0"/>
              </a:spcBef>
              <a:spcAft>
                <a:spcPts val="0"/>
              </a:spcAft>
              <a:buSzPts val="1400"/>
              <a:buNone/>
              <a:defRPr/>
            </a:lvl9pPr>
          </a:lstStyle>
          <a:p>
            <a:endParaRPr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0"/>
        <p:cNvGrpSpPr/>
        <p:nvPr/>
      </p:nvGrpSpPr>
      <p:grpSpPr>
        <a:xfrm>
          <a:off x="0" y="0"/>
          <a:ext cx="0" cy="0"/>
          <a:chOff x="0" y="0"/>
          <a:chExt cx="0" cy="0"/>
        </a:xfrm>
      </p:grpSpPr>
      <p:sp>
        <p:nvSpPr>
          <p:cNvPr id="241" name="Google Shape;241;p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2" name="Google Shape;242;p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243" name="Google Shape;243;p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dirty="0"/>
          </a:p>
        </p:txBody>
      </p:sp>
      <p:sp>
        <p:nvSpPr>
          <p:cNvPr id="244" name="Google Shape;244;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7"/>
        <p:cNvGrpSpPr/>
        <p:nvPr/>
      </p:nvGrpSpPr>
      <p:grpSpPr>
        <a:xfrm>
          <a:off x="0" y="0"/>
          <a:ext cx="0" cy="0"/>
          <a:chOff x="0" y="0"/>
          <a:chExt cx="0" cy="0"/>
        </a:xfrm>
      </p:grpSpPr>
      <p:sp>
        <p:nvSpPr>
          <p:cNvPr id="2858" name="Google Shape;2858;p38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59" name="Google Shape;2859;p3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60" name="Google Shape;2860;p38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1"/>
        <p:cNvGrpSpPr/>
        <p:nvPr/>
      </p:nvGrpSpPr>
      <p:grpSpPr>
        <a:xfrm>
          <a:off x="0" y="0"/>
          <a:ext cx="0" cy="0"/>
          <a:chOff x="0" y="0"/>
          <a:chExt cx="0" cy="0"/>
        </a:xfrm>
      </p:grpSpPr>
      <p:sp>
        <p:nvSpPr>
          <p:cNvPr id="2862" name="Google Shape;2862;p384"/>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63" name="Google Shape;2863;p3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l">
              <a:spcBef>
                <a:spcPts val="360"/>
              </a:spcBef>
              <a:spcAft>
                <a:spcPts val="0"/>
              </a:spcAft>
              <a:buClr>
                <a:schemeClr val="dk1"/>
              </a:buClr>
              <a:buSzPts val="1800"/>
              <a:buChar char="–"/>
              <a:defRPr/>
            </a:lvl2pPr>
            <a:lvl3pPr lvl="2" algn="l">
              <a:spcBef>
                <a:spcPts val="360"/>
              </a:spcBef>
              <a:spcAft>
                <a:spcPts val="0"/>
              </a:spcAft>
              <a:buClr>
                <a:schemeClr val="dk1"/>
              </a:buClr>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a:endParaRPr dirty="0"/>
          </a:p>
        </p:txBody>
      </p:sp>
      <p:sp>
        <p:nvSpPr>
          <p:cNvPr id="2864" name="Google Shape;2864;p38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65" name="Google Shape;2865;p38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66" name="Google Shape;2866;p38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67"/>
        <p:cNvGrpSpPr/>
        <p:nvPr/>
      </p:nvGrpSpPr>
      <p:grpSpPr>
        <a:xfrm>
          <a:off x="0" y="0"/>
          <a:ext cx="0" cy="0"/>
          <a:chOff x="0" y="0"/>
          <a:chExt cx="0" cy="0"/>
        </a:xfrm>
      </p:grpSpPr>
      <p:sp>
        <p:nvSpPr>
          <p:cNvPr id="2868" name="Google Shape;2868;p385"/>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69" name="Google Shape;2869;p38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870" name="Google Shape;2870;p38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71" name="Google Shape;2871;p3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72" name="Google Shape;2872;p3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73"/>
        <p:cNvGrpSpPr/>
        <p:nvPr/>
      </p:nvGrpSpPr>
      <p:grpSpPr>
        <a:xfrm>
          <a:off x="0" y="0"/>
          <a:ext cx="0" cy="0"/>
          <a:chOff x="0" y="0"/>
          <a:chExt cx="0" cy="0"/>
        </a:xfrm>
      </p:grpSpPr>
      <p:sp>
        <p:nvSpPr>
          <p:cNvPr id="2874" name="Google Shape;2874;p38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75" name="Google Shape;2875;p38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2876" name="Google Shape;2876;p38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77" name="Google Shape;2877;p3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78" name="Google Shape;2878;p38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79"/>
        <p:cNvGrpSpPr/>
        <p:nvPr/>
      </p:nvGrpSpPr>
      <p:grpSpPr>
        <a:xfrm>
          <a:off x="0" y="0"/>
          <a:ext cx="0" cy="0"/>
          <a:chOff x="0" y="0"/>
          <a:chExt cx="0" cy="0"/>
        </a:xfrm>
      </p:grpSpPr>
      <p:sp>
        <p:nvSpPr>
          <p:cNvPr id="2880" name="Google Shape;2880;p387"/>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81" name="Google Shape;2881;p387"/>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882" name="Google Shape;2882;p387"/>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883" name="Google Shape;2883;p38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84" name="Google Shape;2884;p3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85" name="Google Shape;2885;p38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86"/>
        <p:cNvGrpSpPr/>
        <p:nvPr/>
      </p:nvGrpSpPr>
      <p:grpSpPr>
        <a:xfrm>
          <a:off x="0" y="0"/>
          <a:ext cx="0" cy="0"/>
          <a:chOff x="0" y="0"/>
          <a:chExt cx="0" cy="0"/>
        </a:xfrm>
      </p:grpSpPr>
      <p:sp>
        <p:nvSpPr>
          <p:cNvPr id="2887" name="Google Shape;2887;p3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88" name="Google Shape;2888;p38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2889" name="Google Shape;2889;p38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2890" name="Google Shape;2890;p38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2891" name="Google Shape;2891;p38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2892" name="Google Shape;2892;p38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93" name="Google Shape;2893;p3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94" name="Google Shape;2894;p38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95"/>
        <p:cNvGrpSpPr/>
        <p:nvPr/>
      </p:nvGrpSpPr>
      <p:grpSpPr>
        <a:xfrm>
          <a:off x="0" y="0"/>
          <a:ext cx="0" cy="0"/>
          <a:chOff x="0" y="0"/>
          <a:chExt cx="0" cy="0"/>
        </a:xfrm>
      </p:grpSpPr>
      <p:sp>
        <p:nvSpPr>
          <p:cNvPr id="2896" name="Google Shape;2896;p389"/>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897" name="Google Shape;2897;p3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98" name="Google Shape;2898;p3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899" name="Google Shape;2899;p3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00"/>
        <p:cNvGrpSpPr/>
        <p:nvPr/>
      </p:nvGrpSpPr>
      <p:grpSpPr>
        <a:xfrm>
          <a:off x="0" y="0"/>
          <a:ext cx="0" cy="0"/>
          <a:chOff x="0" y="0"/>
          <a:chExt cx="0" cy="0"/>
        </a:xfrm>
      </p:grpSpPr>
      <p:sp>
        <p:nvSpPr>
          <p:cNvPr id="2901" name="Google Shape;2901;p39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02" name="Google Shape;2902;p39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2903" name="Google Shape;2903;p39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2904" name="Google Shape;2904;p39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05" name="Google Shape;2905;p3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06" name="Google Shape;2906;p3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07"/>
        <p:cNvGrpSpPr/>
        <p:nvPr/>
      </p:nvGrpSpPr>
      <p:grpSpPr>
        <a:xfrm>
          <a:off x="0" y="0"/>
          <a:ext cx="0" cy="0"/>
          <a:chOff x="0" y="0"/>
          <a:chExt cx="0" cy="0"/>
        </a:xfrm>
      </p:grpSpPr>
      <p:sp>
        <p:nvSpPr>
          <p:cNvPr id="2908" name="Google Shape;2908;p39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09" name="Google Shape;2909;p39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2910" name="Google Shape;2910;p39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2911" name="Google Shape;2911;p3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12" name="Google Shape;2912;p3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13" name="Google Shape;2913;p3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14"/>
        <p:cNvGrpSpPr/>
        <p:nvPr/>
      </p:nvGrpSpPr>
      <p:grpSpPr>
        <a:xfrm>
          <a:off x="0" y="0"/>
          <a:ext cx="0" cy="0"/>
          <a:chOff x="0" y="0"/>
          <a:chExt cx="0" cy="0"/>
        </a:xfrm>
      </p:grpSpPr>
      <p:sp>
        <p:nvSpPr>
          <p:cNvPr id="2915" name="Google Shape;2915;p39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16" name="Google Shape;2916;p39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917" name="Google Shape;2917;p3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18" name="Google Shape;2918;p3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19" name="Google Shape;2919;p3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7"/>
        <p:cNvGrpSpPr/>
        <p:nvPr/>
      </p:nvGrpSpPr>
      <p:grpSpPr>
        <a:xfrm>
          <a:off x="0" y="0"/>
          <a:ext cx="0" cy="0"/>
          <a:chOff x="0" y="0"/>
          <a:chExt cx="0" cy="0"/>
        </a:xfrm>
      </p:grpSpPr>
      <p:sp>
        <p:nvSpPr>
          <p:cNvPr id="248" name="Google Shape;248;p3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49" name="Google Shape;249;p37"/>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50" name="Google Shape;250;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920"/>
        <p:cNvGrpSpPr/>
        <p:nvPr/>
      </p:nvGrpSpPr>
      <p:grpSpPr>
        <a:xfrm>
          <a:off x="0" y="0"/>
          <a:ext cx="0" cy="0"/>
          <a:chOff x="0" y="0"/>
          <a:chExt cx="0" cy="0"/>
        </a:xfrm>
      </p:grpSpPr>
      <p:sp>
        <p:nvSpPr>
          <p:cNvPr id="2921" name="Google Shape;2921;p39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22" name="Google Shape;2922;p39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923" name="Google Shape;2923;p3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24" name="Google Shape;2924;p3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25" name="Google Shape;2925;p3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b="0">
                <a:solidFill>
                  <a:srgbClr val="000000"/>
                </a:solidFill>
                <a:latin typeface="Arial"/>
                <a:ea typeface="Arial"/>
                <a:cs typeface="Arial"/>
                <a:sym typeface="Arial"/>
              </a:defRPr>
            </a:lvl2pPr>
            <a:lvl3pPr marL="0" lvl="2" indent="0" algn="r">
              <a:spcBef>
                <a:spcPts val="0"/>
              </a:spcBef>
              <a:spcAft>
                <a:spcPts val="0"/>
              </a:spcAft>
              <a:buNone/>
              <a:defRPr sz="1400" b="0">
                <a:solidFill>
                  <a:srgbClr val="000000"/>
                </a:solidFill>
                <a:latin typeface="Arial"/>
                <a:ea typeface="Arial"/>
                <a:cs typeface="Arial"/>
                <a:sym typeface="Arial"/>
              </a:defRPr>
            </a:lvl3pPr>
            <a:lvl4pPr marL="0" lvl="3" indent="0" algn="r">
              <a:spcBef>
                <a:spcPts val="0"/>
              </a:spcBef>
              <a:spcAft>
                <a:spcPts val="0"/>
              </a:spcAft>
              <a:buNone/>
              <a:defRPr sz="1400" b="0">
                <a:solidFill>
                  <a:srgbClr val="000000"/>
                </a:solidFill>
                <a:latin typeface="Arial"/>
                <a:ea typeface="Arial"/>
                <a:cs typeface="Arial"/>
                <a:sym typeface="Arial"/>
              </a:defRPr>
            </a:lvl4pPr>
            <a:lvl5pPr marL="0" lvl="4" indent="0" algn="r">
              <a:spcBef>
                <a:spcPts val="0"/>
              </a:spcBef>
              <a:spcAft>
                <a:spcPts val="0"/>
              </a:spcAft>
              <a:buNone/>
              <a:defRPr sz="1400" b="0">
                <a:solidFill>
                  <a:srgbClr val="000000"/>
                </a:solidFill>
                <a:latin typeface="Arial"/>
                <a:ea typeface="Arial"/>
                <a:cs typeface="Arial"/>
                <a:sym typeface="Arial"/>
              </a:defRPr>
            </a:lvl5pPr>
            <a:lvl6pPr marL="0" lvl="5" indent="0" algn="r">
              <a:spcBef>
                <a:spcPts val="0"/>
              </a:spcBef>
              <a:spcAft>
                <a:spcPts val="0"/>
              </a:spcAft>
              <a:buNone/>
              <a:defRPr sz="1400" b="0">
                <a:solidFill>
                  <a:srgbClr val="000000"/>
                </a:solidFill>
                <a:latin typeface="Arial"/>
                <a:ea typeface="Arial"/>
                <a:cs typeface="Arial"/>
                <a:sym typeface="Arial"/>
              </a:defRPr>
            </a:lvl6pPr>
            <a:lvl7pPr marL="0" lvl="6" indent="0" algn="r">
              <a:spcBef>
                <a:spcPts val="0"/>
              </a:spcBef>
              <a:spcAft>
                <a:spcPts val="0"/>
              </a:spcAft>
              <a:buNone/>
              <a:defRPr sz="1400" b="0">
                <a:solidFill>
                  <a:srgbClr val="000000"/>
                </a:solidFill>
                <a:latin typeface="Arial"/>
                <a:ea typeface="Arial"/>
                <a:cs typeface="Arial"/>
                <a:sym typeface="Arial"/>
              </a:defRPr>
            </a:lvl7pPr>
            <a:lvl8pPr marL="0" lvl="7" indent="0" algn="r">
              <a:spcBef>
                <a:spcPts val="0"/>
              </a:spcBef>
              <a:spcAft>
                <a:spcPts val="0"/>
              </a:spcAft>
              <a:buNone/>
              <a:defRPr sz="1400" b="0">
                <a:solidFill>
                  <a:srgbClr val="000000"/>
                </a:solidFill>
                <a:latin typeface="Arial"/>
                <a:ea typeface="Arial"/>
                <a:cs typeface="Arial"/>
                <a:sym typeface="Arial"/>
              </a:defRPr>
            </a:lvl8pPr>
            <a:lvl9pPr marL="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32"/>
        <p:cNvGrpSpPr/>
        <p:nvPr/>
      </p:nvGrpSpPr>
      <p:grpSpPr>
        <a:xfrm>
          <a:off x="0" y="0"/>
          <a:ext cx="0" cy="0"/>
          <a:chOff x="0" y="0"/>
          <a:chExt cx="0" cy="0"/>
        </a:xfrm>
      </p:grpSpPr>
      <p:sp>
        <p:nvSpPr>
          <p:cNvPr id="2933" name="Google Shape;2933;p39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34" name="Google Shape;2934;p39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935" name="Google Shape;2935;p39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2936" name="Google Shape;2936;p3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37" name="Google Shape;2937;p3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38" name="Google Shape;2938;p3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45"/>
        <p:cNvGrpSpPr/>
        <p:nvPr/>
      </p:nvGrpSpPr>
      <p:grpSpPr>
        <a:xfrm>
          <a:off x="0" y="0"/>
          <a:ext cx="0" cy="0"/>
          <a:chOff x="0" y="0"/>
          <a:chExt cx="0" cy="0"/>
        </a:xfrm>
      </p:grpSpPr>
      <p:sp>
        <p:nvSpPr>
          <p:cNvPr id="2946" name="Google Shape;2946;p3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7" name="Google Shape;2947;p3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48" name="Google Shape;2948;p3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49"/>
        <p:cNvGrpSpPr/>
        <p:nvPr/>
      </p:nvGrpSpPr>
      <p:grpSpPr>
        <a:xfrm>
          <a:off x="0" y="0"/>
          <a:ext cx="0" cy="0"/>
          <a:chOff x="0" y="0"/>
          <a:chExt cx="0" cy="0"/>
        </a:xfrm>
      </p:grpSpPr>
      <p:sp>
        <p:nvSpPr>
          <p:cNvPr id="2950" name="Google Shape;2950;p39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51" name="Google Shape;2951;p39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952" name="Google Shape;2952;p3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3" name="Google Shape;2953;p3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4" name="Google Shape;2954;p3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55"/>
        <p:cNvGrpSpPr/>
        <p:nvPr/>
      </p:nvGrpSpPr>
      <p:grpSpPr>
        <a:xfrm>
          <a:off x="0" y="0"/>
          <a:ext cx="0" cy="0"/>
          <a:chOff x="0" y="0"/>
          <a:chExt cx="0" cy="0"/>
        </a:xfrm>
      </p:grpSpPr>
      <p:sp>
        <p:nvSpPr>
          <p:cNvPr id="2956" name="Google Shape;2956;p39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57" name="Google Shape;2957;p39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2958" name="Google Shape;2958;p39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9" name="Google Shape;2959;p3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0" name="Google Shape;2960;p39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75"/>
        <p:cNvGrpSpPr/>
        <p:nvPr/>
      </p:nvGrpSpPr>
      <p:grpSpPr>
        <a:xfrm>
          <a:off x="0" y="0"/>
          <a:ext cx="0" cy="0"/>
          <a:chOff x="0" y="0"/>
          <a:chExt cx="0" cy="0"/>
        </a:xfrm>
      </p:grpSpPr>
      <p:sp>
        <p:nvSpPr>
          <p:cNvPr id="2976" name="Google Shape;2976;p40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77" name="Google Shape;2977;p401"/>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2978" name="Google Shape;2978;p401"/>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2979" name="Google Shape;2979;p40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80" name="Google Shape;2980;p4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81" name="Google Shape;2981;p40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982"/>
        <p:cNvGrpSpPr/>
        <p:nvPr/>
      </p:nvGrpSpPr>
      <p:grpSpPr>
        <a:xfrm>
          <a:off x="0" y="0"/>
          <a:ext cx="0" cy="0"/>
          <a:chOff x="0" y="0"/>
          <a:chExt cx="0" cy="0"/>
        </a:xfrm>
      </p:grpSpPr>
      <p:grpSp>
        <p:nvGrpSpPr>
          <p:cNvPr id="2983" name="Google Shape;2983;p402"/>
          <p:cNvGrpSpPr/>
          <p:nvPr/>
        </p:nvGrpSpPr>
        <p:grpSpPr>
          <a:xfrm>
            <a:off x="0" y="3902075"/>
            <a:ext cx="3400425" cy="2949575"/>
            <a:chOff x="0" y="2458"/>
            <a:chExt cx="2142" cy="1858"/>
          </a:xfrm>
        </p:grpSpPr>
        <p:sp>
          <p:nvSpPr>
            <p:cNvPr id="2984" name="Google Shape;2984;p402"/>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85" name="Google Shape;2985;p402"/>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86" name="Google Shape;2986;p402"/>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87" name="Google Shape;2987;p402"/>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88" name="Google Shape;2988;p402"/>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89" name="Google Shape;2989;p402"/>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90" name="Google Shape;2990;p402"/>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991" name="Google Shape;2991;p402"/>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992" name="Google Shape;2992;p40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b="1" i="0">
                <a:latin typeface="Arial" panose="020B0604020202020204" pitchFamily="34" charset="0"/>
                <a:cs typeface="Arial" panose="020B0604020202020204" pitchFamily="34" charset="0"/>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dirty="0"/>
          </a:p>
        </p:txBody>
      </p:sp>
      <p:sp>
        <p:nvSpPr>
          <p:cNvPr id="2993" name="Google Shape;2993;p40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94" name="Google Shape;2994;p4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995" name="Google Shape;2995;p40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02"/>
        <p:cNvGrpSpPr/>
        <p:nvPr/>
      </p:nvGrpSpPr>
      <p:grpSpPr>
        <a:xfrm>
          <a:off x="0" y="0"/>
          <a:ext cx="0" cy="0"/>
          <a:chOff x="0" y="0"/>
          <a:chExt cx="0" cy="0"/>
        </a:xfrm>
      </p:grpSpPr>
      <p:sp>
        <p:nvSpPr>
          <p:cNvPr id="3003" name="Google Shape;3003;p4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04" name="Google Shape;3004;p4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05" name="Google Shape;3005;p4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06" name="Google Shape;3006;p4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07"/>
        <p:cNvGrpSpPr/>
        <p:nvPr/>
      </p:nvGrpSpPr>
      <p:grpSpPr>
        <a:xfrm>
          <a:off x="0" y="0"/>
          <a:ext cx="0" cy="0"/>
          <a:chOff x="0" y="0"/>
          <a:chExt cx="0" cy="0"/>
        </a:xfrm>
      </p:grpSpPr>
      <p:sp>
        <p:nvSpPr>
          <p:cNvPr id="3008" name="Google Shape;3008;p40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09" name="Google Shape;3009;p40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3010" name="Google Shape;3010;p4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11" name="Google Shape;3011;p4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12" name="Google Shape;3012;p4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13"/>
        <p:cNvGrpSpPr/>
        <p:nvPr/>
      </p:nvGrpSpPr>
      <p:grpSpPr>
        <a:xfrm>
          <a:off x="0" y="0"/>
          <a:ext cx="0" cy="0"/>
          <a:chOff x="0" y="0"/>
          <a:chExt cx="0" cy="0"/>
        </a:xfrm>
      </p:grpSpPr>
      <p:sp>
        <p:nvSpPr>
          <p:cNvPr id="3014" name="Google Shape;3014;p4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15" name="Google Shape;3015;p40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016" name="Google Shape;3016;p4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17" name="Google Shape;3017;p4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18" name="Google Shape;3018;p4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53"/>
        <p:cNvGrpSpPr/>
        <p:nvPr/>
      </p:nvGrpSpPr>
      <p:grpSpPr>
        <a:xfrm>
          <a:off x="0" y="0"/>
          <a:ext cx="0" cy="0"/>
          <a:chOff x="0" y="0"/>
          <a:chExt cx="0" cy="0"/>
        </a:xfrm>
      </p:grpSpPr>
      <p:sp>
        <p:nvSpPr>
          <p:cNvPr id="254" name="Google Shape;254;p3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55" name="Google Shape;255;p3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56" name="Google Shape;256;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19"/>
        <p:cNvGrpSpPr/>
        <p:nvPr/>
      </p:nvGrpSpPr>
      <p:grpSpPr>
        <a:xfrm>
          <a:off x="0" y="0"/>
          <a:ext cx="0" cy="0"/>
          <a:chOff x="0" y="0"/>
          <a:chExt cx="0" cy="0"/>
        </a:xfrm>
      </p:grpSpPr>
      <p:sp>
        <p:nvSpPr>
          <p:cNvPr id="3020" name="Google Shape;3020;p40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21" name="Google Shape;3021;p40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022" name="Google Shape;3022;p4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23" name="Google Shape;3023;p4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24" name="Google Shape;3024;p4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25"/>
        <p:cNvGrpSpPr/>
        <p:nvPr/>
      </p:nvGrpSpPr>
      <p:grpSpPr>
        <a:xfrm>
          <a:off x="0" y="0"/>
          <a:ext cx="0" cy="0"/>
          <a:chOff x="0" y="0"/>
          <a:chExt cx="0" cy="0"/>
        </a:xfrm>
      </p:grpSpPr>
      <p:sp>
        <p:nvSpPr>
          <p:cNvPr id="3026" name="Google Shape;3026;p4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27" name="Google Shape;3027;p40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028" name="Google Shape;3028;p40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029" name="Google Shape;3029;p4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30" name="Google Shape;3030;p4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31" name="Google Shape;3031;p4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32"/>
        <p:cNvGrpSpPr/>
        <p:nvPr/>
      </p:nvGrpSpPr>
      <p:grpSpPr>
        <a:xfrm>
          <a:off x="0" y="0"/>
          <a:ext cx="0" cy="0"/>
          <a:chOff x="0" y="0"/>
          <a:chExt cx="0" cy="0"/>
        </a:xfrm>
      </p:grpSpPr>
      <p:sp>
        <p:nvSpPr>
          <p:cNvPr id="3033" name="Google Shape;3033;p4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34" name="Google Shape;3034;p40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035" name="Google Shape;3035;p40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036" name="Google Shape;3036;p40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037" name="Google Shape;3037;p40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038" name="Google Shape;3038;p4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39" name="Google Shape;3039;p4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40" name="Google Shape;3040;p4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41"/>
        <p:cNvGrpSpPr/>
        <p:nvPr/>
      </p:nvGrpSpPr>
      <p:grpSpPr>
        <a:xfrm>
          <a:off x="0" y="0"/>
          <a:ext cx="0" cy="0"/>
          <a:chOff x="0" y="0"/>
          <a:chExt cx="0" cy="0"/>
        </a:xfrm>
      </p:grpSpPr>
      <p:sp>
        <p:nvSpPr>
          <p:cNvPr id="3042" name="Google Shape;3042;p4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43" name="Google Shape;3043;p4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44" name="Google Shape;3044;p4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45"/>
        <p:cNvGrpSpPr/>
        <p:nvPr/>
      </p:nvGrpSpPr>
      <p:grpSpPr>
        <a:xfrm>
          <a:off x="0" y="0"/>
          <a:ext cx="0" cy="0"/>
          <a:chOff x="0" y="0"/>
          <a:chExt cx="0" cy="0"/>
        </a:xfrm>
      </p:grpSpPr>
      <p:sp>
        <p:nvSpPr>
          <p:cNvPr id="3046" name="Google Shape;3046;p41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47" name="Google Shape;3047;p41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3048" name="Google Shape;3048;p41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049" name="Google Shape;3049;p4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50" name="Google Shape;3050;p4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51" name="Google Shape;3051;p4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52"/>
        <p:cNvGrpSpPr/>
        <p:nvPr/>
      </p:nvGrpSpPr>
      <p:grpSpPr>
        <a:xfrm>
          <a:off x="0" y="0"/>
          <a:ext cx="0" cy="0"/>
          <a:chOff x="0" y="0"/>
          <a:chExt cx="0" cy="0"/>
        </a:xfrm>
      </p:grpSpPr>
      <p:sp>
        <p:nvSpPr>
          <p:cNvPr id="3053" name="Google Shape;3053;p41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54" name="Google Shape;3054;p41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3055" name="Google Shape;3055;p41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056" name="Google Shape;3056;p4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57" name="Google Shape;3057;p4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58" name="Google Shape;3058;p4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59"/>
        <p:cNvGrpSpPr/>
        <p:nvPr/>
      </p:nvGrpSpPr>
      <p:grpSpPr>
        <a:xfrm>
          <a:off x="0" y="0"/>
          <a:ext cx="0" cy="0"/>
          <a:chOff x="0" y="0"/>
          <a:chExt cx="0" cy="0"/>
        </a:xfrm>
      </p:grpSpPr>
      <p:sp>
        <p:nvSpPr>
          <p:cNvPr id="3060" name="Google Shape;3060;p4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61" name="Google Shape;3061;p41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062" name="Google Shape;3062;p4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63" name="Google Shape;3063;p4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64" name="Google Shape;3064;p4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65"/>
        <p:cNvGrpSpPr/>
        <p:nvPr/>
      </p:nvGrpSpPr>
      <p:grpSpPr>
        <a:xfrm>
          <a:off x="0" y="0"/>
          <a:ext cx="0" cy="0"/>
          <a:chOff x="0" y="0"/>
          <a:chExt cx="0" cy="0"/>
        </a:xfrm>
      </p:grpSpPr>
      <p:sp>
        <p:nvSpPr>
          <p:cNvPr id="3066" name="Google Shape;3066;p41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67" name="Google Shape;3067;p41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068" name="Google Shape;3068;p4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69" name="Google Shape;3069;p4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70" name="Google Shape;3070;p4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071"/>
        <p:cNvGrpSpPr/>
        <p:nvPr/>
      </p:nvGrpSpPr>
      <p:grpSpPr>
        <a:xfrm>
          <a:off x="0" y="0"/>
          <a:ext cx="0" cy="0"/>
          <a:chOff x="0" y="0"/>
          <a:chExt cx="0" cy="0"/>
        </a:xfrm>
      </p:grpSpPr>
      <p:sp>
        <p:nvSpPr>
          <p:cNvPr id="3072" name="Google Shape;3072;p415"/>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073" name="Google Shape;3073;p4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74" name="Google Shape;3074;p4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75" name="Google Shape;3075;p4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82"/>
        <p:cNvGrpSpPr/>
        <p:nvPr/>
      </p:nvGrpSpPr>
      <p:grpSpPr>
        <a:xfrm>
          <a:off x="0" y="0"/>
          <a:ext cx="0" cy="0"/>
          <a:chOff x="0" y="0"/>
          <a:chExt cx="0" cy="0"/>
        </a:xfrm>
      </p:grpSpPr>
      <p:sp>
        <p:nvSpPr>
          <p:cNvPr id="3083" name="Google Shape;3083;p4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84" name="Google Shape;3084;p4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85" name="Google Shape;3085;p4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259"/>
        <p:cNvGrpSpPr/>
        <p:nvPr/>
      </p:nvGrpSpPr>
      <p:grpSpPr>
        <a:xfrm>
          <a:off x="0" y="0"/>
          <a:ext cx="0" cy="0"/>
          <a:chOff x="0" y="0"/>
          <a:chExt cx="0" cy="0"/>
        </a:xfrm>
      </p:grpSpPr>
      <p:sp>
        <p:nvSpPr>
          <p:cNvPr id="260" name="Google Shape;260;p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61" name="Google Shape;261;p39"/>
          <p:cNvSpPr txBox="1">
            <a:spLocks noGrp="1"/>
          </p:cNvSpPr>
          <p:nvPr>
            <p:ph type="body" idx="1"/>
          </p:nvPr>
        </p:nvSpPr>
        <p:spPr>
          <a:xfrm>
            <a:off x="6858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62" name="Google Shape;262;p39"/>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63" name="Google Shape;263;p39"/>
          <p:cNvSpPr txBox="1">
            <a:spLocks noGrp="1"/>
          </p:cNvSpPr>
          <p:nvPr>
            <p:ph type="body" idx="3"/>
          </p:nvPr>
        </p:nvSpPr>
        <p:spPr>
          <a:xfrm>
            <a:off x="6858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64" name="Google Shape;264;p39"/>
          <p:cNvSpPr txBox="1">
            <a:spLocks noGrp="1"/>
          </p:cNvSpPr>
          <p:nvPr>
            <p:ph type="body" idx="4"/>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65" name="Google Shape;265;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86"/>
        <p:cNvGrpSpPr/>
        <p:nvPr/>
      </p:nvGrpSpPr>
      <p:grpSpPr>
        <a:xfrm>
          <a:off x="0" y="0"/>
          <a:ext cx="0" cy="0"/>
          <a:chOff x="0" y="0"/>
          <a:chExt cx="0" cy="0"/>
        </a:xfrm>
      </p:grpSpPr>
      <p:sp>
        <p:nvSpPr>
          <p:cNvPr id="3087" name="Google Shape;3087;p4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88" name="Google Shape;3088;p4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3089" name="Google Shape;3089;p4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90" name="Google Shape;3090;p4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91" name="Google Shape;3091;p4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92"/>
        <p:cNvGrpSpPr/>
        <p:nvPr/>
      </p:nvGrpSpPr>
      <p:grpSpPr>
        <a:xfrm>
          <a:off x="0" y="0"/>
          <a:ext cx="0" cy="0"/>
          <a:chOff x="0" y="0"/>
          <a:chExt cx="0" cy="0"/>
        </a:xfrm>
      </p:grpSpPr>
      <p:sp>
        <p:nvSpPr>
          <p:cNvPr id="3093" name="Google Shape;3093;p4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094" name="Google Shape;3094;p4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095" name="Google Shape;3095;p4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96" name="Google Shape;3096;p4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097" name="Google Shape;3097;p4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98"/>
        <p:cNvGrpSpPr/>
        <p:nvPr/>
      </p:nvGrpSpPr>
      <p:grpSpPr>
        <a:xfrm>
          <a:off x="0" y="0"/>
          <a:ext cx="0" cy="0"/>
          <a:chOff x="0" y="0"/>
          <a:chExt cx="0" cy="0"/>
        </a:xfrm>
      </p:grpSpPr>
      <p:sp>
        <p:nvSpPr>
          <p:cNvPr id="3099" name="Google Shape;3099;p4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00" name="Google Shape;3100;p4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101" name="Google Shape;3101;p4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02" name="Google Shape;3102;p4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03" name="Google Shape;3103;p4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04"/>
        <p:cNvGrpSpPr/>
        <p:nvPr/>
      </p:nvGrpSpPr>
      <p:grpSpPr>
        <a:xfrm>
          <a:off x="0" y="0"/>
          <a:ext cx="0" cy="0"/>
          <a:chOff x="0" y="0"/>
          <a:chExt cx="0" cy="0"/>
        </a:xfrm>
      </p:grpSpPr>
      <p:sp>
        <p:nvSpPr>
          <p:cNvPr id="3105" name="Google Shape;3105;p4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06" name="Google Shape;3106;p4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107" name="Google Shape;3107;p4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108" name="Google Shape;3108;p4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09" name="Google Shape;3109;p4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10" name="Google Shape;3110;p4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11"/>
        <p:cNvGrpSpPr/>
        <p:nvPr/>
      </p:nvGrpSpPr>
      <p:grpSpPr>
        <a:xfrm>
          <a:off x="0" y="0"/>
          <a:ext cx="0" cy="0"/>
          <a:chOff x="0" y="0"/>
          <a:chExt cx="0" cy="0"/>
        </a:xfrm>
      </p:grpSpPr>
      <p:sp>
        <p:nvSpPr>
          <p:cNvPr id="3112" name="Google Shape;3112;p4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13" name="Google Shape;3113;p4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114" name="Google Shape;3114;p4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115" name="Google Shape;3115;p4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116" name="Google Shape;3116;p4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117" name="Google Shape;3117;p42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18" name="Google Shape;3118;p42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19" name="Google Shape;3119;p42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20"/>
        <p:cNvGrpSpPr/>
        <p:nvPr/>
      </p:nvGrpSpPr>
      <p:grpSpPr>
        <a:xfrm>
          <a:off x="0" y="0"/>
          <a:ext cx="0" cy="0"/>
          <a:chOff x="0" y="0"/>
          <a:chExt cx="0" cy="0"/>
        </a:xfrm>
      </p:grpSpPr>
      <p:sp>
        <p:nvSpPr>
          <p:cNvPr id="3121" name="Google Shape;3121;p4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22" name="Google Shape;3122;p42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23" name="Google Shape;3123;p42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24" name="Google Shape;3124;p4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125"/>
        <p:cNvGrpSpPr/>
        <p:nvPr/>
      </p:nvGrpSpPr>
      <p:grpSpPr>
        <a:xfrm>
          <a:off x="0" y="0"/>
          <a:ext cx="0" cy="0"/>
          <a:chOff x="0" y="0"/>
          <a:chExt cx="0" cy="0"/>
        </a:xfrm>
      </p:grpSpPr>
      <p:sp>
        <p:nvSpPr>
          <p:cNvPr id="3126" name="Google Shape;3126;p4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27" name="Google Shape;3127;p4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3128" name="Google Shape;3128;p4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129" name="Google Shape;3129;p4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30" name="Google Shape;3130;p4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31" name="Google Shape;3131;p4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132"/>
        <p:cNvGrpSpPr/>
        <p:nvPr/>
      </p:nvGrpSpPr>
      <p:grpSpPr>
        <a:xfrm>
          <a:off x="0" y="0"/>
          <a:ext cx="0" cy="0"/>
          <a:chOff x="0" y="0"/>
          <a:chExt cx="0" cy="0"/>
        </a:xfrm>
      </p:grpSpPr>
      <p:sp>
        <p:nvSpPr>
          <p:cNvPr id="3133" name="Google Shape;3133;p4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34" name="Google Shape;3134;p42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3135" name="Google Shape;3135;p4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136" name="Google Shape;3136;p4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37" name="Google Shape;3137;p4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38" name="Google Shape;3138;p4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39"/>
        <p:cNvGrpSpPr/>
        <p:nvPr/>
      </p:nvGrpSpPr>
      <p:grpSpPr>
        <a:xfrm>
          <a:off x="0" y="0"/>
          <a:ext cx="0" cy="0"/>
          <a:chOff x="0" y="0"/>
          <a:chExt cx="0" cy="0"/>
        </a:xfrm>
      </p:grpSpPr>
      <p:sp>
        <p:nvSpPr>
          <p:cNvPr id="3140" name="Google Shape;3140;p4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41" name="Google Shape;3141;p42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142" name="Google Shape;3142;p4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43" name="Google Shape;3143;p4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44" name="Google Shape;3144;p4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45"/>
        <p:cNvGrpSpPr/>
        <p:nvPr/>
      </p:nvGrpSpPr>
      <p:grpSpPr>
        <a:xfrm>
          <a:off x="0" y="0"/>
          <a:ext cx="0" cy="0"/>
          <a:chOff x="0" y="0"/>
          <a:chExt cx="0" cy="0"/>
        </a:xfrm>
      </p:grpSpPr>
      <p:sp>
        <p:nvSpPr>
          <p:cNvPr id="3146" name="Google Shape;3146;p42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47" name="Google Shape;3147;p42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148" name="Google Shape;3148;p4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49" name="Google Shape;3149;p4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50" name="Google Shape;3150;p4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270" name="Google Shape;270;p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71" name="Google Shape;271;p40"/>
          <p:cNvSpPr txBox="1">
            <a:spLocks noGrp="1"/>
          </p:cNvSpPr>
          <p:nvPr>
            <p:ph type="body" idx="2"/>
          </p:nvPr>
        </p:nvSpPr>
        <p:spPr>
          <a:xfrm>
            <a:off x="4648200" y="19812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72" name="Google Shape;272;p40"/>
          <p:cNvSpPr txBox="1">
            <a:spLocks noGrp="1"/>
          </p:cNvSpPr>
          <p:nvPr>
            <p:ph type="body" idx="3"/>
          </p:nvPr>
        </p:nvSpPr>
        <p:spPr>
          <a:xfrm>
            <a:off x="4648200" y="4114800"/>
            <a:ext cx="3810000" cy="19812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273" name="Google Shape;27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57"/>
        <p:cNvGrpSpPr/>
        <p:nvPr/>
      </p:nvGrpSpPr>
      <p:grpSpPr>
        <a:xfrm>
          <a:off x="0" y="0"/>
          <a:ext cx="0" cy="0"/>
          <a:chOff x="0" y="0"/>
          <a:chExt cx="0" cy="0"/>
        </a:xfrm>
      </p:grpSpPr>
      <p:sp>
        <p:nvSpPr>
          <p:cNvPr id="3158" name="Google Shape;3158;p4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59" name="Google Shape;3159;p4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60" name="Google Shape;3160;p4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61" name="Google Shape;3161;p4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62"/>
        <p:cNvGrpSpPr/>
        <p:nvPr/>
      </p:nvGrpSpPr>
      <p:grpSpPr>
        <a:xfrm>
          <a:off x="0" y="0"/>
          <a:ext cx="0" cy="0"/>
          <a:chOff x="0" y="0"/>
          <a:chExt cx="0" cy="0"/>
        </a:xfrm>
      </p:grpSpPr>
      <p:sp>
        <p:nvSpPr>
          <p:cNvPr id="3163" name="Google Shape;3163;p43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64" name="Google Shape;3164;p43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3165" name="Google Shape;3165;p4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66" name="Google Shape;3166;p4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67" name="Google Shape;3167;p4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68"/>
        <p:cNvGrpSpPr/>
        <p:nvPr/>
      </p:nvGrpSpPr>
      <p:grpSpPr>
        <a:xfrm>
          <a:off x="0" y="0"/>
          <a:ext cx="0" cy="0"/>
          <a:chOff x="0" y="0"/>
          <a:chExt cx="0" cy="0"/>
        </a:xfrm>
      </p:grpSpPr>
      <p:sp>
        <p:nvSpPr>
          <p:cNvPr id="3169" name="Google Shape;3169;p4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70" name="Google Shape;3170;p4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171" name="Google Shape;3171;p4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72" name="Google Shape;3172;p4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73" name="Google Shape;3173;p4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74"/>
        <p:cNvGrpSpPr/>
        <p:nvPr/>
      </p:nvGrpSpPr>
      <p:grpSpPr>
        <a:xfrm>
          <a:off x="0" y="0"/>
          <a:ext cx="0" cy="0"/>
          <a:chOff x="0" y="0"/>
          <a:chExt cx="0" cy="0"/>
        </a:xfrm>
      </p:grpSpPr>
      <p:sp>
        <p:nvSpPr>
          <p:cNvPr id="3175" name="Google Shape;3175;p4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76" name="Google Shape;3176;p4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177" name="Google Shape;3177;p4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78" name="Google Shape;3178;p4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79" name="Google Shape;3179;p4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180"/>
        <p:cNvGrpSpPr/>
        <p:nvPr/>
      </p:nvGrpSpPr>
      <p:grpSpPr>
        <a:xfrm>
          <a:off x="0" y="0"/>
          <a:ext cx="0" cy="0"/>
          <a:chOff x="0" y="0"/>
          <a:chExt cx="0" cy="0"/>
        </a:xfrm>
      </p:grpSpPr>
      <p:sp>
        <p:nvSpPr>
          <p:cNvPr id="3181" name="Google Shape;3181;p4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82" name="Google Shape;3182;p4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183" name="Google Shape;3183;p4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184" name="Google Shape;3184;p4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85" name="Google Shape;3185;p4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86" name="Google Shape;3186;p4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87"/>
        <p:cNvGrpSpPr/>
        <p:nvPr/>
      </p:nvGrpSpPr>
      <p:grpSpPr>
        <a:xfrm>
          <a:off x="0" y="0"/>
          <a:ext cx="0" cy="0"/>
          <a:chOff x="0" y="0"/>
          <a:chExt cx="0" cy="0"/>
        </a:xfrm>
      </p:grpSpPr>
      <p:sp>
        <p:nvSpPr>
          <p:cNvPr id="3188" name="Google Shape;3188;p4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189" name="Google Shape;3189;p4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190" name="Google Shape;3190;p4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191" name="Google Shape;3191;p4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192" name="Google Shape;3192;p4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193" name="Google Shape;3193;p4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94" name="Google Shape;3194;p4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95" name="Google Shape;3195;p4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6"/>
        <p:cNvGrpSpPr/>
        <p:nvPr/>
      </p:nvGrpSpPr>
      <p:grpSpPr>
        <a:xfrm>
          <a:off x="0" y="0"/>
          <a:ext cx="0" cy="0"/>
          <a:chOff x="0" y="0"/>
          <a:chExt cx="0" cy="0"/>
        </a:xfrm>
      </p:grpSpPr>
      <p:sp>
        <p:nvSpPr>
          <p:cNvPr id="3197" name="Google Shape;3197;p4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98" name="Google Shape;3198;p4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199" name="Google Shape;3199;p4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00"/>
        <p:cNvGrpSpPr/>
        <p:nvPr/>
      </p:nvGrpSpPr>
      <p:grpSpPr>
        <a:xfrm>
          <a:off x="0" y="0"/>
          <a:ext cx="0" cy="0"/>
          <a:chOff x="0" y="0"/>
          <a:chExt cx="0" cy="0"/>
        </a:xfrm>
      </p:grpSpPr>
      <p:sp>
        <p:nvSpPr>
          <p:cNvPr id="3201" name="Google Shape;3201;p4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202" name="Google Shape;3202;p4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3203" name="Google Shape;3203;p4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204" name="Google Shape;3204;p43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05" name="Google Shape;3205;p43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06" name="Google Shape;3206;p4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207"/>
        <p:cNvGrpSpPr/>
        <p:nvPr/>
      </p:nvGrpSpPr>
      <p:grpSpPr>
        <a:xfrm>
          <a:off x="0" y="0"/>
          <a:ext cx="0" cy="0"/>
          <a:chOff x="0" y="0"/>
          <a:chExt cx="0" cy="0"/>
        </a:xfrm>
      </p:grpSpPr>
      <p:sp>
        <p:nvSpPr>
          <p:cNvPr id="3208" name="Google Shape;3208;p4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209" name="Google Shape;3209;p43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3210" name="Google Shape;3210;p4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211" name="Google Shape;3211;p43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12" name="Google Shape;3212;p43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13" name="Google Shape;3213;p43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214"/>
        <p:cNvGrpSpPr/>
        <p:nvPr/>
      </p:nvGrpSpPr>
      <p:grpSpPr>
        <a:xfrm>
          <a:off x="0" y="0"/>
          <a:ext cx="0" cy="0"/>
          <a:chOff x="0" y="0"/>
          <a:chExt cx="0" cy="0"/>
        </a:xfrm>
      </p:grpSpPr>
      <p:sp>
        <p:nvSpPr>
          <p:cNvPr id="3215" name="Google Shape;3215;p4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216" name="Google Shape;3216;p4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217" name="Google Shape;3217;p43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18" name="Google Shape;3218;p43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19" name="Google Shape;3219;p43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2"/>
        <p:cNvGrpSpPr/>
        <p:nvPr/>
      </p:nvGrpSpPr>
      <p:grpSpPr>
        <a:xfrm>
          <a:off x="0" y="0"/>
          <a:ext cx="0" cy="0"/>
          <a:chOff x="0" y="0"/>
          <a:chExt cx="0" cy="0"/>
        </a:xfrm>
      </p:grpSpPr>
      <p:sp>
        <p:nvSpPr>
          <p:cNvPr id="283" name="Google Shape;283;p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4" name="Google Shape;284;p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5" name="Google Shape;285;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20"/>
        <p:cNvGrpSpPr/>
        <p:nvPr/>
      </p:nvGrpSpPr>
      <p:grpSpPr>
        <a:xfrm>
          <a:off x="0" y="0"/>
          <a:ext cx="0" cy="0"/>
          <a:chOff x="0" y="0"/>
          <a:chExt cx="0" cy="0"/>
        </a:xfrm>
      </p:grpSpPr>
      <p:sp>
        <p:nvSpPr>
          <p:cNvPr id="3221" name="Google Shape;3221;p4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222" name="Google Shape;3222;p4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223" name="Google Shape;3223;p43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24" name="Google Shape;3224;p43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25" name="Google Shape;3225;p43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226"/>
        <p:cNvGrpSpPr/>
        <p:nvPr/>
      </p:nvGrpSpPr>
      <p:grpSpPr>
        <a:xfrm>
          <a:off x="0" y="0"/>
          <a:ext cx="0" cy="0"/>
          <a:chOff x="0" y="0"/>
          <a:chExt cx="0" cy="0"/>
        </a:xfrm>
      </p:grpSpPr>
      <p:sp>
        <p:nvSpPr>
          <p:cNvPr id="3227" name="Google Shape;3227;p440"/>
          <p:cNvSpPr txBox="1">
            <a:spLocks noGrp="1"/>
          </p:cNvSpPr>
          <p:nvPr>
            <p:ph type="body" idx="1"/>
          </p:nvPr>
        </p:nvSpPr>
        <p:spPr>
          <a:xfrm>
            <a:off x="457200" y="274638"/>
            <a:ext cx="8229600" cy="585152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228" name="Google Shape;3228;p44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29" name="Google Shape;3229;p44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230" name="Google Shape;3230;p44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b="0">
                <a:solidFill>
                  <a:srgbClr val="000000"/>
                </a:solidFill>
                <a:latin typeface="Arial"/>
                <a:ea typeface="Arial"/>
                <a:cs typeface="Arial"/>
                <a:sym typeface="Arial"/>
              </a:defRPr>
            </a:lvl2pPr>
            <a:lvl3pPr marL="0" marR="0" lvl="2" indent="0" algn="r">
              <a:spcBef>
                <a:spcPts val="0"/>
              </a:spcBef>
              <a:spcAft>
                <a:spcPts val="0"/>
              </a:spcAft>
              <a:buNone/>
              <a:defRPr sz="1400" b="0">
                <a:solidFill>
                  <a:srgbClr val="000000"/>
                </a:solidFill>
                <a:latin typeface="Arial"/>
                <a:ea typeface="Arial"/>
                <a:cs typeface="Arial"/>
                <a:sym typeface="Arial"/>
              </a:defRPr>
            </a:lvl3pPr>
            <a:lvl4pPr marL="0" marR="0" lvl="3" indent="0" algn="r">
              <a:spcBef>
                <a:spcPts val="0"/>
              </a:spcBef>
              <a:spcAft>
                <a:spcPts val="0"/>
              </a:spcAft>
              <a:buNone/>
              <a:defRPr sz="1400" b="0">
                <a:solidFill>
                  <a:srgbClr val="000000"/>
                </a:solidFill>
                <a:latin typeface="Arial"/>
                <a:ea typeface="Arial"/>
                <a:cs typeface="Arial"/>
                <a:sym typeface="Arial"/>
              </a:defRPr>
            </a:lvl4pPr>
            <a:lvl5pPr marL="0" marR="0" lvl="4" indent="0" algn="r">
              <a:spcBef>
                <a:spcPts val="0"/>
              </a:spcBef>
              <a:spcAft>
                <a:spcPts val="0"/>
              </a:spcAft>
              <a:buNone/>
              <a:defRPr sz="1400" b="0">
                <a:solidFill>
                  <a:srgbClr val="000000"/>
                </a:solidFill>
                <a:latin typeface="Arial"/>
                <a:ea typeface="Arial"/>
                <a:cs typeface="Arial"/>
                <a:sym typeface="Arial"/>
              </a:defRPr>
            </a:lvl5pPr>
            <a:lvl6pPr marL="0" marR="0" lvl="5" indent="0" algn="r">
              <a:spcBef>
                <a:spcPts val="0"/>
              </a:spcBef>
              <a:spcAft>
                <a:spcPts val="0"/>
              </a:spcAft>
              <a:buNone/>
              <a:defRPr sz="1400" b="0">
                <a:solidFill>
                  <a:srgbClr val="000000"/>
                </a:solidFill>
                <a:latin typeface="Arial"/>
                <a:ea typeface="Arial"/>
                <a:cs typeface="Arial"/>
                <a:sym typeface="Arial"/>
              </a:defRPr>
            </a:lvl6pPr>
            <a:lvl7pPr marL="0" marR="0" lvl="6" indent="0" algn="r">
              <a:spcBef>
                <a:spcPts val="0"/>
              </a:spcBef>
              <a:spcAft>
                <a:spcPts val="0"/>
              </a:spcAft>
              <a:buNone/>
              <a:defRPr sz="1400" b="0">
                <a:solidFill>
                  <a:srgbClr val="000000"/>
                </a:solidFill>
                <a:latin typeface="Arial"/>
                <a:ea typeface="Arial"/>
                <a:cs typeface="Arial"/>
                <a:sym typeface="Arial"/>
              </a:defRPr>
            </a:lvl7pPr>
            <a:lvl8pPr marL="0" marR="0" lvl="7" indent="0" algn="r">
              <a:spcBef>
                <a:spcPts val="0"/>
              </a:spcBef>
              <a:spcAft>
                <a:spcPts val="0"/>
              </a:spcAft>
              <a:buNone/>
              <a:defRPr sz="1400" b="0">
                <a:solidFill>
                  <a:srgbClr val="000000"/>
                </a:solidFill>
                <a:latin typeface="Arial"/>
                <a:ea typeface="Arial"/>
                <a:cs typeface="Arial"/>
                <a:sym typeface="Arial"/>
              </a:defRPr>
            </a:lvl8pPr>
            <a:lvl9pPr marL="0" marR="0" lvl="8" indent="0" algn="r">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58"/>
        <p:cNvGrpSpPr/>
        <p:nvPr/>
      </p:nvGrpSpPr>
      <p:grpSpPr>
        <a:xfrm>
          <a:off x="0" y="0"/>
          <a:ext cx="0" cy="0"/>
          <a:chOff x="0" y="0"/>
          <a:chExt cx="0" cy="0"/>
        </a:xfrm>
      </p:grpSpPr>
      <p:sp>
        <p:nvSpPr>
          <p:cNvPr id="3259" name="Google Shape;3259;p442"/>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0" name="Google Shape;3260;p442"/>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1" name="Google Shape;3261;p442"/>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62"/>
        <p:cNvGrpSpPr/>
        <p:nvPr/>
      </p:nvGrpSpPr>
      <p:grpSpPr>
        <a:xfrm>
          <a:off x="0" y="0"/>
          <a:ext cx="0" cy="0"/>
          <a:chOff x="0" y="0"/>
          <a:chExt cx="0" cy="0"/>
        </a:xfrm>
      </p:grpSpPr>
      <p:sp>
        <p:nvSpPr>
          <p:cNvPr id="3263" name="Google Shape;3263;p44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4" name="Google Shape;3264;p44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560"/>
              <a:buNone/>
              <a:defRPr/>
            </a:lvl1pPr>
            <a:lvl2pPr lvl="1" algn="ctr">
              <a:spcBef>
                <a:spcPts val="560"/>
              </a:spcBef>
              <a:spcAft>
                <a:spcPts val="0"/>
              </a:spcAft>
              <a:buSzPts val="2100"/>
              <a:buNone/>
              <a:defRPr/>
            </a:lvl2pPr>
            <a:lvl3pPr lvl="2" algn="ctr">
              <a:spcBef>
                <a:spcPts val="480"/>
              </a:spcBef>
              <a:spcAft>
                <a:spcPts val="0"/>
              </a:spcAft>
              <a:buSzPts val="1440"/>
              <a:buNone/>
              <a:defRPr/>
            </a:lvl3pPr>
            <a:lvl4pPr lvl="3" algn="ctr">
              <a:spcBef>
                <a:spcPts val="400"/>
              </a:spcBef>
              <a:spcAft>
                <a:spcPts val="0"/>
              </a:spcAft>
              <a:buClr>
                <a:schemeClr val="lt1"/>
              </a:buClr>
              <a:buSzPts val="2000"/>
              <a:buFont typeface="Arial Narrow"/>
              <a:buNone/>
              <a:defRPr/>
            </a:lvl4pPr>
            <a:lvl5pPr lvl="4" algn="ctr">
              <a:spcBef>
                <a:spcPts val="400"/>
              </a:spcBef>
              <a:spcAft>
                <a:spcPts val="0"/>
              </a:spcAft>
              <a:buClr>
                <a:schemeClr val="lt1"/>
              </a:buClr>
              <a:buSzPts val="2000"/>
              <a:buFont typeface="Arial Narrow"/>
              <a:buNone/>
              <a:defRPr/>
            </a:lvl5pPr>
            <a:lvl6pPr lvl="5" algn="ctr">
              <a:spcBef>
                <a:spcPts val="400"/>
              </a:spcBef>
              <a:spcAft>
                <a:spcPts val="0"/>
              </a:spcAft>
              <a:buClr>
                <a:schemeClr val="lt1"/>
              </a:buClr>
              <a:buSzPts val="2000"/>
              <a:buFont typeface="Arial Narrow"/>
              <a:buNone/>
              <a:defRPr/>
            </a:lvl6pPr>
            <a:lvl7pPr lvl="6" algn="ctr">
              <a:spcBef>
                <a:spcPts val="400"/>
              </a:spcBef>
              <a:spcAft>
                <a:spcPts val="0"/>
              </a:spcAft>
              <a:buClr>
                <a:schemeClr val="lt1"/>
              </a:buClr>
              <a:buSzPts val="2000"/>
              <a:buFont typeface="Arial Narrow"/>
              <a:buNone/>
              <a:defRPr/>
            </a:lvl7pPr>
            <a:lvl8pPr lvl="7" algn="ctr">
              <a:spcBef>
                <a:spcPts val="400"/>
              </a:spcBef>
              <a:spcAft>
                <a:spcPts val="0"/>
              </a:spcAft>
              <a:buClr>
                <a:schemeClr val="lt1"/>
              </a:buClr>
              <a:buSzPts val="2000"/>
              <a:buFont typeface="Arial Narrow"/>
              <a:buNone/>
              <a:defRPr/>
            </a:lvl8pPr>
            <a:lvl9pPr lvl="8" algn="ctr">
              <a:spcBef>
                <a:spcPts val="400"/>
              </a:spcBef>
              <a:spcAft>
                <a:spcPts val="0"/>
              </a:spcAft>
              <a:buClr>
                <a:schemeClr val="lt1"/>
              </a:buClr>
              <a:buSzPts val="2000"/>
              <a:buFont typeface="Arial Narrow"/>
              <a:buNone/>
              <a:defRPr/>
            </a:lvl9pPr>
          </a:lstStyle>
          <a:p>
            <a:endParaRPr/>
          </a:p>
        </p:txBody>
      </p:sp>
      <p:sp>
        <p:nvSpPr>
          <p:cNvPr id="3265" name="Google Shape;3265;p443"/>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6" name="Google Shape;3266;p443"/>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7" name="Google Shape;3267;p443"/>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68"/>
        <p:cNvGrpSpPr/>
        <p:nvPr/>
      </p:nvGrpSpPr>
      <p:grpSpPr>
        <a:xfrm>
          <a:off x="0" y="0"/>
          <a:ext cx="0" cy="0"/>
          <a:chOff x="0" y="0"/>
          <a:chExt cx="0" cy="0"/>
        </a:xfrm>
      </p:grpSpPr>
      <p:sp>
        <p:nvSpPr>
          <p:cNvPr id="3269" name="Google Shape;3269;p44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0" name="Google Shape;3270;p44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14325" algn="l">
              <a:spcBef>
                <a:spcPts val="360"/>
              </a:spcBef>
              <a:spcAft>
                <a:spcPts val="0"/>
              </a:spcAft>
              <a:buSzPts val="1350"/>
              <a:buChar char="•"/>
              <a:defRPr/>
            </a:lvl2pPr>
            <a:lvl3pPr marL="1371600" lvl="2" indent="-297180" algn="l">
              <a:spcBef>
                <a:spcPts val="360"/>
              </a:spcBef>
              <a:spcAft>
                <a:spcPts val="0"/>
              </a:spcAft>
              <a:buSzPts val="108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271" name="Google Shape;3271;p444"/>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2" name="Google Shape;3272;p444"/>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3" name="Google Shape;3273;p444"/>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74"/>
        <p:cNvGrpSpPr/>
        <p:nvPr/>
      </p:nvGrpSpPr>
      <p:grpSpPr>
        <a:xfrm>
          <a:off x="0" y="0"/>
          <a:ext cx="0" cy="0"/>
          <a:chOff x="0" y="0"/>
          <a:chExt cx="0" cy="0"/>
        </a:xfrm>
      </p:grpSpPr>
      <p:sp>
        <p:nvSpPr>
          <p:cNvPr id="3275" name="Google Shape;3275;p4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6" name="Google Shape;3276;p4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960"/>
              <a:buNone/>
              <a:defRPr sz="1600"/>
            </a:lvl3pPr>
            <a:lvl4pPr marL="1828800" lvl="3" indent="-228600" algn="l">
              <a:spcBef>
                <a:spcPts val="280"/>
              </a:spcBef>
              <a:spcAft>
                <a:spcPts val="0"/>
              </a:spcAft>
              <a:buClr>
                <a:schemeClr val="lt1"/>
              </a:buClr>
              <a:buSzPts val="1400"/>
              <a:buFont typeface="Arial Narrow"/>
              <a:buNone/>
              <a:defRPr sz="1400"/>
            </a:lvl4pPr>
            <a:lvl5pPr marL="2286000" lvl="4" indent="-228600" algn="l">
              <a:spcBef>
                <a:spcPts val="280"/>
              </a:spcBef>
              <a:spcAft>
                <a:spcPts val="0"/>
              </a:spcAft>
              <a:buClr>
                <a:schemeClr val="lt1"/>
              </a:buClr>
              <a:buSzPts val="1400"/>
              <a:buFont typeface="Arial Narrow"/>
              <a:buNone/>
              <a:defRPr sz="1400"/>
            </a:lvl5pPr>
            <a:lvl6pPr marL="2743200" lvl="5" indent="-228600" algn="l">
              <a:spcBef>
                <a:spcPts val="280"/>
              </a:spcBef>
              <a:spcAft>
                <a:spcPts val="0"/>
              </a:spcAft>
              <a:buClr>
                <a:schemeClr val="lt1"/>
              </a:buClr>
              <a:buSzPts val="1400"/>
              <a:buFont typeface="Arial Narrow"/>
              <a:buNone/>
              <a:defRPr sz="1400"/>
            </a:lvl6pPr>
            <a:lvl7pPr marL="3200400" lvl="6" indent="-228600" algn="l">
              <a:spcBef>
                <a:spcPts val="280"/>
              </a:spcBef>
              <a:spcAft>
                <a:spcPts val="0"/>
              </a:spcAft>
              <a:buClr>
                <a:schemeClr val="lt1"/>
              </a:buClr>
              <a:buSzPts val="1400"/>
              <a:buFont typeface="Arial Narrow"/>
              <a:buNone/>
              <a:defRPr sz="1400"/>
            </a:lvl7pPr>
            <a:lvl8pPr marL="3657600" lvl="7" indent="-228600" algn="l">
              <a:spcBef>
                <a:spcPts val="280"/>
              </a:spcBef>
              <a:spcAft>
                <a:spcPts val="0"/>
              </a:spcAft>
              <a:buClr>
                <a:schemeClr val="lt1"/>
              </a:buClr>
              <a:buSzPts val="1400"/>
              <a:buFont typeface="Arial Narrow"/>
              <a:buNone/>
              <a:defRPr sz="1400"/>
            </a:lvl8pPr>
            <a:lvl9pPr marL="4114800" lvl="8" indent="-228600" algn="l">
              <a:spcBef>
                <a:spcPts val="280"/>
              </a:spcBef>
              <a:spcAft>
                <a:spcPts val="0"/>
              </a:spcAft>
              <a:buClr>
                <a:schemeClr val="lt1"/>
              </a:buClr>
              <a:buSzPts val="1400"/>
              <a:buFont typeface="Arial Narrow"/>
              <a:buNone/>
              <a:defRPr sz="1400"/>
            </a:lvl9pPr>
          </a:lstStyle>
          <a:p>
            <a:endParaRPr/>
          </a:p>
        </p:txBody>
      </p:sp>
      <p:sp>
        <p:nvSpPr>
          <p:cNvPr id="3277" name="Google Shape;3277;p445"/>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8" name="Google Shape;3278;p445"/>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9" name="Google Shape;3279;p445"/>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80"/>
        <p:cNvGrpSpPr/>
        <p:nvPr/>
      </p:nvGrpSpPr>
      <p:grpSpPr>
        <a:xfrm>
          <a:off x="0" y="0"/>
          <a:ext cx="0" cy="0"/>
          <a:chOff x="0" y="0"/>
          <a:chExt cx="0" cy="0"/>
        </a:xfrm>
      </p:grpSpPr>
      <p:sp>
        <p:nvSpPr>
          <p:cNvPr id="3281" name="Google Shape;3281;p4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2" name="Google Shape;3282;p44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70840" algn="l">
              <a:spcBef>
                <a:spcPts val="560"/>
              </a:spcBef>
              <a:spcAft>
                <a:spcPts val="0"/>
              </a:spcAft>
              <a:buSzPts val="2240"/>
              <a:buChar char="•"/>
              <a:defRPr sz="2800"/>
            </a:lvl1pPr>
            <a:lvl2pPr marL="914400" lvl="1" indent="-342900" algn="l">
              <a:spcBef>
                <a:spcPts val="480"/>
              </a:spcBef>
              <a:spcAft>
                <a:spcPts val="0"/>
              </a:spcAft>
              <a:buSzPts val="1800"/>
              <a:buChar char="•"/>
              <a:defRPr sz="2400"/>
            </a:lvl2pPr>
            <a:lvl3pPr marL="1371600" lvl="2" indent="-304800" algn="l">
              <a:spcBef>
                <a:spcPts val="400"/>
              </a:spcBef>
              <a:spcAft>
                <a:spcPts val="0"/>
              </a:spcAft>
              <a:buSzPts val="1200"/>
              <a:buChar char="●"/>
              <a:defRPr sz="2000"/>
            </a:lvl3pPr>
            <a:lvl4pPr marL="1828800" lvl="3" indent="-342900" algn="l">
              <a:spcBef>
                <a:spcPts val="360"/>
              </a:spcBef>
              <a:spcAft>
                <a:spcPts val="0"/>
              </a:spcAft>
              <a:buClr>
                <a:schemeClr val="lt1"/>
              </a:buClr>
              <a:buSzPts val="1800"/>
              <a:buFont typeface="Arial Narrow"/>
              <a:buChar char="•"/>
              <a:defRPr sz="1800"/>
            </a:lvl4pPr>
            <a:lvl5pPr marL="2286000" lvl="4" indent="-342900" algn="l">
              <a:spcBef>
                <a:spcPts val="360"/>
              </a:spcBef>
              <a:spcAft>
                <a:spcPts val="0"/>
              </a:spcAft>
              <a:buClr>
                <a:schemeClr val="lt1"/>
              </a:buClr>
              <a:buSzPts val="1800"/>
              <a:buFont typeface="Arial Narrow"/>
              <a:buChar char="–"/>
              <a:defRPr sz="1800"/>
            </a:lvl5pPr>
            <a:lvl6pPr marL="2743200" lvl="5" indent="-342900" algn="l">
              <a:spcBef>
                <a:spcPts val="360"/>
              </a:spcBef>
              <a:spcAft>
                <a:spcPts val="0"/>
              </a:spcAft>
              <a:buClr>
                <a:schemeClr val="lt1"/>
              </a:buClr>
              <a:buSzPts val="1800"/>
              <a:buFont typeface="Arial Narrow"/>
              <a:buChar char="–"/>
              <a:defRPr sz="1800"/>
            </a:lvl6pPr>
            <a:lvl7pPr marL="3200400" lvl="6" indent="-342900" algn="l">
              <a:spcBef>
                <a:spcPts val="360"/>
              </a:spcBef>
              <a:spcAft>
                <a:spcPts val="0"/>
              </a:spcAft>
              <a:buClr>
                <a:schemeClr val="lt1"/>
              </a:buClr>
              <a:buSzPts val="1800"/>
              <a:buFont typeface="Arial Narrow"/>
              <a:buChar char="–"/>
              <a:defRPr sz="1800"/>
            </a:lvl7pPr>
            <a:lvl8pPr marL="3657600" lvl="7" indent="-342900" algn="l">
              <a:spcBef>
                <a:spcPts val="360"/>
              </a:spcBef>
              <a:spcAft>
                <a:spcPts val="0"/>
              </a:spcAft>
              <a:buClr>
                <a:schemeClr val="lt1"/>
              </a:buClr>
              <a:buSzPts val="1800"/>
              <a:buFont typeface="Arial Narrow"/>
              <a:buChar char="–"/>
              <a:defRPr sz="1800"/>
            </a:lvl8pPr>
            <a:lvl9pPr marL="4114800" lvl="8" indent="-342900" algn="l">
              <a:spcBef>
                <a:spcPts val="360"/>
              </a:spcBef>
              <a:spcAft>
                <a:spcPts val="0"/>
              </a:spcAft>
              <a:buClr>
                <a:schemeClr val="lt1"/>
              </a:buClr>
              <a:buSzPts val="1800"/>
              <a:buFont typeface="Arial Narrow"/>
              <a:buChar char="–"/>
              <a:defRPr sz="1800"/>
            </a:lvl9pPr>
          </a:lstStyle>
          <a:p>
            <a:endParaRPr/>
          </a:p>
        </p:txBody>
      </p:sp>
      <p:sp>
        <p:nvSpPr>
          <p:cNvPr id="3283" name="Google Shape;3283;p44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70840" algn="l">
              <a:spcBef>
                <a:spcPts val="560"/>
              </a:spcBef>
              <a:spcAft>
                <a:spcPts val="0"/>
              </a:spcAft>
              <a:buSzPts val="2240"/>
              <a:buChar char="•"/>
              <a:defRPr sz="2800"/>
            </a:lvl1pPr>
            <a:lvl2pPr marL="914400" lvl="1" indent="-342900" algn="l">
              <a:spcBef>
                <a:spcPts val="480"/>
              </a:spcBef>
              <a:spcAft>
                <a:spcPts val="0"/>
              </a:spcAft>
              <a:buSzPts val="1800"/>
              <a:buChar char="•"/>
              <a:defRPr sz="2400"/>
            </a:lvl2pPr>
            <a:lvl3pPr marL="1371600" lvl="2" indent="-304800" algn="l">
              <a:spcBef>
                <a:spcPts val="400"/>
              </a:spcBef>
              <a:spcAft>
                <a:spcPts val="0"/>
              </a:spcAft>
              <a:buSzPts val="1200"/>
              <a:buChar char="●"/>
              <a:defRPr sz="2000"/>
            </a:lvl3pPr>
            <a:lvl4pPr marL="1828800" lvl="3" indent="-342900" algn="l">
              <a:spcBef>
                <a:spcPts val="360"/>
              </a:spcBef>
              <a:spcAft>
                <a:spcPts val="0"/>
              </a:spcAft>
              <a:buClr>
                <a:schemeClr val="lt1"/>
              </a:buClr>
              <a:buSzPts val="1800"/>
              <a:buFont typeface="Arial Narrow"/>
              <a:buChar char="•"/>
              <a:defRPr sz="1800"/>
            </a:lvl4pPr>
            <a:lvl5pPr marL="2286000" lvl="4" indent="-342900" algn="l">
              <a:spcBef>
                <a:spcPts val="360"/>
              </a:spcBef>
              <a:spcAft>
                <a:spcPts val="0"/>
              </a:spcAft>
              <a:buClr>
                <a:schemeClr val="lt1"/>
              </a:buClr>
              <a:buSzPts val="1800"/>
              <a:buFont typeface="Arial Narrow"/>
              <a:buChar char="–"/>
              <a:defRPr sz="1800"/>
            </a:lvl5pPr>
            <a:lvl6pPr marL="2743200" lvl="5" indent="-342900" algn="l">
              <a:spcBef>
                <a:spcPts val="360"/>
              </a:spcBef>
              <a:spcAft>
                <a:spcPts val="0"/>
              </a:spcAft>
              <a:buClr>
                <a:schemeClr val="lt1"/>
              </a:buClr>
              <a:buSzPts val="1800"/>
              <a:buFont typeface="Arial Narrow"/>
              <a:buChar char="–"/>
              <a:defRPr sz="1800"/>
            </a:lvl6pPr>
            <a:lvl7pPr marL="3200400" lvl="6" indent="-342900" algn="l">
              <a:spcBef>
                <a:spcPts val="360"/>
              </a:spcBef>
              <a:spcAft>
                <a:spcPts val="0"/>
              </a:spcAft>
              <a:buClr>
                <a:schemeClr val="lt1"/>
              </a:buClr>
              <a:buSzPts val="1800"/>
              <a:buFont typeface="Arial Narrow"/>
              <a:buChar char="–"/>
              <a:defRPr sz="1800"/>
            </a:lvl7pPr>
            <a:lvl8pPr marL="3657600" lvl="7" indent="-342900" algn="l">
              <a:spcBef>
                <a:spcPts val="360"/>
              </a:spcBef>
              <a:spcAft>
                <a:spcPts val="0"/>
              </a:spcAft>
              <a:buClr>
                <a:schemeClr val="lt1"/>
              </a:buClr>
              <a:buSzPts val="1800"/>
              <a:buFont typeface="Arial Narrow"/>
              <a:buChar char="–"/>
              <a:defRPr sz="1800"/>
            </a:lvl8pPr>
            <a:lvl9pPr marL="4114800" lvl="8" indent="-342900" algn="l">
              <a:spcBef>
                <a:spcPts val="360"/>
              </a:spcBef>
              <a:spcAft>
                <a:spcPts val="0"/>
              </a:spcAft>
              <a:buClr>
                <a:schemeClr val="lt1"/>
              </a:buClr>
              <a:buSzPts val="1800"/>
              <a:buFont typeface="Arial Narrow"/>
              <a:buChar char="–"/>
              <a:defRPr sz="1800"/>
            </a:lvl9pPr>
          </a:lstStyle>
          <a:p>
            <a:endParaRPr/>
          </a:p>
        </p:txBody>
      </p:sp>
      <p:sp>
        <p:nvSpPr>
          <p:cNvPr id="3284" name="Google Shape;3284;p446"/>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5" name="Google Shape;3285;p446"/>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6" name="Google Shape;3286;p446"/>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87"/>
        <p:cNvGrpSpPr/>
        <p:nvPr/>
      </p:nvGrpSpPr>
      <p:grpSpPr>
        <a:xfrm>
          <a:off x="0" y="0"/>
          <a:ext cx="0" cy="0"/>
          <a:chOff x="0" y="0"/>
          <a:chExt cx="0" cy="0"/>
        </a:xfrm>
      </p:grpSpPr>
      <p:sp>
        <p:nvSpPr>
          <p:cNvPr id="3288" name="Google Shape;3288;p4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9" name="Google Shape;3289;p44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080"/>
              <a:buNone/>
              <a:defRPr sz="1800" b="1"/>
            </a:lvl3pPr>
            <a:lvl4pPr marL="1828800" lvl="3" indent="-228600" algn="l">
              <a:spcBef>
                <a:spcPts val="320"/>
              </a:spcBef>
              <a:spcAft>
                <a:spcPts val="0"/>
              </a:spcAft>
              <a:buClr>
                <a:schemeClr val="lt1"/>
              </a:buClr>
              <a:buSzPts val="1600"/>
              <a:buFont typeface="Arial Narrow"/>
              <a:buNone/>
              <a:defRPr sz="1600" b="1"/>
            </a:lvl4pPr>
            <a:lvl5pPr marL="2286000" lvl="4" indent="-228600" algn="l">
              <a:spcBef>
                <a:spcPts val="320"/>
              </a:spcBef>
              <a:spcAft>
                <a:spcPts val="0"/>
              </a:spcAft>
              <a:buClr>
                <a:schemeClr val="lt1"/>
              </a:buClr>
              <a:buSzPts val="1600"/>
              <a:buFont typeface="Arial Narrow"/>
              <a:buNone/>
              <a:defRPr sz="1600" b="1"/>
            </a:lvl5pPr>
            <a:lvl6pPr marL="2743200" lvl="5" indent="-228600" algn="l">
              <a:spcBef>
                <a:spcPts val="320"/>
              </a:spcBef>
              <a:spcAft>
                <a:spcPts val="0"/>
              </a:spcAft>
              <a:buClr>
                <a:schemeClr val="lt1"/>
              </a:buClr>
              <a:buSzPts val="1600"/>
              <a:buFont typeface="Arial Narrow"/>
              <a:buNone/>
              <a:defRPr sz="1600" b="1"/>
            </a:lvl6pPr>
            <a:lvl7pPr marL="3200400" lvl="6" indent="-228600" algn="l">
              <a:spcBef>
                <a:spcPts val="320"/>
              </a:spcBef>
              <a:spcAft>
                <a:spcPts val="0"/>
              </a:spcAft>
              <a:buClr>
                <a:schemeClr val="lt1"/>
              </a:buClr>
              <a:buSzPts val="1600"/>
              <a:buFont typeface="Arial Narrow"/>
              <a:buNone/>
              <a:defRPr sz="1600" b="1"/>
            </a:lvl7pPr>
            <a:lvl8pPr marL="3657600" lvl="7" indent="-228600" algn="l">
              <a:spcBef>
                <a:spcPts val="320"/>
              </a:spcBef>
              <a:spcAft>
                <a:spcPts val="0"/>
              </a:spcAft>
              <a:buClr>
                <a:schemeClr val="lt1"/>
              </a:buClr>
              <a:buSzPts val="1600"/>
              <a:buFont typeface="Arial Narrow"/>
              <a:buNone/>
              <a:defRPr sz="1600" b="1"/>
            </a:lvl8pPr>
            <a:lvl9pPr marL="4114800" lvl="8" indent="-228600" algn="l">
              <a:spcBef>
                <a:spcPts val="320"/>
              </a:spcBef>
              <a:spcAft>
                <a:spcPts val="0"/>
              </a:spcAft>
              <a:buClr>
                <a:schemeClr val="lt1"/>
              </a:buClr>
              <a:buSzPts val="1600"/>
              <a:buFont typeface="Arial Narrow"/>
              <a:buNone/>
              <a:defRPr sz="1600" b="1"/>
            </a:lvl9pPr>
          </a:lstStyle>
          <a:p>
            <a:endParaRPr/>
          </a:p>
        </p:txBody>
      </p:sp>
      <p:sp>
        <p:nvSpPr>
          <p:cNvPr id="3290" name="Google Shape;3290;p44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50520" algn="l">
              <a:spcBef>
                <a:spcPts val="480"/>
              </a:spcBef>
              <a:spcAft>
                <a:spcPts val="0"/>
              </a:spcAft>
              <a:buSzPts val="1920"/>
              <a:buChar char="•"/>
              <a:defRPr sz="2400"/>
            </a:lvl1pPr>
            <a:lvl2pPr marL="914400" lvl="1" indent="-323850" algn="l">
              <a:spcBef>
                <a:spcPts val="400"/>
              </a:spcBef>
              <a:spcAft>
                <a:spcPts val="0"/>
              </a:spcAft>
              <a:buSzPts val="1500"/>
              <a:buChar char="•"/>
              <a:defRPr sz="2000"/>
            </a:lvl2pPr>
            <a:lvl3pPr marL="1371600" lvl="2" indent="-297180" algn="l">
              <a:spcBef>
                <a:spcPts val="360"/>
              </a:spcBef>
              <a:spcAft>
                <a:spcPts val="0"/>
              </a:spcAft>
              <a:buSzPts val="1080"/>
              <a:buChar char="●"/>
              <a:defRPr sz="1800"/>
            </a:lvl3pPr>
            <a:lvl4pPr marL="1828800" lvl="3" indent="-330200" algn="l">
              <a:spcBef>
                <a:spcPts val="320"/>
              </a:spcBef>
              <a:spcAft>
                <a:spcPts val="0"/>
              </a:spcAft>
              <a:buClr>
                <a:schemeClr val="lt1"/>
              </a:buClr>
              <a:buSzPts val="1600"/>
              <a:buFont typeface="Arial Narrow"/>
              <a:buChar char="•"/>
              <a:defRPr sz="1600"/>
            </a:lvl4pPr>
            <a:lvl5pPr marL="2286000" lvl="4" indent="-330200" algn="l">
              <a:spcBef>
                <a:spcPts val="320"/>
              </a:spcBef>
              <a:spcAft>
                <a:spcPts val="0"/>
              </a:spcAft>
              <a:buClr>
                <a:schemeClr val="lt1"/>
              </a:buClr>
              <a:buSzPts val="1600"/>
              <a:buFont typeface="Arial Narrow"/>
              <a:buChar char="–"/>
              <a:defRPr sz="1600"/>
            </a:lvl5pPr>
            <a:lvl6pPr marL="2743200" lvl="5" indent="-330200" algn="l">
              <a:spcBef>
                <a:spcPts val="320"/>
              </a:spcBef>
              <a:spcAft>
                <a:spcPts val="0"/>
              </a:spcAft>
              <a:buClr>
                <a:schemeClr val="lt1"/>
              </a:buClr>
              <a:buSzPts val="1600"/>
              <a:buFont typeface="Arial Narrow"/>
              <a:buChar char="–"/>
              <a:defRPr sz="1600"/>
            </a:lvl6pPr>
            <a:lvl7pPr marL="3200400" lvl="6" indent="-330200" algn="l">
              <a:spcBef>
                <a:spcPts val="320"/>
              </a:spcBef>
              <a:spcAft>
                <a:spcPts val="0"/>
              </a:spcAft>
              <a:buClr>
                <a:schemeClr val="lt1"/>
              </a:buClr>
              <a:buSzPts val="1600"/>
              <a:buFont typeface="Arial Narrow"/>
              <a:buChar char="–"/>
              <a:defRPr sz="1600"/>
            </a:lvl7pPr>
            <a:lvl8pPr marL="3657600" lvl="7" indent="-330200" algn="l">
              <a:spcBef>
                <a:spcPts val="320"/>
              </a:spcBef>
              <a:spcAft>
                <a:spcPts val="0"/>
              </a:spcAft>
              <a:buClr>
                <a:schemeClr val="lt1"/>
              </a:buClr>
              <a:buSzPts val="1600"/>
              <a:buFont typeface="Arial Narrow"/>
              <a:buChar char="–"/>
              <a:defRPr sz="1600"/>
            </a:lvl8pPr>
            <a:lvl9pPr marL="4114800" lvl="8" indent="-330200" algn="l">
              <a:spcBef>
                <a:spcPts val="320"/>
              </a:spcBef>
              <a:spcAft>
                <a:spcPts val="0"/>
              </a:spcAft>
              <a:buClr>
                <a:schemeClr val="lt1"/>
              </a:buClr>
              <a:buSzPts val="1600"/>
              <a:buFont typeface="Arial Narrow"/>
              <a:buChar char="–"/>
              <a:defRPr sz="1600"/>
            </a:lvl9pPr>
          </a:lstStyle>
          <a:p>
            <a:endParaRPr/>
          </a:p>
        </p:txBody>
      </p:sp>
      <p:sp>
        <p:nvSpPr>
          <p:cNvPr id="3291" name="Google Shape;3291;p44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080"/>
              <a:buNone/>
              <a:defRPr sz="1800" b="1"/>
            </a:lvl3pPr>
            <a:lvl4pPr marL="1828800" lvl="3" indent="-228600" algn="l">
              <a:spcBef>
                <a:spcPts val="320"/>
              </a:spcBef>
              <a:spcAft>
                <a:spcPts val="0"/>
              </a:spcAft>
              <a:buClr>
                <a:schemeClr val="lt1"/>
              </a:buClr>
              <a:buSzPts val="1600"/>
              <a:buFont typeface="Arial Narrow"/>
              <a:buNone/>
              <a:defRPr sz="1600" b="1"/>
            </a:lvl4pPr>
            <a:lvl5pPr marL="2286000" lvl="4" indent="-228600" algn="l">
              <a:spcBef>
                <a:spcPts val="320"/>
              </a:spcBef>
              <a:spcAft>
                <a:spcPts val="0"/>
              </a:spcAft>
              <a:buClr>
                <a:schemeClr val="lt1"/>
              </a:buClr>
              <a:buSzPts val="1600"/>
              <a:buFont typeface="Arial Narrow"/>
              <a:buNone/>
              <a:defRPr sz="1600" b="1"/>
            </a:lvl5pPr>
            <a:lvl6pPr marL="2743200" lvl="5" indent="-228600" algn="l">
              <a:spcBef>
                <a:spcPts val="320"/>
              </a:spcBef>
              <a:spcAft>
                <a:spcPts val="0"/>
              </a:spcAft>
              <a:buClr>
                <a:schemeClr val="lt1"/>
              </a:buClr>
              <a:buSzPts val="1600"/>
              <a:buFont typeface="Arial Narrow"/>
              <a:buNone/>
              <a:defRPr sz="1600" b="1"/>
            </a:lvl6pPr>
            <a:lvl7pPr marL="3200400" lvl="6" indent="-228600" algn="l">
              <a:spcBef>
                <a:spcPts val="320"/>
              </a:spcBef>
              <a:spcAft>
                <a:spcPts val="0"/>
              </a:spcAft>
              <a:buClr>
                <a:schemeClr val="lt1"/>
              </a:buClr>
              <a:buSzPts val="1600"/>
              <a:buFont typeface="Arial Narrow"/>
              <a:buNone/>
              <a:defRPr sz="1600" b="1"/>
            </a:lvl7pPr>
            <a:lvl8pPr marL="3657600" lvl="7" indent="-228600" algn="l">
              <a:spcBef>
                <a:spcPts val="320"/>
              </a:spcBef>
              <a:spcAft>
                <a:spcPts val="0"/>
              </a:spcAft>
              <a:buClr>
                <a:schemeClr val="lt1"/>
              </a:buClr>
              <a:buSzPts val="1600"/>
              <a:buFont typeface="Arial Narrow"/>
              <a:buNone/>
              <a:defRPr sz="1600" b="1"/>
            </a:lvl8pPr>
            <a:lvl9pPr marL="4114800" lvl="8" indent="-228600" algn="l">
              <a:spcBef>
                <a:spcPts val="320"/>
              </a:spcBef>
              <a:spcAft>
                <a:spcPts val="0"/>
              </a:spcAft>
              <a:buClr>
                <a:schemeClr val="lt1"/>
              </a:buClr>
              <a:buSzPts val="1600"/>
              <a:buFont typeface="Arial Narrow"/>
              <a:buNone/>
              <a:defRPr sz="1600" b="1"/>
            </a:lvl9pPr>
          </a:lstStyle>
          <a:p>
            <a:endParaRPr/>
          </a:p>
        </p:txBody>
      </p:sp>
      <p:sp>
        <p:nvSpPr>
          <p:cNvPr id="3292" name="Google Shape;3292;p44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50520" algn="l">
              <a:spcBef>
                <a:spcPts val="480"/>
              </a:spcBef>
              <a:spcAft>
                <a:spcPts val="0"/>
              </a:spcAft>
              <a:buSzPts val="1920"/>
              <a:buChar char="•"/>
              <a:defRPr sz="2400"/>
            </a:lvl1pPr>
            <a:lvl2pPr marL="914400" lvl="1" indent="-323850" algn="l">
              <a:spcBef>
                <a:spcPts val="400"/>
              </a:spcBef>
              <a:spcAft>
                <a:spcPts val="0"/>
              </a:spcAft>
              <a:buSzPts val="1500"/>
              <a:buChar char="•"/>
              <a:defRPr sz="2000"/>
            </a:lvl2pPr>
            <a:lvl3pPr marL="1371600" lvl="2" indent="-297180" algn="l">
              <a:spcBef>
                <a:spcPts val="360"/>
              </a:spcBef>
              <a:spcAft>
                <a:spcPts val="0"/>
              </a:spcAft>
              <a:buSzPts val="1080"/>
              <a:buChar char="●"/>
              <a:defRPr sz="1800"/>
            </a:lvl3pPr>
            <a:lvl4pPr marL="1828800" lvl="3" indent="-330200" algn="l">
              <a:spcBef>
                <a:spcPts val="320"/>
              </a:spcBef>
              <a:spcAft>
                <a:spcPts val="0"/>
              </a:spcAft>
              <a:buClr>
                <a:schemeClr val="lt1"/>
              </a:buClr>
              <a:buSzPts val="1600"/>
              <a:buFont typeface="Arial Narrow"/>
              <a:buChar char="•"/>
              <a:defRPr sz="1600"/>
            </a:lvl4pPr>
            <a:lvl5pPr marL="2286000" lvl="4" indent="-330200" algn="l">
              <a:spcBef>
                <a:spcPts val="320"/>
              </a:spcBef>
              <a:spcAft>
                <a:spcPts val="0"/>
              </a:spcAft>
              <a:buClr>
                <a:schemeClr val="lt1"/>
              </a:buClr>
              <a:buSzPts val="1600"/>
              <a:buFont typeface="Arial Narrow"/>
              <a:buChar char="–"/>
              <a:defRPr sz="1600"/>
            </a:lvl5pPr>
            <a:lvl6pPr marL="2743200" lvl="5" indent="-330200" algn="l">
              <a:spcBef>
                <a:spcPts val="320"/>
              </a:spcBef>
              <a:spcAft>
                <a:spcPts val="0"/>
              </a:spcAft>
              <a:buClr>
                <a:schemeClr val="lt1"/>
              </a:buClr>
              <a:buSzPts val="1600"/>
              <a:buFont typeface="Arial Narrow"/>
              <a:buChar char="–"/>
              <a:defRPr sz="1600"/>
            </a:lvl6pPr>
            <a:lvl7pPr marL="3200400" lvl="6" indent="-330200" algn="l">
              <a:spcBef>
                <a:spcPts val="320"/>
              </a:spcBef>
              <a:spcAft>
                <a:spcPts val="0"/>
              </a:spcAft>
              <a:buClr>
                <a:schemeClr val="lt1"/>
              </a:buClr>
              <a:buSzPts val="1600"/>
              <a:buFont typeface="Arial Narrow"/>
              <a:buChar char="–"/>
              <a:defRPr sz="1600"/>
            </a:lvl7pPr>
            <a:lvl8pPr marL="3657600" lvl="7" indent="-330200" algn="l">
              <a:spcBef>
                <a:spcPts val="320"/>
              </a:spcBef>
              <a:spcAft>
                <a:spcPts val="0"/>
              </a:spcAft>
              <a:buClr>
                <a:schemeClr val="lt1"/>
              </a:buClr>
              <a:buSzPts val="1600"/>
              <a:buFont typeface="Arial Narrow"/>
              <a:buChar char="–"/>
              <a:defRPr sz="1600"/>
            </a:lvl8pPr>
            <a:lvl9pPr marL="4114800" lvl="8" indent="-330200" algn="l">
              <a:spcBef>
                <a:spcPts val="320"/>
              </a:spcBef>
              <a:spcAft>
                <a:spcPts val="0"/>
              </a:spcAft>
              <a:buClr>
                <a:schemeClr val="lt1"/>
              </a:buClr>
              <a:buSzPts val="1600"/>
              <a:buFont typeface="Arial Narrow"/>
              <a:buChar char="–"/>
              <a:defRPr sz="1600"/>
            </a:lvl9pPr>
          </a:lstStyle>
          <a:p>
            <a:endParaRPr/>
          </a:p>
        </p:txBody>
      </p:sp>
      <p:sp>
        <p:nvSpPr>
          <p:cNvPr id="3293" name="Google Shape;3293;p447"/>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4" name="Google Shape;3294;p447"/>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5" name="Google Shape;3295;p447"/>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96"/>
        <p:cNvGrpSpPr/>
        <p:nvPr/>
      </p:nvGrpSpPr>
      <p:grpSpPr>
        <a:xfrm>
          <a:off x="0" y="0"/>
          <a:ext cx="0" cy="0"/>
          <a:chOff x="0" y="0"/>
          <a:chExt cx="0" cy="0"/>
        </a:xfrm>
      </p:grpSpPr>
      <p:sp>
        <p:nvSpPr>
          <p:cNvPr id="3297" name="Google Shape;3297;p44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8" name="Google Shape;3298;p448"/>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9" name="Google Shape;3299;p448"/>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0" name="Google Shape;3300;p448"/>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01"/>
        <p:cNvGrpSpPr/>
        <p:nvPr/>
      </p:nvGrpSpPr>
      <p:grpSpPr>
        <a:xfrm>
          <a:off x="0" y="0"/>
          <a:ext cx="0" cy="0"/>
          <a:chOff x="0" y="0"/>
          <a:chExt cx="0" cy="0"/>
        </a:xfrm>
      </p:grpSpPr>
      <p:sp>
        <p:nvSpPr>
          <p:cNvPr id="3302" name="Google Shape;3302;p4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3" name="Google Shape;3303;p4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91160" algn="l">
              <a:spcBef>
                <a:spcPts val="640"/>
              </a:spcBef>
              <a:spcAft>
                <a:spcPts val="0"/>
              </a:spcAft>
              <a:buSzPts val="2560"/>
              <a:buChar char="•"/>
              <a:defRPr sz="3200"/>
            </a:lvl1pPr>
            <a:lvl2pPr marL="914400" lvl="1" indent="-361950" algn="l">
              <a:spcBef>
                <a:spcPts val="560"/>
              </a:spcBef>
              <a:spcAft>
                <a:spcPts val="0"/>
              </a:spcAft>
              <a:buSzPts val="2100"/>
              <a:buChar char="•"/>
              <a:defRPr sz="2800"/>
            </a:lvl2pPr>
            <a:lvl3pPr marL="1371600" lvl="2" indent="-320039" algn="l">
              <a:spcBef>
                <a:spcPts val="480"/>
              </a:spcBef>
              <a:spcAft>
                <a:spcPts val="0"/>
              </a:spcAft>
              <a:buSzPts val="1440"/>
              <a:buChar char="●"/>
              <a:defRPr sz="2400"/>
            </a:lvl3pPr>
            <a:lvl4pPr marL="1828800" lvl="3" indent="-355600" algn="l">
              <a:spcBef>
                <a:spcPts val="400"/>
              </a:spcBef>
              <a:spcAft>
                <a:spcPts val="0"/>
              </a:spcAft>
              <a:buClr>
                <a:schemeClr val="lt1"/>
              </a:buClr>
              <a:buSzPts val="2000"/>
              <a:buFont typeface="Arial Narrow"/>
              <a:buChar char="•"/>
              <a:defRPr sz="2000"/>
            </a:lvl4pPr>
            <a:lvl5pPr marL="2286000" lvl="4" indent="-355600" algn="l">
              <a:spcBef>
                <a:spcPts val="400"/>
              </a:spcBef>
              <a:spcAft>
                <a:spcPts val="0"/>
              </a:spcAft>
              <a:buClr>
                <a:schemeClr val="lt1"/>
              </a:buClr>
              <a:buSzPts val="2000"/>
              <a:buFont typeface="Arial Narrow"/>
              <a:buChar char="–"/>
              <a:defRPr sz="2000"/>
            </a:lvl5pPr>
            <a:lvl6pPr marL="2743200" lvl="5" indent="-355600" algn="l">
              <a:spcBef>
                <a:spcPts val="400"/>
              </a:spcBef>
              <a:spcAft>
                <a:spcPts val="0"/>
              </a:spcAft>
              <a:buClr>
                <a:schemeClr val="lt1"/>
              </a:buClr>
              <a:buSzPts val="2000"/>
              <a:buFont typeface="Arial Narrow"/>
              <a:buChar char="–"/>
              <a:defRPr sz="2000"/>
            </a:lvl6pPr>
            <a:lvl7pPr marL="3200400" lvl="6" indent="-355600" algn="l">
              <a:spcBef>
                <a:spcPts val="400"/>
              </a:spcBef>
              <a:spcAft>
                <a:spcPts val="0"/>
              </a:spcAft>
              <a:buClr>
                <a:schemeClr val="lt1"/>
              </a:buClr>
              <a:buSzPts val="2000"/>
              <a:buFont typeface="Arial Narrow"/>
              <a:buChar char="–"/>
              <a:defRPr sz="2000"/>
            </a:lvl7pPr>
            <a:lvl8pPr marL="3657600" lvl="7" indent="-355600" algn="l">
              <a:spcBef>
                <a:spcPts val="400"/>
              </a:spcBef>
              <a:spcAft>
                <a:spcPts val="0"/>
              </a:spcAft>
              <a:buClr>
                <a:schemeClr val="lt1"/>
              </a:buClr>
              <a:buSzPts val="2000"/>
              <a:buFont typeface="Arial Narrow"/>
              <a:buChar char="–"/>
              <a:defRPr sz="2000"/>
            </a:lvl8pPr>
            <a:lvl9pPr marL="4114800" lvl="8" indent="-355600" algn="l">
              <a:spcBef>
                <a:spcPts val="400"/>
              </a:spcBef>
              <a:spcAft>
                <a:spcPts val="0"/>
              </a:spcAft>
              <a:buClr>
                <a:schemeClr val="lt1"/>
              </a:buClr>
              <a:buSzPts val="2000"/>
              <a:buFont typeface="Arial Narrow"/>
              <a:buChar char="–"/>
              <a:defRPr sz="2000"/>
            </a:lvl9pPr>
          </a:lstStyle>
          <a:p>
            <a:endParaRPr/>
          </a:p>
        </p:txBody>
      </p:sp>
      <p:sp>
        <p:nvSpPr>
          <p:cNvPr id="3304" name="Google Shape;3304;p4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Clr>
                <a:schemeClr val="lt1"/>
              </a:buClr>
              <a:buSzPts val="900"/>
              <a:buFont typeface="Arial Narrow"/>
              <a:buNone/>
              <a:defRPr sz="900"/>
            </a:lvl4pPr>
            <a:lvl5pPr marL="2286000" lvl="4" indent="-228600" algn="l">
              <a:spcBef>
                <a:spcPts val="180"/>
              </a:spcBef>
              <a:spcAft>
                <a:spcPts val="0"/>
              </a:spcAft>
              <a:buClr>
                <a:schemeClr val="lt1"/>
              </a:buClr>
              <a:buSzPts val="900"/>
              <a:buFont typeface="Arial Narrow"/>
              <a:buNone/>
              <a:defRPr sz="900"/>
            </a:lvl5pPr>
            <a:lvl6pPr marL="2743200" lvl="5" indent="-228600" algn="l">
              <a:spcBef>
                <a:spcPts val="180"/>
              </a:spcBef>
              <a:spcAft>
                <a:spcPts val="0"/>
              </a:spcAft>
              <a:buClr>
                <a:schemeClr val="lt1"/>
              </a:buClr>
              <a:buSzPts val="900"/>
              <a:buFont typeface="Arial Narrow"/>
              <a:buNone/>
              <a:defRPr sz="900"/>
            </a:lvl6pPr>
            <a:lvl7pPr marL="3200400" lvl="6" indent="-228600" algn="l">
              <a:spcBef>
                <a:spcPts val="180"/>
              </a:spcBef>
              <a:spcAft>
                <a:spcPts val="0"/>
              </a:spcAft>
              <a:buClr>
                <a:schemeClr val="lt1"/>
              </a:buClr>
              <a:buSzPts val="900"/>
              <a:buFont typeface="Arial Narrow"/>
              <a:buNone/>
              <a:defRPr sz="900"/>
            </a:lvl7pPr>
            <a:lvl8pPr marL="3657600" lvl="7" indent="-228600" algn="l">
              <a:spcBef>
                <a:spcPts val="180"/>
              </a:spcBef>
              <a:spcAft>
                <a:spcPts val="0"/>
              </a:spcAft>
              <a:buClr>
                <a:schemeClr val="lt1"/>
              </a:buClr>
              <a:buSzPts val="900"/>
              <a:buFont typeface="Arial Narrow"/>
              <a:buNone/>
              <a:defRPr sz="900"/>
            </a:lvl8pPr>
            <a:lvl9pPr marL="4114800" lvl="8" indent="-228600" algn="l">
              <a:spcBef>
                <a:spcPts val="180"/>
              </a:spcBef>
              <a:spcAft>
                <a:spcPts val="0"/>
              </a:spcAft>
              <a:buClr>
                <a:schemeClr val="lt1"/>
              </a:buClr>
              <a:buSzPts val="900"/>
              <a:buFont typeface="Arial Narrow"/>
              <a:buNone/>
              <a:defRPr sz="900"/>
            </a:lvl9pPr>
          </a:lstStyle>
          <a:p>
            <a:endParaRPr/>
          </a:p>
        </p:txBody>
      </p:sp>
      <p:sp>
        <p:nvSpPr>
          <p:cNvPr id="3305" name="Google Shape;3305;p449"/>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6" name="Google Shape;3306;p449"/>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7" name="Google Shape;3307;p449"/>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8"/>
        <p:cNvGrpSpPr/>
        <p:nvPr/>
      </p:nvGrpSpPr>
      <p:grpSpPr>
        <a:xfrm>
          <a:off x="0" y="0"/>
          <a:ext cx="0" cy="0"/>
          <a:chOff x="0" y="0"/>
          <a:chExt cx="0" cy="0"/>
        </a:xfrm>
      </p:grpSpPr>
      <p:sp>
        <p:nvSpPr>
          <p:cNvPr id="289" name="Google Shape;289;p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0" name="Google Shape;290;p4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1" name="Google Shape;291;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08"/>
        <p:cNvGrpSpPr/>
        <p:nvPr/>
      </p:nvGrpSpPr>
      <p:grpSpPr>
        <a:xfrm>
          <a:off x="0" y="0"/>
          <a:ext cx="0" cy="0"/>
          <a:chOff x="0" y="0"/>
          <a:chExt cx="0" cy="0"/>
        </a:xfrm>
      </p:grpSpPr>
      <p:sp>
        <p:nvSpPr>
          <p:cNvPr id="3309" name="Google Shape;3309;p4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0" name="Google Shape;3310;p45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accent2"/>
              </a:buClr>
              <a:buSzPts val="2560"/>
              <a:buFont typeface="Noto Sans Symbols"/>
              <a:buNone/>
              <a:defRPr sz="3200" b="0" i="0" u="none" strike="noStrike" cap="none">
                <a:solidFill>
                  <a:schemeClr val="lt1"/>
                </a:solidFill>
                <a:latin typeface="Arial Narrow"/>
                <a:ea typeface="Arial Narrow"/>
                <a:cs typeface="Arial Narrow"/>
                <a:sym typeface="Arial Narrow"/>
              </a:defRPr>
            </a:lvl1pPr>
            <a:lvl2pPr marR="0" lvl="1" algn="l" rtl="0">
              <a:spcBef>
                <a:spcPts val="560"/>
              </a:spcBef>
              <a:spcAft>
                <a:spcPts val="0"/>
              </a:spcAft>
              <a:buClr>
                <a:schemeClr val="accent1"/>
              </a:buClr>
              <a:buSzPts val="2100"/>
              <a:buFont typeface="Noto Sans Symbols"/>
              <a:buNone/>
              <a:defRPr sz="2800" b="0" i="0" u="none" strike="noStrike" cap="none">
                <a:solidFill>
                  <a:schemeClr val="lt1"/>
                </a:solidFill>
                <a:latin typeface="Arial Narrow"/>
                <a:ea typeface="Arial Narrow"/>
                <a:cs typeface="Arial Narrow"/>
                <a:sym typeface="Arial Narrow"/>
              </a:defRPr>
            </a:lvl2pPr>
            <a:lvl3pPr marR="0" lvl="2" algn="l" rtl="0">
              <a:spcBef>
                <a:spcPts val="480"/>
              </a:spcBef>
              <a:spcAft>
                <a:spcPts val="0"/>
              </a:spcAft>
              <a:buClr>
                <a:schemeClr val="hlink"/>
              </a:buClr>
              <a:buSzPts val="1440"/>
              <a:buFont typeface="Noto Sans Symbols"/>
              <a:buNone/>
              <a:defRPr sz="2400" b="0" i="0" u="none" strike="noStrike" cap="none">
                <a:solidFill>
                  <a:schemeClr val="lt1"/>
                </a:solidFill>
                <a:latin typeface="Arial Narrow"/>
                <a:ea typeface="Arial Narrow"/>
                <a:cs typeface="Arial Narrow"/>
                <a:sym typeface="Arial Narrow"/>
              </a:defRPr>
            </a:lvl3pPr>
            <a:lvl4pPr marR="0" lvl="3"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4pPr>
            <a:lvl5pPr marR="0" lvl="4"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5pPr>
            <a:lvl6pPr marR="0" lvl="5"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6pPr>
            <a:lvl7pPr marR="0" lvl="6"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7pPr>
            <a:lvl8pPr marR="0" lvl="7"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8pPr>
            <a:lvl9pPr marR="0" lvl="8" algn="l" rtl="0">
              <a:spcBef>
                <a:spcPts val="400"/>
              </a:spcBef>
              <a:spcAft>
                <a:spcPts val="0"/>
              </a:spcAft>
              <a:buClr>
                <a:schemeClr val="lt1"/>
              </a:buClr>
              <a:buSzPts val="2000"/>
              <a:buFont typeface="Arial Narrow"/>
              <a:buNone/>
              <a:defRPr sz="2000" b="0" i="0" u="none" strike="noStrike" cap="none">
                <a:solidFill>
                  <a:schemeClr val="lt1"/>
                </a:solidFill>
                <a:latin typeface="Arial Narrow"/>
                <a:ea typeface="Arial Narrow"/>
                <a:cs typeface="Arial Narrow"/>
                <a:sym typeface="Arial Narrow"/>
              </a:defRPr>
            </a:lvl9pPr>
          </a:lstStyle>
          <a:p>
            <a:endParaRPr/>
          </a:p>
        </p:txBody>
      </p:sp>
      <p:sp>
        <p:nvSpPr>
          <p:cNvPr id="3311" name="Google Shape;3311;p4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600"/>
              <a:buNone/>
              <a:defRPr sz="1000"/>
            </a:lvl3pPr>
            <a:lvl4pPr marL="1828800" lvl="3" indent="-228600" algn="l">
              <a:spcBef>
                <a:spcPts val="180"/>
              </a:spcBef>
              <a:spcAft>
                <a:spcPts val="0"/>
              </a:spcAft>
              <a:buClr>
                <a:schemeClr val="lt1"/>
              </a:buClr>
              <a:buSzPts val="900"/>
              <a:buFont typeface="Arial Narrow"/>
              <a:buNone/>
              <a:defRPr sz="900"/>
            </a:lvl4pPr>
            <a:lvl5pPr marL="2286000" lvl="4" indent="-228600" algn="l">
              <a:spcBef>
                <a:spcPts val="180"/>
              </a:spcBef>
              <a:spcAft>
                <a:spcPts val="0"/>
              </a:spcAft>
              <a:buClr>
                <a:schemeClr val="lt1"/>
              </a:buClr>
              <a:buSzPts val="900"/>
              <a:buFont typeface="Arial Narrow"/>
              <a:buNone/>
              <a:defRPr sz="900"/>
            </a:lvl5pPr>
            <a:lvl6pPr marL="2743200" lvl="5" indent="-228600" algn="l">
              <a:spcBef>
                <a:spcPts val="180"/>
              </a:spcBef>
              <a:spcAft>
                <a:spcPts val="0"/>
              </a:spcAft>
              <a:buClr>
                <a:schemeClr val="lt1"/>
              </a:buClr>
              <a:buSzPts val="900"/>
              <a:buFont typeface="Arial Narrow"/>
              <a:buNone/>
              <a:defRPr sz="900"/>
            </a:lvl6pPr>
            <a:lvl7pPr marL="3200400" lvl="6" indent="-228600" algn="l">
              <a:spcBef>
                <a:spcPts val="180"/>
              </a:spcBef>
              <a:spcAft>
                <a:spcPts val="0"/>
              </a:spcAft>
              <a:buClr>
                <a:schemeClr val="lt1"/>
              </a:buClr>
              <a:buSzPts val="900"/>
              <a:buFont typeface="Arial Narrow"/>
              <a:buNone/>
              <a:defRPr sz="900"/>
            </a:lvl7pPr>
            <a:lvl8pPr marL="3657600" lvl="7" indent="-228600" algn="l">
              <a:spcBef>
                <a:spcPts val="180"/>
              </a:spcBef>
              <a:spcAft>
                <a:spcPts val="0"/>
              </a:spcAft>
              <a:buClr>
                <a:schemeClr val="lt1"/>
              </a:buClr>
              <a:buSzPts val="900"/>
              <a:buFont typeface="Arial Narrow"/>
              <a:buNone/>
              <a:defRPr sz="900"/>
            </a:lvl8pPr>
            <a:lvl9pPr marL="4114800" lvl="8" indent="-228600" algn="l">
              <a:spcBef>
                <a:spcPts val="180"/>
              </a:spcBef>
              <a:spcAft>
                <a:spcPts val="0"/>
              </a:spcAft>
              <a:buClr>
                <a:schemeClr val="lt1"/>
              </a:buClr>
              <a:buSzPts val="900"/>
              <a:buFont typeface="Arial Narrow"/>
              <a:buNone/>
              <a:defRPr sz="900"/>
            </a:lvl9pPr>
          </a:lstStyle>
          <a:p>
            <a:endParaRPr/>
          </a:p>
        </p:txBody>
      </p:sp>
      <p:sp>
        <p:nvSpPr>
          <p:cNvPr id="3312" name="Google Shape;3312;p450"/>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3" name="Google Shape;3313;p450"/>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4" name="Google Shape;3314;p450"/>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15"/>
        <p:cNvGrpSpPr/>
        <p:nvPr/>
      </p:nvGrpSpPr>
      <p:grpSpPr>
        <a:xfrm>
          <a:off x="0" y="0"/>
          <a:ext cx="0" cy="0"/>
          <a:chOff x="0" y="0"/>
          <a:chExt cx="0" cy="0"/>
        </a:xfrm>
      </p:grpSpPr>
      <p:sp>
        <p:nvSpPr>
          <p:cNvPr id="3316" name="Google Shape;3316;p45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7" name="Google Shape;3317;p45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14325" algn="l">
              <a:spcBef>
                <a:spcPts val="360"/>
              </a:spcBef>
              <a:spcAft>
                <a:spcPts val="0"/>
              </a:spcAft>
              <a:buSzPts val="1350"/>
              <a:buChar char="•"/>
              <a:defRPr/>
            </a:lvl2pPr>
            <a:lvl3pPr marL="1371600" lvl="2" indent="-297180" algn="l">
              <a:spcBef>
                <a:spcPts val="360"/>
              </a:spcBef>
              <a:spcAft>
                <a:spcPts val="0"/>
              </a:spcAft>
              <a:buSzPts val="108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318" name="Google Shape;3318;p451"/>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9" name="Google Shape;3319;p451"/>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0" name="Google Shape;3320;p451"/>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21"/>
        <p:cNvGrpSpPr/>
        <p:nvPr/>
      </p:nvGrpSpPr>
      <p:grpSpPr>
        <a:xfrm>
          <a:off x="0" y="0"/>
          <a:ext cx="0" cy="0"/>
          <a:chOff x="0" y="0"/>
          <a:chExt cx="0" cy="0"/>
        </a:xfrm>
      </p:grpSpPr>
      <p:sp>
        <p:nvSpPr>
          <p:cNvPr id="3322" name="Google Shape;3322;p45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3" name="Google Shape;3323;p45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20040" algn="l">
              <a:spcBef>
                <a:spcPts val="360"/>
              </a:spcBef>
              <a:spcAft>
                <a:spcPts val="0"/>
              </a:spcAft>
              <a:buSzPts val="1440"/>
              <a:buChar char="•"/>
              <a:defRPr/>
            </a:lvl1pPr>
            <a:lvl2pPr marL="914400" lvl="1" indent="-314325" algn="l">
              <a:spcBef>
                <a:spcPts val="360"/>
              </a:spcBef>
              <a:spcAft>
                <a:spcPts val="0"/>
              </a:spcAft>
              <a:buSzPts val="1350"/>
              <a:buChar char="•"/>
              <a:defRPr/>
            </a:lvl2pPr>
            <a:lvl3pPr marL="1371600" lvl="2" indent="-297180" algn="l">
              <a:spcBef>
                <a:spcPts val="360"/>
              </a:spcBef>
              <a:spcAft>
                <a:spcPts val="0"/>
              </a:spcAft>
              <a:buSzPts val="108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324" name="Google Shape;3324;p452"/>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5" name="Google Shape;3325;p452"/>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26" name="Google Shape;3326;p452"/>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EAEAEA"/>
                </a:solidFill>
                <a:latin typeface="Arial"/>
                <a:ea typeface="Arial"/>
                <a:cs typeface="Arial"/>
                <a:sym typeface="Arial"/>
              </a:defRPr>
            </a:lvl2pPr>
            <a:lvl3pPr marL="0" marR="0" lvl="2" indent="0" algn="r">
              <a:spcBef>
                <a:spcPts val="0"/>
              </a:spcBef>
              <a:spcAft>
                <a:spcPts val="0"/>
              </a:spcAft>
              <a:buNone/>
              <a:defRPr sz="1400">
                <a:solidFill>
                  <a:srgbClr val="EAEAEA"/>
                </a:solidFill>
                <a:latin typeface="Arial"/>
                <a:ea typeface="Arial"/>
                <a:cs typeface="Arial"/>
                <a:sym typeface="Arial"/>
              </a:defRPr>
            </a:lvl3pPr>
            <a:lvl4pPr marL="0" marR="0" lvl="3" indent="0" algn="r">
              <a:spcBef>
                <a:spcPts val="0"/>
              </a:spcBef>
              <a:spcAft>
                <a:spcPts val="0"/>
              </a:spcAft>
              <a:buNone/>
              <a:defRPr sz="1400">
                <a:solidFill>
                  <a:srgbClr val="EAEAEA"/>
                </a:solidFill>
                <a:latin typeface="Arial"/>
                <a:ea typeface="Arial"/>
                <a:cs typeface="Arial"/>
                <a:sym typeface="Arial"/>
              </a:defRPr>
            </a:lvl4pPr>
            <a:lvl5pPr marL="0" marR="0" lvl="4" indent="0" algn="r">
              <a:spcBef>
                <a:spcPts val="0"/>
              </a:spcBef>
              <a:spcAft>
                <a:spcPts val="0"/>
              </a:spcAft>
              <a:buNone/>
              <a:defRPr sz="1400">
                <a:solidFill>
                  <a:srgbClr val="EAEAEA"/>
                </a:solidFill>
                <a:latin typeface="Arial"/>
                <a:ea typeface="Arial"/>
                <a:cs typeface="Arial"/>
                <a:sym typeface="Arial"/>
              </a:defRPr>
            </a:lvl5pPr>
            <a:lvl6pPr marL="0" marR="0" lvl="5" indent="0" algn="r">
              <a:spcBef>
                <a:spcPts val="0"/>
              </a:spcBef>
              <a:spcAft>
                <a:spcPts val="0"/>
              </a:spcAft>
              <a:buNone/>
              <a:defRPr sz="1400">
                <a:solidFill>
                  <a:srgbClr val="EAEAEA"/>
                </a:solidFill>
                <a:latin typeface="Arial"/>
                <a:ea typeface="Arial"/>
                <a:cs typeface="Arial"/>
                <a:sym typeface="Arial"/>
              </a:defRPr>
            </a:lvl6pPr>
            <a:lvl7pPr marL="0" marR="0" lvl="6" indent="0" algn="r">
              <a:spcBef>
                <a:spcPts val="0"/>
              </a:spcBef>
              <a:spcAft>
                <a:spcPts val="0"/>
              </a:spcAft>
              <a:buNone/>
              <a:defRPr sz="1400">
                <a:solidFill>
                  <a:srgbClr val="EAEAEA"/>
                </a:solidFill>
                <a:latin typeface="Arial"/>
                <a:ea typeface="Arial"/>
                <a:cs typeface="Arial"/>
                <a:sym typeface="Arial"/>
              </a:defRPr>
            </a:lvl7pPr>
            <a:lvl8pPr marL="0" marR="0" lvl="7" indent="0" algn="r">
              <a:spcBef>
                <a:spcPts val="0"/>
              </a:spcBef>
              <a:spcAft>
                <a:spcPts val="0"/>
              </a:spcAft>
              <a:buNone/>
              <a:defRPr sz="1400">
                <a:solidFill>
                  <a:srgbClr val="EAEAEA"/>
                </a:solidFill>
                <a:latin typeface="Arial"/>
                <a:ea typeface="Arial"/>
                <a:cs typeface="Arial"/>
                <a:sym typeface="Arial"/>
              </a:defRPr>
            </a:lvl8pPr>
            <a:lvl9pPr marL="0" marR="0" lvl="8" indent="0" algn="r">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33"/>
        <p:cNvGrpSpPr/>
        <p:nvPr/>
      </p:nvGrpSpPr>
      <p:grpSpPr>
        <a:xfrm>
          <a:off x="0" y="0"/>
          <a:ext cx="0" cy="0"/>
          <a:chOff x="0" y="0"/>
          <a:chExt cx="0" cy="0"/>
        </a:xfrm>
      </p:grpSpPr>
      <p:sp>
        <p:nvSpPr>
          <p:cNvPr id="3334" name="Google Shape;3334;p454"/>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b="1" i="0">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35" name="Google Shape;3335;p454"/>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36"/>
        <p:cNvGrpSpPr/>
        <p:nvPr/>
      </p:nvGrpSpPr>
      <p:grpSpPr>
        <a:xfrm>
          <a:off x="0" y="0"/>
          <a:ext cx="0" cy="0"/>
          <a:chOff x="0" y="0"/>
          <a:chExt cx="0" cy="0"/>
        </a:xfrm>
      </p:grpSpPr>
      <p:sp>
        <p:nvSpPr>
          <p:cNvPr id="3337" name="Google Shape;3337;p455"/>
          <p:cNvSpPr txBox="1">
            <a:spLocks noGrp="1"/>
          </p:cNvSpPr>
          <p:nvPr>
            <p:ph type="ctrTitle"/>
          </p:nvPr>
        </p:nvSpPr>
        <p:spPr>
          <a:xfrm>
            <a:off x="685800" y="2130425"/>
            <a:ext cx="7772400" cy="1470025"/>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b="1" i="0">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38" name="Google Shape;3338;p455"/>
          <p:cNvSpPr txBox="1">
            <a:spLocks noGrp="1"/>
          </p:cNvSpPr>
          <p:nvPr>
            <p:ph type="subTitle" idx="1"/>
          </p:nvPr>
        </p:nvSpPr>
        <p:spPr>
          <a:xfrm>
            <a:off x="1371600" y="3886200"/>
            <a:ext cx="6400800" cy="1752600"/>
          </a:xfrm>
          <a:prstGeom prst="rect">
            <a:avLst/>
          </a:prstGeom>
          <a:noFill/>
          <a:ln>
            <a:noFill/>
          </a:ln>
        </p:spPr>
        <p:txBody>
          <a:bodyPr spcFirstLastPara="1" wrap="square" lIns="90000" tIns="46800" rIns="90000" bIns="46800" anchor="t" anchorCtr="0"/>
          <a:lstStyle>
            <a:lvl1pPr lvl="0" algn="ctr">
              <a:lnSpc>
                <a:spcPct val="95000"/>
              </a:lnSpc>
              <a:spcBef>
                <a:spcPts val="800"/>
              </a:spcBef>
              <a:spcAft>
                <a:spcPts val="0"/>
              </a:spcAft>
              <a:buSzPts val="3200"/>
              <a:buNone/>
              <a:defRPr b="1" i="0">
                <a:latin typeface="Arial" panose="020B0604020202020204" pitchFamily="34" charset="0"/>
                <a:cs typeface="Arial" panose="020B0604020202020204" pitchFamily="34" charset="0"/>
              </a:defRPr>
            </a:lvl1pPr>
            <a:lvl2pPr lvl="1" algn="ctr">
              <a:lnSpc>
                <a:spcPct val="95000"/>
              </a:lnSpc>
              <a:spcBef>
                <a:spcPts val="700"/>
              </a:spcBef>
              <a:spcAft>
                <a:spcPts val="0"/>
              </a:spcAft>
              <a:buSzPts val="2800"/>
              <a:buNone/>
              <a:defRPr/>
            </a:lvl2pPr>
            <a:lvl3pPr lvl="2" algn="ctr">
              <a:lnSpc>
                <a:spcPct val="95000"/>
              </a:lnSpc>
              <a:spcBef>
                <a:spcPts val="600"/>
              </a:spcBef>
              <a:spcAft>
                <a:spcPts val="0"/>
              </a:spcAft>
              <a:buSzPts val="2400"/>
              <a:buNone/>
              <a:defRPr/>
            </a:lvl3pPr>
            <a:lvl4pPr lvl="3" algn="ctr">
              <a:lnSpc>
                <a:spcPct val="95000"/>
              </a:lnSpc>
              <a:spcBef>
                <a:spcPts val="500"/>
              </a:spcBef>
              <a:spcAft>
                <a:spcPts val="0"/>
              </a:spcAft>
              <a:buSzPts val="2000"/>
              <a:buNone/>
              <a:defRPr/>
            </a:lvl4pPr>
            <a:lvl5pPr lvl="4" algn="ctr">
              <a:lnSpc>
                <a:spcPct val="95000"/>
              </a:lnSpc>
              <a:spcBef>
                <a:spcPts val="500"/>
              </a:spcBef>
              <a:spcAft>
                <a:spcPts val="0"/>
              </a:spcAft>
              <a:buSzPts val="2000"/>
              <a:buNone/>
              <a:defRPr/>
            </a:lvl5pPr>
            <a:lvl6pPr lvl="5" algn="ctr">
              <a:lnSpc>
                <a:spcPct val="95000"/>
              </a:lnSpc>
              <a:spcBef>
                <a:spcPts val="500"/>
              </a:spcBef>
              <a:spcAft>
                <a:spcPts val="0"/>
              </a:spcAft>
              <a:buSzPts val="2000"/>
              <a:buNone/>
              <a:defRPr/>
            </a:lvl6pPr>
            <a:lvl7pPr lvl="6" algn="ctr">
              <a:lnSpc>
                <a:spcPct val="95000"/>
              </a:lnSpc>
              <a:spcBef>
                <a:spcPts val="500"/>
              </a:spcBef>
              <a:spcAft>
                <a:spcPts val="0"/>
              </a:spcAft>
              <a:buSzPts val="2000"/>
              <a:buNone/>
              <a:defRPr/>
            </a:lvl7pPr>
            <a:lvl8pPr lvl="7" algn="ctr">
              <a:lnSpc>
                <a:spcPct val="95000"/>
              </a:lnSpc>
              <a:spcBef>
                <a:spcPts val="500"/>
              </a:spcBef>
              <a:spcAft>
                <a:spcPts val="0"/>
              </a:spcAft>
              <a:buSzPts val="2000"/>
              <a:buNone/>
              <a:defRPr/>
            </a:lvl8pPr>
            <a:lvl9pPr lvl="8" algn="ctr">
              <a:lnSpc>
                <a:spcPct val="95000"/>
              </a:lnSpc>
              <a:spcBef>
                <a:spcPts val="500"/>
              </a:spcBef>
              <a:spcAft>
                <a:spcPts val="0"/>
              </a:spcAft>
              <a:buSzPts val="2000"/>
              <a:buNone/>
              <a:defRPr/>
            </a:lvl9pPr>
          </a:lstStyle>
          <a:p>
            <a:endParaRPr dirty="0"/>
          </a:p>
        </p:txBody>
      </p:sp>
      <p:sp>
        <p:nvSpPr>
          <p:cNvPr id="3339" name="Google Shape;3339;p455"/>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40"/>
        <p:cNvGrpSpPr/>
        <p:nvPr/>
      </p:nvGrpSpPr>
      <p:grpSpPr>
        <a:xfrm>
          <a:off x="0" y="0"/>
          <a:ext cx="0" cy="0"/>
          <a:chOff x="0" y="0"/>
          <a:chExt cx="0" cy="0"/>
        </a:xfrm>
      </p:grpSpPr>
      <p:sp>
        <p:nvSpPr>
          <p:cNvPr id="3341" name="Google Shape;3341;p456"/>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b="1" i="0">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42" name="Google Shape;3342;p456"/>
          <p:cNvSpPr txBox="1">
            <a:spLocks noGrp="1"/>
          </p:cNvSpPr>
          <p:nvPr>
            <p:ph type="body" idx="1"/>
          </p:nvPr>
        </p:nvSpPr>
        <p:spPr>
          <a:xfrm>
            <a:off x="685800" y="1981200"/>
            <a:ext cx="7770813" cy="4113213"/>
          </a:xfrm>
          <a:prstGeom prst="rect">
            <a:avLst/>
          </a:prstGeom>
          <a:noFill/>
          <a:ln>
            <a:noFill/>
          </a:ln>
        </p:spPr>
        <p:txBody>
          <a:bodyPr spcFirstLastPara="1" wrap="square" lIns="90000" tIns="46800" rIns="90000" bIns="46800" anchor="t" anchorCtr="0"/>
          <a:lstStyle>
            <a:lvl1pPr marL="457200" lvl="0" indent="-342900" algn="l">
              <a:lnSpc>
                <a:spcPct val="95000"/>
              </a:lnSpc>
              <a:spcBef>
                <a:spcPts val="800"/>
              </a:spcBef>
              <a:spcAft>
                <a:spcPts val="0"/>
              </a:spcAft>
              <a:buSzPts val="1800"/>
              <a:buChar char="•"/>
              <a:defRPr b="1" i="0">
                <a:latin typeface="Arial" panose="020B0604020202020204" pitchFamily="34" charset="0"/>
                <a:cs typeface="Arial" panose="020B0604020202020204" pitchFamily="34" charset="0"/>
              </a:defRPr>
            </a:lvl1pPr>
            <a:lvl2pPr marL="914400" lvl="1" indent="-342900" algn="l">
              <a:lnSpc>
                <a:spcPct val="95000"/>
              </a:lnSpc>
              <a:spcBef>
                <a:spcPts val="7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5000"/>
              </a:lnSpc>
              <a:spcBef>
                <a:spcPts val="500"/>
              </a:spcBef>
              <a:spcAft>
                <a:spcPts val="0"/>
              </a:spcAft>
              <a:buSzPts val="1800"/>
              <a:buChar char="»"/>
              <a:defRPr/>
            </a:lvl6pPr>
            <a:lvl7pPr marL="3200400" lvl="6" indent="-342900" algn="l">
              <a:lnSpc>
                <a:spcPct val="95000"/>
              </a:lnSpc>
              <a:spcBef>
                <a:spcPts val="500"/>
              </a:spcBef>
              <a:spcAft>
                <a:spcPts val="0"/>
              </a:spcAft>
              <a:buSzPts val="1800"/>
              <a:buChar char="»"/>
              <a:defRPr/>
            </a:lvl7pPr>
            <a:lvl8pPr marL="3657600" lvl="7" indent="-342900" algn="l">
              <a:lnSpc>
                <a:spcPct val="95000"/>
              </a:lnSpc>
              <a:spcBef>
                <a:spcPts val="500"/>
              </a:spcBef>
              <a:spcAft>
                <a:spcPts val="0"/>
              </a:spcAft>
              <a:buSzPts val="1800"/>
              <a:buChar char="»"/>
              <a:defRPr/>
            </a:lvl8pPr>
            <a:lvl9pPr marL="4114800" lvl="8" indent="-342900" algn="l">
              <a:lnSpc>
                <a:spcPct val="95000"/>
              </a:lnSpc>
              <a:spcBef>
                <a:spcPts val="500"/>
              </a:spcBef>
              <a:spcAft>
                <a:spcPts val="0"/>
              </a:spcAft>
              <a:buSzPts val="1800"/>
              <a:buChar char="»"/>
              <a:defRPr/>
            </a:lvl9pPr>
          </a:lstStyle>
          <a:p>
            <a:endParaRPr dirty="0"/>
          </a:p>
        </p:txBody>
      </p:sp>
      <p:sp>
        <p:nvSpPr>
          <p:cNvPr id="3343" name="Google Shape;3343;p456"/>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44"/>
        <p:cNvGrpSpPr/>
        <p:nvPr/>
      </p:nvGrpSpPr>
      <p:grpSpPr>
        <a:xfrm>
          <a:off x="0" y="0"/>
          <a:ext cx="0" cy="0"/>
          <a:chOff x="0" y="0"/>
          <a:chExt cx="0" cy="0"/>
        </a:xfrm>
      </p:grpSpPr>
      <p:sp>
        <p:nvSpPr>
          <p:cNvPr id="3345" name="Google Shape;3345;p457"/>
          <p:cNvSpPr txBox="1">
            <a:spLocks noGrp="1"/>
          </p:cNvSpPr>
          <p:nvPr>
            <p:ph type="title"/>
          </p:nvPr>
        </p:nvSpPr>
        <p:spPr>
          <a:xfrm>
            <a:off x="722313" y="4406900"/>
            <a:ext cx="7772400" cy="1362075"/>
          </a:xfrm>
          <a:prstGeom prst="rect">
            <a:avLst/>
          </a:prstGeom>
          <a:noFill/>
          <a:ln>
            <a:noFill/>
          </a:ln>
        </p:spPr>
        <p:txBody>
          <a:bodyPr spcFirstLastPara="1" wrap="square" lIns="90000" tIns="46800" rIns="90000" bIns="46800" anchor="t" anchorCtr="0"/>
          <a:lstStyle>
            <a:lvl1pPr lvl="0" algn="l">
              <a:lnSpc>
                <a:spcPct val="95000"/>
              </a:lnSpc>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46" name="Google Shape;3346;p457"/>
          <p:cNvSpPr txBox="1">
            <a:spLocks noGrp="1"/>
          </p:cNvSpPr>
          <p:nvPr>
            <p:ph type="body" idx="1"/>
          </p:nvPr>
        </p:nvSpPr>
        <p:spPr>
          <a:xfrm>
            <a:off x="722313" y="2906713"/>
            <a:ext cx="7772400" cy="1500187"/>
          </a:xfrm>
          <a:prstGeom prst="rect">
            <a:avLst/>
          </a:prstGeom>
          <a:noFill/>
          <a:ln>
            <a:noFill/>
          </a:ln>
        </p:spPr>
        <p:txBody>
          <a:bodyPr spcFirstLastPara="1" wrap="square" lIns="90000" tIns="46800" rIns="90000" bIns="46800" anchor="b" anchorCtr="0"/>
          <a:lstStyle>
            <a:lvl1pPr marL="457200" lvl="0" indent="-228600" algn="l">
              <a:lnSpc>
                <a:spcPct val="95000"/>
              </a:lnSpc>
              <a:spcBef>
                <a:spcPts val="800"/>
              </a:spcBef>
              <a:spcAft>
                <a:spcPts val="0"/>
              </a:spcAft>
              <a:buSzPts val="2000"/>
              <a:buNone/>
              <a:defRPr sz="2000" b="1" i="0">
                <a:latin typeface="Arial" panose="020B0604020202020204" pitchFamily="34" charset="0"/>
                <a:cs typeface="Arial" panose="020B0604020202020204" pitchFamily="34" charset="0"/>
              </a:defRPr>
            </a:lvl1pPr>
            <a:lvl2pPr marL="914400" lvl="1" indent="-228600" algn="l">
              <a:lnSpc>
                <a:spcPct val="95000"/>
              </a:lnSpc>
              <a:spcBef>
                <a:spcPts val="700"/>
              </a:spcBef>
              <a:spcAft>
                <a:spcPts val="0"/>
              </a:spcAft>
              <a:buSzPts val="1800"/>
              <a:buNone/>
              <a:defRPr sz="1800"/>
            </a:lvl2pPr>
            <a:lvl3pPr marL="1371600" lvl="2" indent="-228600" algn="l">
              <a:lnSpc>
                <a:spcPct val="95000"/>
              </a:lnSpc>
              <a:spcBef>
                <a:spcPts val="600"/>
              </a:spcBef>
              <a:spcAft>
                <a:spcPts val="0"/>
              </a:spcAft>
              <a:buSzPts val="1600"/>
              <a:buNone/>
              <a:defRPr sz="1600"/>
            </a:lvl3pPr>
            <a:lvl4pPr marL="1828800" lvl="3" indent="-228600" algn="l">
              <a:lnSpc>
                <a:spcPct val="95000"/>
              </a:lnSpc>
              <a:spcBef>
                <a:spcPts val="500"/>
              </a:spcBef>
              <a:spcAft>
                <a:spcPts val="0"/>
              </a:spcAft>
              <a:buSzPts val="1400"/>
              <a:buNone/>
              <a:defRPr sz="1400"/>
            </a:lvl4pPr>
            <a:lvl5pPr marL="2286000" lvl="4" indent="-228600" algn="l">
              <a:lnSpc>
                <a:spcPct val="95000"/>
              </a:lnSpc>
              <a:spcBef>
                <a:spcPts val="500"/>
              </a:spcBef>
              <a:spcAft>
                <a:spcPts val="0"/>
              </a:spcAft>
              <a:buSzPts val="1400"/>
              <a:buNone/>
              <a:defRPr sz="1400"/>
            </a:lvl5pPr>
            <a:lvl6pPr marL="2743200" lvl="5" indent="-228600" algn="l">
              <a:lnSpc>
                <a:spcPct val="95000"/>
              </a:lnSpc>
              <a:spcBef>
                <a:spcPts val="500"/>
              </a:spcBef>
              <a:spcAft>
                <a:spcPts val="0"/>
              </a:spcAft>
              <a:buSzPts val="1400"/>
              <a:buNone/>
              <a:defRPr sz="1400"/>
            </a:lvl6pPr>
            <a:lvl7pPr marL="3200400" lvl="6" indent="-228600" algn="l">
              <a:lnSpc>
                <a:spcPct val="95000"/>
              </a:lnSpc>
              <a:spcBef>
                <a:spcPts val="500"/>
              </a:spcBef>
              <a:spcAft>
                <a:spcPts val="0"/>
              </a:spcAft>
              <a:buSzPts val="1400"/>
              <a:buNone/>
              <a:defRPr sz="1400"/>
            </a:lvl7pPr>
            <a:lvl8pPr marL="3657600" lvl="7" indent="-228600" algn="l">
              <a:lnSpc>
                <a:spcPct val="95000"/>
              </a:lnSpc>
              <a:spcBef>
                <a:spcPts val="500"/>
              </a:spcBef>
              <a:spcAft>
                <a:spcPts val="0"/>
              </a:spcAft>
              <a:buSzPts val="1400"/>
              <a:buNone/>
              <a:defRPr sz="1400"/>
            </a:lvl8pPr>
            <a:lvl9pPr marL="4114800" lvl="8" indent="-228600" algn="l">
              <a:lnSpc>
                <a:spcPct val="95000"/>
              </a:lnSpc>
              <a:spcBef>
                <a:spcPts val="500"/>
              </a:spcBef>
              <a:spcAft>
                <a:spcPts val="0"/>
              </a:spcAft>
              <a:buSzPts val="1400"/>
              <a:buNone/>
              <a:defRPr sz="1400"/>
            </a:lvl9pPr>
          </a:lstStyle>
          <a:p>
            <a:endParaRPr dirty="0"/>
          </a:p>
        </p:txBody>
      </p:sp>
      <p:sp>
        <p:nvSpPr>
          <p:cNvPr id="3347" name="Google Shape;3347;p457"/>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48"/>
        <p:cNvGrpSpPr/>
        <p:nvPr/>
      </p:nvGrpSpPr>
      <p:grpSpPr>
        <a:xfrm>
          <a:off x="0" y="0"/>
          <a:ext cx="0" cy="0"/>
          <a:chOff x="0" y="0"/>
          <a:chExt cx="0" cy="0"/>
        </a:xfrm>
      </p:grpSpPr>
      <p:sp>
        <p:nvSpPr>
          <p:cNvPr id="3349" name="Google Shape;3349;p458"/>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b="1" i="0">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50" name="Google Shape;3350;p458"/>
          <p:cNvSpPr txBox="1">
            <a:spLocks noGrp="1"/>
          </p:cNvSpPr>
          <p:nvPr>
            <p:ph type="body" idx="1"/>
          </p:nvPr>
        </p:nvSpPr>
        <p:spPr>
          <a:xfrm>
            <a:off x="685800" y="1981200"/>
            <a:ext cx="3808413" cy="4113213"/>
          </a:xfrm>
          <a:prstGeom prst="rect">
            <a:avLst/>
          </a:prstGeom>
          <a:noFill/>
          <a:ln>
            <a:noFill/>
          </a:ln>
        </p:spPr>
        <p:txBody>
          <a:bodyPr spcFirstLastPara="1" wrap="square" lIns="90000" tIns="46800" rIns="90000" bIns="46800" anchor="t" anchorCtr="0"/>
          <a:lstStyle>
            <a:lvl1pPr marL="457200" lvl="0" indent="-406400" algn="l">
              <a:lnSpc>
                <a:spcPct val="95000"/>
              </a:lnSpc>
              <a:spcBef>
                <a:spcPts val="800"/>
              </a:spcBef>
              <a:spcAft>
                <a:spcPts val="0"/>
              </a:spcAft>
              <a:buSzPts val="2800"/>
              <a:buChar char="•"/>
              <a:defRPr sz="2800" b="1" i="0">
                <a:latin typeface="Arial" panose="020B0604020202020204" pitchFamily="34" charset="0"/>
                <a:cs typeface="Arial" panose="020B0604020202020204" pitchFamily="34" charset="0"/>
              </a:defRPr>
            </a:lvl1pPr>
            <a:lvl2pPr marL="914400" lvl="1" indent="-381000" algn="l">
              <a:lnSpc>
                <a:spcPct val="95000"/>
              </a:lnSpc>
              <a:spcBef>
                <a:spcPts val="700"/>
              </a:spcBef>
              <a:spcAft>
                <a:spcPts val="0"/>
              </a:spcAft>
              <a:buSzPts val="2400"/>
              <a:buChar char="–"/>
              <a:defRPr sz="2400"/>
            </a:lvl2pPr>
            <a:lvl3pPr marL="1371600" lvl="2" indent="-355600" algn="l">
              <a:lnSpc>
                <a:spcPct val="95000"/>
              </a:lnSpc>
              <a:spcBef>
                <a:spcPts val="600"/>
              </a:spcBef>
              <a:spcAft>
                <a:spcPts val="0"/>
              </a:spcAft>
              <a:buSzPts val="2000"/>
              <a:buChar char="•"/>
              <a:defRPr sz="2000"/>
            </a:lvl3pPr>
            <a:lvl4pPr marL="1828800" lvl="3" indent="-342900" algn="l">
              <a:lnSpc>
                <a:spcPct val="95000"/>
              </a:lnSpc>
              <a:spcBef>
                <a:spcPts val="500"/>
              </a:spcBef>
              <a:spcAft>
                <a:spcPts val="0"/>
              </a:spcAft>
              <a:buSzPts val="1800"/>
              <a:buChar char="–"/>
              <a:defRPr sz="1800"/>
            </a:lvl4pPr>
            <a:lvl5pPr marL="2286000" lvl="4" indent="-342900" algn="l">
              <a:lnSpc>
                <a:spcPct val="95000"/>
              </a:lnSpc>
              <a:spcBef>
                <a:spcPts val="500"/>
              </a:spcBef>
              <a:spcAft>
                <a:spcPts val="0"/>
              </a:spcAft>
              <a:buSzPts val="1800"/>
              <a:buChar char="»"/>
              <a:defRPr sz="1800"/>
            </a:lvl5pPr>
            <a:lvl6pPr marL="2743200" lvl="5" indent="-342900" algn="l">
              <a:lnSpc>
                <a:spcPct val="95000"/>
              </a:lnSpc>
              <a:spcBef>
                <a:spcPts val="500"/>
              </a:spcBef>
              <a:spcAft>
                <a:spcPts val="0"/>
              </a:spcAft>
              <a:buSzPts val="1800"/>
              <a:buChar char="»"/>
              <a:defRPr sz="1800"/>
            </a:lvl6pPr>
            <a:lvl7pPr marL="3200400" lvl="6" indent="-342900" algn="l">
              <a:lnSpc>
                <a:spcPct val="95000"/>
              </a:lnSpc>
              <a:spcBef>
                <a:spcPts val="500"/>
              </a:spcBef>
              <a:spcAft>
                <a:spcPts val="0"/>
              </a:spcAft>
              <a:buSzPts val="1800"/>
              <a:buChar char="»"/>
              <a:defRPr sz="1800"/>
            </a:lvl7pPr>
            <a:lvl8pPr marL="3657600" lvl="7" indent="-342900" algn="l">
              <a:lnSpc>
                <a:spcPct val="95000"/>
              </a:lnSpc>
              <a:spcBef>
                <a:spcPts val="500"/>
              </a:spcBef>
              <a:spcAft>
                <a:spcPts val="0"/>
              </a:spcAft>
              <a:buSzPts val="1800"/>
              <a:buChar char="»"/>
              <a:defRPr sz="1800"/>
            </a:lvl8pPr>
            <a:lvl9pPr marL="4114800" lvl="8" indent="-342900" algn="l">
              <a:lnSpc>
                <a:spcPct val="95000"/>
              </a:lnSpc>
              <a:spcBef>
                <a:spcPts val="500"/>
              </a:spcBef>
              <a:spcAft>
                <a:spcPts val="0"/>
              </a:spcAft>
              <a:buSzPts val="1800"/>
              <a:buChar char="»"/>
              <a:defRPr sz="1800"/>
            </a:lvl9pPr>
          </a:lstStyle>
          <a:p>
            <a:endParaRPr dirty="0"/>
          </a:p>
        </p:txBody>
      </p:sp>
      <p:sp>
        <p:nvSpPr>
          <p:cNvPr id="3351" name="Google Shape;3351;p458"/>
          <p:cNvSpPr txBox="1">
            <a:spLocks noGrp="1"/>
          </p:cNvSpPr>
          <p:nvPr>
            <p:ph type="body" idx="2"/>
          </p:nvPr>
        </p:nvSpPr>
        <p:spPr>
          <a:xfrm>
            <a:off x="4646613" y="1981200"/>
            <a:ext cx="3810000" cy="4113213"/>
          </a:xfrm>
          <a:prstGeom prst="rect">
            <a:avLst/>
          </a:prstGeom>
          <a:noFill/>
          <a:ln>
            <a:noFill/>
          </a:ln>
        </p:spPr>
        <p:txBody>
          <a:bodyPr spcFirstLastPara="1" wrap="square" lIns="90000" tIns="46800" rIns="90000" bIns="46800" anchor="t" anchorCtr="0"/>
          <a:lstStyle>
            <a:lvl1pPr marL="457200" lvl="0" indent="-406400" algn="l">
              <a:lnSpc>
                <a:spcPct val="95000"/>
              </a:lnSpc>
              <a:spcBef>
                <a:spcPts val="800"/>
              </a:spcBef>
              <a:spcAft>
                <a:spcPts val="0"/>
              </a:spcAft>
              <a:buSzPts val="2800"/>
              <a:buChar char="•"/>
              <a:defRPr sz="2800" b="1" i="0">
                <a:latin typeface="Arial" panose="020B0604020202020204" pitchFamily="34" charset="0"/>
                <a:cs typeface="Arial" panose="020B0604020202020204" pitchFamily="34" charset="0"/>
              </a:defRPr>
            </a:lvl1pPr>
            <a:lvl2pPr marL="914400" lvl="1" indent="-381000" algn="l">
              <a:lnSpc>
                <a:spcPct val="95000"/>
              </a:lnSpc>
              <a:spcBef>
                <a:spcPts val="700"/>
              </a:spcBef>
              <a:spcAft>
                <a:spcPts val="0"/>
              </a:spcAft>
              <a:buSzPts val="2400"/>
              <a:buChar char="–"/>
              <a:defRPr sz="2400"/>
            </a:lvl2pPr>
            <a:lvl3pPr marL="1371600" lvl="2" indent="-355600" algn="l">
              <a:lnSpc>
                <a:spcPct val="95000"/>
              </a:lnSpc>
              <a:spcBef>
                <a:spcPts val="600"/>
              </a:spcBef>
              <a:spcAft>
                <a:spcPts val="0"/>
              </a:spcAft>
              <a:buSzPts val="2000"/>
              <a:buChar char="•"/>
              <a:defRPr sz="2000"/>
            </a:lvl3pPr>
            <a:lvl4pPr marL="1828800" lvl="3" indent="-342900" algn="l">
              <a:lnSpc>
                <a:spcPct val="95000"/>
              </a:lnSpc>
              <a:spcBef>
                <a:spcPts val="500"/>
              </a:spcBef>
              <a:spcAft>
                <a:spcPts val="0"/>
              </a:spcAft>
              <a:buSzPts val="1800"/>
              <a:buChar char="–"/>
              <a:defRPr sz="1800"/>
            </a:lvl4pPr>
            <a:lvl5pPr marL="2286000" lvl="4" indent="-342900" algn="l">
              <a:lnSpc>
                <a:spcPct val="95000"/>
              </a:lnSpc>
              <a:spcBef>
                <a:spcPts val="500"/>
              </a:spcBef>
              <a:spcAft>
                <a:spcPts val="0"/>
              </a:spcAft>
              <a:buSzPts val="1800"/>
              <a:buChar char="»"/>
              <a:defRPr sz="1800"/>
            </a:lvl5pPr>
            <a:lvl6pPr marL="2743200" lvl="5" indent="-342900" algn="l">
              <a:lnSpc>
                <a:spcPct val="95000"/>
              </a:lnSpc>
              <a:spcBef>
                <a:spcPts val="500"/>
              </a:spcBef>
              <a:spcAft>
                <a:spcPts val="0"/>
              </a:spcAft>
              <a:buSzPts val="1800"/>
              <a:buChar char="»"/>
              <a:defRPr sz="1800"/>
            </a:lvl6pPr>
            <a:lvl7pPr marL="3200400" lvl="6" indent="-342900" algn="l">
              <a:lnSpc>
                <a:spcPct val="95000"/>
              </a:lnSpc>
              <a:spcBef>
                <a:spcPts val="500"/>
              </a:spcBef>
              <a:spcAft>
                <a:spcPts val="0"/>
              </a:spcAft>
              <a:buSzPts val="1800"/>
              <a:buChar char="»"/>
              <a:defRPr sz="1800"/>
            </a:lvl7pPr>
            <a:lvl8pPr marL="3657600" lvl="7" indent="-342900" algn="l">
              <a:lnSpc>
                <a:spcPct val="95000"/>
              </a:lnSpc>
              <a:spcBef>
                <a:spcPts val="500"/>
              </a:spcBef>
              <a:spcAft>
                <a:spcPts val="0"/>
              </a:spcAft>
              <a:buSzPts val="1800"/>
              <a:buChar char="»"/>
              <a:defRPr sz="1800"/>
            </a:lvl8pPr>
            <a:lvl9pPr marL="4114800" lvl="8" indent="-342900" algn="l">
              <a:lnSpc>
                <a:spcPct val="95000"/>
              </a:lnSpc>
              <a:spcBef>
                <a:spcPts val="500"/>
              </a:spcBef>
              <a:spcAft>
                <a:spcPts val="0"/>
              </a:spcAft>
              <a:buSzPts val="1800"/>
              <a:buChar char="»"/>
              <a:defRPr sz="1800"/>
            </a:lvl9pPr>
          </a:lstStyle>
          <a:p>
            <a:endParaRPr dirty="0"/>
          </a:p>
        </p:txBody>
      </p:sp>
      <p:sp>
        <p:nvSpPr>
          <p:cNvPr id="3352" name="Google Shape;3352;p458"/>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53"/>
        <p:cNvGrpSpPr/>
        <p:nvPr/>
      </p:nvGrpSpPr>
      <p:grpSpPr>
        <a:xfrm>
          <a:off x="0" y="0"/>
          <a:ext cx="0" cy="0"/>
          <a:chOff x="0" y="0"/>
          <a:chExt cx="0" cy="0"/>
        </a:xfrm>
      </p:grpSpPr>
      <p:sp>
        <p:nvSpPr>
          <p:cNvPr id="3354" name="Google Shape;3354;p459"/>
          <p:cNvSpPr txBox="1">
            <a:spLocks noGrp="1"/>
          </p:cNvSpPr>
          <p:nvPr>
            <p:ph type="title"/>
          </p:nvPr>
        </p:nvSpPr>
        <p:spPr>
          <a:xfrm>
            <a:off x="457200" y="274638"/>
            <a:ext cx="8229600" cy="1143000"/>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b="1" i="0">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55" name="Google Shape;3355;p459"/>
          <p:cNvSpPr txBox="1">
            <a:spLocks noGrp="1"/>
          </p:cNvSpPr>
          <p:nvPr>
            <p:ph type="body" idx="1"/>
          </p:nvPr>
        </p:nvSpPr>
        <p:spPr>
          <a:xfrm>
            <a:off x="457200" y="1535113"/>
            <a:ext cx="4040188" cy="639762"/>
          </a:xfrm>
          <a:prstGeom prst="rect">
            <a:avLst/>
          </a:prstGeom>
          <a:noFill/>
          <a:ln>
            <a:noFill/>
          </a:ln>
        </p:spPr>
        <p:txBody>
          <a:bodyPr spcFirstLastPara="1" wrap="square" lIns="90000" tIns="46800" rIns="90000" bIns="46800" anchor="b" anchorCtr="0"/>
          <a:lstStyle>
            <a:lvl1pPr marL="457200" lvl="0" indent="-228600" algn="l">
              <a:lnSpc>
                <a:spcPct val="95000"/>
              </a:lnSpc>
              <a:spcBef>
                <a:spcPts val="800"/>
              </a:spcBef>
              <a:spcAft>
                <a:spcPts val="0"/>
              </a:spcAft>
              <a:buSzPts val="2400"/>
              <a:buNone/>
              <a:defRPr sz="2400" b="1" i="0">
                <a:latin typeface="Arial" panose="020B0604020202020204" pitchFamily="34" charset="0"/>
                <a:cs typeface="Arial" panose="020B0604020202020204" pitchFamily="34" charset="0"/>
              </a:defRPr>
            </a:lvl1pPr>
            <a:lvl2pPr marL="914400" lvl="1" indent="-228600" algn="l">
              <a:lnSpc>
                <a:spcPct val="95000"/>
              </a:lnSpc>
              <a:spcBef>
                <a:spcPts val="7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500"/>
              </a:spcBef>
              <a:spcAft>
                <a:spcPts val="0"/>
              </a:spcAft>
              <a:buSzPts val="1600"/>
              <a:buNone/>
              <a:defRPr sz="1600" b="1"/>
            </a:lvl4pPr>
            <a:lvl5pPr marL="2286000" lvl="4" indent="-228600" algn="l">
              <a:lnSpc>
                <a:spcPct val="95000"/>
              </a:lnSpc>
              <a:spcBef>
                <a:spcPts val="500"/>
              </a:spcBef>
              <a:spcAft>
                <a:spcPts val="0"/>
              </a:spcAft>
              <a:buSzPts val="1600"/>
              <a:buNone/>
              <a:defRPr sz="1600" b="1"/>
            </a:lvl5pPr>
            <a:lvl6pPr marL="2743200" lvl="5" indent="-228600" algn="l">
              <a:lnSpc>
                <a:spcPct val="95000"/>
              </a:lnSpc>
              <a:spcBef>
                <a:spcPts val="500"/>
              </a:spcBef>
              <a:spcAft>
                <a:spcPts val="0"/>
              </a:spcAft>
              <a:buSzPts val="1600"/>
              <a:buNone/>
              <a:defRPr sz="1600" b="1"/>
            </a:lvl6pPr>
            <a:lvl7pPr marL="3200400" lvl="6" indent="-228600" algn="l">
              <a:lnSpc>
                <a:spcPct val="95000"/>
              </a:lnSpc>
              <a:spcBef>
                <a:spcPts val="500"/>
              </a:spcBef>
              <a:spcAft>
                <a:spcPts val="0"/>
              </a:spcAft>
              <a:buSzPts val="1600"/>
              <a:buNone/>
              <a:defRPr sz="1600" b="1"/>
            </a:lvl7pPr>
            <a:lvl8pPr marL="3657600" lvl="7" indent="-228600" algn="l">
              <a:lnSpc>
                <a:spcPct val="95000"/>
              </a:lnSpc>
              <a:spcBef>
                <a:spcPts val="500"/>
              </a:spcBef>
              <a:spcAft>
                <a:spcPts val="0"/>
              </a:spcAft>
              <a:buSzPts val="1600"/>
              <a:buNone/>
              <a:defRPr sz="1600" b="1"/>
            </a:lvl8pPr>
            <a:lvl9pPr marL="4114800" lvl="8" indent="-228600" algn="l">
              <a:lnSpc>
                <a:spcPct val="95000"/>
              </a:lnSpc>
              <a:spcBef>
                <a:spcPts val="500"/>
              </a:spcBef>
              <a:spcAft>
                <a:spcPts val="0"/>
              </a:spcAft>
              <a:buSzPts val="1600"/>
              <a:buNone/>
              <a:defRPr sz="1600" b="1"/>
            </a:lvl9pPr>
          </a:lstStyle>
          <a:p>
            <a:endParaRPr dirty="0"/>
          </a:p>
        </p:txBody>
      </p:sp>
      <p:sp>
        <p:nvSpPr>
          <p:cNvPr id="3356" name="Google Shape;3356;p459"/>
          <p:cNvSpPr txBox="1">
            <a:spLocks noGrp="1"/>
          </p:cNvSpPr>
          <p:nvPr>
            <p:ph type="body" idx="2"/>
          </p:nvPr>
        </p:nvSpPr>
        <p:spPr>
          <a:xfrm>
            <a:off x="457200" y="2174875"/>
            <a:ext cx="4040188" cy="3951288"/>
          </a:xfrm>
          <a:prstGeom prst="rect">
            <a:avLst/>
          </a:prstGeom>
          <a:noFill/>
          <a:ln>
            <a:noFill/>
          </a:ln>
        </p:spPr>
        <p:txBody>
          <a:bodyPr spcFirstLastPara="1" wrap="square" lIns="90000" tIns="46800" rIns="90000" bIns="46800" anchor="t" anchorCtr="0"/>
          <a:lstStyle>
            <a:lvl1pPr marL="457200" lvl="0" indent="-381000" algn="l">
              <a:lnSpc>
                <a:spcPct val="95000"/>
              </a:lnSpc>
              <a:spcBef>
                <a:spcPts val="800"/>
              </a:spcBef>
              <a:spcAft>
                <a:spcPts val="0"/>
              </a:spcAft>
              <a:buSzPts val="2400"/>
              <a:buChar char="•"/>
              <a:defRPr sz="2400" b="1" i="0">
                <a:latin typeface="Arial" panose="020B0604020202020204" pitchFamily="34" charset="0"/>
                <a:cs typeface="Arial" panose="020B0604020202020204" pitchFamily="34" charset="0"/>
              </a:defRPr>
            </a:lvl1pPr>
            <a:lvl2pPr marL="914400" lvl="1" indent="-355600" algn="l">
              <a:lnSpc>
                <a:spcPct val="95000"/>
              </a:lnSpc>
              <a:spcBef>
                <a:spcPts val="7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500"/>
              </a:spcBef>
              <a:spcAft>
                <a:spcPts val="0"/>
              </a:spcAft>
              <a:buSzPts val="1600"/>
              <a:buChar char="–"/>
              <a:defRPr sz="1600"/>
            </a:lvl4pPr>
            <a:lvl5pPr marL="2286000" lvl="4" indent="-330200" algn="l">
              <a:lnSpc>
                <a:spcPct val="95000"/>
              </a:lnSpc>
              <a:spcBef>
                <a:spcPts val="500"/>
              </a:spcBef>
              <a:spcAft>
                <a:spcPts val="0"/>
              </a:spcAft>
              <a:buSzPts val="1600"/>
              <a:buChar char="»"/>
              <a:defRPr sz="1600"/>
            </a:lvl5pPr>
            <a:lvl6pPr marL="2743200" lvl="5" indent="-330200" algn="l">
              <a:lnSpc>
                <a:spcPct val="95000"/>
              </a:lnSpc>
              <a:spcBef>
                <a:spcPts val="500"/>
              </a:spcBef>
              <a:spcAft>
                <a:spcPts val="0"/>
              </a:spcAft>
              <a:buSzPts val="1600"/>
              <a:buChar char="»"/>
              <a:defRPr sz="1600"/>
            </a:lvl6pPr>
            <a:lvl7pPr marL="3200400" lvl="6" indent="-330200" algn="l">
              <a:lnSpc>
                <a:spcPct val="95000"/>
              </a:lnSpc>
              <a:spcBef>
                <a:spcPts val="500"/>
              </a:spcBef>
              <a:spcAft>
                <a:spcPts val="0"/>
              </a:spcAft>
              <a:buSzPts val="1600"/>
              <a:buChar char="»"/>
              <a:defRPr sz="1600"/>
            </a:lvl7pPr>
            <a:lvl8pPr marL="3657600" lvl="7" indent="-330200" algn="l">
              <a:lnSpc>
                <a:spcPct val="95000"/>
              </a:lnSpc>
              <a:spcBef>
                <a:spcPts val="500"/>
              </a:spcBef>
              <a:spcAft>
                <a:spcPts val="0"/>
              </a:spcAft>
              <a:buSzPts val="1600"/>
              <a:buChar char="»"/>
              <a:defRPr sz="1600"/>
            </a:lvl8pPr>
            <a:lvl9pPr marL="4114800" lvl="8" indent="-330200" algn="l">
              <a:lnSpc>
                <a:spcPct val="95000"/>
              </a:lnSpc>
              <a:spcBef>
                <a:spcPts val="500"/>
              </a:spcBef>
              <a:spcAft>
                <a:spcPts val="0"/>
              </a:spcAft>
              <a:buSzPts val="1600"/>
              <a:buChar char="»"/>
              <a:defRPr sz="1600"/>
            </a:lvl9pPr>
          </a:lstStyle>
          <a:p>
            <a:endParaRPr dirty="0"/>
          </a:p>
        </p:txBody>
      </p:sp>
      <p:sp>
        <p:nvSpPr>
          <p:cNvPr id="3357" name="Google Shape;3357;p459"/>
          <p:cNvSpPr txBox="1">
            <a:spLocks noGrp="1"/>
          </p:cNvSpPr>
          <p:nvPr>
            <p:ph type="body" idx="3"/>
          </p:nvPr>
        </p:nvSpPr>
        <p:spPr>
          <a:xfrm>
            <a:off x="4645025" y="1535113"/>
            <a:ext cx="4041775" cy="639762"/>
          </a:xfrm>
          <a:prstGeom prst="rect">
            <a:avLst/>
          </a:prstGeom>
          <a:noFill/>
          <a:ln>
            <a:noFill/>
          </a:ln>
        </p:spPr>
        <p:txBody>
          <a:bodyPr spcFirstLastPara="1" wrap="square" lIns="90000" tIns="46800" rIns="90000" bIns="46800" anchor="b" anchorCtr="0"/>
          <a:lstStyle>
            <a:lvl1pPr marL="457200" lvl="0" indent="-228600" algn="l">
              <a:lnSpc>
                <a:spcPct val="95000"/>
              </a:lnSpc>
              <a:spcBef>
                <a:spcPts val="800"/>
              </a:spcBef>
              <a:spcAft>
                <a:spcPts val="0"/>
              </a:spcAft>
              <a:buSzPts val="2400"/>
              <a:buNone/>
              <a:defRPr sz="2400" b="1" i="0">
                <a:latin typeface="Arial" panose="020B0604020202020204" pitchFamily="34" charset="0"/>
                <a:cs typeface="Arial" panose="020B0604020202020204" pitchFamily="34" charset="0"/>
              </a:defRPr>
            </a:lvl1pPr>
            <a:lvl2pPr marL="914400" lvl="1" indent="-228600" algn="l">
              <a:lnSpc>
                <a:spcPct val="95000"/>
              </a:lnSpc>
              <a:spcBef>
                <a:spcPts val="700"/>
              </a:spcBef>
              <a:spcAft>
                <a:spcPts val="0"/>
              </a:spcAft>
              <a:buSzPts val="2000"/>
              <a:buNone/>
              <a:defRPr sz="2000" b="1"/>
            </a:lvl2pPr>
            <a:lvl3pPr marL="1371600" lvl="2" indent="-228600" algn="l">
              <a:lnSpc>
                <a:spcPct val="95000"/>
              </a:lnSpc>
              <a:spcBef>
                <a:spcPts val="600"/>
              </a:spcBef>
              <a:spcAft>
                <a:spcPts val="0"/>
              </a:spcAft>
              <a:buSzPts val="1800"/>
              <a:buNone/>
              <a:defRPr sz="1800" b="1"/>
            </a:lvl3pPr>
            <a:lvl4pPr marL="1828800" lvl="3" indent="-228600" algn="l">
              <a:lnSpc>
                <a:spcPct val="95000"/>
              </a:lnSpc>
              <a:spcBef>
                <a:spcPts val="500"/>
              </a:spcBef>
              <a:spcAft>
                <a:spcPts val="0"/>
              </a:spcAft>
              <a:buSzPts val="1600"/>
              <a:buNone/>
              <a:defRPr sz="1600" b="1"/>
            </a:lvl4pPr>
            <a:lvl5pPr marL="2286000" lvl="4" indent="-228600" algn="l">
              <a:lnSpc>
                <a:spcPct val="95000"/>
              </a:lnSpc>
              <a:spcBef>
                <a:spcPts val="500"/>
              </a:spcBef>
              <a:spcAft>
                <a:spcPts val="0"/>
              </a:spcAft>
              <a:buSzPts val="1600"/>
              <a:buNone/>
              <a:defRPr sz="1600" b="1"/>
            </a:lvl5pPr>
            <a:lvl6pPr marL="2743200" lvl="5" indent="-228600" algn="l">
              <a:lnSpc>
                <a:spcPct val="95000"/>
              </a:lnSpc>
              <a:spcBef>
                <a:spcPts val="500"/>
              </a:spcBef>
              <a:spcAft>
                <a:spcPts val="0"/>
              </a:spcAft>
              <a:buSzPts val="1600"/>
              <a:buNone/>
              <a:defRPr sz="1600" b="1"/>
            </a:lvl6pPr>
            <a:lvl7pPr marL="3200400" lvl="6" indent="-228600" algn="l">
              <a:lnSpc>
                <a:spcPct val="95000"/>
              </a:lnSpc>
              <a:spcBef>
                <a:spcPts val="500"/>
              </a:spcBef>
              <a:spcAft>
                <a:spcPts val="0"/>
              </a:spcAft>
              <a:buSzPts val="1600"/>
              <a:buNone/>
              <a:defRPr sz="1600" b="1"/>
            </a:lvl7pPr>
            <a:lvl8pPr marL="3657600" lvl="7" indent="-228600" algn="l">
              <a:lnSpc>
                <a:spcPct val="95000"/>
              </a:lnSpc>
              <a:spcBef>
                <a:spcPts val="500"/>
              </a:spcBef>
              <a:spcAft>
                <a:spcPts val="0"/>
              </a:spcAft>
              <a:buSzPts val="1600"/>
              <a:buNone/>
              <a:defRPr sz="1600" b="1"/>
            </a:lvl8pPr>
            <a:lvl9pPr marL="4114800" lvl="8" indent="-228600" algn="l">
              <a:lnSpc>
                <a:spcPct val="95000"/>
              </a:lnSpc>
              <a:spcBef>
                <a:spcPts val="500"/>
              </a:spcBef>
              <a:spcAft>
                <a:spcPts val="0"/>
              </a:spcAft>
              <a:buSzPts val="1600"/>
              <a:buNone/>
              <a:defRPr sz="1600" b="1"/>
            </a:lvl9pPr>
          </a:lstStyle>
          <a:p>
            <a:endParaRPr dirty="0"/>
          </a:p>
        </p:txBody>
      </p:sp>
      <p:sp>
        <p:nvSpPr>
          <p:cNvPr id="3358" name="Google Shape;3358;p459"/>
          <p:cNvSpPr txBox="1">
            <a:spLocks noGrp="1"/>
          </p:cNvSpPr>
          <p:nvPr>
            <p:ph type="body" idx="4"/>
          </p:nvPr>
        </p:nvSpPr>
        <p:spPr>
          <a:xfrm>
            <a:off x="4645025" y="2174875"/>
            <a:ext cx="4041775" cy="3951288"/>
          </a:xfrm>
          <a:prstGeom prst="rect">
            <a:avLst/>
          </a:prstGeom>
          <a:noFill/>
          <a:ln>
            <a:noFill/>
          </a:ln>
        </p:spPr>
        <p:txBody>
          <a:bodyPr spcFirstLastPara="1" wrap="square" lIns="90000" tIns="46800" rIns="90000" bIns="46800" anchor="t" anchorCtr="0"/>
          <a:lstStyle>
            <a:lvl1pPr marL="457200" lvl="0" indent="-381000" algn="l">
              <a:lnSpc>
                <a:spcPct val="95000"/>
              </a:lnSpc>
              <a:spcBef>
                <a:spcPts val="800"/>
              </a:spcBef>
              <a:spcAft>
                <a:spcPts val="0"/>
              </a:spcAft>
              <a:buSzPts val="2400"/>
              <a:buChar char="•"/>
              <a:defRPr sz="2400" b="1" i="0">
                <a:latin typeface="Arial" panose="020B0604020202020204" pitchFamily="34" charset="0"/>
                <a:cs typeface="Arial" panose="020B0604020202020204" pitchFamily="34" charset="0"/>
              </a:defRPr>
            </a:lvl1pPr>
            <a:lvl2pPr marL="914400" lvl="1" indent="-355600" algn="l">
              <a:lnSpc>
                <a:spcPct val="95000"/>
              </a:lnSpc>
              <a:spcBef>
                <a:spcPts val="700"/>
              </a:spcBef>
              <a:spcAft>
                <a:spcPts val="0"/>
              </a:spcAft>
              <a:buSzPts val="2000"/>
              <a:buChar char="–"/>
              <a:defRPr sz="2000"/>
            </a:lvl2pPr>
            <a:lvl3pPr marL="1371600" lvl="2" indent="-342900" algn="l">
              <a:lnSpc>
                <a:spcPct val="95000"/>
              </a:lnSpc>
              <a:spcBef>
                <a:spcPts val="600"/>
              </a:spcBef>
              <a:spcAft>
                <a:spcPts val="0"/>
              </a:spcAft>
              <a:buSzPts val="1800"/>
              <a:buChar char="•"/>
              <a:defRPr sz="1800"/>
            </a:lvl3pPr>
            <a:lvl4pPr marL="1828800" lvl="3" indent="-330200" algn="l">
              <a:lnSpc>
                <a:spcPct val="95000"/>
              </a:lnSpc>
              <a:spcBef>
                <a:spcPts val="500"/>
              </a:spcBef>
              <a:spcAft>
                <a:spcPts val="0"/>
              </a:spcAft>
              <a:buSzPts val="1600"/>
              <a:buChar char="–"/>
              <a:defRPr sz="1600"/>
            </a:lvl4pPr>
            <a:lvl5pPr marL="2286000" lvl="4" indent="-330200" algn="l">
              <a:lnSpc>
                <a:spcPct val="95000"/>
              </a:lnSpc>
              <a:spcBef>
                <a:spcPts val="500"/>
              </a:spcBef>
              <a:spcAft>
                <a:spcPts val="0"/>
              </a:spcAft>
              <a:buSzPts val="1600"/>
              <a:buChar char="»"/>
              <a:defRPr sz="1600"/>
            </a:lvl5pPr>
            <a:lvl6pPr marL="2743200" lvl="5" indent="-330200" algn="l">
              <a:lnSpc>
                <a:spcPct val="95000"/>
              </a:lnSpc>
              <a:spcBef>
                <a:spcPts val="500"/>
              </a:spcBef>
              <a:spcAft>
                <a:spcPts val="0"/>
              </a:spcAft>
              <a:buSzPts val="1600"/>
              <a:buChar char="»"/>
              <a:defRPr sz="1600"/>
            </a:lvl6pPr>
            <a:lvl7pPr marL="3200400" lvl="6" indent="-330200" algn="l">
              <a:lnSpc>
                <a:spcPct val="95000"/>
              </a:lnSpc>
              <a:spcBef>
                <a:spcPts val="500"/>
              </a:spcBef>
              <a:spcAft>
                <a:spcPts val="0"/>
              </a:spcAft>
              <a:buSzPts val="1600"/>
              <a:buChar char="»"/>
              <a:defRPr sz="1600"/>
            </a:lvl7pPr>
            <a:lvl8pPr marL="3657600" lvl="7" indent="-330200" algn="l">
              <a:lnSpc>
                <a:spcPct val="95000"/>
              </a:lnSpc>
              <a:spcBef>
                <a:spcPts val="500"/>
              </a:spcBef>
              <a:spcAft>
                <a:spcPts val="0"/>
              </a:spcAft>
              <a:buSzPts val="1600"/>
              <a:buChar char="»"/>
              <a:defRPr sz="1600"/>
            </a:lvl8pPr>
            <a:lvl9pPr marL="4114800" lvl="8" indent="-330200" algn="l">
              <a:lnSpc>
                <a:spcPct val="95000"/>
              </a:lnSpc>
              <a:spcBef>
                <a:spcPts val="500"/>
              </a:spcBef>
              <a:spcAft>
                <a:spcPts val="0"/>
              </a:spcAft>
              <a:buSzPts val="1600"/>
              <a:buChar char="»"/>
              <a:defRPr sz="1600"/>
            </a:lvl9pPr>
          </a:lstStyle>
          <a:p>
            <a:endParaRPr dirty="0"/>
          </a:p>
        </p:txBody>
      </p:sp>
      <p:sp>
        <p:nvSpPr>
          <p:cNvPr id="3359" name="Google Shape;3359;p459"/>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60"/>
        <p:cNvGrpSpPr/>
        <p:nvPr/>
      </p:nvGrpSpPr>
      <p:grpSpPr>
        <a:xfrm>
          <a:off x="0" y="0"/>
          <a:ext cx="0" cy="0"/>
          <a:chOff x="0" y="0"/>
          <a:chExt cx="0" cy="0"/>
        </a:xfrm>
      </p:grpSpPr>
      <p:sp>
        <p:nvSpPr>
          <p:cNvPr id="3361" name="Google Shape;3361;p460"/>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2" name="Google Shape;42;p5"/>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43" name="Google Shape;43;p5"/>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44" name="Google Shape;44;p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5" name="Google Shape;45;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6" name="Google Shape;46;p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4"/>
        <p:cNvGrpSpPr/>
        <p:nvPr/>
      </p:nvGrpSpPr>
      <p:grpSpPr>
        <a:xfrm>
          <a:off x="0" y="0"/>
          <a:ext cx="0" cy="0"/>
          <a:chOff x="0" y="0"/>
          <a:chExt cx="0" cy="0"/>
        </a:xfrm>
      </p:grpSpPr>
      <p:sp>
        <p:nvSpPr>
          <p:cNvPr id="295" name="Google Shape;295;p4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6" name="Google Shape;296;p4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97" name="Google Shape;297;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362"/>
        <p:cNvGrpSpPr/>
        <p:nvPr/>
      </p:nvGrpSpPr>
      <p:grpSpPr>
        <a:xfrm>
          <a:off x="0" y="0"/>
          <a:ext cx="0" cy="0"/>
          <a:chOff x="0" y="0"/>
          <a:chExt cx="0" cy="0"/>
        </a:xfrm>
      </p:grpSpPr>
      <p:sp>
        <p:nvSpPr>
          <p:cNvPr id="3363" name="Google Shape;3363;p461"/>
          <p:cNvSpPr txBox="1">
            <a:spLocks noGrp="1"/>
          </p:cNvSpPr>
          <p:nvPr>
            <p:ph type="title"/>
          </p:nvPr>
        </p:nvSpPr>
        <p:spPr>
          <a:xfrm>
            <a:off x="457200" y="273050"/>
            <a:ext cx="3008313" cy="1162050"/>
          </a:xfrm>
          <a:prstGeom prst="rect">
            <a:avLst/>
          </a:prstGeom>
          <a:noFill/>
          <a:ln>
            <a:noFill/>
          </a:ln>
        </p:spPr>
        <p:txBody>
          <a:bodyPr spcFirstLastPara="1" wrap="square" lIns="90000" tIns="46800" rIns="90000" bIns="46800" anchor="b" anchorCtr="0"/>
          <a:lstStyle>
            <a:lvl1pPr lvl="0" algn="l">
              <a:lnSpc>
                <a:spcPct val="95000"/>
              </a:lnSpc>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64" name="Google Shape;3364;p461"/>
          <p:cNvSpPr txBox="1">
            <a:spLocks noGrp="1"/>
          </p:cNvSpPr>
          <p:nvPr>
            <p:ph type="body" idx="1"/>
          </p:nvPr>
        </p:nvSpPr>
        <p:spPr>
          <a:xfrm>
            <a:off x="3575050" y="273050"/>
            <a:ext cx="5111750" cy="5853113"/>
          </a:xfrm>
          <a:prstGeom prst="rect">
            <a:avLst/>
          </a:prstGeom>
          <a:noFill/>
          <a:ln>
            <a:noFill/>
          </a:ln>
        </p:spPr>
        <p:txBody>
          <a:bodyPr spcFirstLastPara="1" wrap="square" lIns="90000" tIns="46800" rIns="90000" bIns="46800" anchor="t" anchorCtr="0"/>
          <a:lstStyle>
            <a:lvl1pPr marL="457200" lvl="0" indent="-431800" algn="l">
              <a:lnSpc>
                <a:spcPct val="95000"/>
              </a:lnSpc>
              <a:spcBef>
                <a:spcPts val="800"/>
              </a:spcBef>
              <a:spcAft>
                <a:spcPts val="0"/>
              </a:spcAft>
              <a:buSzPts val="3200"/>
              <a:buChar char="•"/>
              <a:defRPr sz="3200" b="1" i="0">
                <a:latin typeface="Arial" panose="020B0604020202020204" pitchFamily="34" charset="0"/>
                <a:cs typeface="Arial" panose="020B0604020202020204" pitchFamily="34" charset="0"/>
              </a:defRPr>
            </a:lvl1pPr>
            <a:lvl2pPr marL="914400" lvl="1" indent="-406400" algn="l">
              <a:lnSpc>
                <a:spcPct val="95000"/>
              </a:lnSpc>
              <a:spcBef>
                <a:spcPts val="700"/>
              </a:spcBef>
              <a:spcAft>
                <a:spcPts val="0"/>
              </a:spcAft>
              <a:buSzPts val="2800"/>
              <a:buChar char="–"/>
              <a:defRPr sz="2800"/>
            </a:lvl2pPr>
            <a:lvl3pPr marL="1371600" lvl="2" indent="-381000" algn="l">
              <a:lnSpc>
                <a:spcPct val="95000"/>
              </a:lnSpc>
              <a:spcBef>
                <a:spcPts val="600"/>
              </a:spcBef>
              <a:spcAft>
                <a:spcPts val="0"/>
              </a:spcAft>
              <a:buSzPts val="2400"/>
              <a:buChar char="•"/>
              <a:defRPr sz="2400"/>
            </a:lvl3pPr>
            <a:lvl4pPr marL="1828800" lvl="3" indent="-355600" algn="l">
              <a:lnSpc>
                <a:spcPct val="95000"/>
              </a:lnSpc>
              <a:spcBef>
                <a:spcPts val="500"/>
              </a:spcBef>
              <a:spcAft>
                <a:spcPts val="0"/>
              </a:spcAft>
              <a:buSzPts val="2000"/>
              <a:buChar char="–"/>
              <a:defRPr sz="2000"/>
            </a:lvl4pPr>
            <a:lvl5pPr marL="2286000" lvl="4" indent="-355600" algn="l">
              <a:lnSpc>
                <a:spcPct val="95000"/>
              </a:lnSpc>
              <a:spcBef>
                <a:spcPts val="500"/>
              </a:spcBef>
              <a:spcAft>
                <a:spcPts val="0"/>
              </a:spcAft>
              <a:buSzPts val="2000"/>
              <a:buChar char="»"/>
              <a:defRPr sz="2000"/>
            </a:lvl5pPr>
            <a:lvl6pPr marL="2743200" lvl="5" indent="-355600" algn="l">
              <a:lnSpc>
                <a:spcPct val="95000"/>
              </a:lnSpc>
              <a:spcBef>
                <a:spcPts val="500"/>
              </a:spcBef>
              <a:spcAft>
                <a:spcPts val="0"/>
              </a:spcAft>
              <a:buSzPts val="2000"/>
              <a:buChar char="»"/>
              <a:defRPr sz="2000"/>
            </a:lvl6pPr>
            <a:lvl7pPr marL="3200400" lvl="6" indent="-355600" algn="l">
              <a:lnSpc>
                <a:spcPct val="95000"/>
              </a:lnSpc>
              <a:spcBef>
                <a:spcPts val="500"/>
              </a:spcBef>
              <a:spcAft>
                <a:spcPts val="0"/>
              </a:spcAft>
              <a:buSzPts val="2000"/>
              <a:buChar char="»"/>
              <a:defRPr sz="2000"/>
            </a:lvl7pPr>
            <a:lvl8pPr marL="3657600" lvl="7" indent="-355600" algn="l">
              <a:lnSpc>
                <a:spcPct val="95000"/>
              </a:lnSpc>
              <a:spcBef>
                <a:spcPts val="500"/>
              </a:spcBef>
              <a:spcAft>
                <a:spcPts val="0"/>
              </a:spcAft>
              <a:buSzPts val="2000"/>
              <a:buChar char="»"/>
              <a:defRPr sz="2000"/>
            </a:lvl8pPr>
            <a:lvl9pPr marL="4114800" lvl="8" indent="-355600" algn="l">
              <a:lnSpc>
                <a:spcPct val="95000"/>
              </a:lnSpc>
              <a:spcBef>
                <a:spcPts val="500"/>
              </a:spcBef>
              <a:spcAft>
                <a:spcPts val="0"/>
              </a:spcAft>
              <a:buSzPts val="2000"/>
              <a:buChar char="»"/>
              <a:defRPr sz="2000"/>
            </a:lvl9pPr>
          </a:lstStyle>
          <a:p>
            <a:endParaRPr dirty="0"/>
          </a:p>
        </p:txBody>
      </p:sp>
      <p:sp>
        <p:nvSpPr>
          <p:cNvPr id="3365" name="Google Shape;3365;p461"/>
          <p:cNvSpPr txBox="1">
            <a:spLocks noGrp="1"/>
          </p:cNvSpPr>
          <p:nvPr>
            <p:ph type="body" idx="2"/>
          </p:nvPr>
        </p:nvSpPr>
        <p:spPr>
          <a:xfrm>
            <a:off x="457200" y="1435100"/>
            <a:ext cx="3008313" cy="4691063"/>
          </a:xfrm>
          <a:prstGeom prst="rect">
            <a:avLst/>
          </a:prstGeom>
          <a:noFill/>
          <a:ln>
            <a:noFill/>
          </a:ln>
        </p:spPr>
        <p:txBody>
          <a:bodyPr spcFirstLastPara="1" wrap="square" lIns="90000" tIns="46800" rIns="90000" bIns="46800" anchor="t" anchorCtr="0"/>
          <a:lstStyle>
            <a:lvl1pPr marL="457200" lvl="0" indent="-228600" algn="l">
              <a:lnSpc>
                <a:spcPct val="95000"/>
              </a:lnSpc>
              <a:spcBef>
                <a:spcPts val="800"/>
              </a:spcBef>
              <a:spcAft>
                <a:spcPts val="0"/>
              </a:spcAft>
              <a:buSzPts val="1400"/>
              <a:buNone/>
              <a:defRPr sz="1400" b="1" i="0">
                <a:latin typeface="Arial" panose="020B0604020202020204" pitchFamily="34" charset="0"/>
                <a:cs typeface="Arial" panose="020B0604020202020204" pitchFamily="34" charset="0"/>
              </a:defRPr>
            </a:lvl1pPr>
            <a:lvl2pPr marL="914400" lvl="1" indent="-228600" algn="l">
              <a:lnSpc>
                <a:spcPct val="95000"/>
              </a:lnSpc>
              <a:spcBef>
                <a:spcPts val="700"/>
              </a:spcBef>
              <a:spcAft>
                <a:spcPts val="0"/>
              </a:spcAft>
              <a:buSzPts val="1200"/>
              <a:buNone/>
              <a:defRPr sz="1200"/>
            </a:lvl2pPr>
            <a:lvl3pPr marL="1371600" lvl="2" indent="-228600" algn="l">
              <a:lnSpc>
                <a:spcPct val="95000"/>
              </a:lnSpc>
              <a:spcBef>
                <a:spcPts val="600"/>
              </a:spcBef>
              <a:spcAft>
                <a:spcPts val="0"/>
              </a:spcAft>
              <a:buSzPts val="1000"/>
              <a:buNone/>
              <a:defRPr sz="1000"/>
            </a:lvl3pPr>
            <a:lvl4pPr marL="1828800" lvl="3" indent="-228600" algn="l">
              <a:lnSpc>
                <a:spcPct val="95000"/>
              </a:lnSpc>
              <a:spcBef>
                <a:spcPts val="500"/>
              </a:spcBef>
              <a:spcAft>
                <a:spcPts val="0"/>
              </a:spcAft>
              <a:buSzPts val="900"/>
              <a:buNone/>
              <a:defRPr sz="900"/>
            </a:lvl4pPr>
            <a:lvl5pPr marL="2286000" lvl="4" indent="-228600" algn="l">
              <a:lnSpc>
                <a:spcPct val="95000"/>
              </a:lnSpc>
              <a:spcBef>
                <a:spcPts val="500"/>
              </a:spcBef>
              <a:spcAft>
                <a:spcPts val="0"/>
              </a:spcAft>
              <a:buSzPts val="900"/>
              <a:buNone/>
              <a:defRPr sz="900"/>
            </a:lvl5pPr>
            <a:lvl6pPr marL="2743200" lvl="5" indent="-228600" algn="l">
              <a:lnSpc>
                <a:spcPct val="95000"/>
              </a:lnSpc>
              <a:spcBef>
                <a:spcPts val="500"/>
              </a:spcBef>
              <a:spcAft>
                <a:spcPts val="0"/>
              </a:spcAft>
              <a:buSzPts val="900"/>
              <a:buNone/>
              <a:defRPr sz="900"/>
            </a:lvl6pPr>
            <a:lvl7pPr marL="3200400" lvl="6" indent="-228600" algn="l">
              <a:lnSpc>
                <a:spcPct val="95000"/>
              </a:lnSpc>
              <a:spcBef>
                <a:spcPts val="500"/>
              </a:spcBef>
              <a:spcAft>
                <a:spcPts val="0"/>
              </a:spcAft>
              <a:buSzPts val="900"/>
              <a:buNone/>
              <a:defRPr sz="900"/>
            </a:lvl7pPr>
            <a:lvl8pPr marL="3657600" lvl="7" indent="-228600" algn="l">
              <a:lnSpc>
                <a:spcPct val="95000"/>
              </a:lnSpc>
              <a:spcBef>
                <a:spcPts val="500"/>
              </a:spcBef>
              <a:spcAft>
                <a:spcPts val="0"/>
              </a:spcAft>
              <a:buSzPts val="900"/>
              <a:buNone/>
              <a:defRPr sz="900"/>
            </a:lvl8pPr>
            <a:lvl9pPr marL="4114800" lvl="8" indent="-228600" algn="l">
              <a:lnSpc>
                <a:spcPct val="95000"/>
              </a:lnSpc>
              <a:spcBef>
                <a:spcPts val="500"/>
              </a:spcBef>
              <a:spcAft>
                <a:spcPts val="0"/>
              </a:spcAft>
              <a:buSzPts val="900"/>
              <a:buNone/>
              <a:defRPr sz="900"/>
            </a:lvl9pPr>
          </a:lstStyle>
          <a:p>
            <a:endParaRPr dirty="0"/>
          </a:p>
        </p:txBody>
      </p:sp>
      <p:sp>
        <p:nvSpPr>
          <p:cNvPr id="3366" name="Google Shape;3366;p461"/>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67"/>
        <p:cNvGrpSpPr/>
        <p:nvPr/>
      </p:nvGrpSpPr>
      <p:grpSpPr>
        <a:xfrm>
          <a:off x="0" y="0"/>
          <a:ext cx="0" cy="0"/>
          <a:chOff x="0" y="0"/>
          <a:chExt cx="0" cy="0"/>
        </a:xfrm>
      </p:grpSpPr>
      <p:sp>
        <p:nvSpPr>
          <p:cNvPr id="3368" name="Google Shape;3368;p462"/>
          <p:cNvSpPr txBox="1">
            <a:spLocks noGrp="1"/>
          </p:cNvSpPr>
          <p:nvPr>
            <p:ph type="title"/>
          </p:nvPr>
        </p:nvSpPr>
        <p:spPr>
          <a:xfrm>
            <a:off x="1792288" y="4800600"/>
            <a:ext cx="5486400" cy="566738"/>
          </a:xfrm>
          <a:prstGeom prst="rect">
            <a:avLst/>
          </a:prstGeom>
          <a:noFill/>
          <a:ln>
            <a:noFill/>
          </a:ln>
        </p:spPr>
        <p:txBody>
          <a:bodyPr spcFirstLastPara="1" wrap="square" lIns="90000" tIns="46800" rIns="90000" bIns="46800" anchor="b" anchorCtr="0"/>
          <a:lstStyle>
            <a:lvl1pPr lvl="0" algn="l">
              <a:lnSpc>
                <a:spcPct val="95000"/>
              </a:lnSpc>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69" name="Google Shape;3369;p462"/>
          <p:cNvSpPr>
            <a:spLocks noGrp="1"/>
          </p:cNvSpPr>
          <p:nvPr>
            <p:ph type="pic" idx="2"/>
          </p:nvPr>
        </p:nvSpPr>
        <p:spPr>
          <a:xfrm>
            <a:off x="1792288" y="612775"/>
            <a:ext cx="5486400" cy="4114800"/>
          </a:xfrm>
          <a:prstGeom prst="rect">
            <a:avLst/>
          </a:prstGeom>
          <a:noFill/>
          <a:ln>
            <a:noFill/>
          </a:ln>
        </p:spPr>
        <p:txBody>
          <a:bodyPr spcFirstLastPara="1" wrap="square" lIns="90000" tIns="46800" rIns="90000" bIns="46800" anchor="t" anchorCtr="0"/>
          <a:lstStyle>
            <a:lvl1pPr marR="0" lvl="0" algn="l" rtl="0">
              <a:lnSpc>
                <a:spcPct val="95000"/>
              </a:lnSpc>
              <a:spcBef>
                <a:spcPts val="800"/>
              </a:spcBef>
              <a:spcAft>
                <a:spcPts val="0"/>
              </a:spcAft>
              <a:buClr>
                <a:srgbClr val="000000"/>
              </a:buClr>
              <a:buSzPts val="3200"/>
              <a:buFont typeface="Times New Roman"/>
              <a:buNone/>
              <a:defRPr sz="3200" b="1" i="0" u="none" strike="noStrike" cap="none">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5000"/>
              </a:lnSpc>
              <a:spcBef>
                <a:spcPts val="700"/>
              </a:spcBef>
              <a:spcAft>
                <a:spcPts val="0"/>
              </a:spcAft>
              <a:buClr>
                <a:srgbClr val="000000"/>
              </a:buClr>
              <a:buSzPts val="2800"/>
              <a:buFont typeface="Times New Roman"/>
              <a:buNone/>
              <a:defRPr sz="2800" b="0" i="0" u="none" strike="noStrike" cap="none">
                <a:solidFill>
                  <a:srgbClr val="FFFFFF"/>
                </a:solidFill>
                <a:latin typeface="Arial"/>
                <a:ea typeface="Arial"/>
                <a:cs typeface="Arial"/>
                <a:sym typeface="Arial"/>
              </a:defRPr>
            </a:lvl2pPr>
            <a:lvl3pPr marR="0" lvl="2" algn="l" rtl="0">
              <a:lnSpc>
                <a:spcPct val="95000"/>
              </a:lnSpc>
              <a:spcBef>
                <a:spcPts val="600"/>
              </a:spcBef>
              <a:spcAft>
                <a:spcPts val="0"/>
              </a:spcAft>
              <a:buClr>
                <a:srgbClr val="000000"/>
              </a:buClr>
              <a:buSzPts val="2400"/>
              <a:buFont typeface="Times New Roman"/>
              <a:buNone/>
              <a:defRPr sz="2400" b="0" i="0" u="none" strike="noStrike" cap="none">
                <a:solidFill>
                  <a:srgbClr val="FFFFFF"/>
                </a:solidFill>
                <a:latin typeface="Arial"/>
                <a:ea typeface="Arial"/>
                <a:cs typeface="Arial"/>
                <a:sym typeface="Arial"/>
              </a:defRPr>
            </a:lvl3pPr>
            <a:lvl4pPr marR="0" lvl="3" algn="l" rtl="0">
              <a:lnSpc>
                <a:spcPct val="95000"/>
              </a:lnSpc>
              <a:spcBef>
                <a:spcPts val="500"/>
              </a:spcBef>
              <a:spcAft>
                <a:spcPts val="0"/>
              </a:spcAft>
              <a:buClr>
                <a:srgbClr val="000000"/>
              </a:buClr>
              <a:buSzPts val="2000"/>
              <a:buFont typeface="Times New Roman"/>
              <a:buNone/>
              <a:defRPr sz="2000" b="0" i="0" u="none" strike="noStrike" cap="none">
                <a:solidFill>
                  <a:srgbClr val="FFFFFF"/>
                </a:solidFill>
                <a:latin typeface="Arial"/>
                <a:ea typeface="Arial"/>
                <a:cs typeface="Arial"/>
                <a:sym typeface="Arial"/>
              </a:defRPr>
            </a:lvl4pPr>
            <a:lvl5pPr marR="0" lvl="4" algn="l" rtl="0">
              <a:lnSpc>
                <a:spcPct val="95000"/>
              </a:lnSpc>
              <a:spcBef>
                <a:spcPts val="500"/>
              </a:spcBef>
              <a:spcAft>
                <a:spcPts val="0"/>
              </a:spcAft>
              <a:buClr>
                <a:srgbClr val="000000"/>
              </a:buClr>
              <a:buSzPts val="2000"/>
              <a:buFont typeface="Times New Roman"/>
              <a:buNone/>
              <a:defRPr sz="2000" b="0" i="0" u="none" strike="noStrike" cap="none">
                <a:solidFill>
                  <a:srgbClr val="FFFFFF"/>
                </a:solidFill>
                <a:latin typeface="Arial"/>
                <a:ea typeface="Arial"/>
                <a:cs typeface="Arial"/>
                <a:sym typeface="Arial"/>
              </a:defRPr>
            </a:lvl5pPr>
            <a:lvl6pPr marR="0" lvl="5" algn="l" rtl="0">
              <a:lnSpc>
                <a:spcPct val="95000"/>
              </a:lnSpc>
              <a:spcBef>
                <a:spcPts val="5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6pPr>
            <a:lvl7pPr marR="0" lvl="6" algn="l" rtl="0">
              <a:lnSpc>
                <a:spcPct val="95000"/>
              </a:lnSpc>
              <a:spcBef>
                <a:spcPts val="5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7pPr>
            <a:lvl8pPr marR="0" lvl="7" algn="l" rtl="0">
              <a:lnSpc>
                <a:spcPct val="95000"/>
              </a:lnSpc>
              <a:spcBef>
                <a:spcPts val="5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8pPr>
            <a:lvl9pPr marR="0" lvl="8" algn="l" rtl="0">
              <a:lnSpc>
                <a:spcPct val="95000"/>
              </a:lnSpc>
              <a:spcBef>
                <a:spcPts val="500"/>
              </a:spcBef>
              <a:spcAft>
                <a:spcPts val="0"/>
              </a:spcAft>
              <a:buClr>
                <a:srgbClr val="000000"/>
              </a:buClr>
              <a:buSzPts val="2000"/>
              <a:buFont typeface="Times New Roman"/>
              <a:buNone/>
              <a:defRPr sz="2000" b="0" i="0" u="none" strike="noStrike" cap="none">
                <a:solidFill>
                  <a:srgbClr val="000000"/>
                </a:solidFill>
                <a:latin typeface="Times New Roman"/>
                <a:ea typeface="Times New Roman"/>
                <a:cs typeface="Times New Roman"/>
                <a:sym typeface="Times New Roman"/>
              </a:defRPr>
            </a:lvl9pPr>
          </a:lstStyle>
          <a:p>
            <a:endParaRPr dirty="0"/>
          </a:p>
        </p:txBody>
      </p:sp>
      <p:sp>
        <p:nvSpPr>
          <p:cNvPr id="3370" name="Google Shape;3370;p462"/>
          <p:cNvSpPr txBox="1">
            <a:spLocks noGrp="1"/>
          </p:cNvSpPr>
          <p:nvPr>
            <p:ph type="body" idx="1"/>
          </p:nvPr>
        </p:nvSpPr>
        <p:spPr>
          <a:xfrm>
            <a:off x="1792288" y="5367338"/>
            <a:ext cx="5486400" cy="804862"/>
          </a:xfrm>
          <a:prstGeom prst="rect">
            <a:avLst/>
          </a:prstGeom>
          <a:noFill/>
          <a:ln>
            <a:noFill/>
          </a:ln>
        </p:spPr>
        <p:txBody>
          <a:bodyPr spcFirstLastPara="1" wrap="square" lIns="90000" tIns="46800" rIns="90000" bIns="46800" anchor="t" anchorCtr="0"/>
          <a:lstStyle>
            <a:lvl1pPr marL="457200" lvl="0" indent="-228600" algn="l">
              <a:lnSpc>
                <a:spcPct val="95000"/>
              </a:lnSpc>
              <a:spcBef>
                <a:spcPts val="800"/>
              </a:spcBef>
              <a:spcAft>
                <a:spcPts val="0"/>
              </a:spcAft>
              <a:buSzPts val="1400"/>
              <a:buNone/>
              <a:defRPr sz="1400" b="1" i="0">
                <a:latin typeface="Arial" panose="020B0604020202020204" pitchFamily="34" charset="0"/>
                <a:cs typeface="Arial" panose="020B0604020202020204" pitchFamily="34" charset="0"/>
              </a:defRPr>
            </a:lvl1pPr>
            <a:lvl2pPr marL="914400" lvl="1" indent="-228600" algn="l">
              <a:lnSpc>
                <a:spcPct val="95000"/>
              </a:lnSpc>
              <a:spcBef>
                <a:spcPts val="700"/>
              </a:spcBef>
              <a:spcAft>
                <a:spcPts val="0"/>
              </a:spcAft>
              <a:buSzPts val="1200"/>
              <a:buNone/>
              <a:defRPr sz="1200"/>
            </a:lvl2pPr>
            <a:lvl3pPr marL="1371600" lvl="2" indent="-228600" algn="l">
              <a:lnSpc>
                <a:spcPct val="95000"/>
              </a:lnSpc>
              <a:spcBef>
                <a:spcPts val="600"/>
              </a:spcBef>
              <a:spcAft>
                <a:spcPts val="0"/>
              </a:spcAft>
              <a:buSzPts val="1000"/>
              <a:buNone/>
              <a:defRPr sz="1000"/>
            </a:lvl3pPr>
            <a:lvl4pPr marL="1828800" lvl="3" indent="-228600" algn="l">
              <a:lnSpc>
                <a:spcPct val="95000"/>
              </a:lnSpc>
              <a:spcBef>
                <a:spcPts val="500"/>
              </a:spcBef>
              <a:spcAft>
                <a:spcPts val="0"/>
              </a:spcAft>
              <a:buSzPts val="900"/>
              <a:buNone/>
              <a:defRPr sz="900"/>
            </a:lvl4pPr>
            <a:lvl5pPr marL="2286000" lvl="4" indent="-228600" algn="l">
              <a:lnSpc>
                <a:spcPct val="95000"/>
              </a:lnSpc>
              <a:spcBef>
                <a:spcPts val="500"/>
              </a:spcBef>
              <a:spcAft>
                <a:spcPts val="0"/>
              </a:spcAft>
              <a:buSzPts val="900"/>
              <a:buNone/>
              <a:defRPr sz="900"/>
            </a:lvl5pPr>
            <a:lvl6pPr marL="2743200" lvl="5" indent="-228600" algn="l">
              <a:lnSpc>
                <a:spcPct val="95000"/>
              </a:lnSpc>
              <a:spcBef>
                <a:spcPts val="500"/>
              </a:spcBef>
              <a:spcAft>
                <a:spcPts val="0"/>
              </a:spcAft>
              <a:buSzPts val="900"/>
              <a:buNone/>
              <a:defRPr sz="900"/>
            </a:lvl6pPr>
            <a:lvl7pPr marL="3200400" lvl="6" indent="-228600" algn="l">
              <a:lnSpc>
                <a:spcPct val="95000"/>
              </a:lnSpc>
              <a:spcBef>
                <a:spcPts val="500"/>
              </a:spcBef>
              <a:spcAft>
                <a:spcPts val="0"/>
              </a:spcAft>
              <a:buSzPts val="900"/>
              <a:buNone/>
              <a:defRPr sz="900"/>
            </a:lvl7pPr>
            <a:lvl8pPr marL="3657600" lvl="7" indent="-228600" algn="l">
              <a:lnSpc>
                <a:spcPct val="95000"/>
              </a:lnSpc>
              <a:spcBef>
                <a:spcPts val="500"/>
              </a:spcBef>
              <a:spcAft>
                <a:spcPts val="0"/>
              </a:spcAft>
              <a:buSzPts val="900"/>
              <a:buNone/>
              <a:defRPr sz="900"/>
            </a:lvl8pPr>
            <a:lvl9pPr marL="4114800" lvl="8" indent="-228600" algn="l">
              <a:lnSpc>
                <a:spcPct val="95000"/>
              </a:lnSpc>
              <a:spcBef>
                <a:spcPts val="500"/>
              </a:spcBef>
              <a:spcAft>
                <a:spcPts val="0"/>
              </a:spcAft>
              <a:buSzPts val="900"/>
              <a:buNone/>
              <a:defRPr sz="900"/>
            </a:lvl9pPr>
          </a:lstStyle>
          <a:p>
            <a:endParaRPr dirty="0"/>
          </a:p>
        </p:txBody>
      </p:sp>
      <p:sp>
        <p:nvSpPr>
          <p:cNvPr id="3371" name="Google Shape;3371;p462"/>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72"/>
        <p:cNvGrpSpPr/>
        <p:nvPr/>
      </p:nvGrpSpPr>
      <p:grpSpPr>
        <a:xfrm>
          <a:off x="0" y="0"/>
          <a:ext cx="0" cy="0"/>
          <a:chOff x="0" y="0"/>
          <a:chExt cx="0" cy="0"/>
        </a:xfrm>
      </p:grpSpPr>
      <p:sp>
        <p:nvSpPr>
          <p:cNvPr id="3373" name="Google Shape;3373;p463"/>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b="1" i="0">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74" name="Google Shape;3374;p463"/>
          <p:cNvSpPr txBox="1">
            <a:spLocks noGrp="1"/>
          </p:cNvSpPr>
          <p:nvPr>
            <p:ph type="body" idx="1"/>
          </p:nvPr>
        </p:nvSpPr>
        <p:spPr>
          <a:xfrm rot="5400000">
            <a:off x="2514600" y="152400"/>
            <a:ext cx="4113213" cy="7770813"/>
          </a:xfrm>
          <a:prstGeom prst="rect">
            <a:avLst/>
          </a:prstGeom>
          <a:noFill/>
          <a:ln>
            <a:noFill/>
          </a:ln>
        </p:spPr>
        <p:txBody>
          <a:bodyPr spcFirstLastPara="1" wrap="square" lIns="90000" tIns="46800" rIns="90000" bIns="46800" anchor="t" anchorCtr="0"/>
          <a:lstStyle>
            <a:lvl1pPr marL="457200" lvl="0" indent="-342900" algn="l">
              <a:lnSpc>
                <a:spcPct val="95000"/>
              </a:lnSpc>
              <a:spcBef>
                <a:spcPts val="800"/>
              </a:spcBef>
              <a:spcAft>
                <a:spcPts val="0"/>
              </a:spcAft>
              <a:buSzPts val="1800"/>
              <a:buChar char="•"/>
              <a:defRPr b="1" i="0">
                <a:latin typeface="Arial" panose="020B0604020202020204" pitchFamily="34" charset="0"/>
                <a:cs typeface="Arial" panose="020B0604020202020204" pitchFamily="34" charset="0"/>
              </a:defRPr>
            </a:lvl1pPr>
            <a:lvl2pPr marL="914400" lvl="1" indent="-342900" algn="l">
              <a:lnSpc>
                <a:spcPct val="95000"/>
              </a:lnSpc>
              <a:spcBef>
                <a:spcPts val="7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5000"/>
              </a:lnSpc>
              <a:spcBef>
                <a:spcPts val="500"/>
              </a:spcBef>
              <a:spcAft>
                <a:spcPts val="0"/>
              </a:spcAft>
              <a:buSzPts val="1800"/>
              <a:buChar char="»"/>
              <a:defRPr/>
            </a:lvl6pPr>
            <a:lvl7pPr marL="3200400" lvl="6" indent="-342900" algn="l">
              <a:lnSpc>
                <a:spcPct val="95000"/>
              </a:lnSpc>
              <a:spcBef>
                <a:spcPts val="500"/>
              </a:spcBef>
              <a:spcAft>
                <a:spcPts val="0"/>
              </a:spcAft>
              <a:buSzPts val="1800"/>
              <a:buChar char="»"/>
              <a:defRPr/>
            </a:lvl7pPr>
            <a:lvl8pPr marL="3657600" lvl="7" indent="-342900" algn="l">
              <a:lnSpc>
                <a:spcPct val="95000"/>
              </a:lnSpc>
              <a:spcBef>
                <a:spcPts val="500"/>
              </a:spcBef>
              <a:spcAft>
                <a:spcPts val="0"/>
              </a:spcAft>
              <a:buSzPts val="1800"/>
              <a:buChar char="»"/>
              <a:defRPr/>
            </a:lvl8pPr>
            <a:lvl9pPr marL="4114800" lvl="8" indent="-342900" algn="l">
              <a:lnSpc>
                <a:spcPct val="95000"/>
              </a:lnSpc>
              <a:spcBef>
                <a:spcPts val="500"/>
              </a:spcBef>
              <a:spcAft>
                <a:spcPts val="0"/>
              </a:spcAft>
              <a:buSzPts val="1800"/>
              <a:buChar char="»"/>
              <a:defRPr/>
            </a:lvl9pPr>
          </a:lstStyle>
          <a:p>
            <a:endParaRPr dirty="0"/>
          </a:p>
        </p:txBody>
      </p:sp>
      <p:sp>
        <p:nvSpPr>
          <p:cNvPr id="3375" name="Google Shape;3375;p463"/>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376"/>
        <p:cNvGrpSpPr/>
        <p:nvPr/>
      </p:nvGrpSpPr>
      <p:grpSpPr>
        <a:xfrm>
          <a:off x="0" y="0"/>
          <a:ext cx="0" cy="0"/>
          <a:chOff x="0" y="0"/>
          <a:chExt cx="0" cy="0"/>
        </a:xfrm>
      </p:grpSpPr>
      <p:sp>
        <p:nvSpPr>
          <p:cNvPr id="3377" name="Google Shape;3377;p464"/>
          <p:cNvSpPr txBox="1">
            <a:spLocks noGrp="1"/>
          </p:cNvSpPr>
          <p:nvPr>
            <p:ph type="title"/>
          </p:nvPr>
        </p:nvSpPr>
        <p:spPr>
          <a:xfrm rot="5400000">
            <a:off x="4743450" y="2381250"/>
            <a:ext cx="5484813" cy="1941513"/>
          </a:xfrm>
          <a:prstGeom prst="rect">
            <a:avLst/>
          </a:prstGeom>
          <a:noFill/>
          <a:ln>
            <a:noFill/>
          </a:ln>
        </p:spPr>
        <p:txBody>
          <a:bodyPr spcFirstLastPara="1" wrap="square" lIns="90000" tIns="46800" rIns="90000" bIns="46800" anchor="ctr" anchorCtr="0"/>
          <a:lstStyle>
            <a:lvl1pPr lvl="0" algn="ctr">
              <a:lnSpc>
                <a:spcPct val="95000"/>
              </a:lnSpc>
              <a:spcBef>
                <a:spcPts val="0"/>
              </a:spcBef>
              <a:spcAft>
                <a:spcPts val="0"/>
              </a:spcAft>
              <a:buSzPts val="1400"/>
              <a:buNone/>
              <a:defRPr b="1" i="0">
                <a:latin typeface="Arial" panose="020B0604020202020204" pitchFamily="34" charset="0"/>
                <a:cs typeface="Arial" panose="020B0604020202020204" pitchFamily="34" charset="0"/>
              </a:defRPr>
            </a:lvl1pPr>
            <a:lvl2pPr lvl="1" algn="ctr">
              <a:lnSpc>
                <a:spcPct val="95000"/>
              </a:lnSpc>
              <a:spcBef>
                <a:spcPts val="0"/>
              </a:spcBef>
              <a:spcAft>
                <a:spcPts val="0"/>
              </a:spcAft>
              <a:buSzPts val="1400"/>
              <a:buNone/>
              <a:defRPr/>
            </a:lvl2pPr>
            <a:lvl3pPr lvl="2" algn="ctr">
              <a:lnSpc>
                <a:spcPct val="95000"/>
              </a:lnSpc>
              <a:spcBef>
                <a:spcPts val="0"/>
              </a:spcBef>
              <a:spcAft>
                <a:spcPts val="0"/>
              </a:spcAft>
              <a:buSzPts val="1400"/>
              <a:buNone/>
              <a:defRPr/>
            </a:lvl3pPr>
            <a:lvl4pPr lvl="3" algn="ctr">
              <a:lnSpc>
                <a:spcPct val="95000"/>
              </a:lnSpc>
              <a:spcBef>
                <a:spcPts val="0"/>
              </a:spcBef>
              <a:spcAft>
                <a:spcPts val="0"/>
              </a:spcAft>
              <a:buSzPts val="1400"/>
              <a:buNone/>
              <a:defRPr/>
            </a:lvl4pPr>
            <a:lvl5pPr lvl="4" algn="ctr">
              <a:lnSpc>
                <a:spcPct val="95000"/>
              </a:lnSpc>
              <a:spcBef>
                <a:spcPts val="0"/>
              </a:spcBef>
              <a:spcAft>
                <a:spcPts val="0"/>
              </a:spcAft>
              <a:buSzPts val="1400"/>
              <a:buNone/>
              <a:defRPr/>
            </a:lvl5pPr>
            <a:lvl6pPr lvl="5" algn="ctr">
              <a:lnSpc>
                <a:spcPct val="95000"/>
              </a:lnSpc>
              <a:spcBef>
                <a:spcPts val="0"/>
              </a:spcBef>
              <a:spcAft>
                <a:spcPts val="0"/>
              </a:spcAft>
              <a:buSzPts val="1400"/>
              <a:buNone/>
              <a:defRPr/>
            </a:lvl6pPr>
            <a:lvl7pPr lvl="6" algn="ctr">
              <a:lnSpc>
                <a:spcPct val="95000"/>
              </a:lnSpc>
              <a:spcBef>
                <a:spcPts val="0"/>
              </a:spcBef>
              <a:spcAft>
                <a:spcPts val="0"/>
              </a:spcAft>
              <a:buSzPts val="1400"/>
              <a:buNone/>
              <a:defRPr/>
            </a:lvl7pPr>
            <a:lvl8pPr lvl="7" algn="ctr">
              <a:lnSpc>
                <a:spcPct val="95000"/>
              </a:lnSpc>
              <a:spcBef>
                <a:spcPts val="0"/>
              </a:spcBef>
              <a:spcAft>
                <a:spcPts val="0"/>
              </a:spcAft>
              <a:buSzPts val="1400"/>
              <a:buNone/>
              <a:defRPr/>
            </a:lvl8pPr>
            <a:lvl9pPr lvl="8" algn="ctr">
              <a:lnSpc>
                <a:spcPct val="95000"/>
              </a:lnSpc>
              <a:spcBef>
                <a:spcPts val="0"/>
              </a:spcBef>
              <a:spcAft>
                <a:spcPts val="0"/>
              </a:spcAft>
              <a:buSzPts val="1400"/>
              <a:buNone/>
              <a:defRPr/>
            </a:lvl9pPr>
          </a:lstStyle>
          <a:p>
            <a:endParaRPr dirty="0"/>
          </a:p>
        </p:txBody>
      </p:sp>
      <p:sp>
        <p:nvSpPr>
          <p:cNvPr id="3378" name="Google Shape;3378;p464"/>
          <p:cNvSpPr txBox="1">
            <a:spLocks noGrp="1"/>
          </p:cNvSpPr>
          <p:nvPr>
            <p:ph type="body" idx="1"/>
          </p:nvPr>
        </p:nvSpPr>
        <p:spPr>
          <a:xfrm rot="5400000">
            <a:off x="781843" y="513557"/>
            <a:ext cx="5484813" cy="5676900"/>
          </a:xfrm>
          <a:prstGeom prst="rect">
            <a:avLst/>
          </a:prstGeom>
          <a:noFill/>
          <a:ln>
            <a:noFill/>
          </a:ln>
        </p:spPr>
        <p:txBody>
          <a:bodyPr spcFirstLastPara="1" wrap="square" lIns="90000" tIns="46800" rIns="90000" bIns="46800" anchor="t" anchorCtr="0"/>
          <a:lstStyle>
            <a:lvl1pPr marL="457200" lvl="0" indent="-342900" algn="l">
              <a:lnSpc>
                <a:spcPct val="95000"/>
              </a:lnSpc>
              <a:spcBef>
                <a:spcPts val="800"/>
              </a:spcBef>
              <a:spcAft>
                <a:spcPts val="0"/>
              </a:spcAft>
              <a:buSzPts val="1800"/>
              <a:buChar char="•"/>
              <a:defRPr b="1" i="0">
                <a:latin typeface="Arial" panose="020B0604020202020204" pitchFamily="34" charset="0"/>
                <a:cs typeface="Arial" panose="020B0604020202020204" pitchFamily="34" charset="0"/>
              </a:defRPr>
            </a:lvl1pPr>
            <a:lvl2pPr marL="914400" lvl="1" indent="-342900" algn="l">
              <a:lnSpc>
                <a:spcPct val="95000"/>
              </a:lnSpc>
              <a:spcBef>
                <a:spcPts val="700"/>
              </a:spcBef>
              <a:spcAft>
                <a:spcPts val="0"/>
              </a:spcAft>
              <a:buSzPts val="1800"/>
              <a:buChar char="–"/>
              <a:defRPr/>
            </a:lvl2pPr>
            <a:lvl3pPr marL="1371600" lvl="2" indent="-342900" algn="l">
              <a:lnSpc>
                <a:spcPct val="95000"/>
              </a:lnSpc>
              <a:spcBef>
                <a:spcPts val="6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5000"/>
              </a:lnSpc>
              <a:spcBef>
                <a:spcPts val="500"/>
              </a:spcBef>
              <a:spcAft>
                <a:spcPts val="0"/>
              </a:spcAft>
              <a:buSzPts val="1800"/>
              <a:buChar char="»"/>
              <a:defRPr/>
            </a:lvl6pPr>
            <a:lvl7pPr marL="3200400" lvl="6" indent="-342900" algn="l">
              <a:lnSpc>
                <a:spcPct val="95000"/>
              </a:lnSpc>
              <a:spcBef>
                <a:spcPts val="500"/>
              </a:spcBef>
              <a:spcAft>
                <a:spcPts val="0"/>
              </a:spcAft>
              <a:buSzPts val="1800"/>
              <a:buChar char="»"/>
              <a:defRPr/>
            </a:lvl7pPr>
            <a:lvl8pPr marL="3657600" lvl="7" indent="-342900" algn="l">
              <a:lnSpc>
                <a:spcPct val="95000"/>
              </a:lnSpc>
              <a:spcBef>
                <a:spcPts val="500"/>
              </a:spcBef>
              <a:spcAft>
                <a:spcPts val="0"/>
              </a:spcAft>
              <a:buSzPts val="1800"/>
              <a:buChar char="»"/>
              <a:defRPr/>
            </a:lvl8pPr>
            <a:lvl9pPr marL="4114800" lvl="8" indent="-342900" algn="l">
              <a:lnSpc>
                <a:spcPct val="95000"/>
              </a:lnSpc>
              <a:spcBef>
                <a:spcPts val="500"/>
              </a:spcBef>
              <a:spcAft>
                <a:spcPts val="0"/>
              </a:spcAft>
              <a:buSzPts val="1800"/>
              <a:buChar char="»"/>
              <a:defRPr/>
            </a:lvl9pPr>
          </a:lstStyle>
          <a:p>
            <a:endParaRPr dirty="0"/>
          </a:p>
        </p:txBody>
      </p:sp>
      <p:sp>
        <p:nvSpPr>
          <p:cNvPr id="3379" name="Google Shape;3379;p464"/>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86"/>
        <p:cNvGrpSpPr/>
        <p:nvPr/>
      </p:nvGrpSpPr>
      <p:grpSpPr>
        <a:xfrm>
          <a:off x="0" y="0"/>
          <a:ext cx="0" cy="0"/>
          <a:chOff x="0" y="0"/>
          <a:chExt cx="0" cy="0"/>
        </a:xfrm>
      </p:grpSpPr>
      <p:sp>
        <p:nvSpPr>
          <p:cNvPr id="3387" name="Google Shape;3387;p4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388" name="Google Shape;3388;p46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389" name="Google Shape;3389;p4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0" name="Google Shape;3390;p4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1" name="Google Shape;3391;p4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92"/>
        <p:cNvGrpSpPr/>
        <p:nvPr/>
      </p:nvGrpSpPr>
      <p:grpSpPr>
        <a:xfrm>
          <a:off x="0" y="0"/>
          <a:ext cx="0" cy="0"/>
          <a:chOff x="0" y="0"/>
          <a:chExt cx="0" cy="0"/>
        </a:xfrm>
      </p:grpSpPr>
      <p:sp>
        <p:nvSpPr>
          <p:cNvPr id="3393" name="Google Shape;3393;p4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4" name="Google Shape;3394;p4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5" name="Google Shape;3395;p4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02"/>
        <p:cNvGrpSpPr/>
        <p:nvPr/>
      </p:nvGrpSpPr>
      <p:grpSpPr>
        <a:xfrm>
          <a:off x="0" y="0"/>
          <a:ext cx="0" cy="0"/>
          <a:chOff x="0" y="0"/>
          <a:chExt cx="0" cy="0"/>
        </a:xfrm>
      </p:grpSpPr>
      <p:sp>
        <p:nvSpPr>
          <p:cNvPr id="3403" name="Google Shape;3403;p46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04" name="Google Shape;3404;p46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405" name="Google Shape;3405;p46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406" name="Google Shape;3406;p4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07" name="Google Shape;3407;p4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08" name="Google Shape;3408;p4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23"/>
        <p:cNvGrpSpPr/>
        <p:nvPr/>
      </p:nvGrpSpPr>
      <p:grpSpPr>
        <a:xfrm>
          <a:off x="0" y="0"/>
          <a:ext cx="0" cy="0"/>
          <a:chOff x="0" y="0"/>
          <a:chExt cx="0" cy="0"/>
        </a:xfrm>
      </p:grpSpPr>
      <p:sp>
        <p:nvSpPr>
          <p:cNvPr id="3424" name="Google Shape;3424;p47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25" name="Google Shape;3425;p47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26" name="Google Shape;3426;p4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27" name="Google Shape;3427;p47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428"/>
        <p:cNvGrpSpPr/>
        <p:nvPr/>
      </p:nvGrpSpPr>
      <p:grpSpPr>
        <a:xfrm>
          <a:off x="0" y="0"/>
          <a:ext cx="0" cy="0"/>
          <a:chOff x="0" y="0"/>
          <a:chExt cx="0" cy="0"/>
        </a:xfrm>
      </p:grpSpPr>
      <p:grpSp>
        <p:nvGrpSpPr>
          <p:cNvPr id="3429" name="Google Shape;3429;p472"/>
          <p:cNvGrpSpPr/>
          <p:nvPr/>
        </p:nvGrpSpPr>
        <p:grpSpPr>
          <a:xfrm>
            <a:off x="0" y="3902075"/>
            <a:ext cx="3400425" cy="2949575"/>
            <a:chOff x="0" y="2458"/>
            <a:chExt cx="2142" cy="1858"/>
          </a:xfrm>
        </p:grpSpPr>
        <p:sp>
          <p:nvSpPr>
            <p:cNvPr id="3430" name="Google Shape;3430;p472"/>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31" name="Google Shape;3431;p472"/>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32" name="Google Shape;3432;p472"/>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33" name="Google Shape;3433;p472"/>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34" name="Google Shape;3434;p472"/>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35" name="Google Shape;3435;p472"/>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36" name="Google Shape;3436;p472"/>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3437" name="Google Shape;3437;p472"/>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38" name="Google Shape;3438;p47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b="1" i="0">
                <a:latin typeface="Arial" panose="020B0604020202020204" pitchFamily="34" charset="0"/>
                <a:cs typeface="Arial" panose="020B0604020202020204" pitchFamily="34" charset="0"/>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dirty="0"/>
          </a:p>
        </p:txBody>
      </p:sp>
      <p:sp>
        <p:nvSpPr>
          <p:cNvPr id="3439" name="Google Shape;3439;p47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40" name="Google Shape;3440;p4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41" name="Google Shape;3441;p47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42"/>
        <p:cNvGrpSpPr/>
        <p:nvPr/>
      </p:nvGrpSpPr>
      <p:grpSpPr>
        <a:xfrm>
          <a:off x="0" y="0"/>
          <a:ext cx="0" cy="0"/>
          <a:chOff x="0" y="0"/>
          <a:chExt cx="0" cy="0"/>
        </a:xfrm>
      </p:grpSpPr>
      <p:sp>
        <p:nvSpPr>
          <p:cNvPr id="3443" name="Google Shape;3443;p47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44" name="Google Shape;3444;p47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445" name="Google Shape;3445;p47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46" name="Google Shape;3446;p4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47" name="Google Shape;3447;p47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0"/>
        <p:cNvGrpSpPr/>
        <p:nvPr/>
      </p:nvGrpSpPr>
      <p:grpSpPr>
        <a:xfrm>
          <a:off x="0" y="0"/>
          <a:ext cx="0" cy="0"/>
          <a:chOff x="0" y="0"/>
          <a:chExt cx="0" cy="0"/>
        </a:xfrm>
      </p:grpSpPr>
      <p:sp>
        <p:nvSpPr>
          <p:cNvPr id="301" name="Google Shape;301;p4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2" name="Google Shape;302;p4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3" name="Google Shape;303;p4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04" name="Google Shape;304;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48"/>
        <p:cNvGrpSpPr/>
        <p:nvPr/>
      </p:nvGrpSpPr>
      <p:grpSpPr>
        <a:xfrm>
          <a:off x="0" y="0"/>
          <a:ext cx="0" cy="0"/>
          <a:chOff x="0" y="0"/>
          <a:chExt cx="0" cy="0"/>
        </a:xfrm>
      </p:grpSpPr>
      <p:sp>
        <p:nvSpPr>
          <p:cNvPr id="3449" name="Google Shape;3449;p4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50" name="Google Shape;3450;p4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500"/>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dirty="0"/>
          </a:p>
        </p:txBody>
      </p:sp>
      <p:sp>
        <p:nvSpPr>
          <p:cNvPr id="3451" name="Google Shape;3451;p47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52" name="Google Shape;3452;p4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53" name="Google Shape;3453;p47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54"/>
        <p:cNvGrpSpPr/>
        <p:nvPr/>
      </p:nvGrpSpPr>
      <p:grpSpPr>
        <a:xfrm>
          <a:off x="0" y="0"/>
          <a:ext cx="0" cy="0"/>
          <a:chOff x="0" y="0"/>
          <a:chExt cx="0" cy="0"/>
        </a:xfrm>
      </p:grpSpPr>
      <p:sp>
        <p:nvSpPr>
          <p:cNvPr id="3455" name="Google Shape;3455;p47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56" name="Google Shape;3456;p475"/>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3457" name="Google Shape;3457;p475"/>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3458" name="Google Shape;3458;p47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59" name="Google Shape;3459;p4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60" name="Google Shape;3460;p47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61"/>
        <p:cNvGrpSpPr/>
        <p:nvPr/>
      </p:nvGrpSpPr>
      <p:grpSpPr>
        <a:xfrm>
          <a:off x="0" y="0"/>
          <a:ext cx="0" cy="0"/>
          <a:chOff x="0" y="0"/>
          <a:chExt cx="0" cy="0"/>
        </a:xfrm>
      </p:grpSpPr>
      <p:sp>
        <p:nvSpPr>
          <p:cNvPr id="3462" name="Google Shape;3462;p4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63" name="Google Shape;3463;p47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dirty="0"/>
          </a:p>
        </p:txBody>
      </p:sp>
      <p:sp>
        <p:nvSpPr>
          <p:cNvPr id="3464" name="Google Shape;3464;p47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dirty="0"/>
          </a:p>
        </p:txBody>
      </p:sp>
      <p:sp>
        <p:nvSpPr>
          <p:cNvPr id="3465" name="Google Shape;3465;p47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dirty="0"/>
          </a:p>
        </p:txBody>
      </p:sp>
      <p:sp>
        <p:nvSpPr>
          <p:cNvPr id="3466" name="Google Shape;3466;p47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dirty="0"/>
          </a:p>
        </p:txBody>
      </p:sp>
      <p:sp>
        <p:nvSpPr>
          <p:cNvPr id="3467" name="Google Shape;3467;p47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68" name="Google Shape;3468;p4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69" name="Google Shape;3469;p47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70"/>
        <p:cNvGrpSpPr/>
        <p:nvPr/>
      </p:nvGrpSpPr>
      <p:grpSpPr>
        <a:xfrm>
          <a:off x="0" y="0"/>
          <a:ext cx="0" cy="0"/>
          <a:chOff x="0" y="0"/>
          <a:chExt cx="0" cy="0"/>
        </a:xfrm>
      </p:grpSpPr>
      <p:sp>
        <p:nvSpPr>
          <p:cNvPr id="3471" name="Google Shape;3471;p47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72" name="Google Shape;3472;p47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73" name="Google Shape;3473;p47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74"/>
        <p:cNvGrpSpPr/>
        <p:nvPr/>
      </p:nvGrpSpPr>
      <p:grpSpPr>
        <a:xfrm>
          <a:off x="0" y="0"/>
          <a:ext cx="0" cy="0"/>
          <a:chOff x="0" y="0"/>
          <a:chExt cx="0" cy="0"/>
        </a:xfrm>
      </p:grpSpPr>
      <p:sp>
        <p:nvSpPr>
          <p:cNvPr id="3475" name="Google Shape;3475;p47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76" name="Google Shape;3476;p47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81000" algn="l">
              <a:spcBef>
                <a:spcPts val="640"/>
              </a:spcBef>
              <a:spcAft>
                <a:spcPts val="0"/>
              </a:spcAft>
              <a:buSzPts val="2400"/>
              <a:buChar char="●"/>
              <a:defRPr sz="3200" b="1" i="0">
                <a:latin typeface="Arial" panose="020B0604020202020204" pitchFamily="34" charset="0"/>
                <a:cs typeface="Arial" panose="020B0604020202020204" pitchFamily="34" charset="0"/>
              </a:defRPr>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dirty="0"/>
          </a:p>
        </p:txBody>
      </p:sp>
      <p:sp>
        <p:nvSpPr>
          <p:cNvPr id="3477" name="Google Shape;3477;p47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dirty="0"/>
          </a:p>
        </p:txBody>
      </p:sp>
      <p:sp>
        <p:nvSpPr>
          <p:cNvPr id="3478" name="Google Shape;3478;p47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79" name="Google Shape;3479;p4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80" name="Google Shape;3480;p47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81"/>
        <p:cNvGrpSpPr/>
        <p:nvPr/>
      </p:nvGrpSpPr>
      <p:grpSpPr>
        <a:xfrm>
          <a:off x="0" y="0"/>
          <a:ext cx="0" cy="0"/>
          <a:chOff x="0" y="0"/>
          <a:chExt cx="0" cy="0"/>
        </a:xfrm>
      </p:grpSpPr>
      <p:sp>
        <p:nvSpPr>
          <p:cNvPr id="3482" name="Google Shape;3482;p47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83" name="Google Shape;3483;p47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dirty="0"/>
          </a:p>
        </p:txBody>
      </p:sp>
      <p:sp>
        <p:nvSpPr>
          <p:cNvPr id="3484" name="Google Shape;3484;p47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dirty="0"/>
          </a:p>
        </p:txBody>
      </p:sp>
      <p:sp>
        <p:nvSpPr>
          <p:cNvPr id="3485" name="Google Shape;3485;p47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86" name="Google Shape;3486;p4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87" name="Google Shape;3487;p47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88"/>
        <p:cNvGrpSpPr/>
        <p:nvPr/>
      </p:nvGrpSpPr>
      <p:grpSpPr>
        <a:xfrm>
          <a:off x="0" y="0"/>
          <a:ext cx="0" cy="0"/>
          <a:chOff x="0" y="0"/>
          <a:chExt cx="0" cy="0"/>
        </a:xfrm>
      </p:grpSpPr>
      <p:sp>
        <p:nvSpPr>
          <p:cNvPr id="3489" name="Google Shape;3489;p48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90" name="Google Shape;3490;p480"/>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491" name="Google Shape;3491;p48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92" name="Google Shape;3492;p48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93" name="Google Shape;3493;p48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94"/>
        <p:cNvGrpSpPr/>
        <p:nvPr/>
      </p:nvGrpSpPr>
      <p:grpSpPr>
        <a:xfrm>
          <a:off x="0" y="0"/>
          <a:ext cx="0" cy="0"/>
          <a:chOff x="0" y="0"/>
          <a:chExt cx="0" cy="0"/>
        </a:xfrm>
      </p:grpSpPr>
      <p:sp>
        <p:nvSpPr>
          <p:cNvPr id="3495" name="Google Shape;3495;p481"/>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496" name="Google Shape;3496;p481"/>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497" name="Google Shape;3497;p48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98" name="Google Shape;3498;p48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499" name="Google Shape;3499;p48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DIAGRAM">
    <p:spTree>
      <p:nvGrpSpPr>
        <p:cNvPr id="1" name="Shape 3500"/>
        <p:cNvGrpSpPr/>
        <p:nvPr/>
      </p:nvGrpSpPr>
      <p:grpSpPr>
        <a:xfrm>
          <a:off x="0" y="0"/>
          <a:ext cx="0" cy="0"/>
          <a:chOff x="0" y="0"/>
          <a:chExt cx="0" cy="0"/>
        </a:xfrm>
      </p:grpSpPr>
      <p:sp>
        <p:nvSpPr>
          <p:cNvPr id="3501" name="Google Shape;3501;p482"/>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502" name="Google Shape;3502;p482"/>
          <p:cNvSpPr>
            <a:spLocks noGrp="1"/>
          </p:cNvSpPr>
          <p:nvPr>
            <p:ph type="dgm" idx="2"/>
          </p:nvPr>
        </p:nvSpPr>
        <p:spPr>
          <a:xfrm>
            <a:off x="457200" y="1600200"/>
            <a:ext cx="8229600" cy="4530725"/>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3503" name="Google Shape;3503;p48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04" name="Google Shape;3504;p4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05" name="Google Shape;3505;p48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527"/>
        <p:cNvGrpSpPr/>
        <p:nvPr/>
      </p:nvGrpSpPr>
      <p:grpSpPr>
        <a:xfrm>
          <a:off x="0" y="0"/>
          <a:ext cx="0" cy="0"/>
          <a:chOff x="0" y="0"/>
          <a:chExt cx="0" cy="0"/>
        </a:xfrm>
      </p:grpSpPr>
      <p:grpSp>
        <p:nvGrpSpPr>
          <p:cNvPr id="3528" name="Google Shape;3528;p484"/>
          <p:cNvGrpSpPr/>
          <p:nvPr/>
        </p:nvGrpSpPr>
        <p:grpSpPr>
          <a:xfrm>
            <a:off x="177800" y="230188"/>
            <a:ext cx="203200" cy="6503987"/>
            <a:chOff x="112" y="145"/>
            <a:chExt cx="128" cy="4097"/>
          </a:xfrm>
        </p:grpSpPr>
        <p:sp>
          <p:nvSpPr>
            <p:cNvPr id="3529" name="Google Shape;3529;p484"/>
            <p:cNvSpPr/>
            <p:nvPr/>
          </p:nvSpPr>
          <p:spPr>
            <a:xfrm flipH="1">
              <a:off x="192" y="162"/>
              <a:ext cx="48" cy="4080"/>
            </a:xfrm>
            <a:prstGeom prst="rect">
              <a:avLst/>
            </a:prstGeom>
            <a:gradFill>
              <a:gsLst>
                <a:gs pos="0">
                  <a:schemeClr val="dk2"/>
                </a:gs>
                <a:gs pos="100000">
                  <a:schemeClr val="folHlink"/>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sp>
          <p:nvSpPr>
            <p:cNvPr id="3530" name="Google Shape;3530;p484"/>
            <p:cNvSpPr/>
            <p:nvPr/>
          </p:nvSpPr>
          <p:spPr>
            <a:xfrm>
              <a:off x="112" y="145"/>
              <a:ext cx="48" cy="3941"/>
            </a:xfrm>
            <a:prstGeom prst="rect">
              <a:avLst/>
            </a:prstGeom>
            <a:gradFill>
              <a:gsLst>
                <a:gs pos="0">
                  <a:schemeClr val="dk2"/>
                </a:gs>
                <a:gs pos="100000">
                  <a:schemeClr val="hlink"/>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i="0" dirty="0">
                <a:solidFill>
                  <a:srgbClr val="F8F8F8"/>
                </a:solidFill>
                <a:latin typeface="Arial" panose="020B0604020202020204" pitchFamily="34" charset="0"/>
                <a:ea typeface="Times New Roman"/>
                <a:cs typeface="Arial" panose="020B0604020202020204" pitchFamily="34" charset="0"/>
                <a:sym typeface="Times New Roman"/>
              </a:endParaRPr>
            </a:p>
          </p:txBody>
        </p:sp>
      </p:grpSp>
      <p:grpSp>
        <p:nvGrpSpPr>
          <p:cNvPr id="3531" name="Google Shape;3531;p484"/>
          <p:cNvGrpSpPr/>
          <p:nvPr/>
        </p:nvGrpSpPr>
        <p:grpSpPr>
          <a:xfrm>
            <a:off x="8793163" y="220663"/>
            <a:ext cx="198437" cy="6408737"/>
            <a:chOff x="5539" y="139"/>
            <a:chExt cx="125" cy="4037"/>
          </a:xfrm>
        </p:grpSpPr>
        <p:sp>
          <p:nvSpPr>
            <p:cNvPr id="3532" name="Google Shape;3532;p484"/>
            <p:cNvSpPr/>
            <p:nvPr/>
          </p:nvSpPr>
          <p:spPr>
            <a:xfrm>
              <a:off x="5621" y="139"/>
              <a:ext cx="43" cy="3989"/>
            </a:xfrm>
            <a:prstGeom prst="rect">
              <a:avLst/>
            </a:prstGeom>
            <a:gradFill>
              <a:gsLst>
                <a:gs pos="0">
                  <a:schemeClr val="accent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sp>
          <p:nvSpPr>
            <p:cNvPr id="3533" name="Google Shape;3533;p484"/>
            <p:cNvSpPr/>
            <p:nvPr/>
          </p:nvSpPr>
          <p:spPr>
            <a:xfrm flipH="1">
              <a:off x="5539" y="240"/>
              <a:ext cx="49" cy="3936"/>
            </a:xfrm>
            <a:prstGeom prst="rect">
              <a:avLst/>
            </a:prstGeom>
            <a:gradFill>
              <a:gsLst>
                <a:gs pos="0">
                  <a:schemeClr val="accent2"/>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grpSp>
      <p:grpSp>
        <p:nvGrpSpPr>
          <p:cNvPr id="3534" name="Google Shape;3534;p484"/>
          <p:cNvGrpSpPr/>
          <p:nvPr/>
        </p:nvGrpSpPr>
        <p:grpSpPr>
          <a:xfrm>
            <a:off x="412750" y="6477000"/>
            <a:ext cx="8686800" cy="227807"/>
            <a:chOff x="260" y="4080"/>
            <a:chExt cx="5472" cy="144"/>
          </a:xfrm>
        </p:grpSpPr>
        <p:sp>
          <p:nvSpPr>
            <p:cNvPr id="3535" name="Google Shape;3535;p484"/>
            <p:cNvSpPr/>
            <p:nvPr/>
          </p:nvSpPr>
          <p:spPr>
            <a:xfrm rot="-5400000" flipH="1">
              <a:off x="2972" y="1368"/>
              <a:ext cx="48" cy="5472"/>
            </a:xfrm>
            <a:prstGeom prst="rect">
              <a:avLst/>
            </a:prstGeom>
            <a:gradFill>
              <a:gsLst>
                <a:gs pos="0">
                  <a:schemeClr val="dk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sp>
          <p:nvSpPr>
            <p:cNvPr id="3536" name="Google Shape;3536;p484"/>
            <p:cNvSpPr/>
            <p:nvPr/>
          </p:nvSpPr>
          <p:spPr>
            <a:xfrm rot="-5400000" flipH="1">
              <a:off x="2914" y="1522"/>
              <a:ext cx="48" cy="5355"/>
            </a:xfrm>
            <a:prstGeom prst="rect">
              <a:avLst/>
            </a:prstGeom>
            <a:gradFill>
              <a:gsLst>
                <a:gs pos="0">
                  <a:schemeClr val="dk2"/>
                </a:gs>
                <a:gs pos="100000">
                  <a:schemeClr val="hlink"/>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grpSp>
      <p:grpSp>
        <p:nvGrpSpPr>
          <p:cNvPr id="3537" name="Google Shape;3537;p484"/>
          <p:cNvGrpSpPr/>
          <p:nvPr/>
        </p:nvGrpSpPr>
        <p:grpSpPr>
          <a:xfrm>
            <a:off x="75406" y="177007"/>
            <a:ext cx="8746332" cy="161131"/>
            <a:chOff x="47" y="112"/>
            <a:chExt cx="5509" cy="101"/>
          </a:xfrm>
        </p:grpSpPr>
        <p:sp>
          <p:nvSpPr>
            <p:cNvPr id="3538" name="Google Shape;3538;p484"/>
            <p:cNvSpPr/>
            <p:nvPr/>
          </p:nvSpPr>
          <p:spPr>
            <a:xfrm rot="-5400000" flipH="1">
              <a:off x="2853" y="-2491"/>
              <a:ext cx="37" cy="5371"/>
            </a:xfrm>
            <a:prstGeom prst="rect">
              <a:avLst/>
            </a:prstGeom>
            <a:gradFill>
              <a:gsLst>
                <a:gs pos="0">
                  <a:schemeClr val="hlink"/>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sp>
          <p:nvSpPr>
            <p:cNvPr id="3539" name="Google Shape;3539;p484"/>
            <p:cNvSpPr/>
            <p:nvPr/>
          </p:nvSpPr>
          <p:spPr>
            <a:xfrm rot="-5400000" flipH="1">
              <a:off x="2783" y="-2624"/>
              <a:ext cx="38" cy="5509"/>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grpSp>
      <p:sp>
        <p:nvSpPr>
          <p:cNvPr id="3540" name="Google Shape;3540;p484"/>
          <p:cNvSpPr txBox="1">
            <a:spLocks noGrp="1"/>
          </p:cNvSpPr>
          <p:nvPr>
            <p:ph type="ctrTitle"/>
          </p:nvPr>
        </p:nvSpPr>
        <p:spPr>
          <a:xfrm>
            <a:off x="685800" y="1219200"/>
            <a:ext cx="7772400" cy="1143000"/>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1" name="Google Shape;3541;p484"/>
          <p:cNvSpPr txBox="1">
            <a:spLocks noGrp="1"/>
          </p:cNvSpPr>
          <p:nvPr>
            <p:ph type="subTitle" idx="1"/>
          </p:nvPr>
        </p:nvSpPr>
        <p:spPr>
          <a:xfrm>
            <a:off x="1371600" y="2667000"/>
            <a:ext cx="6400800" cy="1752600"/>
          </a:xfrm>
          <a:prstGeom prst="rect">
            <a:avLst/>
          </a:prstGeom>
          <a:noFill/>
          <a:ln>
            <a:noFill/>
          </a:ln>
        </p:spPr>
        <p:txBody>
          <a:bodyPr spcFirstLastPara="1" wrap="square" lIns="91425" tIns="45700" rIns="91425" bIns="45700" anchor="t" anchorCtr="0"/>
          <a:lstStyle>
            <a:lvl1pPr lvl="0" algn="ctr">
              <a:spcBef>
                <a:spcPts val="560"/>
              </a:spcBef>
              <a:spcAft>
                <a:spcPts val="0"/>
              </a:spcAft>
              <a:buSzPts val="2800"/>
              <a:buFont typeface="Helvetica Neue"/>
              <a:buNone/>
              <a:defRPr sz="2800"/>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3542" name="Google Shape;3542;p484"/>
          <p:cNvSpPr txBox="1">
            <a:spLocks noGrp="1"/>
          </p:cNvSpPr>
          <p:nvPr>
            <p:ph type="dt" idx="10"/>
          </p:nvPr>
        </p:nvSpPr>
        <p:spPr>
          <a:xfrm>
            <a:off x="381000" y="6015038"/>
            <a:ext cx="1905000" cy="4572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3" name="Google Shape;3543;p484"/>
          <p:cNvSpPr txBox="1">
            <a:spLocks noGrp="1"/>
          </p:cNvSpPr>
          <p:nvPr>
            <p:ph type="ftr" idx="11"/>
          </p:nvPr>
        </p:nvSpPr>
        <p:spPr>
          <a:xfrm>
            <a:off x="3124200" y="6015038"/>
            <a:ext cx="2895600" cy="457200"/>
          </a:xfrm>
          <a:prstGeom prst="rect">
            <a:avLst/>
          </a:prstGeom>
          <a:noFill/>
          <a:ln>
            <a:noFill/>
          </a:ln>
        </p:spPr>
        <p:txBody>
          <a:bodyPr spcFirstLastPara="1" wrap="square" lIns="91425" tIns="45700" rIns="91425" bIns="45700" anchor="b"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4" name="Google Shape;3544;p484"/>
          <p:cNvSpPr txBox="1">
            <a:spLocks noGrp="1"/>
          </p:cNvSpPr>
          <p:nvPr>
            <p:ph type="sldNum" idx="12"/>
          </p:nvPr>
        </p:nvSpPr>
        <p:spPr>
          <a:xfrm>
            <a:off x="6858000" y="6015038"/>
            <a:ext cx="19050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1400">
                <a:solidFill>
                  <a:srgbClr val="808080"/>
                </a:solidFill>
                <a:latin typeface="Helvetica Neue"/>
                <a:ea typeface="Helvetica Neue"/>
                <a:cs typeface="Helvetica Neue"/>
                <a:sym typeface="Helvetica Neue"/>
              </a:defRPr>
            </a:lvl1pPr>
            <a:lvl2pPr marL="0" marR="0" lvl="1" indent="0" algn="r">
              <a:spcBef>
                <a:spcPts val="0"/>
              </a:spcBef>
              <a:spcAft>
                <a:spcPts val="0"/>
              </a:spcAft>
              <a:buNone/>
              <a:defRPr sz="1400">
                <a:solidFill>
                  <a:srgbClr val="808080"/>
                </a:solidFill>
                <a:latin typeface="Helvetica Neue"/>
                <a:ea typeface="Helvetica Neue"/>
                <a:cs typeface="Helvetica Neue"/>
                <a:sym typeface="Helvetica Neue"/>
              </a:defRPr>
            </a:lvl2pPr>
            <a:lvl3pPr marL="0" marR="0" lvl="2" indent="0" algn="r">
              <a:spcBef>
                <a:spcPts val="0"/>
              </a:spcBef>
              <a:spcAft>
                <a:spcPts val="0"/>
              </a:spcAft>
              <a:buNone/>
              <a:defRPr sz="1400">
                <a:solidFill>
                  <a:srgbClr val="808080"/>
                </a:solidFill>
                <a:latin typeface="Helvetica Neue"/>
                <a:ea typeface="Helvetica Neue"/>
                <a:cs typeface="Helvetica Neue"/>
                <a:sym typeface="Helvetica Neue"/>
              </a:defRPr>
            </a:lvl3pPr>
            <a:lvl4pPr marL="0" marR="0" lvl="3" indent="0" algn="r">
              <a:spcBef>
                <a:spcPts val="0"/>
              </a:spcBef>
              <a:spcAft>
                <a:spcPts val="0"/>
              </a:spcAft>
              <a:buNone/>
              <a:defRPr sz="1400">
                <a:solidFill>
                  <a:srgbClr val="808080"/>
                </a:solidFill>
                <a:latin typeface="Helvetica Neue"/>
                <a:ea typeface="Helvetica Neue"/>
                <a:cs typeface="Helvetica Neue"/>
                <a:sym typeface="Helvetica Neue"/>
              </a:defRPr>
            </a:lvl4pPr>
            <a:lvl5pPr marL="0" marR="0" lvl="4" indent="0" algn="r">
              <a:spcBef>
                <a:spcPts val="0"/>
              </a:spcBef>
              <a:spcAft>
                <a:spcPts val="0"/>
              </a:spcAft>
              <a:buNone/>
              <a:defRPr sz="1400">
                <a:solidFill>
                  <a:srgbClr val="808080"/>
                </a:solidFill>
                <a:latin typeface="Helvetica Neue"/>
                <a:ea typeface="Helvetica Neue"/>
                <a:cs typeface="Helvetica Neue"/>
                <a:sym typeface="Helvetica Neue"/>
              </a:defRPr>
            </a:lvl5pPr>
            <a:lvl6pPr marL="0" marR="0" lvl="5" indent="0" algn="r">
              <a:spcBef>
                <a:spcPts val="0"/>
              </a:spcBef>
              <a:spcAft>
                <a:spcPts val="0"/>
              </a:spcAft>
              <a:buNone/>
              <a:defRPr sz="1400">
                <a:solidFill>
                  <a:srgbClr val="808080"/>
                </a:solidFill>
                <a:latin typeface="Helvetica Neue"/>
                <a:ea typeface="Helvetica Neue"/>
                <a:cs typeface="Helvetica Neue"/>
                <a:sym typeface="Helvetica Neue"/>
              </a:defRPr>
            </a:lvl6pPr>
            <a:lvl7pPr marL="0" marR="0" lvl="6" indent="0" algn="r">
              <a:spcBef>
                <a:spcPts val="0"/>
              </a:spcBef>
              <a:spcAft>
                <a:spcPts val="0"/>
              </a:spcAft>
              <a:buNone/>
              <a:defRPr sz="1400">
                <a:solidFill>
                  <a:srgbClr val="808080"/>
                </a:solidFill>
                <a:latin typeface="Helvetica Neue"/>
                <a:ea typeface="Helvetica Neue"/>
                <a:cs typeface="Helvetica Neue"/>
                <a:sym typeface="Helvetica Neue"/>
              </a:defRPr>
            </a:lvl7pPr>
            <a:lvl8pPr marL="0" marR="0" lvl="7" indent="0" algn="r">
              <a:spcBef>
                <a:spcPts val="0"/>
              </a:spcBef>
              <a:spcAft>
                <a:spcPts val="0"/>
              </a:spcAft>
              <a:buNone/>
              <a:defRPr sz="1400">
                <a:solidFill>
                  <a:srgbClr val="808080"/>
                </a:solidFill>
                <a:latin typeface="Helvetica Neue"/>
                <a:ea typeface="Helvetica Neue"/>
                <a:cs typeface="Helvetica Neue"/>
                <a:sym typeface="Helvetica Neue"/>
              </a:defRPr>
            </a:lvl8pPr>
            <a:lvl9pPr marL="0" marR="0" lvl="8" indent="0" algn="r">
              <a:spcBef>
                <a:spcPts val="0"/>
              </a:spcBef>
              <a:spcAft>
                <a:spcPts val="0"/>
              </a:spcAft>
              <a:buNone/>
              <a:defRPr sz="1400">
                <a:solidFill>
                  <a:srgbClr val="80808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528"/>
                                        </p:tgtEl>
                                        <p:attrNameLst>
                                          <p:attrName>style.visibility</p:attrName>
                                        </p:attrNameLst>
                                      </p:cBhvr>
                                      <p:to>
                                        <p:strVal val="visible"/>
                                      </p:to>
                                    </p:set>
                                    <p:anim calcmode="lin" valueType="num">
                                      <p:cBhvr additive="base">
                                        <p:cTn id="7" dur="500"/>
                                        <p:tgtEl>
                                          <p:spTgt spid="352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534"/>
                                        </p:tgtEl>
                                        <p:attrNameLst>
                                          <p:attrName>style.visibility</p:attrName>
                                        </p:attrNameLst>
                                      </p:cBhvr>
                                      <p:to>
                                        <p:strVal val="visible"/>
                                      </p:to>
                                    </p:set>
                                    <p:anim calcmode="lin" valueType="num">
                                      <p:cBhvr additive="base">
                                        <p:cTn id="11" dur="500"/>
                                        <p:tgtEl>
                                          <p:spTgt spid="353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3531"/>
                                        </p:tgtEl>
                                        <p:attrNameLst>
                                          <p:attrName>style.visibility</p:attrName>
                                        </p:attrNameLst>
                                      </p:cBhvr>
                                      <p:to>
                                        <p:strVal val="visible"/>
                                      </p:to>
                                    </p:set>
                                    <p:anim calcmode="lin" valueType="num">
                                      <p:cBhvr additive="base">
                                        <p:cTn id="15" dur="500"/>
                                        <p:tgtEl>
                                          <p:spTgt spid="353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 fill="hold">
                                          <p:stCondLst>
                                            <p:cond delay="0"/>
                                          </p:stCondLst>
                                        </p:cTn>
                                        <p:tgtEl>
                                          <p:spTgt spid="3537"/>
                                        </p:tgtEl>
                                        <p:attrNameLst>
                                          <p:attrName>style.visibility</p:attrName>
                                        </p:attrNameLst>
                                      </p:cBhvr>
                                      <p:to>
                                        <p:strVal val="visible"/>
                                      </p:to>
                                    </p:set>
                                    <p:anim calcmode="lin" valueType="num">
                                      <p:cBhvr additive="base">
                                        <p:cTn id="19" dur="500"/>
                                        <p:tgtEl>
                                          <p:spTgt spid="353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7"/>
        <p:cNvGrpSpPr/>
        <p:nvPr/>
      </p:nvGrpSpPr>
      <p:grpSpPr>
        <a:xfrm>
          <a:off x="0" y="0"/>
          <a:ext cx="0" cy="0"/>
          <a:chOff x="0" y="0"/>
          <a:chExt cx="0" cy="0"/>
        </a:xfrm>
      </p:grpSpPr>
      <p:sp>
        <p:nvSpPr>
          <p:cNvPr id="308" name="Google Shape;308;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9" name="Google Shape;309;p4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0" name="Google Shape;310;p4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1" name="Google Shape;311;p4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2" name="Google Shape;312;p4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13" name="Google Shape;313;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59"/>
        <p:cNvGrpSpPr/>
        <p:nvPr/>
      </p:nvGrpSpPr>
      <p:grpSpPr>
        <a:xfrm>
          <a:off x="0" y="0"/>
          <a:ext cx="0" cy="0"/>
          <a:chOff x="0" y="0"/>
          <a:chExt cx="0" cy="0"/>
        </a:xfrm>
      </p:grpSpPr>
      <p:sp>
        <p:nvSpPr>
          <p:cNvPr id="3560" name="Google Shape;3560;p48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561" name="Google Shape;3561;p48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62" name="Google Shape;3562;p4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63" name="Google Shape;3563;p48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64"/>
        <p:cNvGrpSpPr/>
        <p:nvPr/>
      </p:nvGrpSpPr>
      <p:grpSpPr>
        <a:xfrm>
          <a:off x="0" y="0"/>
          <a:ext cx="0" cy="0"/>
          <a:chOff x="0" y="0"/>
          <a:chExt cx="0" cy="0"/>
        </a:xfrm>
      </p:grpSpPr>
      <p:sp>
        <p:nvSpPr>
          <p:cNvPr id="3565" name="Google Shape;3565;p48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566" name="Google Shape;3566;p487"/>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567" name="Google Shape;3567;p48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68" name="Google Shape;3568;p4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69" name="Google Shape;3569;p48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70"/>
        <p:cNvGrpSpPr/>
        <p:nvPr/>
      </p:nvGrpSpPr>
      <p:grpSpPr>
        <a:xfrm>
          <a:off x="0" y="0"/>
          <a:ext cx="0" cy="0"/>
          <a:chOff x="0" y="0"/>
          <a:chExt cx="0" cy="0"/>
        </a:xfrm>
      </p:grpSpPr>
      <p:sp>
        <p:nvSpPr>
          <p:cNvPr id="3571" name="Google Shape;3571;p48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572" name="Google Shape;3572;p48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500"/>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dirty="0"/>
          </a:p>
        </p:txBody>
      </p:sp>
      <p:sp>
        <p:nvSpPr>
          <p:cNvPr id="3573" name="Google Shape;3573;p48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74" name="Google Shape;3574;p4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75" name="Google Shape;3575;p48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76"/>
        <p:cNvGrpSpPr/>
        <p:nvPr/>
      </p:nvGrpSpPr>
      <p:grpSpPr>
        <a:xfrm>
          <a:off x="0" y="0"/>
          <a:ext cx="0" cy="0"/>
          <a:chOff x="0" y="0"/>
          <a:chExt cx="0" cy="0"/>
        </a:xfrm>
      </p:grpSpPr>
      <p:sp>
        <p:nvSpPr>
          <p:cNvPr id="3577" name="Google Shape;3577;p489"/>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578" name="Google Shape;3578;p489"/>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3579" name="Google Shape;3579;p489"/>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3580" name="Google Shape;3580;p48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81" name="Google Shape;3581;p4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82" name="Google Shape;3582;p48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83"/>
        <p:cNvGrpSpPr/>
        <p:nvPr/>
      </p:nvGrpSpPr>
      <p:grpSpPr>
        <a:xfrm>
          <a:off x="0" y="0"/>
          <a:ext cx="0" cy="0"/>
          <a:chOff x="0" y="0"/>
          <a:chExt cx="0" cy="0"/>
        </a:xfrm>
      </p:grpSpPr>
      <p:sp>
        <p:nvSpPr>
          <p:cNvPr id="3584" name="Google Shape;3584;p4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585" name="Google Shape;3585;p49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dirty="0"/>
          </a:p>
        </p:txBody>
      </p:sp>
      <p:sp>
        <p:nvSpPr>
          <p:cNvPr id="3586" name="Google Shape;3586;p49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dirty="0"/>
          </a:p>
        </p:txBody>
      </p:sp>
      <p:sp>
        <p:nvSpPr>
          <p:cNvPr id="3587" name="Google Shape;3587;p49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dirty="0"/>
          </a:p>
        </p:txBody>
      </p:sp>
      <p:sp>
        <p:nvSpPr>
          <p:cNvPr id="3588" name="Google Shape;3588;p49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dirty="0"/>
          </a:p>
        </p:txBody>
      </p:sp>
      <p:sp>
        <p:nvSpPr>
          <p:cNvPr id="3589" name="Google Shape;3589;p49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90" name="Google Shape;3590;p4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91" name="Google Shape;3591;p49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92"/>
        <p:cNvGrpSpPr/>
        <p:nvPr/>
      </p:nvGrpSpPr>
      <p:grpSpPr>
        <a:xfrm>
          <a:off x="0" y="0"/>
          <a:ext cx="0" cy="0"/>
          <a:chOff x="0" y="0"/>
          <a:chExt cx="0" cy="0"/>
        </a:xfrm>
      </p:grpSpPr>
      <p:sp>
        <p:nvSpPr>
          <p:cNvPr id="3593" name="Google Shape;3593;p49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94" name="Google Shape;3594;p4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595" name="Google Shape;3595;p49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96"/>
        <p:cNvGrpSpPr/>
        <p:nvPr/>
      </p:nvGrpSpPr>
      <p:grpSpPr>
        <a:xfrm>
          <a:off x="0" y="0"/>
          <a:ext cx="0" cy="0"/>
          <a:chOff x="0" y="0"/>
          <a:chExt cx="0" cy="0"/>
        </a:xfrm>
      </p:grpSpPr>
      <p:sp>
        <p:nvSpPr>
          <p:cNvPr id="3597" name="Google Shape;3597;p49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598" name="Google Shape;3598;p49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81000" algn="l">
              <a:spcBef>
                <a:spcPts val="640"/>
              </a:spcBef>
              <a:spcAft>
                <a:spcPts val="0"/>
              </a:spcAft>
              <a:buSzPts val="2400"/>
              <a:buChar char="●"/>
              <a:defRPr sz="3200" b="1" i="0">
                <a:latin typeface="Arial" panose="020B0604020202020204" pitchFamily="34" charset="0"/>
                <a:cs typeface="Arial" panose="020B0604020202020204" pitchFamily="34" charset="0"/>
              </a:defRPr>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dirty="0"/>
          </a:p>
        </p:txBody>
      </p:sp>
      <p:sp>
        <p:nvSpPr>
          <p:cNvPr id="3599" name="Google Shape;3599;p49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dirty="0"/>
          </a:p>
        </p:txBody>
      </p:sp>
      <p:sp>
        <p:nvSpPr>
          <p:cNvPr id="3600" name="Google Shape;3600;p49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01" name="Google Shape;3601;p4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02" name="Google Shape;3602;p49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03"/>
        <p:cNvGrpSpPr/>
        <p:nvPr/>
      </p:nvGrpSpPr>
      <p:grpSpPr>
        <a:xfrm>
          <a:off x="0" y="0"/>
          <a:ext cx="0" cy="0"/>
          <a:chOff x="0" y="0"/>
          <a:chExt cx="0" cy="0"/>
        </a:xfrm>
      </p:grpSpPr>
      <p:sp>
        <p:nvSpPr>
          <p:cNvPr id="3604" name="Google Shape;3604;p49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05" name="Google Shape;3605;p49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dirty="0"/>
          </a:p>
        </p:txBody>
      </p:sp>
      <p:sp>
        <p:nvSpPr>
          <p:cNvPr id="3606" name="Google Shape;3606;p49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dirty="0"/>
          </a:p>
        </p:txBody>
      </p:sp>
      <p:sp>
        <p:nvSpPr>
          <p:cNvPr id="3607" name="Google Shape;3607;p49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08" name="Google Shape;3608;p4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09" name="Google Shape;3609;p49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10"/>
        <p:cNvGrpSpPr/>
        <p:nvPr/>
      </p:nvGrpSpPr>
      <p:grpSpPr>
        <a:xfrm>
          <a:off x="0" y="0"/>
          <a:ext cx="0" cy="0"/>
          <a:chOff x="0" y="0"/>
          <a:chExt cx="0" cy="0"/>
        </a:xfrm>
      </p:grpSpPr>
      <p:sp>
        <p:nvSpPr>
          <p:cNvPr id="3611" name="Google Shape;3611;p49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12" name="Google Shape;3612;p494"/>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613" name="Google Shape;3613;p49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14" name="Google Shape;3614;p4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15" name="Google Shape;3615;p49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16"/>
        <p:cNvGrpSpPr/>
        <p:nvPr/>
      </p:nvGrpSpPr>
      <p:grpSpPr>
        <a:xfrm>
          <a:off x="0" y="0"/>
          <a:ext cx="0" cy="0"/>
          <a:chOff x="0" y="0"/>
          <a:chExt cx="0" cy="0"/>
        </a:xfrm>
      </p:grpSpPr>
      <p:sp>
        <p:nvSpPr>
          <p:cNvPr id="3617" name="Google Shape;3617;p495"/>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18" name="Google Shape;3618;p495"/>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619" name="Google Shape;3619;p49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20" name="Google Shape;3620;p4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21" name="Google Shape;3621;p49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6"/>
        <p:cNvGrpSpPr/>
        <p:nvPr/>
      </p:nvGrpSpPr>
      <p:grpSpPr>
        <a:xfrm>
          <a:off x="0" y="0"/>
          <a:ext cx="0" cy="0"/>
          <a:chOff x="0" y="0"/>
          <a:chExt cx="0" cy="0"/>
        </a:xfrm>
      </p:grpSpPr>
      <p:sp>
        <p:nvSpPr>
          <p:cNvPr id="317" name="Google Shape;317;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8" name="Google Shape;31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9" name="Google Shape;31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28"/>
        <p:cNvGrpSpPr/>
        <p:nvPr/>
      </p:nvGrpSpPr>
      <p:grpSpPr>
        <a:xfrm>
          <a:off x="0" y="0"/>
          <a:ext cx="0" cy="0"/>
          <a:chOff x="0" y="0"/>
          <a:chExt cx="0" cy="0"/>
        </a:xfrm>
      </p:grpSpPr>
      <p:sp>
        <p:nvSpPr>
          <p:cNvPr id="3629" name="Google Shape;3629;p4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0" name="Google Shape;3630;p4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1" name="Google Shape;3631;p4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32"/>
        <p:cNvGrpSpPr/>
        <p:nvPr/>
      </p:nvGrpSpPr>
      <p:grpSpPr>
        <a:xfrm>
          <a:off x="0" y="0"/>
          <a:ext cx="0" cy="0"/>
          <a:chOff x="0" y="0"/>
          <a:chExt cx="0" cy="0"/>
        </a:xfrm>
      </p:grpSpPr>
      <p:sp>
        <p:nvSpPr>
          <p:cNvPr id="3633" name="Google Shape;3633;p49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34" name="Google Shape;3634;p49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635" name="Google Shape;3635;p4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6" name="Google Shape;3636;p4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7" name="Google Shape;3637;p4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44"/>
        <p:cNvGrpSpPr/>
        <p:nvPr/>
      </p:nvGrpSpPr>
      <p:grpSpPr>
        <a:xfrm>
          <a:off x="0" y="0"/>
          <a:ext cx="0" cy="0"/>
          <a:chOff x="0" y="0"/>
          <a:chExt cx="0" cy="0"/>
        </a:xfrm>
      </p:grpSpPr>
      <p:sp>
        <p:nvSpPr>
          <p:cNvPr id="3645" name="Google Shape;3645;p5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46" name="Google Shape;3646;p5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47" name="Google Shape;3647;p5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48"/>
        <p:cNvGrpSpPr/>
        <p:nvPr/>
      </p:nvGrpSpPr>
      <p:grpSpPr>
        <a:xfrm>
          <a:off x="0" y="0"/>
          <a:ext cx="0" cy="0"/>
          <a:chOff x="0" y="0"/>
          <a:chExt cx="0" cy="0"/>
        </a:xfrm>
      </p:grpSpPr>
      <p:sp>
        <p:nvSpPr>
          <p:cNvPr id="3649" name="Google Shape;3649;p5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50" name="Google Shape;3650;p5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3651" name="Google Shape;3651;p5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52" name="Google Shape;3652;p5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53" name="Google Shape;3653;p5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54"/>
        <p:cNvGrpSpPr/>
        <p:nvPr/>
      </p:nvGrpSpPr>
      <p:grpSpPr>
        <a:xfrm>
          <a:off x="0" y="0"/>
          <a:ext cx="0" cy="0"/>
          <a:chOff x="0" y="0"/>
          <a:chExt cx="0" cy="0"/>
        </a:xfrm>
      </p:grpSpPr>
      <p:sp>
        <p:nvSpPr>
          <p:cNvPr id="3655" name="Google Shape;3655;p5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56" name="Google Shape;3656;p5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657" name="Google Shape;3657;p5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58" name="Google Shape;3658;p5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59" name="Google Shape;3659;p5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60"/>
        <p:cNvGrpSpPr/>
        <p:nvPr/>
      </p:nvGrpSpPr>
      <p:grpSpPr>
        <a:xfrm>
          <a:off x="0" y="0"/>
          <a:ext cx="0" cy="0"/>
          <a:chOff x="0" y="0"/>
          <a:chExt cx="0" cy="0"/>
        </a:xfrm>
      </p:grpSpPr>
      <p:sp>
        <p:nvSpPr>
          <p:cNvPr id="3661" name="Google Shape;3661;p50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62" name="Google Shape;3662;p50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663" name="Google Shape;3663;p5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64" name="Google Shape;3664;p5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65" name="Google Shape;3665;p5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66"/>
        <p:cNvGrpSpPr/>
        <p:nvPr/>
      </p:nvGrpSpPr>
      <p:grpSpPr>
        <a:xfrm>
          <a:off x="0" y="0"/>
          <a:ext cx="0" cy="0"/>
          <a:chOff x="0" y="0"/>
          <a:chExt cx="0" cy="0"/>
        </a:xfrm>
      </p:grpSpPr>
      <p:sp>
        <p:nvSpPr>
          <p:cNvPr id="3667" name="Google Shape;3667;p5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68" name="Google Shape;3668;p50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669" name="Google Shape;3669;p50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670" name="Google Shape;3670;p5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71" name="Google Shape;3671;p5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72" name="Google Shape;3672;p5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73"/>
        <p:cNvGrpSpPr/>
        <p:nvPr/>
      </p:nvGrpSpPr>
      <p:grpSpPr>
        <a:xfrm>
          <a:off x="0" y="0"/>
          <a:ext cx="0" cy="0"/>
          <a:chOff x="0" y="0"/>
          <a:chExt cx="0" cy="0"/>
        </a:xfrm>
      </p:grpSpPr>
      <p:sp>
        <p:nvSpPr>
          <p:cNvPr id="3674" name="Google Shape;3674;p5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75" name="Google Shape;3675;p50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676" name="Google Shape;3676;p50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677" name="Google Shape;3677;p50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678" name="Google Shape;3678;p50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679" name="Google Shape;3679;p5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80" name="Google Shape;3680;p5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81" name="Google Shape;3681;p5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82"/>
        <p:cNvGrpSpPr/>
        <p:nvPr/>
      </p:nvGrpSpPr>
      <p:grpSpPr>
        <a:xfrm>
          <a:off x="0" y="0"/>
          <a:ext cx="0" cy="0"/>
          <a:chOff x="0" y="0"/>
          <a:chExt cx="0" cy="0"/>
        </a:xfrm>
      </p:grpSpPr>
      <p:sp>
        <p:nvSpPr>
          <p:cNvPr id="3683" name="Google Shape;3683;p5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84" name="Google Shape;3684;p5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85" name="Google Shape;3685;p5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86" name="Google Shape;3686;p5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87"/>
        <p:cNvGrpSpPr/>
        <p:nvPr/>
      </p:nvGrpSpPr>
      <p:grpSpPr>
        <a:xfrm>
          <a:off x="0" y="0"/>
          <a:ext cx="0" cy="0"/>
          <a:chOff x="0" y="0"/>
          <a:chExt cx="0" cy="0"/>
        </a:xfrm>
      </p:grpSpPr>
      <p:sp>
        <p:nvSpPr>
          <p:cNvPr id="3688" name="Google Shape;3688;p50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89" name="Google Shape;3689;p50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3690" name="Google Shape;3690;p50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691" name="Google Shape;3691;p5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92" name="Google Shape;3692;p5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93" name="Google Shape;3693;p5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1"/>
        <p:cNvGrpSpPr/>
        <p:nvPr/>
      </p:nvGrpSpPr>
      <p:grpSpPr>
        <a:xfrm>
          <a:off x="0" y="0"/>
          <a:ext cx="0" cy="0"/>
          <a:chOff x="0" y="0"/>
          <a:chExt cx="0" cy="0"/>
        </a:xfrm>
      </p:grpSpPr>
      <p:sp>
        <p:nvSpPr>
          <p:cNvPr id="322" name="Google Shape;322;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94"/>
        <p:cNvGrpSpPr/>
        <p:nvPr/>
      </p:nvGrpSpPr>
      <p:grpSpPr>
        <a:xfrm>
          <a:off x="0" y="0"/>
          <a:ext cx="0" cy="0"/>
          <a:chOff x="0" y="0"/>
          <a:chExt cx="0" cy="0"/>
        </a:xfrm>
      </p:grpSpPr>
      <p:sp>
        <p:nvSpPr>
          <p:cNvPr id="3695" name="Google Shape;3695;p50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696" name="Google Shape;3696;p50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3697" name="Google Shape;3697;p50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698" name="Google Shape;3698;p5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699" name="Google Shape;3699;p5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00" name="Google Shape;3700;p5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01"/>
        <p:cNvGrpSpPr/>
        <p:nvPr/>
      </p:nvGrpSpPr>
      <p:grpSpPr>
        <a:xfrm>
          <a:off x="0" y="0"/>
          <a:ext cx="0" cy="0"/>
          <a:chOff x="0" y="0"/>
          <a:chExt cx="0" cy="0"/>
        </a:xfrm>
      </p:grpSpPr>
      <p:sp>
        <p:nvSpPr>
          <p:cNvPr id="3702" name="Google Shape;3702;p50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03" name="Google Shape;3703;p50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704" name="Google Shape;3704;p5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05" name="Google Shape;3705;p5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06" name="Google Shape;3706;p5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07"/>
        <p:cNvGrpSpPr/>
        <p:nvPr/>
      </p:nvGrpSpPr>
      <p:grpSpPr>
        <a:xfrm>
          <a:off x="0" y="0"/>
          <a:ext cx="0" cy="0"/>
          <a:chOff x="0" y="0"/>
          <a:chExt cx="0" cy="0"/>
        </a:xfrm>
      </p:grpSpPr>
      <p:sp>
        <p:nvSpPr>
          <p:cNvPr id="3708" name="Google Shape;3708;p51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09" name="Google Shape;3709;p51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710" name="Google Shape;3710;p5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11" name="Google Shape;3711;p5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12" name="Google Shape;3712;p5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27"/>
        <p:cNvGrpSpPr/>
        <p:nvPr/>
      </p:nvGrpSpPr>
      <p:grpSpPr>
        <a:xfrm>
          <a:off x="0" y="0"/>
          <a:ext cx="0" cy="0"/>
          <a:chOff x="0" y="0"/>
          <a:chExt cx="0" cy="0"/>
        </a:xfrm>
      </p:grpSpPr>
      <p:sp>
        <p:nvSpPr>
          <p:cNvPr id="3728" name="Google Shape;3728;p512"/>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29" name="Google Shape;3729;p51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30" name="Google Shape;3730;p5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31" name="Google Shape;3731;p51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732"/>
        <p:cNvGrpSpPr/>
        <p:nvPr/>
      </p:nvGrpSpPr>
      <p:grpSpPr>
        <a:xfrm>
          <a:off x="0" y="0"/>
          <a:ext cx="0" cy="0"/>
          <a:chOff x="0" y="0"/>
          <a:chExt cx="0" cy="0"/>
        </a:xfrm>
      </p:grpSpPr>
      <p:grpSp>
        <p:nvGrpSpPr>
          <p:cNvPr id="3733" name="Google Shape;3733;p513"/>
          <p:cNvGrpSpPr/>
          <p:nvPr/>
        </p:nvGrpSpPr>
        <p:grpSpPr>
          <a:xfrm>
            <a:off x="0" y="3902075"/>
            <a:ext cx="3400425" cy="2949575"/>
            <a:chOff x="0" y="2458"/>
            <a:chExt cx="2142" cy="1858"/>
          </a:xfrm>
        </p:grpSpPr>
        <p:sp>
          <p:nvSpPr>
            <p:cNvPr id="3734" name="Google Shape;3734;p513"/>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35" name="Google Shape;3735;p513"/>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36" name="Google Shape;3736;p513"/>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37" name="Google Shape;3737;p513"/>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38" name="Google Shape;3738;p513"/>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39" name="Google Shape;3739;p513"/>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40" name="Google Shape;3740;p513"/>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3741" name="Google Shape;3741;p513"/>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sz="48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42" name="Google Shape;3742;p51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SzPts val="2400"/>
              <a:buFont typeface="Noto Sans Symbols"/>
              <a:buNone/>
              <a:defRPr b="1" i="0">
                <a:latin typeface="Arial" panose="020B0604020202020204" pitchFamily="34" charset="0"/>
                <a:cs typeface="Arial" panose="020B0604020202020204" pitchFamily="34" charset="0"/>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dirty="0"/>
          </a:p>
        </p:txBody>
      </p:sp>
      <p:sp>
        <p:nvSpPr>
          <p:cNvPr id="3743" name="Google Shape;3743;p51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44" name="Google Shape;3744;p5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45" name="Google Shape;3745;p51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46"/>
        <p:cNvGrpSpPr/>
        <p:nvPr/>
      </p:nvGrpSpPr>
      <p:grpSpPr>
        <a:xfrm>
          <a:off x="0" y="0"/>
          <a:ext cx="0" cy="0"/>
          <a:chOff x="0" y="0"/>
          <a:chExt cx="0" cy="0"/>
        </a:xfrm>
      </p:grpSpPr>
      <p:sp>
        <p:nvSpPr>
          <p:cNvPr id="3747" name="Google Shape;3747;p51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48" name="Google Shape;3748;p51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749" name="Google Shape;3749;p51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50" name="Google Shape;3750;p5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51" name="Google Shape;3751;p51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52"/>
        <p:cNvGrpSpPr/>
        <p:nvPr/>
      </p:nvGrpSpPr>
      <p:grpSpPr>
        <a:xfrm>
          <a:off x="0" y="0"/>
          <a:ext cx="0" cy="0"/>
          <a:chOff x="0" y="0"/>
          <a:chExt cx="0" cy="0"/>
        </a:xfrm>
      </p:grpSpPr>
      <p:sp>
        <p:nvSpPr>
          <p:cNvPr id="3753" name="Google Shape;3753;p5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54" name="Google Shape;3754;p5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SzPts val="1500"/>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dirty="0"/>
          </a:p>
        </p:txBody>
      </p:sp>
      <p:sp>
        <p:nvSpPr>
          <p:cNvPr id="3755" name="Google Shape;3755;p51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56" name="Google Shape;3756;p5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57" name="Google Shape;3757;p51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58"/>
        <p:cNvGrpSpPr/>
        <p:nvPr/>
      </p:nvGrpSpPr>
      <p:grpSpPr>
        <a:xfrm>
          <a:off x="0" y="0"/>
          <a:ext cx="0" cy="0"/>
          <a:chOff x="0" y="0"/>
          <a:chExt cx="0" cy="0"/>
        </a:xfrm>
      </p:grpSpPr>
      <p:sp>
        <p:nvSpPr>
          <p:cNvPr id="3759" name="Google Shape;3759;p51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60" name="Google Shape;3760;p516"/>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3761" name="Google Shape;3761;p516"/>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lstStyle>
            <a:lvl1pPr marL="457200" lvl="0" indent="-361950" algn="l">
              <a:spcBef>
                <a:spcPts val="560"/>
              </a:spcBef>
              <a:spcAft>
                <a:spcPts val="0"/>
              </a:spcAft>
              <a:buSzPts val="2100"/>
              <a:buChar char="●"/>
              <a:defRPr sz="2800" b="1" i="0">
                <a:latin typeface="Arial" panose="020B0604020202020204" pitchFamily="34" charset="0"/>
                <a:cs typeface="Arial" panose="020B0604020202020204" pitchFamily="34" charset="0"/>
              </a:defRPr>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dirty="0"/>
          </a:p>
        </p:txBody>
      </p:sp>
      <p:sp>
        <p:nvSpPr>
          <p:cNvPr id="3762" name="Google Shape;3762;p51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63" name="Google Shape;3763;p5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64" name="Google Shape;3764;p51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65"/>
        <p:cNvGrpSpPr/>
        <p:nvPr/>
      </p:nvGrpSpPr>
      <p:grpSpPr>
        <a:xfrm>
          <a:off x="0" y="0"/>
          <a:ext cx="0" cy="0"/>
          <a:chOff x="0" y="0"/>
          <a:chExt cx="0" cy="0"/>
        </a:xfrm>
      </p:grpSpPr>
      <p:sp>
        <p:nvSpPr>
          <p:cNvPr id="3766" name="Google Shape;3766;p5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67" name="Google Shape;3767;p5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dirty="0"/>
          </a:p>
        </p:txBody>
      </p:sp>
      <p:sp>
        <p:nvSpPr>
          <p:cNvPr id="3768" name="Google Shape;3768;p5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dirty="0"/>
          </a:p>
        </p:txBody>
      </p:sp>
      <p:sp>
        <p:nvSpPr>
          <p:cNvPr id="3769" name="Google Shape;3769;p5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dirty="0"/>
          </a:p>
        </p:txBody>
      </p:sp>
      <p:sp>
        <p:nvSpPr>
          <p:cNvPr id="3770" name="Google Shape;3770;p5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dirty="0"/>
          </a:p>
        </p:txBody>
      </p:sp>
      <p:sp>
        <p:nvSpPr>
          <p:cNvPr id="3771" name="Google Shape;3771;p51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72" name="Google Shape;3772;p5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73" name="Google Shape;3773;p51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74"/>
        <p:cNvGrpSpPr/>
        <p:nvPr/>
      </p:nvGrpSpPr>
      <p:grpSpPr>
        <a:xfrm>
          <a:off x="0" y="0"/>
          <a:ext cx="0" cy="0"/>
          <a:chOff x="0" y="0"/>
          <a:chExt cx="0" cy="0"/>
        </a:xfrm>
      </p:grpSpPr>
      <p:sp>
        <p:nvSpPr>
          <p:cNvPr id="3775" name="Google Shape;3775;p51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76" name="Google Shape;3776;p5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77" name="Google Shape;3777;p51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5"/>
        <p:cNvGrpSpPr/>
        <p:nvPr/>
      </p:nvGrpSpPr>
      <p:grpSpPr>
        <a:xfrm>
          <a:off x="0" y="0"/>
          <a:ext cx="0" cy="0"/>
          <a:chOff x="0" y="0"/>
          <a:chExt cx="0" cy="0"/>
        </a:xfrm>
      </p:grpSpPr>
      <p:sp>
        <p:nvSpPr>
          <p:cNvPr id="326" name="Google Shape;326;p4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7" name="Google Shape;327;p4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28" name="Google Shape;328;p4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29" name="Google Shape;329;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78"/>
        <p:cNvGrpSpPr/>
        <p:nvPr/>
      </p:nvGrpSpPr>
      <p:grpSpPr>
        <a:xfrm>
          <a:off x="0" y="0"/>
          <a:ext cx="0" cy="0"/>
          <a:chOff x="0" y="0"/>
          <a:chExt cx="0" cy="0"/>
        </a:xfrm>
      </p:grpSpPr>
      <p:sp>
        <p:nvSpPr>
          <p:cNvPr id="3779" name="Google Shape;3779;p5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80" name="Google Shape;3780;p5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81000" algn="l">
              <a:spcBef>
                <a:spcPts val="640"/>
              </a:spcBef>
              <a:spcAft>
                <a:spcPts val="0"/>
              </a:spcAft>
              <a:buSzPts val="2400"/>
              <a:buChar char="●"/>
              <a:defRPr sz="3200" b="1" i="0">
                <a:latin typeface="Arial" panose="020B0604020202020204" pitchFamily="34" charset="0"/>
                <a:cs typeface="Arial" panose="020B0604020202020204" pitchFamily="34" charset="0"/>
              </a:defRPr>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dirty="0"/>
          </a:p>
        </p:txBody>
      </p:sp>
      <p:sp>
        <p:nvSpPr>
          <p:cNvPr id="3781" name="Google Shape;3781;p5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dirty="0"/>
          </a:p>
        </p:txBody>
      </p:sp>
      <p:sp>
        <p:nvSpPr>
          <p:cNvPr id="3782" name="Google Shape;3782;p51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83" name="Google Shape;3783;p5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84" name="Google Shape;3784;p51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85"/>
        <p:cNvGrpSpPr/>
        <p:nvPr/>
      </p:nvGrpSpPr>
      <p:grpSpPr>
        <a:xfrm>
          <a:off x="0" y="0"/>
          <a:ext cx="0" cy="0"/>
          <a:chOff x="0" y="0"/>
          <a:chExt cx="0" cy="0"/>
        </a:xfrm>
      </p:grpSpPr>
      <p:sp>
        <p:nvSpPr>
          <p:cNvPr id="3786" name="Google Shape;3786;p5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87" name="Google Shape;3787;p52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dirty="0"/>
          </a:p>
        </p:txBody>
      </p:sp>
      <p:sp>
        <p:nvSpPr>
          <p:cNvPr id="3788" name="Google Shape;3788;p5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dirty="0"/>
          </a:p>
        </p:txBody>
      </p:sp>
      <p:sp>
        <p:nvSpPr>
          <p:cNvPr id="3789" name="Google Shape;3789;p52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90" name="Google Shape;3790;p5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91" name="Google Shape;3791;p52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92"/>
        <p:cNvGrpSpPr/>
        <p:nvPr/>
      </p:nvGrpSpPr>
      <p:grpSpPr>
        <a:xfrm>
          <a:off x="0" y="0"/>
          <a:ext cx="0" cy="0"/>
          <a:chOff x="0" y="0"/>
          <a:chExt cx="0" cy="0"/>
        </a:xfrm>
      </p:grpSpPr>
      <p:sp>
        <p:nvSpPr>
          <p:cNvPr id="3793" name="Google Shape;3793;p52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794" name="Google Shape;3794;p521"/>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795" name="Google Shape;3795;p52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96" name="Google Shape;3796;p5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797" name="Google Shape;3797;p52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98"/>
        <p:cNvGrpSpPr/>
        <p:nvPr/>
      </p:nvGrpSpPr>
      <p:grpSpPr>
        <a:xfrm>
          <a:off x="0" y="0"/>
          <a:ext cx="0" cy="0"/>
          <a:chOff x="0" y="0"/>
          <a:chExt cx="0" cy="0"/>
        </a:xfrm>
      </p:grpSpPr>
      <p:sp>
        <p:nvSpPr>
          <p:cNvPr id="3799" name="Google Shape;3799;p522"/>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00" name="Google Shape;3800;p522"/>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3801" name="Google Shape;3801;p52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02" name="Google Shape;3802;p5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03" name="Google Shape;3803;p52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DIAGRAM">
    <p:spTree>
      <p:nvGrpSpPr>
        <p:cNvPr id="1" name="Shape 3804"/>
        <p:cNvGrpSpPr/>
        <p:nvPr/>
      </p:nvGrpSpPr>
      <p:grpSpPr>
        <a:xfrm>
          <a:off x="0" y="0"/>
          <a:ext cx="0" cy="0"/>
          <a:chOff x="0" y="0"/>
          <a:chExt cx="0" cy="0"/>
        </a:xfrm>
      </p:grpSpPr>
      <p:sp>
        <p:nvSpPr>
          <p:cNvPr id="3805" name="Google Shape;3805;p52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06" name="Google Shape;3806;p523"/>
          <p:cNvSpPr>
            <a:spLocks noGrp="1"/>
          </p:cNvSpPr>
          <p:nvPr>
            <p:ph type="dgm" idx="2"/>
          </p:nvPr>
        </p:nvSpPr>
        <p:spPr>
          <a:xfrm>
            <a:off x="457200" y="1600200"/>
            <a:ext cx="8229600" cy="4530725"/>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3807" name="Google Shape;3807;p52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08" name="Google Shape;3808;p5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09" name="Google Shape;3809;p52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16"/>
        <p:cNvGrpSpPr/>
        <p:nvPr/>
      </p:nvGrpSpPr>
      <p:grpSpPr>
        <a:xfrm>
          <a:off x="0" y="0"/>
          <a:ext cx="0" cy="0"/>
          <a:chOff x="0" y="0"/>
          <a:chExt cx="0" cy="0"/>
        </a:xfrm>
      </p:grpSpPr>
      <p:sp>
        <p:nvSpPr>
          <p:cNvPr id="3817" name="Google Shape;3817;p52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18" name="Google Shape;3818;p52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3819" name="Google Shape;3819;p5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20" name="Google Shape;3820;p5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21" name="Google Shape;3821;p5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22"/>
        <p:cNvGrpSpPr/>
        <p:nvPr/>
      </p:nvGrpSpPr>
      <p:grpSpPr>
        <a:xfrm>
          <a:off x="0" y="0"/>
          <a:ext cx="0" cy="0"/>
          <a:chOff x="0" y="0"/>
          <a:chExt cx="0" cy="0"/>
        </a:xfrm>
      </p:grpSpPr>
      <p:sp>
        <p:nvSpPr>
          <p:cNvPr id="3823" name="Google Shape;3823;p5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24" name="Google Shape;3824;p5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825" name="Google Shape;3825;p5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26" name="Google Shape;3826;p5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27" name="Google Shape;3827;p5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28"/>
        <p:cNvGrpSpPr/>
        <p:nvPr/>
      </p:nvGrpSpPr>
      <p:grpSpPr>
        <a:xfrm>
          <a:off x="0" y="0"/>
          <a:ext cx="0" cy="0"/>
          <a:chOff x="0" y="0"/>
          <a:chExt cx="0" cy="0"/>
        </a:xfrm>
      </p:grpSpPr>
      <p:sp>
        <p:nvSpPr>
          <p:cNvPr id="3829" name="Google Shape;3829;p5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30" name="Google Shape;3830;p5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3831" name="Google Shape;3831;p5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32" name="Google Shape;3832;p5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33" name="Google Shape;3833;p5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34"/>
        <p:cNvGrpSpPr/>
        <p:nvPr/>
      </p:nvGrpSpPr>
      <p:grpSpPr>
        <a:xfrm>
          <a:off x="0" y="0"/>
          <a:ext cx="0" cy="0"/>
          <a:chOff x="0" y="0"/>
          <a:chExt cx="0" cy="0"/>
        </a:xfrm>
      </p:grpSpPr>
      <p:sp>
        <p:nvSpPr>
          <p:cNvPr id="3835" name="Google Shape;3835;p5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36" name="Google Shape;3836;p52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837" name="Google Shape;3837;p52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3838" name="Google Shape;3838;p5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39" name="Google Shape;3839;p5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40" name="Google Shape;3840;p5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41"/>
        <p:cNvGrpSpPr/>
        <p:nvPr/>
      </p:nvGrpSpPr>
      <p:grpSpPr>
        <a:xfrm>
          <a:off x="0" y="0"/>
          <a:ext cx="0" cy="0"/>
          <a:chOff x="0" y="0"/>
          <a:chExt cx="0" cy="0"/>
        </a:xfrm>
      </p:grpSpPr>
      <p:sp>
        <p:nvSpPr>
          <p:cNvPr id="3842" name="Google Shape;3842;p5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43" name="Google Shape;3843;p52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844" name="Google Shape;3844;p52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845" name="Google Shape;3845;p52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3846" name="Google Shape;3846;p52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3847" name="Google Shape;3847;p5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48" name="Google Shape;3848;p52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49" name="Google Shape;3849;p5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32"/>
        <p:cNvGrpSpPr/>
        <p:nvPr/>
      </p:nvGrpSpPr>
      <p:grpSpPr>
        <a:xfrm>
          <a:off x="0" y="0"/>
          <a:ext cx="0" cy="0"/>
          <a:chOff x="0" y="0"/>
          <a:chExt cx="0" cy="0"/>
        </a:xfrm>
      </p:grpSpPr>
      <p:sp>
        <p:nvSpPr>
          <p:cNvPr id="333" name="Google Shape;333;p5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4" name="Google Shape;334;p5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35" name="Google Shape;335;p5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36" name="Google Shape;336;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7" name="Google Shape;337;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8" name="Google Shape;338;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50"/>
        <p:cNvGrpSpPr/>
        <p:nvPr/>
      </p:nvGrpSpPr>
      <p:grpSpPr>
        <a:xfrm>
          <a:off x="0" y="0"/>
          <a:ext cx="0" cy="0"/>
          <a:chOff x="0" y="0"/>
          <a:chExt cx="0" cy="0"/>
        </a:xfrm>
      </p:grpSpPr>
      <p:sp>
        <p:nvSpPr>
          <p:cNvPr id="3851" name="Google Shape;3851;p5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52" name="Google Shape;3852;p53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53" name="Google Shape;3853;p53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54" name="Google Shape;3854;p53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55"/>
        <p:cNvGrpSpPr/>
        <p:nvPr/>
      </p:nvGrpSpPr>
      <p:grpSpPr>
        <a:xfrm>
          <a:off x="0" y="0"/>
          <a:ext cx="0" cy="0"/>
          <a:chOff x="0" y="0"/>
          <a:chExt cx="0" cy="0"/>
        </a:xfrm>
      </p:grpSpPr>
      <p:sp>
        <p:nvSpPr>
          <p:cNvPr id="3856" name="Google Shape;3856;p53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57" name="Google Shape;3857;p53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58" name="Google Shape;3858;p53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59"/>
        <p:cNvGrpSpPr/>
        <p:nvPr/>
      </p:nvGrpSpPr>
      <p:grpSpPr>
        <a:xfrm>
          <a:off x="0" y="0"/>
          <a:ext cx="0" cy="0"/>
          <a:chOff x="0" y="0"/>
          <a:chExt cx="0" cy="0"/>
        </a:xfrm>
      </p:grpSpPr>
      <p:sp>
        <p:nvSpPr>
          <p:cNvPr id="3860" name="Google Shape;3860;p53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61" name="Google Shape;3861;p53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3862" name="Google Shape;3862;p53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863" name="Google Shape;3863;p53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64" name="Google Shape;3864;p53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65" name="Google Shape;3865;p53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66"/>
        <p:cNvGrpSpPr/>
        <p:nvPr/>
      </p:nvGrpSpPr>
      <p:grpSpPr>
        <a:xfrm>
          <a:off x="0" y="0"/>
          <a:ext cx="0" cy="0"/>
          <a:chOff x="0" y="0"/>
          <a:chExt cx="0" cy="0"/>
        </a:xfrm>
      </p:grpSpPr>
      <p:sp>
        <p:nvSpPr>
          <p:cNvPr id="3867" name="Google Shape;3867;p53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68" name="Google Shape;3868;p53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3869" name="Google Shape;3869;p53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3870" name="Google Shape;3870;p53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71" name="Google Shape;3871;p5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72" name="Google Shape;3872;p53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73"/>
        <p:cNvGrpSpPr/>
        <p:nvPr/>
      </p:nvGrpSpPr>
      <p:grpSpPr>
        <a:xfrm>
          <a:off x="0" y="0"/>
          <a:ext cx="0" cy="0"/>
          <a:chOff x="0" y="0"/>
          <a:chExt cx="0" cy="0"/>
        </a:xfrm>
      </p:grpSpPr>
      <p:sp>
        <p:nvSpPr>
          <p:cNvPr id="3874" name="Google Shape;3874;p5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75" name="Google Shape;3875;p53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876" name="Google Shape;3876;p53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77" name="Google Shape;3877;p53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78" name="Google Shape;3878;p53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79"/>
        <p:cNvGrpSpPr/>
        <p:nvPr/>
      </p:nvGrpSpPr>
      <p:grpSpPr>
        <a:xfrm>
          <a:off x="0" y="0"/>
          <a:ext cx="0" cy="0"/>
          <a:chOff x="0" y="0"/>
          <a:chExt cx="0" cy="0"/>
        </a:xfrm>
      </p:grpSpPr>
      <p:sp>
        <p:nvSpPr>
          <p:cNvPr id="3880" name="Google Shape;3880;p53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81" name="Google Shape;3881;p53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882" name="Google Shape;3882;p5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83" name="Google Shape;3883;p53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884" name="Google Shape;3884;p5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88"/>
        <p:cNvGrpSpPr/>
        <p:nvPr/>
      </p:nvGrpSpPr>
      <p:grpSpPr>
        <a:xfrm>
          <a:off x="0" y="0"/>
          <a:ext cx="0" cy="0"/>
          <a:chOff x="0" y="0"/>
          <a:chExt cx="0" cy="0"/>
        </a:xfrm>
      </p:grpSpPr>
      <p:sp>
        <p:nvSpPr>
          <p:cNvPr id="3889" name="Google Shape;3889;p537"/>
          <p:cNvSpPr txBox="1">
            <a:spLocks noGrp="1"/>
          </p:cNvSpPr>
          <p:nvPr>
            <p:ph type="ctrTitle"/>
          </p:nvPr>
        </p:nvSpPr>
        <p:spPr>
          <a:xfrm>
            <a:off x="0" y="332656"/>
            <a:ext cx="91440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90" name="Google Shape;3890;p537"/>
          <p:cNvSpPr txBox="1">
            <a:spLocks noGrp="1"/>
          </p:cNvSpPr>
          <p:nvPr>
            <p:ph type="subTitle" idx="1"/>
          </p:nvPr>
        </p:nvSpPr>
        <p:spPr>
          <a:xfrm>
            <a:off x="0" y="5157192"/>
            <a:ext cx="9144000" cy="1700808"/>
          </a:xfrm>
          <a:prstGeom prst="rect">
            <a:avLst/>
          </a:prstGeom>
          <a:noFill/>
          <a:ln>
            <a:noFill/>
          </a:ln>
        </p:spPr>
        <p:txBody>
          <a:bodyPr spcFirstLastPara="1" wrap="square" lIns="91425" tIns="45700" rIns="91425" bIns="45700" anchor="t" anchorCtr="0"/>
          <a:lstStyle>
            <a:lvl1pPr lvl="0" algn="ctr">
              <a:lnSpc>
                <a:spcPct val="90000"/>
              </a:lnSpc>
              <a:spcBef>
                <a:spcPts val="640"/>
              </a:spcBef>
              <a:spcAft>
                <a:spcPts val="0"/>
              </a:spcAft>
              <a:buClr>
                <a:schemeClr val="lt1"/>
              </a:buClr>
              <a:buSzPts val="3200"/>
              <a:buFont typeface="Arial"/>
              <a:buNone/>
              <a:defRPr sz="3200" b="1" i="0">
                <a:latin typeface="Arial" panose="020B0604020202020204" pitchFamily="34" charset="0"/>
                <a:cs typeface="Arial" panose="020B0604020202020204" pitchFamily="34" charset="0"/>
              </a:defRPr>
            </a:lvl1pPr>
            <a:lvl2pPr lvl="1" algn="ctr">
              <a:spcBef>
                <a:spcPts val="560"/>
              </a:spcBef>
              <a:spcAft>
                <a:spcPts val="0"/>
              </a:spcAft>
              <a:buClr>
                <a:schemeClr val="lt1"/>
              </a:buClr>
              <a:buSzPts val="2800"/>
              <a:buFont typeface="Arial"/>
              <a:buNone/>
              <a:defRPr/>
            </a:lvl2pPr>
            <a:lvl3pPr lvl="2" algn="ctr">
              <a:spcBef>
                <a:spcPts val="480"/>
              </a:spcBef>
              <a:spcAft>
                <a:spcPts val="0"/>
              </a:spcAft>
              <a:buClr>
                <a:schemeClr val="lt1"/>
              </a:buClr>
              <a:buSzPts val="2400"/>
              <a:buFont typeface="Arial"/>
              <a:buNone/>
              <a:defRPr/>
            </a:lvl3pPr>
            <a:lvl4pPr lvl="3" algn="ctr">
              <a:spcBef>
                <a:spcPts val="400"/>
              </a:spcBef>
              <a:spcAft>
                <a:spcPts val="0"/>
              </a:spcAft>
              <a:buClr>
                <a:schemeClr val="lt1"/>
              </a:buClr>
              <a:buSzPts val="2000"/>
              <a:buFont typeface="Arial"/>
              <a:buNone/>
              <a:defRPr/>
            </a:lvl4pPr>
            <a:lvl5pPr lvl="4" algn="ctr">
              <a:spcBef>
                <a:spcPts val="400"/>
              </a:spcBef>
              <a:spcAft>
                <a:spcPts val="0"/>
              </a:spcAft>
              <a:buClr>
                <a:schemeClr val="lt1"/>
              </a:buClr>
              <a:buSzPts val="2000"/>
              <a:buFont typeface="Arial"/>
              <a:buNone/>
              <a:defRPr/>
            </a:lvl5pPr>
            <a:lvl6pPr lvl="5" algn="ctr">
              <a:spcBef>
                <a:spcPts val="400"/>
              </a:spcBef>
              <a:spcAft>
                <a:spcPts val="0"/>
              </a:spcAft>
              <a:buClr>
                <a:schemeClr val="lt1"/>
              </a:buClr>
              <a:buSzPts val="2000"/>
              <a:buFont typeface="Arial"/>
              <a:buNone/>
              <a:defRPr/>
            </a:lvl6pPr>
            <a:lvl7pPr lvl="6" algn="ctr">
              <a:spcBef>
                <a:spcPts val="400"/>
              </a:spcBef>
              <a:spcAft>
                <a:spcPts val="0"/>
              </a:spcAft>
              <a:buClr>
                <a:schemeClr val="lt1"/>
              </a:buClr>
              <a:buSzPts val="2000"/>
              <a:buFont typeface="Arial"/>
              <a:buNone/>
              <a:defRPr/>
            </a:lvl7pPr>
            <a:lvl8pPr lvl="7" algn="ctr">
              <a:spcBef>
                <a:spcPts val="400"/>
              </a:spcBef>
              <a:spcAft>
                <a:spcPts val="0"/>
              </a:spcAft>
              <a:buClr>
                <a:schemeClr val="lt1"/>
              </a:buClr>
              <a:buSzPts val="2000"/>
              <a:buFont typeface="Arial"/>
              <a:buNone/>
              <a:defRPr/>
            </a:lvl8pPr>
            <a:lvl9pPr lvl="8" algn="ctr">
              <a:spcBef>
                <a:spcPts val="400"/>
              </a:spcBef>
              <a:spcAft>
                <a:spcPts val="0"/>
              </a:spcAft>
              <a:buClr>
                <a:schemeClr val="lt1"/>
              </a:buClr>
              <a:buSzPts val="2000"/>
              <a:buFont typeface="Arial"/>
              <a:buNone/>
              <a:defRPr/>
            </a:lvl9pPr>
          </a:lstStyle>
          <a:p>
            <a:endParaRPr dirty="0"/>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91"/>
        <p:cNvGrpSpPr/>
        <p:nvPr/>
      </p:nvGrpSpPr>
      <p:grpSpPr>
        <a:xfrm>
          <a:off x="0" y="0"/>
          <a:ext cx="0" cy="0"/>
          <a:chOff x="0" y="0"/>
          <a:chExt cx="0" cy="0"/>
        </a:xfrm>
      </p:grpSpPr>
      <p:sp>
        <p:nvSpPr>
          <p:cNvPr id="3892" name="Google Shape;3892;p538"/>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93" name="Google Shape;3893;p53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dirty="0"/>
          </a:p>
        </p:txBody>
      </p:sp>
      <p:sp>
        <p:nvSpPr>
          <p:cNvPr id="3894" name="Google Shape;3894;p5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895" name="Google Shape;3895;p5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896" name="Google Shape;3896;p5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97"/>
        <p:cNvGrpSpPr/>
        <p:nvPr/>
      </p:nvGrpSpPr>
      <p:grpSpPr>
        <a:xfrm>
          <a:off x="0" y="0"/>
          <a:ext cx="0" cy="0"/>
          <a:chOff x="0" y="0"/>
          <a:chExt cx="0" cy="0"/>
        </a:xfrm>
      </p:grpSpPr>
      <p:sp>
        <p:nvSpPr>
          <p:cNvPr id="3898" name="Google Shape;3898;p53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899" name="Google Shape;3899;p53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lt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lt1"/>
              </a:buClr>
              <a:buSzPts val="1800"/>
              <a:buFont typeface="Arial"/>
              <a:buNone/>
              <a:defRPr sz="1800"/>
            </a:lvl2pPr>
            <a:lvl3pPr marL="1371600" lvl="2" indent="-228600" algn="l">
              <a:spcBef>
                <a:spcPts val="320"/>
              </a:spcBef>
              <a:spcAft>
                <a:spcPts val="0"/>
              </a:spcAft>
              <a:buClr>
                <a:schemeClr val="lt1"/>
              </a:buClr>
              <a:buSzPts val="1600"/>
              <a:buFont typeface="Arial"/>
              <a:buNone/>
              <a:defRPr sz="1600"/>
            </a:lvl3pPr>
            <a:lvl4pPr marL="1828800" lvl="3" indent="-228600" algn="l">
              <a:spcBef>
                <a:spcPts val="280"/>
              </a:spcBef>
              <a:spcAft>
                <a:spcPts val="0"/>
              </a:spcAft>
              <a:buClr>
                <a:schemeClr val="lt1"/>
              </a:buClr>
              <a:buSzPts val="1400"/>
              <a:buFont typeface="Arial"/>
              <a:buNone/>
              <a:defRPr sz="1400"/>
            </a:lvl4pPr>
            <a:lvl5pPr marL="2286000" lvl="4" indent="-228600" algn="l">
              <a:spcBef>
                <a:spcPts val="280"/>
              </a:spcBef>
              <a:spcAft>
                <a:spcPts val="0"/>
              </a:spcAft>
              <a:buClr>
                <a:schemeClr val="lt1"/>
              </a:buClr>
              <a:buSzPts val="1400"/>
              <a:buFont typeface="Arial"/>
              <a:buNone/>
              <a:defRPr sz="1400"/>
            </a:lvl5pPr>
            <a:lvl6pPr marL="2743200" lvl="5" indent="-228600" algn="l">
              <a:spcBef>
                <a:spcPts val="280"/>
              </a:spcBef>
              <a:spcAft>
                <a:spcPts val="0"/>
              </a:spcAft>
              <a:buClr>
                <a:schemeClr val="lt1"/>
              </a:buClr>
              <a:buSzPts val="1400"/>
              <a:buFont typeface="Arial"/>
              <a:buNone/>
              <a:defRPr sz="1400"/>
            </a:lvl6pPr>
            <a:lvl7pPr marL="3200400" lvl="6" indent="-228600" algn="l">
              <a:spcBef>
                <a:spcPts val="280"/>
              </a:spcBef>
              <a:spcAft>
                <a:spcPts val="0"/>
              </a:spcAft>
              <a:buClr>
                <a:schemeClr val="lt1"/>
              </a:buClr>
              <a:buSzPts val="1400"/>
              <a:buFont typeface="Arial"/>
              <a:buNone/>
              <a:defRPr sz="1400"/>
            </a:lvl7pPr>
            <a:lvl8pPr marL="3657600" lvl="7" indent="-228600" algn="l">
              <a:spcBef>
                <a:spcPts val="280"/>
              </a:spcBef>
              <a:spcAft>
                <a:spcPts val="0"/>
              </a:spcAft>
              <a:buClr>
                <a:schemeClr val="lt1"/>
              </a:buClr>
              <a:buSzPts val="1400"/>
              <a:buFont typeface="Arial"/>
              <a:buNone/>
              <a:defRPr sz="1400"/>
            </a:lvl8pPr>
            <a:lvl9pPr marL="4114800" lvl="8" indent="-228600" algn="l">
              <a:spcBef>
                <a:spcPts val="280"/>
              </a:spcBef>
              <a:spcAft>
                <a:spcPts val="0"/>
              </a:spcAft>
              <a:buClr>
                <a:schemeClr val="lt1"/>
              </a:buClr>
              <a:buSzPts val="1400"/>
              <a:buFont typeface="Arial"/>
              <a:buNone/>
              <a:defRPr sz="1400"/>
            </a:lvl9pPr>
          </a:lstStyle>
          <a:p>
            <a:endParaRPr dirty="0"/>
          </a:p>
        </p:txBody>
      </p:sp>
      <p:sp>
        <p:nvSpPr>
          <p:cNvPr id="3900" name="Google Shape;3900;p5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01" name="Google Shape;3901;p5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02" name="Google Shape;3902;p5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03"/>
        <p:cNvGrpSpPr/>
        <p:nvPr/>
      </p:nvGrpSpPr>
      <p:grpSpPr>
        <a:xfrm>
          <a:off x="0" y="0"/>
          <a:ext cx="0" cy="0"/>
          <a:chOff x="0" y="0"/>
          <a:chExt cx="0" cy="0"/>
        </a:xfrm>
      </p:grpSpPr>
      <p:sp>
        <p:nvSpPr>
          <p:cNvPr id="3904" name="Google Shape;3904;p540"/>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905" name="Google Shape;3905;p54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lt1"/>
              </a:buClr>
              <a:buSzPts val="1800"/>
              <a:buFont typeface="Arial"/>
              <a:buChar char="»"/>
              <a:defRPr sz="1800"/>
            </a:lvl6pPr>
            <a:lvl7pPr marL="3200400" lvl="6" indent="-342900" algn="l">
              <a:spcBef>
                <a:spcPts val="360"/>
              </a:spcBef>
              <a:spcAft>
                <a:spcPts val="0"/>
              </a:spcAft>
              <a:buClr>
                <a:schemeClr val="lt1"/>
              </a:buClr>
              <a:buSzPts val="1800"/>
              <a:buFont typeface="Arial"/>
              <a:buChar char="»"/>
              <a:defRPr sz="1800"/>
            </a:lvl7pPr>
            <a:lvl8pPr marL="3657600" lvl="7" indent="-342900" algn="l">
              <a:spcBef>
                <a:spcPts val="360"/>
              </a:spcBef>
              <a:spcAft>
                <a:spcPts val="0"/>
              </a:spcAft>
              <a:buClr>
                <a:schemeClr val="lt1"/>
              </a:buClr>
              <a:buSzPts val="1800"/>
              <a:buFont typeface="Arial"/>
              <a:buChar char="»"/>
              <a:defRPr sz="1800"/>
            </a:lvl8pPr>
            <a:lvl9pPr marL="4114800" lvl="8" indent="-342900" algn="l">
              <a:spcBef>
                <a:spcPts val="360"/>
              </a:spcBef>
              <a:spcAft>
                <a:spcPts val="0"/>
              </a:spcAft>
              <a:buClr>
                <a:schemeClr val="lt1"/>
              </a:buClr>
              <a:buSzPts val="1800"/>
              <a:buFont typeface="Arial"/>
              <a:buChar char="»"/>
              <a:defRPr sz="1800"/>
            </a:lvl9pPr>
          </a:lstStyle>
          <a:p>
            <a:endParaRPr dirty="0"/>
          </a:p>
        </p:txBody>
      </p:sp>
      <p:sp>
        <p:nvSpPr>
          <p:cNvPr id="3906" name="Google Shape;3906;p54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lt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lt1"/>
              </a:buClr>
              <a:buSzPts val="2400"/>
              <a:buFont typeface="Arial"/>
              <a:buChar char="–"/>
              <a:defRPr sz="2400"/>
            </a:lvl2pPr>
            <a:lvl3pPr marL="1371600" lvl="2" indent="-355600" algn="l">
              <a:spcBef>
                <a:spcPts val="400"/>
              </a:spcBef>
              <a:spcAft>
                <a:spcPts val="0"/>
              </a:spcAft>
              <a:buClr>
                <a:schemeClr val="lt1"/>
              </a:buClr>
              <a:buSzPts val="2000"/>
              <a:buFont typeface="Arial"/>
              <a:buChar char="•"/>
              <a:defRPr sz="2000"/>
            </a:lvl3pPr>
            <a:lvl4pPr marL="1828800" lvl="3" indent="-342900" algn="l">
              <a:spcBef>
                <a:spcPts val="360"/>
              </a:spcBef>
              <a:spcAft>
                <a:spcPts val="0"/>
              </a:spcAft>
              <a:buClr>
                <a:schemeClr val="lt1"/>
              </a:buClr>
              <a:buSzPts val="1800"/>
              <a:buFont typeface="Arial"/>
              <a:buChar char="–"/>
              <a:defRPr sz="1800"/>
            </a:lvl4pPr>
            <a:lvl5pPr marL="2286000" lvl="4" indent="-342900" algn="l">
              <a:spcBef>
                <a:spcPts val="360"/>
              </a:spcBef>
              <a:spcAft>
                <a:spcPts val="0"/>
              </a:spcAft>
              <a:buClr>
                <a:schemeClr val="lt1"/>
              </a:buClr>
              <a:buSzPts val="1800"/>
              <a:buFont typeface="Arial"/>
              <a:buChar char="»"/>
              <a:defRPr sz="1800"/>
            </a:lvl5pPr>
            <a:lvl6pPr marL="2743200" lvl="5" indent="-342900" algn="l">
              <a:spcBef>
                <a:spcPts val="360"/>
              </a:spcBef>
              <a:spcAft>
                <a:spcPts val="0"/>
              </a:spcAft>
              <a:buClr>
                <a:schemeClr val="lt1"/>
              </a:buClr>
              <a:buSzPts val="1800"/>
              <a:buFont typeface="Arial"/>
              <a:buChar char="»"/>
              <a:defRPr sz="1800"/>
            </a:lvl6pPr>
            <a:lvl7pPr marL="3200400" lvl="6" indent="-342900" algn="l">
              <a:spcBef>
                <a:spcPts val="360"/>
              </a:spcBef>
              <a:spcAft>
                <a:spcPts val="0"/>
              </a:spcAft>
              <a:buClr>
                <a:schemeClr val="lt1"/>
              </a:buClr>
              <a:buSzPts val="1800"/>
              <a:buFont typeface="Arial"/>
              <a:buChar char="»"/>
              <a:defRPr sz="1800"/>
            </a:lvl7pPr>
            <a:lvl8pPr marL="3657600" lvl="7" indent="-342900" algn="l">
              <a:spcBef>
                <a:spcPts val="360"/>
              </a:spcBef>
              <a:spcAft>
                <a:spcPts val="0"/>
              </a:spcAft>
              <a:buClr>
                <a:schemeClr val="lt1"/>
              </a:buClr>
              <a:buSzPts val="1800"/>
              <a:buFont typeface="Arial"/>
              <a:buChar char="»"/>
              <a:defRPr sz="1800"/>
            </a:lvl8pPr>
            <a:lvl9pPr marL="4114800" lvl="8" indent="-342900" algn="l">
              <a:spcBef>
                <a:spcPts val="360"/>
              </a:spcBef>
              <a:spcAft>
                <a:spcPts val="0"/>
              </a:spcAft>
              <a:buClr>
                <a:schemeClr val="lt1"/>
              </a:buClr>
              <a:buSzPts val="1800"/>
              <a:buFont typeface="Arial"/>
              <a:buChar char="»"/>
              <a:defRPr sz="1800"/>
            </a:lvl9pPr>
          </a:lstStyle>
          <a:p>
            <a:endParaRPr dirty="0"/>
          </a:p>
        </p:txBody>
      </p:sp>
      <p:sp>
        <p:nvSpPr>
          <p:cNvPr id="3907" name="Google Shape;3907;p5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08" name="Google Shape;3908;p5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09" name="Google Shape;3909;p5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39"/>
        <p:cNvGrpSpPr/>
        <p:nvPr/>
      </p:nvGrpSpPr>
      <p:grpSpPr>
        <a:xfrm>
          <a:off x="0" y="0"/>
          <a:ext cx="0" cy="0"/>
          <a:chOff x="0" y="0"/>
          <a:chExt cx="0" cy="0"/>
        </a:xfrm>
      </p:grpSpPr>
      <p:sp>
        <p:nvSpPr>
          <p:cNvPr id="340" name="Google Shape;340;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1" name="Google Shape;341;p5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2" name="Google Shape;342;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10"/>
        <p:cNvGrpSpPr/>
        <p:nvPr/>
      </p:nvGrpSpPr>
      <p:grpSpPr>
        <a:xfrm>
          <a:off x="0" y="0"/>
          <a:ext cx="0" cy="0"/>
          <a:chOff x="0" y="0"/>
          <a:chExt cx="0" cy="0"/>
        </a:xfrm>
      </p:grpSpPr>
      <p:sp>
        <p:nvSpPr>
          <p:cNvPr id="3911" name="Google Shape;3911;p5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912" name="Google Shape;3912;p54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lt1"/>
              </a:buClr>
              <a:buSzPts val="1600"/>
              <a:buFont typeface="Arial"/>
              <a:buNone/>
              <a:defRPr sz="1600" b="1"/>
            </a:lvl6pPr>
            <a:lvl7pPr marL="3200400" lvl="6" indent="-228600" algn="l">
              <a:spcBef>
                <a:spcPts val="320"/>
              </a:spcBef>
              <a:spcAft>
                <a:spcPts val="0"/>
              </a:spcAft>
              <a:buClr>
                <a:schemeClr val="lt1"/>
              </a:buClr>
              <a:buSzPts val="1600"/>
              <a:buFont typeface="Arial"/>
              <a:buNone/>
              <a:defRPr sz="1600" b="1"/>
            </a:lvl7pPr>
            <a:lvl8pPr marL="3657600" lvl="7" indent="-228600" algn="l">
              <a:spcBef>
                <a:spcPts val="320"/>
              </a:spcBef>
              <a:spcAft>
                <a:spcPts val="0"/>
              </a:spcAft>
              <a:buClr>
                <a:schemeClr val="lt1"/>
              </a:buClr>
              <a:buSzPts val="1600"/>
              <a:buFont typeface="Arial"/>
              <a:buNone/>
              <a:defRPr sz="1600" b="1"/>
            </a:lvl8pPr>
            <a:lvl9pPr marL="4114800" lvl="8" indent="-228600" algn="l">
              <a:spcBef>
                <a:spcPts val="320"/>
              </a:spcBef>
              <a:spcAft>
                <a:spcPts val="0"/>
              </a:spcAft>
              <a:buClr>
                <a:schemeClr val="lt1"/>
              </a:buClr>
              <a:buSzPts val="1600"/>
              <a:buFont typeface="Arial"/>
              <a:buNone/>
              <a:defRPr sz="1600" b="1"/>
            </a:lvl9pPr>
          </a:lstStyle>
          <a:p>
            <a:endParaRPr dirty="0"/>
          </a:p>
        </p:txBody>
      </p:sp>
      <p:sp>
        <p:nvSpPr>
          <p:cNvPr id="3913" name="Google Shape;3913;p54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lt1"/>
              </a:buClr>
              <a:buSzPts val="1600"/>
              <a:buFont typeface="Arial"/>
              <a:buChar char="»"/>
              <a:defRPr sz="1600"/>
            </a:lvl6pPr>
            <a:lvl7pPr marL="3200400" lvl="6" indent="-330200" algn="l">
              <a:spcBef>
                <a:spcPts val="320"/>
              </a:spcBef>
              <a:spcAft>
                <a:spcPts val="0"/>
              </a:spcAft>
              <a:buClr>
                <a:schemeClr val="lt1"/>
              </a:buClr>
              <a:buSzPts val="1600"/>
              <a:buFont typeface="Arial"/>
              <a:buChar char="»"/>
              <a:defRPr sz="1600"/>
            </a:lvl7pPr>
            <a:lvl8pPr marL="3657600" lvl="7" indent="-330200" algn="l">
              <a:spcBef>
                <a:spcPts val="320"/>
              </a:spcBef>
              <a:spcAft>
                <a:spcPts val="0"/>
              </a:spcAft>
              <a:buClr>
                <a:schemeClr val="lt1"/>
              </a:buClr>
              <a:buSzPts val="1600"/>
              <a:buFont typeface="Arial"/>
              <a:buChar char="»"/>
              <a:defRPr sz="1600"/>
            </a:lvl8pPr>
            <a:lvl9pPr marL="4114800" lvl="8" indent="-330200" algn="l">
              <a:spcBef>
                <a:spcPts val="320"/>
              </a:spcBef>
              <a:spcAft>
                <a:spcPts val="0"/>
              </a:spcAft>
              <a:buClr>
                <a:schemeClr val="lt1"/>
              </a:buClr>
              <a:buSzPts val="1600"/>
              <a:buFont typeface="Arial"/>
              <a:buChar char="»"/>
              <a:defRPr sz="1600"/>
            </a:lvl9pPr>
          </a:lstStyle>
          <a:p>
            <a:endParaRPr dirty="0"/>
          </a:p>
        </p:txBody>
      </p:sp>
      <p:sp>
        <p:nvSpPr>
          <p:cNvPr id="3914" name="Google Shape;3914;p54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lt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lt1"/>
              </a:buClr>
              <a:buSzPts val="2000"/>
              <a:buFont typeface="Arial"/>
              <a:buNone/>
              <a:defRPr sz="2000" b="1"/>
            </a:lvl2pPr>
            <a:lvl3pPr marL="1371600" lvl="2" indent="-228600" algn="l">
              <a:spcBef>
                <a:spcPts val="360"/>
              </a:spcBef>
              <a:spcAft>
                <a:spcPts val="0"/>
              </a:spcAft>
              <a:buClr>
                <a:schemeClr val="lt1"/>
              </a:buClr>
              <a:buSzPts val="1800"/>
              <a:buFont typeface="Arial"/>
              <a:buNone/>
              <a:defRPr sz="1800" b="1"/>
            </a:lvl3pPr>
            <a:lvl4pPr marL="1828800" lvl="3" indent="-228600" algn="l">
              <a:spcBef>
                <a:spcPts val="320"/>
              </a:spcBef>
              <a:spcAft>
                <a:spcPts val="0"/>
              </a:spcAft>
              <a:buClr>
                <a:schemeClr val="lt1"/>
              </a:buClr>
              <a:buSzPts val="1600"/>
              <a:buFont typeface="Arial"/>
              <a:buNone/>
              <a:defRPr sz="1600" b="1"/>
            </a:lvl4pPr>
            <a:lvl5pPr marL="2286000" lvl="4" indent="-228600" algn="l">
              <a:spcBef>
                <a:spcPts val="320"/>
              </a:spcBef>
              <a:spcAft>
                <a:spcPts val="0"/>
              </a:spcAft>
              <a:buClr>
                <a:schemeClr val="lt1"/>
              </a:buClr>
              <a:buSzPts val="1600"/>
              <a:buFont typeface="Arial"/>
              <a:buNone/>
              <a:defRPr sz="1600" b="1"/>
            </a:lvl5pPr>
            <a:lvl6pPr marL="2743200" lvl="5" indent="-228600" algn="l">
              <a:spcBef>
                <a:spcPts val="320"/>
              </a:spcBef>
              <a:spcAft>
                <a:spcPts val="0"/>
              </a:spcAft>
              <a:buClr>
                <a:schemeClr val="lt1"/>
              </a:buClr>
              <a:buSzPts val="1600"/>
              <a:buFont typeface="Arial"/>
              <a:buNone/>
              <a:defRPr sz="1600" b="1"/>
            </a:lvl6pPr>
            <a:lvl7pPr marL="3200400" lvl="6" indent="-228600" algn="l">
              <a:spcBef>
                <a:spcPts val="320"/>
              </a:spcBef>
              <a:spcAft>
                <a:spcPts val="0"/>
              </a:spcAft>
              <a:buClr>
                <a:schemeClr val="lt1"/>
              </a:buClr>
              <a:buSzPts val="1600"/>
              <a:buFont typeface="Arial"/>
              <a:buNone/>
              <a:defRPr sz="1600" b="1"/>
            </a:lvl7pPr>
            <a:lvl8pPr marL="3657600" lvl="7" indent="-228600" algn="l">
              <a:spcBef>
                <a:spcPts val="320"/>
              </a:spcBef>
              <a:spcAft>
                <a:spcPts val="0"/>
              </a:spcAft>
              <a:buClr>
                <a:schemeClr val="lt1"/>
              </a:buClr>
              <a:buSzPts val="1600"/>
              <a:buFont typeface="Arial"/>
              <a:buNone/>
              <a:defRPr sz="1600" b="1"/>
            </a:lvl8pPr>
            <a:lvl9pPr marL="4114800" lvl="8" indent="-228600" algn="l">
              <a:spcBef>
                <a:spcPts val="320"/>
              </a:spcBef>
              <a:spcAft>
                <a:spcPts val="0"/>
              </a:spcAft>
              <a:buClr>
                <a:schemeClr val="lt1"/>
              </a:buClr>
              <a:buSzPts val="1600"/>
              <a:buFont typeface="Arial"/>
              <a:buNone/>
              <a:defRPr sz="1600" b="1"/>
            </a:lvl9pPr>
          </a:lstStyle>
          <a:p>
            <a:endParaRPr dirty="0"/>
          </a:p>
        </p:txBody>
      </p:sp>
      <p:sp>
        <p:nvSpPr>
          <p:cNvPr id="3915" name="Google Shape;3915;p54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lt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lt1"/>
              </a:buClr>
              <a:buSzPts val="2000"/>
              <a:buFont typeface="Arial"/>
              <a:buChar char="–"/>
              <a:defRPr sz="2000"/>
            </a:lvl2pPr>
            <a:lvl3pPr marL="1371600" lvl="2" indent="-342900" algn="l">
              <a:spcBef>
                <a:spcPts val="360"/>
              </a:spcBef>
              <a:spcAft>
                <a:spcPts val="0"/>
              </a:spcAft>
              <a:buClr>
                <a:schemeClr val="lt1"/>
              </a:buClr>
              <a:buSzPts val="1800"/>
              <a:buFont typeface="Arial"/>
              <a:buChar char="•"/>
              <a:defRPr sz="1800"/>
            </a:lvl3pPr>
            <a:lvl4pPr marL="1828800" lvl="3" indent="-330200" algn="l">
              <a:spcBef>
                <a:spcPts val="320"/>
              </a:spcBef>
              <a:spcAft>
                <a:spcPts val="0"/>
              </a:spcAft>
              <a:buClr>
                <a:schemeClr val="lt1"/>
              </a:buClr>
              <a:buSzPts val="1600"/>
              <a:buFont typeface="Arial"/>
              <a:buChar char="–"/>
              <a:defRPr sz="1600"/>
            </a:lvl4pPr>
            <a:lvl5pPr marL="2286000" lvl="4" indent="-330200" algn="l">
              <a:spcBef>
                <a:spcPts val="320"/>
              </a:spcBef>
              <a:spcAft>
                <a:spcPts val="0"/>
              </a:spcAft>
              <a:buClr>
                <a:schemeClr val="lt1"/>
              </a:buClr>
              <a:buSzPts val="1600"/>
              <a:buFont typeface="Arial"/>
              <a:buChar char="»"/>
              <a:defRPr sz="1600"/>
            </a:lvl5pPr>
            <a:lvl6pPr marL="2743200" lvl="5" indent="-330200" algn="l">
              <a:spcBef>
                <a:spcPts val="320"/>
              </a:spcBef>
              <a:spcAft>
                <a:spcPts val="0"/>
              </a:spcAft>
              <a:buClr>
                <a:schemeClr val="lt1"/>
              </a:buClr>
              <a:buSzPts val="1600"/>
              <a:buFont typeface="Arial"/>
              <a:buChar char="»"/>
              <a:defRPr sz="1600"/>
            </a:lvl6pPr>
            <a:lvl7pPr marL="3200400" lvl="6" indent="-330200" algn="l">
              <a:spcBef>
                <a:spcPts val="320"/>
              </a:spcBef>
              <a:spcAft>
                <a:spcPts val="0"/>
              </a:spcAft>
              <a:buClr>
                <a:schemeClr val="lt1"/>
              </a:buClr>
              <a:buSzPts val="1600"/>
              <a:buFont typeface="Arial"/>
              <a:buChar char="»"/>
              <a:defRPr sz="1600"/>
            </a:lvl7pPr>
            <a:lvl8pPr marL="3657600" lvl="7" indent="-330200" algn="l">
              <a:spcBef>
                <a:spcPts val="320"/>
              </a:spcBef>
              <a:spcAft>
                <a:spcPts val="0"/>
              </a:spcAft>
              <a:buClr>
                <a:schemeClr val="lt1"/>
              </a:buClr>
              <a:buSzPts val="1600"/>
              <a:buFont typeface="Arial"/>
              <a:buChar char="»"/>
              <a:defRPr sz="1600"/>
            </a:lvl8pPr>
            <a:lvl9pPr marL="4114800" lvl="8" indent="-330200" algn="l">
              <a:spcBef>
                <a:spcPts val="320"/>
              </a:spcBef>
              <a:spcAft>
                <a:spcPts val="0"/>
              </a:spcAft>
              <a:buClr>
                <a:schemeClr val="lt1"/>
              </a:buClr>
              <a:buSzPts val="1600"/>
              <a:buFont typeface="Arial"/>
              <a:buChar char="»"/>
              <a:defRPr sz="1600"/>
            </a:lvl9pPr>
          </a:lstStyle>
          <a:p>
            <a:endParaRPr dirty="0"/>
          </a:p>
        </p:txBody>
      </p:sp>
      <p:sp>
        <p:nvSpPr>
          <p:cNvPr id="3916" name="Google Shape;3916;p5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17" name="Google Shape;3917;p54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18" name="Google Shape;3918;p5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19"/>
        <p:cNvGrpSpPr/>
        <p:nvPr/>
      </p:nvGrpSpPr>
      <p:grpSpPr>
        <a:xfrm>
          <a:off x="0" y="0"/>
          <a:ext cx="0" cy="0"/>
          <a:chOff x="0" y="0"/>
          <a:chExt cx="0" cy="0"/>
        </a:xfrm>
      </p:grpSpPr>
      <p:sp>
        <p:nvSpPr>
          <p:cNvPr id="3920" name="Google Shape;3920;p54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921" name="Google Shape;3921;p5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22" name="Google Shape;3922;p5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23" name="Google Shape;3923;p5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24"/>
        <p:cNvGrpSpPr/>
        <p:nvPr/>
      </p:nvGrpSpPr>
      <p:grpSpPr>
        <a:xfrm>
          <a:off x="0" y="0"/>
          <a:ext cx="0" cy="0"/>
          <a:chOff x="0" y="0"/>
          <a:chExt cx="0" cy="0"/>
        </a:xfrm>
      </p:grpSpPr>
      <p:sp>
        <p:nvSpPr>
          <p:cNvPr id="3925" name="Google Shape;3925;p5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26" name="Google Shape;3926;p5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27" name="Google Shape;3927;p5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928"/>
        <p:cNvGrpSpPr/>
        <p:nvPr/>
      </p:nvGrpSpPr>
      <p:grpSpPr>
        <a:xfrm>
          <a:off x="0" y="0"/>
          <a:ext cx="0" cy="0"/>
          <a:chOff x="0" y="0"/>
          <a:chExt cx="0" cy="0"/>
        </a:xfrm>
      </p:grpSpPr>
      <p:sp>
        <p:nvSpPr>
          <p:cNvPr id="3929" name="Google Shape;3929;p54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930" name="Google Shape;3930;p54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lt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lt1"/>
              </a:buClr>
              <a:buSzPts val="2800"/>
              <a:buFont typeface="Arial"/>
              <a:buChar char="–"/>
              <a:defRPr sz="2800"/>
            </a:lvl2pPr>
            <a:lvl3pPr marL="1371600" lvl="2" indent="-381000" algn="l">
              <a:spcBef>
                <a:spcPts val="480"/>
              </a:spcBef>
              <a:spcAft>
                <a:spcPts val="0"/>
              </a:spcAft>
              <a:buClr>
                <a:schemeClr val="lt1"/>
              </a:buClr>
              <a:buSzPts val="2400"/>
              <a:buFont typeface="Arial"/>
              <a:buChar char="•"/>
              <a:defRPr sz="2400"/>
            </a:lvl3pPr>
            <a:lvl4pPr marL="1828800" lvl="3" indent="-355600" algn="l">
              <a:spcBef>
                <a:spcPts val="400"/>
              </a:spcBef>
              <a:spcAft>
                <a:spcPts val="0"/>
              </a:spcAft>
              <a:buClr>
                <a:schemeClr val="lt1"/>
              </a:buClr>
              <a:buSzPts val="2000"/>
              <a:buFont typeface="Arial"/>
              <a:buChar char="–"/>
              <a:defRPr sz="2000"/>
            </a:lvl4pPr>
            <a:lvl5pPr marL="2286000" lvl="4" indent="-355600" algn="l">
              <a:spcBef>
                <a:spcPts val="400"/>
              </a:spcBef>
              <a:spcAft>
                <a:spcPts val="0"/>
              </a:spcAft>
              <a:buClr>
                <a:schemeClr val="lt1"/>
              </a:buClr>
              <a:buSzPts val="2000"/>
              <a:buFont typeface="Arial"/>
              <a:buChar char="»"/>
              <a:defRPr sz="2000"/>
            </a:lvl5pPr>
            <a:lvl6pPr marL="2743200" lvl="5" indent="-355600" algn="l">
              <a:spcBef>
                <a:spcPts val="400"/>
              </a:spcBef>
              <a:spcAft>
                <a:spcPts val="0"/>
              </a:spcAft>
              <a:buClr>
                <a:schemeClr val="lt1"/>
              </a:buClr>
              <a:buSzPts val="2000"/>
              <a:buFont typeface="Arial"/>
              <a:buChar char="»"/>
              <a:defRPr sz="2000"/>
            </a:lvl6pPr>
            <a:lvl7pPr marL="3200400" lvl="6" indent="-355600" algn="l">
              <a:spcBef>
                <a:spcPts val="400"/>
              </a:spcBef>
              <a:spcAft>
                <a:spcPts val="0"/>
              </a:spcAft>
              <a:buClr>
                <a:schemeClr val="lt1"/>
              </a:buClr>
              <a:buSzPts val="2000"/>
              <a:buFont typeface="Arial"/>
              <a:buChar char="»"/>
              <a:defRPr sz="2000"/>
            </a:lvl7pPr>
            <a:lvl8pPr marL="3657600" lvl="7" indent="-355600" algn="l">
              <a:spcBef>
                <a:spcPts val="400"/>
              </a:spcBef>
              <a:spcAft>
                <a:spcPts val="0"/>
              </a:spcAft>
              <a:buClr>
                <a:schemeClr val="lt1"/>
              </a:buClr>
              <a:buSzPts val="2000"/>
              <a:buFont typeface="Arial"/>
              <a:buChar char="»"/>
              <a:defRPr sz="2000"/>
            </a:lvl8pPr>
            <a:lvl9pPr marL="4114800" lvl="8" indent="-355600" algn="l">
              <a:spcBef>
                <a:spcPts val="400"/>
              </a:spcBef>
              <a:spcAft>
                <a:spcPts val="0"/>
              </a:spcAft>
              <a:buClr>
                <a:schemeClr val="lt1"/>
              </a:buClr>
              <a:buSzPts val="2000"/>
              <a:buFont typeface="Arial"/>
              <a:buChar char="»"/>
              <a:defRPr sz="2000"/>
            </a:lvl9pPr>
          </a:lstStyle>
          <a:p>
            <a:endParaRPr dirty="0"/>
          </a:p>
        </p:txBody>
      </p:sp>
      <p:sp>
        <p:nvSpPr>
          <p:cNvPr id="3931" name="Google Shape;3931;p54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lt1"/>
              </a:buClr>
              <a:buSzPts val="900"/>
              <a:buFont typeface="Arial"/>
              <a:buNone/>
              <a:defRPr sz="900"/>
            </a:lvl6pPr>
            <a:lvl7pPr marL="3200400" lvl="6" indent="-228600" algn="l">
              <a:spcBef>
                <a:spcPts val="180"/>
              </a:spcBef>
              <a:spcAft>
                <a:spcPts val="0"/>
              </a:spcAft>
              <a:buClr>
                <a:schemeClr val="lt1"/>
              </a:buClr>
              <a:buSzPts val="900"/>
              <a:buFont typeface="Arial"/>
              <a:buNone/>
              <a:defRPr sz="900"/>
            </a:lvl7pPr>
            <a:lvl8pPr marL="3657600" lvl="7" indent="-228600" algn="l">
              <a:spcBef>
                <a:spcPts val="180"/>
              </a:spcBef>
              <a:spcAft>
                <a:spcPts val="0"/>
              </a:spcAft>
              <a:buClr>
                <a:schemeClr val="lt1"/>
              </a:buClr>
              <a:buSzPts val="900"/>
              <a:buFont typeface="Arial"/>
              <a:buNone/>
              <a:defRPr sz="900"/>
            </a:lvl8pPr>
            <a:lvl9pPr marL="4114800" lvl="8" indent="-228600" algn="l">
              <a:spcBef>
                <a:spcPts val="180"/>
              </a:spcBef>
              <a:spcAft>
                <a:spcPts val="0"/>
              </a:spcAft>
              <a:buClr>
                <a:schemeClr val="lt1"/>
              </a:buClr>
              <a:buSzPts val="900"/>
              <a:buFont typeface="Arial"/>
              <a:buNone/>
              <a:defRPr sz="900"/>
            </a:lvl9pPr>
          </a:lstStyle>
          <a:p>
            <a:endParaRPr dirty="0"/>
          </a:p>
        </p:txBody>
      </p:sp>
      <p:sp>
        <p:nvSpPr>
          <p:cNvPr id="3932" name="Google Shape;3932;p5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33" name="Google Shape;3933;p5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34" name="Google Shape;3934;p5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35"/>
        <p:cNvGrpSpPr/>
        <p:nvPr/>
      </p:nvGrpSpPr>
      <p:grpSpPr>
        <a:xfrm>
          <a:off x="0" y="0"/>
          <a:ext cx="0" cy="0"/>
          <a:chOff x="0" y="0"/>
          <a:chExt cx="0" cy="0"/>
        </a:xfrm>
      </p:grpSpPr>
      <p:sp>
        <p:nvSpPr>
          <p:cNvPr id="3936" name="Google Shape;3936;p54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937" name="Google Shape;3937;p54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lt1"/>
              </a:buClr>
              <a:buSzPts val="32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1"/>
              </a:buClr>
              <a:buSzPts val="2800"/>
              <a:buFont typeface="Arial"/>
              <a:buNone/>
              <a:defRPr sz="2800" b="1"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9pPr>
          </a:lstStyle>
          <a:p>
            <a:endParaRPr dirty="0"/>
          </a:p>
        </p:txBody>
      </p:sp>
      <p:sp>
        <p:nvSpPr>
          <p:cNvPr id="3938" name="Google Shape;3938;p54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lt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lt1"/>
              </a:buClr>
              <a:buSzPts val="1200"/>
              <a:buFont typeface="Arial"/>
              <a:buNone/>
              <a:defRPr sz="1200"/>
            </a:lvl2pPr>
            <a:lvl3pPr marL="1371600" lvl="2" indent="-228600" algn="l">
              <a:spcBef>
                <a:spcPts val="200"/>
              </a:spcBef>
              <a:spcAft>
                <a:spcPts val="0"/>
              </a:spcAft>
              <a:buClr>
                <a:schemeClr val="lt1"/>
              </a:buClr>
              <a:buSzPts val="1000"/>
              <a:buFont typeface="Arial"/>
              <a:buNone/>
              <a:defRPr sz="1000"/>
            </a:lvl3pPr>
            <a:lvl4pPr marL="1828800" lvl="3" indent="-228600" algn="l">
              <a:spcBef>
                <a:spcPts val="180"/>
              </a:spcBef>
              <a:spcAft>
                <a:spcPts val="0"/>
              </a:spcAft>
              <a:buClr>
                <a:schemeClr val="lt1"/>
              </a:buClr>
              <a:buSzPts val="900"/>
              <a:buFont typeface="Arial"/>
              <a:buNone/>
              <a:defRPr sz="900"/>
            </a:lvl4pPr>
            <a:lvl5pPr marL="2286000" lvl="4" indent="-228600" algn="l">
              <a:spcBef>
                <a:spcPts val="180"/>
              </a:spcBef>
              <a:spcAft>
                <a:spcPts val="0"/>
              </a:spcAft>
              <a:buClr>
                <a:schemeClr val="lt1"/>
              </a:buClr>
              <a:buSzPts val="900"/>
              <a:buFont typeface="Arial"/>
              <a:buNone/>
              <a:defRPr sz="900"/>
            </a:lvl5pPr>
            <a:lvl6pPr marL="2743200" lvl="5" indent="-228600" algn="l">
              <a:spcBef>
                <a:spcPts val="180"/>
              </a:spcBef>
              <a:spcAft>
                <a:spcPts val="0"/>
              </a:spcAft>
              <a:buClr>
                <a:schemeClr val="lt1"/>
              </a:buClr>
              <a:buSzPts val="900"/>
              <a:buFont typeface="Arial"/>
              <a:buNone/>
              <a:defRPr sz="900"/>
            </a:lvl6pPr>
            <a:lvl7pPr marL="3200400" lvl="6" indent="-228600" algn="l">
              <a:spcBef>
                <a:spcPts val="180"/>
              </a:spcBef>
              <a:spcAft>
                <a:spcPts val="0"/>
              </a:spcAft>
              <a:buClr>
                <a:schemeClr val="lt1"/>
              </a:buClr>
              <a:buSzPts val="900"/>
              <a:buFont typeface="Arial"/>
              <a:buNone/>
              <a:defRPr sz="900"/>
            </a:lvl7pPr>
            <a:lvl8pPr marL="3657600" lvl="7" indent="-228600" algn="l">
              <a:spcBef>
                <a:spcPts val="180"/>
              </a:spcBef>
              <a:spcAft>
                <a:spcPts val="0"/>
              </a:spcAft>
              <a:buClr>
                <a:schemeClr val="lt1"/>
              </a:buClr>
              <a:buSzPts val="900"/>
              <a:buFont typeface="Arial"/>
              <a:buNone/>
              <a:defRPr sz="900"/>
            </a:lvl8pPr>
            <a:lvl9pPr marL="4114800" lvl="8" indent="-228600" algn="l">
              <a:spcBef>
                <a:spcPts val="180"/>
              </a:spcBef>
              <a:spcAft>
                <a:spcPts val="0"/>
              </a:spcAft>
              <a:buClr>
                <a:schemeClr val="lt1"/>
              </a:buClr>
              <a:buSzPts val="900"/>
              <a:buFont typeface="Arial"/>
              <a:buNone/>
              <a:defRPr sz="900"/>
            </a:lvl9pPr>
          </a:lstStyle>
          <a:p>
            <a:endParaRPr dirty="0"/>
          </a:p>
        </p:txBody>
      </p:sp>
      <p:sp>
        <p:nvSpPr>
          <p:cNvPr id="3939" name="Google Shape;3939;p5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40" name="Google Shape;3940;p5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41" name="Google Shape;3941;p5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942"/>
        <p:cNvGrpSpPr/>
        <p:nvPr/>
      </p:nvGrpSpPr>
      <p:grpSpPr>
        <a:xfrm>
          <a:off x="0" y="0"/>
          <a:ext cx="0" cy="0"/>
          <a:chOff x="0" y="0"/>
          <a:chExt cx="0" cy="0"/>
        </a:xfrm>
      </p:grpSpPr>
      <p:sp>
        <p:nvSpPr>
          <p:cNvPr id="3943" name="Google Shape;3943;p546"/>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944" name="Google Shape;3944;p546"/>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dirty="0"/>
          </a:p>
        </p:txBody>
      </p:sp>
      <p:sp>
        <p:nvSpPr>
          <p:cNvPr id="3945" name="Google Shape;3945;p5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46" name="Google Shape;3946;p5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47" name="Google Shape;3947;p5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48"/>
        <p:cNvGrpSpPr/>
        <p:nvPr/>
      </p:nvGrpSpPr>
      <p:grpSpPr>
        <a:xfrm>
          <a:off x="0" y="0"/>
          <a:ext cx="0" cy="0"/>
          <a:chOff x="0" y="0"/>
          <a:chExt cx="0" cy="0"/>
        </a:xfrm>
      </p:grpSpPr>
      <p:sp>
        <p:nvSpPr>
          <p:cNvPr id="3949" name="Google Shape;3949;p547"/>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3950" name="Google Shape;3950;p547"/>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lt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dirty="0"/>
          </a:p>
        </p:txBody>
      </p:sp>
      <p:sp>
        <p:nvSpPr>
          <p:cNvPr id="3951" name="Google Shape;3951;p5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52" name="Google Shape;3952;p5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53" name="Google Shape;3953;p5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l" rtl="0">
              <a:spcBef>
                <a:spcPts val="0"/>
              </a:spcBef>
              <a:spcAft>
                <a:spcPts val="0"/>
              </a:spcAft>
              <a:buNone/>
              <a:defRPr sz="2400">
                <a:solidFill>
                  <a:srgbClr val="000000"/>
                </a:solidFill>
                <a:latin typeface="Arial"/>
                <a:ea typeface="Arial"/>
                <a:cs typeface="Arial"/>
                <a:sym typeface="Arial"/>
              </a:defRPr>
            </a:lvl2pPr>
            <a:lvl3pPr marL="0" marR="0" lvl="2" indent="0" algn="l" rtl="0">
              <a:spcBef>
                <a:spcPts val="0"/>
              </a:spcBef>
              <a:spcAft>
                <a:spcPts val="0"/>
              </a:spcAft>
              <a:buNone/>
              <a:defRPr sz="2400">
                <a:solidFill>
                  <a:srgbClr val="000000"/>
                </a:solidFill>
                <a:latin typeface="Arial"/>
                <a:ea typeface="Arial"/>
                <a:cs typeface="Arial"/>
                <a:sym typeface="Arial"/>
              </a:defRPr>
            </a:lvl3pPr>
            <a:lvl4pPr marL="0" marR="0" lvl="3" indent="0" algn="l" rtl="0">
              <a:spcBef>
                <a:spcPts val="0"/>
              </a:spcBef>
              <a:spcAft>
                <a:spcPts val="0"/>
              </a:spcAft>
              <a:buNone/>
              <a:defRPr sz="2400">
                <a:solidFill>
                  <a:srgbClr val="000000"/>
                </a:solidFill>
                <a:latin typeface="Arial"/>
                <a:ea typeface="Arial"/>
                <a:cs typeface="Arial"/>
                <a:sym typeface="Arial"/>
              </a:defRPr>
            </a:lvl4pPr>
            <a:lvl5pPr marL="0" marR="0" lvl="4" indent="0" algn="l" rtl="0">
              <a:spcBef>
                <a:spcPts val="0"/>
              </a:spcBef>
              <a:spcAft>
                <a:spcPts val="0"/>
              </a:spcAft>
              <a:buNone/>
              <a:defRPr sz="2400">
                <a:solidFill>
                  <a:srgbClr val="000000"/>
                </a:solidFill>
                <a:latin typeface="Arial"/>
                <a:ea typeface="Arial"/>
                <a:cs typeface="Arial"/>
                <a:sym typeface="Arial"/>
              </a:defRPr>
            </a:lvl5pPr>
            <a:lvl6pPr marL="0" marR="0" lvl="5" indent="0" algn="l" rtl="0">
              <a:spcBef>
                <a:spcPts val="0"/>
              </a:spcBef>
              <a:spcAft>
                <a:spcPts val="0"/>
              </a:spcAft>
              <a:buNone/>
              <a:defRPr sz="2400">
                <a:solidFill>
                  <a:srgbClr val="000000"/>
                </a:solidFill>
                <a:latin typeface="Arial"/>
                <a:ea typeface="Arial"/>
                <a:cs typeface="Arial"/>
                <a:sym typeface="Arial"/>
              </a:defRPr>
            </a:lvl6pPr>
            <a:lvl7pPr marL="0" marR="0" lvl="6" indent="0" algn="l" rtl="0">
              <a:spcBef>
                <a:spcPts val="0"/>
              </a:spcBef>
              <a:spcAft>
                <a:spcPts val="0"/>
              </a:spcAft>
              <a:buNone/>
              <a:defRPr sz="2400">
                <a:solidFill>
                  <a:srgbClr val="000000"/>
                </a:solidFill>
                <a:latin typeface="Arial"/>
                <a:ea typeface="Arial"/>
                <a:cs typeface="Arial"/>
                <a:sym typeface="Arial"/>
              </a:defRPr>
            </a:lvl7pPr>
            <a:lvl8pPr marL="0" marR="0" lvl="7" indent="0" algn="l" rtl="0">
              <a:spcBef>
                <a:spcPts val="0"/>
              </a:spcBef>
              <a:spcAft>
                <a:spcPts val="0"/>
              </a:spcAft>
              <a:buNone/>
              <a:defRPr sz="2400">
                <a:solidFill>
                  <a:srgbClr val="000000"/>
                </a:solidFill>
                <a:latin typeface="Arial"/>
                <a:ea typeface="Arial"/>
                <a:cs typeface="Arial"/>
                <a:sym typeface="Arial"/>
              </a:defRPr>
            </a:lvl8pPr>
            <a:lvl9pPr marL="0" marR="0" lvl="8" indent="0" algn="l" rtl="0">
              <a:spcBef>
                <a:spcPts val="0"/>
              </a:spcBef>
              <a:spcAft>
                <a:spcPts val="0"/>
              </a:spcAft>
              <a:buNone/>
              <a:defRPr sz="2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60"/>
        <p:cNvGrpSpPr/>
        <p:nvPr/>
      </p:nvGrpSpPr>
      <p:grpSpPr>
        <a:xfrm>
          <a:off x="0" y="0"/>
          <a:ext cx="0" cy="0"/>
          <a:chOff x="0" y="0"/>
          <a:chExt cx="0" cy="0"/>
        </a:xfrm>
      </p:grpSpPr>
      <p:sp>
        <p:nvSpPr>
          <p:cNvPr id="3961" name="Google Shape;3961;p5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62" name="Google Shape;3962;p5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63" name="Google Shape;3963;p5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64"/>
        <p:cNvGrpSpPr/>
        <p:nvPr/>
      </p:nvGrpSpPr>
      <p:grpSpPr>
        <a:xfrm>
          <a:off x="0" y="0"/>
          <a:ext cx="0" cy="0"/>
          <a:chOff x="0" y="0"/>
          <a:chExt cx="0" cy="0"/>
        </a:xfrm>
      </p:grpSpPr>
      <p:sp>
        <p:nvSpPr>
          <p:cNvPr id="3965" name="Google Shape;3965;p55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66" name="Google Shape;3966;p55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967" name="Google Shape;3967;p5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68" name="Google Shape;3968;p5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69" name="Google Shape;3969;p5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70"/>
        <p:cNvGrpSpPr/>
        <p:nvPr/>
      </p:nvGrpSpPr>
      <p:grpSpPr>
        <a:xfrm>
          <a:off x="0" y="0"/>
          <a:ext cx="0" cy="0"/>
          <a:chOff x="0" y="0"/>
          <a:chExt cx="0" cy="0"/>
        </a:xfrm>
      </p:grpSpPr>
      <p:sp>
        <p:nvSpPr>
          <p:cNvPr id="3971" name="Google Shape;3971;p5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2" name="Google Shape;3972;p5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973" name="Google Shape;3973;p5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74" name="Google Shape;3974;p5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75" name="Google Shape;3975;p5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45"/>
        <p:cNvGrpSpPr/>
        <p:nvPr/>
      </p:nvGrpSpPr>
      <p:grpSpPr>
        <a:xfrm>
          <a:off x="0" y="0"/>
          <a:ext cx="0" cy="0"/>
          <a:chOff x="0" y="0"/>
          <a:chExt cx="0" cy="0"/>
        </a:xfrm>
      </p:grpSpPr>
      <p:sp>
        <p:nvSpPr>
          <p:cNvPr id="346" name="Google Shape;346;p5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7" name="Google Shape;347;p5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8" name="Google Shape;348;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76"/>
        <p:cNvGrpSpPr/>
        <p:nvPr/>
      </p:nvGrpSpPr>
      <p:grpSpPr>
        <a:xfrm>
          <a:off x="0" y="0"/>
          <a:ext cx="0" cy="0"/>
          <a:chOff x="0" y="0"/>
          <a:chExt cx="0" cy="0"/>
        </a:xfrm>
      </p:grpSpPr>
      <p:sp>
        <p:nvSpPr>
          <p:cNvPr id="3977" name="Google Shape;3977;p55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8" name="Google Shape;3978;p55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79" name="Google Shape;3979;p5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80" name="Google Shape;3980;p5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81" name="Google Shape;3981;p5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82"/>
        <p:cNvGrpSpPr/>
        <p:nvPr/>
      </p:nvGrpSpPr>
      <p:grpSpPr>
        <a:xfrm>
          <a:off x="0" y="0"/>
          <a:ext cx="0" cy="0"/>
          <a:chOff x="0" y="0"/>
          <a:chExt cx="0" cy="0"/>
        </a:xfrm>
      </p:grpSpPr>
      <p:sp>
        <p:nvSpPr>
          <p:cNvPr id="3983" name="Google Shape;3983;p5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84" name="Google Shape;3984;p55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85" name="Google Shape;3985;p55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86" name="Google Shape;3986;p5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87" name="Google Shape;3987;p5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88" name="Google Shape;3988;p5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89"/>
        <p:cNvGrpSpPr/>
        <p:nvPr/>
      </p:nvGrpSpPr>
      <p:grpSpPr>
        <a:xfrm>
          <a:off x="0" y="0"/>
          <a:ext cx="0" cy="0"/>
          <a:chOff x="0" y="0"/>
          <a:chExt cx="0" cy="0"/>
        </a:xfrm>
      </p:grpSpPr>
      <p:sp>
        <p:nvSpPr>
          <p:cNvPr id="3990" name="Google Shape;3990;p5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91" name="Google Shape;3991;p55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92" name="Google Shape;3992;p55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93" name="Google Shape;3993;p55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94" name="Google Shape;3994;p55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995" name="Google Shape;3995;p5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96" name="Google Shape;3996;p5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97" name="Google Shape;3997;p5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98"/>
        <p:cNvGrpSpPr/>
        <p:nvPr/>
      </p:nvGrpSpPr>
      <p:grpSpPr>
        <a:xfrm>
          <a:off x="0" y="0"/>
          <a:ext cx="0" cy="0"/>
          <a:chOff x="0" y="0"/>
          <a:chExt cx="0" cy="0"/>
        </a:xfrm>
      </p:grpSpPr>
      <p:sp>
        <p:nvSpPr>
          <p:cNvPr id="3999" name="Google Shape;3999;p5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0" name="Google Shape;4000;p5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01" name="Google Shape;4001;p5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02" name="Google Shape;4002;p5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03"/>
        <p:cNvGrpSpPr/>
        <p:nvPr/>
      </p:nvGrpSpPr>
      <p:grpSpPr>
        <a:xfrm>
          <a:off x="0" y="0"/>
          <a:ext cx="0" cy="0"/>
          <a:chOff x="0" y="0"/>
          <a:chExt cx="0" cy="0"/>
        </a:xfrm>
      </p:grpSpPr>
      <p:sp>
        <p:nvSpPr>
          <p:cNvPr id="4004" name="Google Shape;4004;p55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05" name="Google Shape;4005;p55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006" name="Google Shape;4006;p55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007" name="Google Shape;4007;p5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08" name="Google Shape;4008;p5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09" name="Google Shape;4009;p5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10"/>
        <p:cNvGrpSpPr/>
        <p:nvPr/>
      </p:nvGrpSpPr>
      <p:grpSpPr>
        <a:xfrm>
          <a:off x="0" y="0"/>
          <a:ext cx="0" cy="0"/>
          <a:chOff x="0" y="0"/>
          <a:chExt cx="0" cy="0"/>
        </a:xfrm>
      </p:grpSpPr>
      <p:sp>
        <p:nvSpPr>
          <p:cNvPr id="4011" name="Google Shape;4011;p55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2" name="Google Shape;4012;p55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013" name="Google Shape;4013;p55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014" name="Google Shape;4014;p5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15" name="Google Shape;4015;p5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16" name="Google Shape;4016;p5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17"/>
        <p:cNvGrpSpPr/>
        <p:nvPr/>
      </p:nvGrpSpPr>
      <p:grpSpPr>
        <a:xfrm>
          <a:off x="0" y="0"/>
          <a:ext cx="0" cy="0"/>
          <a:chOff x="0" y="0"/>
          <a:chExt cx="0" cy="0"/>
        </a:xfrm>
      </p:grpSpPr>
      <p:sp>
        <p:nvSpPr>
          <p:cNvPr id="4018" name="Google Shape;4018;p5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9" name="Google Shape;4019;p55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20" name="Google Shape;4020;p5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21" name="Google Shape;4021;p5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22" name="Google Shape;4022;p5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23"/>
        <p:cNvGrpSpPr/>
        <p:nvPr/>
      </p:nvGrpSpPr>
      <p:grpSpPr>
        <a:xfrm>
          <a:off x="0" y="0"/>
          <a:ext cx="0" cy="0"/>
          <a:chOff x="0" y="0"/>
          <a:chExt cx="0" cy="0"/>
        </a:xfrm>
      </p:grpSpPr>
      <p:sp>
        <p:nvSpPr>
          <p:cNvPr id="4024" name="Google Shape;4024;p55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25" name="Google Shape;4025;p55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26" name="Google Shape;4026;p5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27" name="Google Shape;4027;p5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28" name="Google Shape;4028;p5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4029"/>
        <p:cNvGrpSpPr/>
        <p:nvPr/>
      </p:nvGrpSpPr>
      <p:grpSpPr>
        <a:xfrm>
          <a:off x="0" y="0"/>
          <a:ext cx="0" cy="0"/>
          <a:chOff x="0" y="0"/>
          <a:chExt cx="0" cy="0"/>
        </a:xfrm>
      </p:grpSpPr>
      <p:sp>
        <p:nvSpPr>
          <p:cNvPr id="4030" name="Google Shape;4030;p56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31" name="Google Shape;4031;p560"/>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32" name="Google Shape;4032;p560"/>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9"/>
        <p:cNvGrpSpPr/>
        <p:nvPr/>
      </p:nvGrpSpPr>
      <p:grpSpPr>
        <a:xfrm>
          <a:off x="0" y="0"/>
          <a:ext cx="0" cy="0"/>
          <a:chOff x="0" y="0"/>
          <a:chExt cx="0" cy="0"/>
        </a:xfrm>
      </p:grpSpPr>
      <p:sp>
        <p:nvSpPr>
          <p:cNvPr id="4040" name="Google Shape;4040;p56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41" name="Google Shape;4041;p56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42" name="Google Shape;4042;p56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2"/>
        <p:cNvGrpSpPr/>
        <p:nvPr/>
      </p:nvGrpSpPr>
      <p:grpSpPr>
        <a:xfrm>
          <a:off x="0" y="0"/>
          <a:ext cx="0" cy="0"/>
          <a:chOff x="0" y="0"/>
          <a:chExt cx="0" cy="0"/>
        </a:xfrm>
      </p:grpSpPr>
    </p:spTree>
  </p:cSld>
  <p:clrMapOvr>
    <a:masterClrMapping/>
  </p:clrMapOvr>
  <p:transition spd="med">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043"/>
        <p:cNvGrpSpPr/>
        <p:nvPr/>
      </p:nvGrpSpPr>
      <p:grpSpPr>
        <a:xfrm>
          <a:off x="0" y="0"/>
          <a:ext cx="0" cy="0"/>
          <a:chOff x="0" y="0"/>
          <a:chExt cx="0" cy="0"/>
        </a:xfrm>
      </p:grpSpPr>
      <p:sp>
        <p:nvSpPr>
          <p:cNvPr id="4044" name="Google Shape;4044;p56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045" name="Google Shape;4045;p56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4046" name="Google Shape;4046;p56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47" name="Google Shape;4047;p56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48" name="Google Shape;4048;p56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49"/>
        <p:cNvGrpSpPr/>
        <p:nvPr/>
      </p:nvGrpSpPr>
      <p:grpSpPr>
        <a:xfrm>
          <a:off x="0" y="0"/>
          <a:ext cx="0" cy="0"/>
          <a:chOff x="0" y="0"/>
          <a:chExt cx="0" cy="0"/>
        </a:xfrm>
      </p:grpSpPr>
      <p:sp>
        <p:nvSpPr>
          <p:cNvPr id="4050" name="Google Shape;4050;p5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051" name="Google Shape;4051;p5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052" name="Google Shape;4052;p56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53" name="Google Shape;4053;p56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54" name="Google Shape;4054;p56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55"/>
        <p:cNvGrpSpPr/>
        <p:nvPr/>
      </p:nvGrpSpPr>
      <p:grpSpPr>
        <a:xfrm>
          <a:off x="0" y="0"/>
          <a:ext cx="0" cy="0"/>
          <a:chOff x="0" y="0"/>
          <a:chExt cx="0" cy="0"/>
        </a:xfrm>
      </p:grpSpPr>
      <p:sp>
        <p:nvSpPr>
          <p:cNvPr id="4056" name="Google Shape;4056;p56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057" name="Google Shape;4057;p56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4058" name="Google Shape;4058;p56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59" name="Google Shape;4059;p56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60" name="Google Shape;4060;p56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61"/>
        <p:cNvGrpSpPr/>
        <p:nvPr/>
      </p:nvGrpSpPr>
      <p:grpSpPr>
        <a:xfrm>
          <a:off x="0" y="0"/>
          <a:ext cx="0" cy="0"/>
          <a:chOff x="0" y="0"/>
          <a:chExt cx="0" cy="0"/>
        </a:xfrm>
      </p:grpSpPr>
      <p:sp>
        <p:nvSpPr>
          <p:cNvPr id="4062" name="Google Shape;4062;p5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063" name="Google Shape;4063;p56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064" name="Google Shape;4064;p56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065" name="Google Shape;4065;p56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66" name="Google Shape;4066;p56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67" name="Google Shape;4067;p56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68"/>
        <p:cNvGrpSpPr/>
        <p:nvPr/>
      </p:nvGrpSpPr>
      <p:grpSpPr>
        <a:xfrm>
          <a:off x="0" y="0"/>
          <a:ext cx="0" cy="0"/>
          <a:chOff x="0" y="0"/>
          <a:chExt cx="0" cy="0"/>
        </a:xfrm>
      </p:grpSpPr>
      <p:sp>
        <p:nvSpPr>
          <p:cNvPr id="4069" name="Google Shape;4069;p5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070" name="Google Shape;4070;p56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4071" name="Google Shape;4071;p56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4072" name="Google Shape;4072;p56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4073" name="Google Shape;4073;p56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4074" name="Google Shape;4074;p56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75" name="Google Shape;4075;p56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76" name="Google Shape;4076;p56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77"/>
        <p:cNvGrpSpPr/>
        <p:nvPr/>
      </p:nvGrpSpPr>
      <p:grpSpPr>
        <a:xfrm>
          <a:off x="0" y="0"/>
          <a:ext cx="0" cy="0"/>
          <a:chOff x="0" y="0"/>
          <a:chExt cx="0" cy="0"/>
        </a:xfrm>
      </p:grpSpPr>
      <p:sp>
        <p:nvSpPr>
          <p:cNvPr id="4078" name="Google Shape;4078;p5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079" name="Google Shape;4079;p56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80" name="Google Shape;4080;p56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81" name="Google Shape;4081;p56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82"/>
        <p:cNvGrpSpPr/>
        <p:nvPr/>
      </p:nvGrpSpPr>
      <p:grpSpPr>
        <a:xfrm>
          <a:off x="0" y="0"/>
          <a:ext cx="0" cy="0"/>
          <a:chOff x="0" y="0"/>
          <a:chExt cx="0" cy="0"/>
        </a:xfrm>
      </p:grpSpPr>
      <p:sp>
        <p:nvSpPr>
          <p:cNvPr id="4083" name="Google Shape;4083;p56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084" name="Google Shape;4084;p56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4085" name="Google Shape;4085;p56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4086" name="Google Shape;4086;p56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87" name="Google Shape;4087;p56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88" name="Google Shape;4088;p56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89"/>
        <p:cNvGrpSpPr/>
        <p:nvPr/>
      </p:nvGrpSpPr>
      <p:grpSpPr>
        <a:xfrm>
          <a:off x="0" y="0"/>
          <a:ext cx="0" cy="0"/>
          <a:chOff x="0" y="0"/>
          <a:chExt cx="0" cy="0"/>
        </a:xfrm>
      </p:grpSpPr>
      <p:sp>
        <p:nvSpPr>
          <p:cNvPr id="4090" name="Google Shape;4090;p57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091" name="Google Shape;4091;p57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4092" name="Google Shape;4092;p57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4093" name="Google Shape;4093;p57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94" name="Google Shape;4094;p57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095" name="Google Shape;4095;p57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96"/>
        <p:cNvGrpSpPr/>
        <p:nvPr/>
      </p:nvGrpSpPr>
      <p:grpSpPr>
        <a:xfrm>
          <a:off x="0" y="0"/>
          <a:ext cx="0" cy="0"/>
          <a:chOff x="0" y="0"/>
          <a:chExt cx="0" cy="0"/>
        </a:xfrm>
      </p:grpSpPr>
      <p:sp>
        <p:nvSpPr>
          <p:cNvPr id="4097" name="Google Shape;4097;p5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098" name="Google Shape;4098;p57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099" name="Google Shape;4099;p57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00" name="Google Shape;4100;p57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01" name="Google Shape;4101;p57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02"/>
        <p:cNvGrpSpPr/>
        <p:nvPr/>
      </p:nvGrpSpPr>
      <p:grpSpPr>
        <a:xfrm>
          <a:off x="0" y="0"/>
          <a:ext cx="0" cy="0"/>
          <a:chOff x="0" y="0"/>
          <a:chExt cx="0" cy="0"/>
        </a:xfrm>
      </p:grpSpPr>
      <p:sp>
        <p:nvSpPr>
          <p:cNvPr id="4103" name="Google Shape;4103;p57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04" name="Google Shape;4104;p57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105" name="Google Shape;4105;p57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06" name="Google Shape;4106;p57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07" name="Google Shape;4107;p57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9" name="Google Shape;49;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dirty="0"/>
          </a:p>
        </p:txBody>
      </p:sp>
      <p:sp>
        <p:nvSpPr>
          <p:cNvPr id="50" name="Google Shape;50;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dirty="0"/>
          </a:p>
        </p:txBody>
      </p:sp>
      <p:sp>
        <p:nvSpPr>
          <p:cNvPr id="51" name="Google Shape;51;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SzPts val="1800"/>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dirty="0"/>
          </a:p>
        </p:txBody>
      </p:sp>
      <p:sp>
        <p:nvSpPr>
          <p:cNvPr id="52" name="Google Shape;52;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42900" algn="l">
              <a:spcBef>
                <a:spcPts val="480"/>
              </a:spcBef>
              <a:spcAft>
                <a:spcPts val="0"/>
              </a:spcAft>
              <a:buSzPts val="1800"/>
              <a:buChar char="●"/>
              <a:defRPr sz="2400" b="1" i="0">
                <a:latin typeface="Arial" panose="020B0604020202020204" pitchFamily="34" charset="0"/>
                <a:cs typeface="Arial" panose="020B0604020202020204" pitchFamily="34" charset="0"/>
              </a:defRPr>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dirty="0"/>
          </a:p>
        </p:txBody>
      </p:sp>
      <p:sp>
        <p:nvSpPr>
          <p:cNvPr id="53" name="Google Shape;53;p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4" name="Google Shape;54;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5" name="Google Shape;55;p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3"/>
        <p:cNvGrpSpPr/>
        <p:nvPr/>
      </p:nvGrpSpPr>
      <p:grpSpPr>
        <a:xfrm>
          <a:off x="0" y="0"/>
          <a:ext cx="0" cy="0"/>
          <a:chOff x="0" y="0"/>
          <a:chExt cx="0" cy="0"/>
        </a:xfrm>
      </p:grpSpPr>
      <p:sp>
        <p:nvSpPr>
          <p:cNvPr id="384" name="Google Shape;384;p5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385" name="Google Shape;385;p5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accent2"/>
              </a:buClr>
              <a:buSzPts val="24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R="0" lvl="1" algn="ctr"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ctr"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ctr"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14"/>
        <p:cNvGrpSpPr/>
        <p:nvPr/>
      </p:nvGrpSpPr>
      <p:grpSpPr>
        <a:xfrm>
          <a:off x="0" y="0"/>
          <a:ext cx="0" cy="0"/>
          <a:chOff x="0" y="0"/>
          <a:chExt cx="0" cy="0"/>
        </a:xfrm>
      </p:grpSpPr>
      <p:sp>
        <p:nvSpPr>
          <p:cNvPr id="4115" name="Google Shape;4115;p5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6" name="Google Shape;4116;p5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17" name="Google Shape;4117;p5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18"/>
        <p:cNvGrpSpPr/>
        <p:nvPr/>
      </p:nvGrpSpPr>
      <p:grpSpPr>
        <a:xfrm>
          <a:off x="0" y="0"/>
          <a:ext cx="0" cy="0"/>
          <a:chOff x="0" y="0"/>
          <a:chExt cx="0" cy="0"/>
        </a:xfrm>
      </p:grpSpPr>
      <p:sp>
        <p:nvSpPr>
          <p:cNvPr id="4119" name="Google Shape;4119;p57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20" name="Google Shape;4120;p57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121" name="Google Shape;4121;p57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2" name="Google Shape;4122;p57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3" name="Google Shape;4123;p57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24"/>
        <p:cNvGrpSpPr/>
        <p:nvPr/>
      </p:nvGrpSpPr>
      <p:grpSpPr>
        <a:xfrm>
          <a:off x="0" y="0"/>
          <a:ext cx="0" cy="0"/>
          <a:chOff x="0" y="0"/>
          <a:chExt cx="0" cy="0"/>
        </a:xfrm>
      </p:grpSpPr>
      <p:sp>
        <p:nvSpPr>
          <p:cNvPr id="4125" name="Google Shape;4125;p57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26" name="Google Shape;4126;p57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4127" name="Google Shape;4127;p57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8" name="Google Shape;4128;p57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29" name="Google Shape;4129;p5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34"/>
        <p:cNvGrpSpPr/>
        <p:nvPr/>
      </p:nvGrpSpPr>
      <p:grpSpPr>
        <a:xfrm>
          <a:off x="0" y="0"/>
          <a:ext cx="0" cy="0"/>
          <a:chOff x="0" y="0"/>
          <a:chExt cx="0" cy="0"/>
        </a:xfrm>
      </p:grpSpPr>
      <p:sp>
        <p:nvSpPr>
          <p:cNvPr id="4135" name="Google Shape;4135;p578"/>
          <p:cNvSpPr txBox="1">
            <a:spLocks noGrp="1"/>
          </p:cNvSpPr>
          <p:nvPr>
            <p:ph type="title"/>
          </p:nvPr>
        </p:nvSpPr>
        <p:spPr>
          <a:xfrm>
            <a:off x="1181100" y="609600"/>
            <a:ext cx="7715250" cy="11430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42"/>
        <p:cNvGrpSpPr/>
        <p:nvPr/>
      </p:nvGrpSpPr>
      <p:grpSpPr>
        <a:xfrm>
          <a:off x="0" y="0"/>
          <a:ext cx="0" cy="0"/>
          <a:chOff x="0" y="0"/>
          <a:chExt cx="0" cy="0"/>
        </a:xfrm>
      </p:grpSpPr>
      <p:sp>
        <p:nvSpPr>
          <p:cNvPr id="4143" name="Google Shape;4143;p58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44" name="Google Shape;4144;p58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4145" name="Google Shape;4145;p58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46" name="Google Shape;4146;p58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47" name="Google Shape;4147;p58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48"/>
        <p:cNvGrpSpPr/>
        <p:nvPr/>
      </p:nvGrpSpPr>
      <p:grpSpPr>
        <a:xfrm>
          <a:off x="0" y="0"/>
          <a:ext cx="0" cy="0"/>
          <a:chOff x="0" y="0"/>
          <a:chExt cx="0" cy="0"/>
        </a:xfrm>
      </p:grpSpPr>
      <p:sp>
        <p:nvSpPr>
          <p:cNvPr id="4149" name="Google Shape;4149;p5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50" name="Google Shape;4150;p58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151" name="Google Shape;4151;p58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52" name="Google Shape;4152;p58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53" name="Google Shape;4153;p58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54"/>
        <p:cNvGrpSpPr/>
        <p:nvPr/>
      </p:nvGrpSpPr>
      <p:grpSpPr>
        <a:xfrm>
          <a:off x="0" y="0"/>
          <a:ext cx="0" cy="0"/>
          <a:chOff x="0" y="0"/>
          <a:chExt cx="0" cy="0"/>
        </a:xfrm>
      </p:grpSpPr>
      <p:sp>
        <p:nvSpPr>
          <p:cNvPr id="4155" name="Google Shape;4155;p58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56" name="Google Shape;4156;p58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4157" name="Google Shape;4157;p58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58" name="Google Shape;4158;p58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59" name="Google Shape;4159;p58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60"/>
        <p:cNvGrpSpPr/>
        <p:nvPr/>
      </p:nvGrpSpPr>
      <p:grpSpPr>
        <a:xfrm>
          <a:off x="0" y="0"/>
          <a:ext cx="0" cy="0"/>
          <a:chOff x="0" y="0"/>
          <a:chExt cx="0" cy="0"/>
        </a:xfrm>
      </p:grpSpPr>
      <p:sp>
        <p:nvSpPr>
          <p:cNvPr id="4161" name="Google Shape;4161;p5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62" name="Google Shape;4162;p58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163" name="Google Shape;4163;p58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4164" name="Google Shape;4164;p58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65" name="Google Shape;4165;p58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66" name="Google Shape;4166;p58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67"/>
        <p:cNvGrpSpPr/>
        <p:nvPr/>
      </p:nvGrpSpPr>
      <p:grpSpPr>
        <a:xfrm>
          <a:off x="0" y="0"/>
          <a:ext cx="0" cy="0"/>
          <a:chOff x="0" y="0"/>
          <a:chExt cx="0" cy="0"/>
        </a:xfrm>
      </p:grpSpPr>
      <p:sp>
        <p:nvSpPr>
          <p:cNvPr id="4168" name="Google Shape;4168;p5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69" name="Google Shape;4169;p58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4170" name="Google Shape;4170;p58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4171" name="Google Shape;4171;p58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4172" name="Google Shape;4172;p58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4173" name="Google Shape;4173;p58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74" name="Google Shape;4174;p58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75" name="Google Shape;4175;p58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76"/>
        <p:cNvGrpSpPr/>
        <p:nvPr/>
      </p:nvGrpSpPr>
      <p:grpSpPr>
        <a:xfrm>
          <a:off x="0" y="0"/>
          <a:ext cx="0" cy="0"/>
          <a:chOff x="0" y="0"/>
          <a:chExt cx="0" cy="0"/>
        </a:xfrm>
      </p:grpSpPr>
      <p:sp>
        <p:nvSpPr>
          <p:cNvPr id="4177" name="Google Shape;4177;p58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78" name="Google Shape;4178;p58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79" name="Google Shape;4179;p58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80" name="Google Shape;4180;p58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6"/>
        <p:cNvGrpSpPr/>
        <p:nvPr/>
      </p:nvGrpSpPr>
      <p:grpSpPr>
        <a:xfrm>
          <a:off x="0" y="0"/>
          <a:ext cx="0" cy="0"/>
          <a:chOff x="0" y="0"/>
          <a:chExt cx="0" cy="0"/>
        </a:xfrm>
      </p:grpSpPr>
      <p:sp>
        <p:nvSpPr>
          <p:cNvPr id="387" name="Google Shape;387;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388" name="Google Shape;388;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81"/>
        <p:cNvGrpSpPr/>
        <p:nvPr/>
      </p:nvGrpSpPr>
      <p:grpSpPr>
        <a:xfrm>
          <a:off x="0" y="0"/>
          <a:ext cx="0" cy="0"/>
          <a:chOff x="0" y="0"/>
          <a:chExt cx="0" cy="0"/>
        </a:xfrm>
      </p:grpSpPr>
      <p:sp>
        <p:nvSpPr>
          <p:cNvPr id="4182" name="Google Shape;4182;p58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83" name="Google Shape;4183;p58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84" name="Google Shape;4184;p58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85"/>
        <p:cNvGrpSpPr/>
        <p:nvPr/>
      </p:nvGrpSpPr>
      <p:grpSpPr>
        <a:xfrm>
          <a:off x="0" y="0"/>
          <a:ext cx="0" cy="0"/>
          <a:chOff x="0" y="0"/>
          <a:chExt cx="0" cy="0"/>
        </a:xfrm>
      </p:grpSpPr>
      <p:sp>
        <p:nvSpPr>
          <p:cNvPr id="4186" name="Google Shape;4186;p5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87" name="Google Shape;4187;p5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4188" name="Google Shape;4188;p5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4189" name="Google Shape;4189;p58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90" name="Google Shape;4190;p58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91" name="Google Shape;4191;p58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92"/>
        <p:cNvGrpSpPr/>
        <p:nvPr/>
      </p:nvGrpSpPr>
      <p:grpSpPr>
        <a:xfrm>
          <a:off x="0" y="0"/>
          <a:ext cx="0" cy="0"/>
          <a:chOff x="0" y="0"/>
          <a:chExt cx="0" cy="0"/>
        </a:xfrm>
      </p:grpSpPr>
      <p:sp>
        <p:nvSpPr>
          <p:cNvPr id="4193" name="Google Shape;4193;p58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194" name="Google Shape;4194;p58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4195" name="Google Shape;4195;p58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4196" name="Google Shape;4196;p58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97" name="Google Shape;4197;p58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198" name="Google Shape;4198;p58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99"/>
        <p:cNvGrpSpPr/>
        <p:nvPr/>
      </p:nvGrpSpPr>
      <p:grpSpPr>
        <a:xfrm>
          <a:off x="0" y="0"/>
          <a:ext cx="0" cy="0"/>
          <a:chOff x="0" y="0"/>
          <a:chExt cx="0" cy="0"/>
        </a:xfrm>
      </p:grpSpPr>
      <p:sp>
        <p:nvSpPr>
          <p:cNvPr id="4200" name="Google Shape;4200;p5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201" name="Google Shape;4201;p58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202" name="Google Shape;4202;p58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03" name="Google Shape;4203;p58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04" name="Google Shape;4204;p58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205"/>
        <p:cNvGrpSpPr/>
        <p:nvPr/>
      </p:nvGrpSpPr>
      <p:grpSpPr>
        <a:xfrm>
          <a:off x="0" y="0"/>
          <a:ext cx="0" cy="0"/>
          <a:chOff x="0" y="0"/>
          <a:chExt cx="0" cy="0"/>
        </a:xfrm>
      </p:grpSpPr>
      <p:sp>
        <p:nvSpPr>
          <p:cNvPr id="4206" name="Google Shape;4206;p59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4207" name="Google Shape;4207;p59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4208" name="Google Shape;4208;p59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09" name="Google Shape;4209;p59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210" name="Google Shape;4210;p59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89408424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51067708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9841601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10787704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766718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391" name="Google Shape;391;p5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accent2"/>
              </a:buClr>
              <a:buSzPts val="1500"/>
              <a:buFont typeface="Arial"/>
              <a:buNone/>
              <a:defRPr sz="20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360"/>
              </a:spcBef>
              <a:spcAft>
                <a:spcPts val="0"/>
              </a:spcAft>
              <a:buClr>
                <a:schemeClr val="lt2"/>
              </a:buClr>
              <a:buSzPts val="1800"/>
              <a:buFont typeface="Times"/>
              <a:buNone/>
              <a:defRPr sz="1800" b="0" i="0" u="none" strike="noStrike" cap="none">
                <a:solidFill>
                  <a:schemeClr val="lt1"/>
                </a:solidFill>
                <a:latin typeface="Times"/>
                <a:ea typeface="Times"/>
                <a:cs typeface="Times"/>
                <a:sym typeface="Times"/>
              </a:defRPr>
            </a:lvl2pPr>
            <a:lvl3pPr marL="1371600" marR="0" lvl="2" indent="-228600" algn="l" rtl="0">
              <a:spcBef>
                <a:spcPts val="320"/>
              </a:spcBef>
              <a:spcAft>
                <a:spcPts val="0"/>
              </a:spcAft>
              <a:buClr>
                <a:schemeClr val="lt2"/>
              </a:buClr>
              <a:buSzPts val="1600"/>
              <a:buFont typeface="Times"/>
              <a:buNone/>
              <a:defRPr sz="1600" b="0" i="0" u="none" strike="noStrike" cap="none">
                <a:solidFill>
                  <a:schemeClr val="lt1"/>
                </a:solidFill>
                <a:latin typeface="Times"/>
                <a:ea typeface="Times"/>
                <a:cs typeface="Times"/>
                <a:sym typeface="Times"/>
              </a:defRPr>
            </a:lvl3pPr>
            <a:lvl4pPr marL="1828800" marR="0" lvl="3"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4pPr>
            <a:lvl5pPr marL="2286000" marR="0" lvl="4"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5pPr>
            <a:lvl6pPr marL="2743200" marR="0" lvl="5"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6pPr>
            <a:lvl7pPr marL="3200400" marR="0" lvl="6"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7pPr>
            <a:lvl8pPr marL="3657600" marR="0" lvl="7"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8pPr>
            <a:lvl9pPr marL="4114800" marR="0" lvl="8" indent="-228600" algn="l" rtl="0">
              <a:spcBef>
                <a:spcPts val="280"/>
              </a:spcBef>
              <a:spcAft>
                <a:spcPts val="0"/>
              </a:spcAft>
              <a:buClr>
                <a:schemeClr val="lt2"/>
              </a:buClr>
              <a:buSzPts val="1400"/>
              <a:buFont typeface="Times"/>
              <a:buNone/>
              <a:defRPr sz="14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59624805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40928224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8644714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10638155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60662209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856675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788968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fontAlgn="auto">
              <a:spcBef>
                <a:spcPts val="0"/>
              </a:spcBef>
              <a:spcAft>
                <a:spcPts val="0"/>
              </a:spcAft>
              <a:buClrTx/>
              <a:buSzTx/>
              <a:buFontTx/>
              <a:buNone/>
              <a:defRPr/>
            </a:lvl1pPr>
          </a:lstStyle>
          <a:p>
            <a:pPr>
              <a:defRPr/>
            </a:pPr>
            <a:endParaRPr lang="en-US"/>
          </a:p>
        </p:txBody>
      </p:sp>
      <p:sp>
        <p:nvSpPr>
          <p:cNvPr id="3" name="Rectangle 4"/>
          <p:cNvSpPr>
            <a:spLocks noGrp="1" noChangeArrowheads="1"/>
          </p:cNvSpPr>
          <p:nvPr>
            <p:ph type="ftr" idx="11"/>
          </p:nvPr>
        </p:nvSpPr>
        <p:spPr/>
        <p:txBody>
          <a:bodyPr/>
          <a:lstStyle>
            <a:lvl1pPr fontAlgn="auto">
              <a:spcBef>
                <a:spcPts val="0"/>
              </a:spcBef>
              <a:spcAft>
                <a:spcPts val="0"/>
              </a:spcAft>
              <a:buClrTx/>
              <a:buSzTx/>
              <a:buFontTx/>
              <a:buNone/>
              <a:defRPr/>
            </a:lvl1pPr>
          </a:lstStyle>
          <a:p>
            <a:pPr>
              <a:defRPr/>
            </a:pPr>
            <a:endParaRPr lang="en-US"/>
          </a:p>
        </p:txBody>
      </p:sp>
      <p:sp>
        <p:nvSpPr>
          <p:cNvPr id="4" name="Rectangle 5"/>
          <p:cNvSpPr>
            <a:spLocks noGrp="1" noChangeArrowheads="1"/>
          </p:cNvSpPr>
          <p:nvPr>
            <p:ph type="sldNum" idx="12"/>
          </p:nvPr>
        </p:nvSpPr>
        <p:spPr/>
        <p:txBody>
          <a:bodyPr/>
          <a:lstStyle>
            <a:lvl1pPr>
              <a:buClrTx/>
              <a:buSzTx/>
              <a:buFontTx/>
              <a:buNone/>
              <a:defRPr b="1" i="0" smtClean="0"/>
            </a:lvl1pPr>
          </a:lstStyle>
          <a:p>
            <a:pPr>
              <a:defRPr/>
            </a:pPr>
            <a:fld id="{768D7B8F-D38A-CD46-BADD-FF1802796D14}" type="slidenum">
              <a:rPr lang="en-US" smtClean="0"/>
              <a:pPr>
                <a:defRPr/>
              </a:pPr>
              <a:t>‹#›</a:t>
            </a:fld>
            <a:endParaRPr lang="en-US" dirty="0"/>
          </a:p>
        </p:txBody>
      </p:sp>
    </p:spTree>
    <p:extLst>
      <p:ext uri="{BB962C8B-B14F-4D97-AF65-F5344CB8AC3E}">
        <p14:creationId xmlns:p14="http://schemas.microsoft.com/office/powerpoint/2010/main" val="108027208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FFF02F86-F0D1-D148-8E71-029D43C64BA0}" type="slidenum">
              <a:rPr lang="en-US" smtClean="0"/>
              <a:pPr/>
              <a:t>‹#›</a:t>
            </a:fld>
            <a:endParaRPr lang="en-US" dirty="0"/>
          </a:p>
        </p:txBody>
      </p:sp>
    </p:spTree>
    <p:extLst>
      <p:ext uri="{BB962C8B-B14F-4D97-AF65-F5344CB8AC3E}">
        <p14:creationId xmlns:p14="http://schemas.microsoft.com/office/powerpoint/2010/main" val="325897496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E70F8E9B-E471-F446-B2DA-B18EF30943BB}" type="slidenum">
              <a:rPr lang="en-US" smtClean="0"/>
              <a:pPr/>
              <a:t>‹#›</a:t>
            </a:fld>
            <a:endParaRPr lang="en-US" dirty="0"/>
          </a:p>
        </p:txBody>
      </p:sp>
    </p:spTree>
    <p:extLst>
      <p:ext uri="{BB962C8B-B14F-4D97-AF65-F5344CB8AC3E}">
        <p14:creationId xmlns:p14="http://schemas.microsoft.com/office/powerpoint/2010/main" val="553614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2"/>
        <p:cNvGrpSpPr/>
        <p:nvPr/>
      </p:nvGrpSpPr>
      <p:grpSpPr>
        <a:xfrm>
          <a:off x="0" y="0"/>
          <a:ext cx="0" cy="0"/>
          <a:chOff x="0" y="0"/>
          <a:chExt cx="0" cy="0"/>
        </a:xfrm>
      </p:grpSpPr>
      <p:sp>
        <p:nvSpPr>
          <p:cNvPr id="393" name="Google Shape;393;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394" name="Google Shape;394;p5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dirty="0"/>
          </a:p>
        </p:txBody>
      </p:sp>
      <p:sp>
        <p:nvSpPr>
          <p:cNvPr id="395" name="Google Shape;395;p5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361950" algn="l" rtl="0">
              <a:spcBef>
                <a:spcPts val="560"/>
              </a:spcBef>
              <a:spcAft>
                <a:spcPts val="0"/>
              </a:spcAft>
              <a:buClr>
                <a:schemeClr val="accent2"/>
              </a:buClr>
              <a:buSzPts val="2100"/>
              <a:buFont typeface="Arial"/>
              <a:buChar char="●"/>
              <a:defRPr sz="28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2pPr>
            <a:lvl3pPr marL="1371600" marR="0" lvl="2"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3pPr>
            <a:lvl4pPr marL="1828800" marR="0" lvl="3"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4pPr>
            <a:lvl5pPr marL="2286000" marR="0" lvl="4"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5pPr>
            <a:lvl6pPr marL="2743200" marR="0" lvl="5"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6pPr>
            <a:lvl7pPr marL="3200400" marR="0" lvl="6"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7pPr>
            <a:lvl8pPr marL="3657600" marR="0" lvl="7"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8pPr>
            <a:lvl9pPr marL="4114800" marR="0" lvl="8"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8E3684AA-747A-F34E-9AB6-A8F75F43F76E}" type="slidenum">
              <a:rPr lang="en-US" smtClean="0"/>
              <a:pPr/>
              <a:t>‹#›</a:t>
            </a:fld>
            <a:endParaRPr lang="en-US" dirty="0"/>
          </a:p>
        </p:txBody>
      </p:sp>
    </p:spTree>
    <p:extLst>
      <p:ext uri="{BB962C8B-B14F-4D97-AF65-F5344CB8AC3E}">
        <p14:creationId xmlns:p14="http://schemas.microsoft.com/office/powerpoint/2010/main" val="378744707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3B81A6F9-A58C-4544-AE01-883D7FB34475}" type="slidenum">
              <a:rPr lang="en-US" smtClean="0"/>
              <a:pPr/>
              <a:t>‹#›</a:t>
            </a:fld>
            <a:endParaRPr lang="en-US" dirty="0"/>
          </a:p>
        </p:txBody>
      </p:sp>
    </p:spTree>
    <p:extLst>
      <p:ext uri="{BB962C8B-B14F-4D97-AF65-F5344CB8AC3E}">
        <p14:creationId xmlns:p14="http://schemas.microsoft.com/office/powerpoint/2010/main" val="27965243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E6CB433B-B211-5F48-A3A6-93DF062A72F1}" type="slidenum">
              <a:rPr lang="en-US" smtClean="0"/>
              <a:pPr/>
              <a:t>‹#›</a:t>
            </a:fld>
            <a:endParaRPr lang="en-US" dirty="0"/>
          </a:p>
        </p:txBody>
      </p:sp>
    </p:spTree>
    <p:extLst>
      <p:ext uri="{BB962C8B-B14F-4D97-AF65-F5344CB8AC3E}">
        <p14:creationId xmlns:p14="http://schemas.microsoft.com/office/powerpoint/2010/main" val="408467141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BAD18714-DCC4-A54E-8617-E59C8BC596C1}" type="slidenum">
              <a:rPr lang="en-US" smtClean="0"/>
              <a:pPr/>
              <a:t>‹#›</a:t>
            </a:fld>
            <a:endParaRPr lang="en-US" dirty="0"/>
          </a:p>
        </p:txBody>
      </p:sp>
    </p:spTree>
    <p:extLst>
      <p:ext uri="{BB962C8B-B14F-4D97-AF65-F5344CB8AC3E}">
        <p14:creationId xmlns:p14="http://schemas.microsoft.com/office/powerpoint/2010/main" val="233122092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D9D389D7-8313-9248-AC3D-1CBCFB2AD466}" type="slidenum">
              <a:rPr lang="en-US" smtClean="0"/>
              <a:pPr/>
              <a:t>‹#›</a:t>
            </a:fld>
            <a:endParaRPr lang="en-US" dirty="0"/>
          </a:p>
        </p:txBody>
      </p:sp>
    </p:spTree>
    <p:extLst>
      <p:ext uri="{BB962C8B-B14F-4D97-AF65-F5344CB8AC3E}">
        <p14:creationId xmlns:p14="http://schemas.microsoft.com/office/powerpoint/2010/main" val="62716083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8AE8EDFA-EF51-1244-9BDF-15D6EB397CF7}" type="slidenum">
              <a:rPr lang="en-US" smtClean="0"/>
              <a:pPr/>
              <a:t>‹#›</a:t>
            </a:fld>
            <a:endParaRPr lang="en-US" dirty="0"/>
          </a:p>
        </p:txBody>
      </p:sp>
    </p:spTree>
    <p:extLst>
      <p:ext uri="{BB962C8B-B14F-4D97-AF65-F5344CB8AC3E}">
        <p14:creationId xmlns:p14="http://schemas.microsoft.com/office/powerpoint/2010/main" val="283345197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C2F44DCB-E444-6949-9F48-6DF817B198B3}" type="slidenum">
              <a:rPr lang="en-US" smtClean="0"/>
              <a:pPr/>
              <a:t>‹#›</a:t>
            </a:fld>
            <a:endParaRPr lang="en-US" dirty="0"/>
          </a:p>
        </p:txBody>
      </p:sp>
    </p:spTree>
    <p:extLst>
      <p:ext uri="{BB962C8B-B14F-4D97-AF65-F5344CB8AC3E}">
        <p14:creationId xmlns:p14="http://schemas.microsoft.com/office/powerpoint/2010/main" val="213324181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C9D2D043-21EC-EB4B-9CB2-15CA99403EDC}" type="slidenum">
              <a:rPr lang="en-US" smtClean="0"/>
              <a:pPr/>
              <a:t>‹#›</a:t>
            </a:fld>
            <a:endParaRPr lang="en-US" dirty="0"/>
          </a:p>
        </p:txBody>
      </p:sp>
    </p:spTree>
    <p:extLst>
      <p:ext uri="{BB962C8B-B14F-4D97-AF65-F5344CB8AC3E}">
        <p14:creationId xmlns:p14="http://schemas.microsoft.com/office/powerpoint/2010/main" val="90705037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a:latin typeface="Book Antiqua"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Book Antiqua"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Book Antiqua" charset="0"/>
                <a:cs typeface="Arial" panose="020B0604020202020204" pitchFamily="34" charset="0"/>
              </a:defRPr>
            </a:lvl1pPr>
          </a:lstStyle>
          <a:p>
            <a:fld id="{F0164CA6-8770-BF4D-898A-B43DDFF46069}" type="slidenum">
              <a:rPr lang="en-US" smtClean="0"/>
              <a:pPr/>
              <a:t>‹#›</a:t>
            </a:fld>
            <a:endParaRPr lang="en-US" dirty="0"/>
          </a:p>
        </p:txBody>
      </p:sp>
    </p:spTree>
    <p:extLst>
      <p:ext uri="{BB962C8B-B14F-4D97-AF65-F5344CB8AC3E}">
        <p14:creationId xmlns:p14="http://schemas.microsoft.com/office/powerpoint/2010/main" val="8256474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6"/>
        <p:cNvGrpSpPr/>
        <p:nvPr/>
      </p:nvGrpSpPr>
      <p:grpSpPr>
        <a:xfrm>
          <a:off x="0" y="0"/>
          <a:ext cx="0" cy="0"/>
          <a:chOff x="0" y="0"/>
          <a:chExt cx="0" cy="0"/>
        </a:xfrm>
      </p:grpSpPr>
      <p:sp>
        <p:nvSpPr>
          <p:cNvPr id="397" name="Google Shape;397;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398" name="Google Shape;398;p5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dirty="0"/>
          </a:p>
        </p:txBody>
      </p:sp>
      <p:sp>
        <p:nvSpPr>
          <p:cNvPr id="399" name="Google Shape;399;p5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dirty="0"/>
          </a:p>
        </p:txBody>
      </p:sp>
      <p:sp>
        <p:nvSpPr>
          <p:cNvPr id="400" name="Google Shape;400;p5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accent2"/>
              </a:buClr>
              <a:buSzPts val="1800"/>
              <a:buFont typeface="Arial"/>
              <a:buNone/>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400"/>
              </a:spcBef>
              <a:spcAft>
                <a:spcPts val="0"/>
              </a:spcAft>
              <a:buClr>
                <a:schemeClr val="lt2"/>
              </a:buClr>
              <a:buSzPts val="2000"/>
              <a:buFont typeface="Times"/>
              <a:buNone/>
              <a:defRPr sz="2000" b="1" i="0" u="none" strike="noStrike" cap="none">
                <a:solidFill>
                  <a:schemeClr val="lt1"/>
                </a:solidFill>
                <a:latin typeface="Times"/>
                <a:ea typeface="Times"/>
                <a:cs typeface="Times"/>
                <a:sym typeface="Times"/>
              </a:defRPr>
            </a:lvl2pPr>
            <a:lvl3pPr marL="1371600" marR="0" lvl="2" indent="-228600" algn="l" rtl="0">
              <a:spcBef>
                <a:spcPts val="360"/>
              </a:spcBef>
              <a:spcAft>
                <a:spcPts val="0"/>
              </a:spcAft>
              <a:buClr>
                <a:schemeClr val="lt2"/>
              </a:buClr>
              <a:buSzPts val="1800"/>
              <a:buFont typeface="Times"/>
              <a:buNone/>
              <a:defRPr sz="1800" b="1" i="0" u="none" strike="noStrike" cap="none">
                <a:solidFill>
                  <a:schemeClr val="lt1"/>
                </a:solidFill>
                <a:latin typeface="Times"/>
                <a:ea typeface="Times"/>
                <a:cs typeface="Times"/>
                <a:sym typeface="Times"/>
              </a:defRPr>
            </a:lvl3pPr>
            <a:lvl4pPr marL="1828800" marR="0" lvl="3"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4pPr>
            <a:lvl5pPr marL="2286000" marR="0" lvl="4"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5pPr>
            <a:lvl6pPr marL="2743200" marR="0" lvl="5"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6pPr>
            <a:lvl7pPr marL="3200400" marR="0" lvl="6"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7pPr>
            <a:lvl8pPr marL="3657600" marR="0" lvl="7"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8pPr>
            <a:lvl9pPr marL="4114800" marR="0" lvl="8" indent="-228600" algn="l" rtl="0">
              <a:spcBef>
                <a:spcPts val="320"/>
              </a:spcBef>
              <a:spcAft>
                <a:spcPts val="0"/>
              </a:spcAft>
              <a:buClr>
                <a:schemeClr val="lt2"/>
              </a:buClr>
              <a:buSzPts val="1600"/>
              <a:buFont typeface="Times"/>
              <a:buNone/>
              <a:defRPr sz="1600" b="1" i="0" u="none" strike="noStrike" cap="none">
                <a:solidFill>
                  <a:schemeClr val="lt1"/>
                </a:solidFill>
                <a:latin typeface="Times"/>
                <a:ea typeface="Times"/>
                <a:cs typeface="Times"/>
                <a:sym typeface="Times"/>
              </a:defRPr>
            </a:lvl9pPr>
          </a:lstStyle>
          <a:p>
            <a:endParaRPr dirty="0"/>
          </a:p>
        </p:txBody>
      </p:sp>
      <p:sp>
        <p:nvSpPr>
          <p:cNvPr id="401" name="Google Shape;401;p5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marR="0" lvl="0" indent="-342900" algn="l" rtl="0">
              <a:spcBef>
                <a:spcPts val="480"/>
              </a:spcBef>
              <a:spcAft>
                <a:spcPts val="0"/>
              </a:spcAft>
              <a:buClr>
                <a:schemeClr val="accent2"/>
              </a:buClr>
              <a:buSzPts val="1800"/>
              <a:buFont typeface="Arial"/>
              <a:buChar char="●"/>
              <a:defRPr sz="2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2pPr>
            <a:lvl3pPr marL="1371600" marR="0" lvl="2" indent="-342900" algn="l" rtl="0">
              <a:spcBef>
                <a:spcPts val="360"/>
              </a:spcBef>
              <a:spcAft>
                <a:spcPts val="0"/>
              </a:spcAft>
              <a:buClr>
                <a:schemeClr val="lt2"/>
              </a:buClr>
              <a:buSzPts val="1800"/>
              <a:buFont typeface="Times"/>
              <a:buChar char="•"/>
              <a:defRPr sz="1800" b="0" i="0" u="none" strike="noStrike" cap="none">
                <a:solidFill>
                  <a:schemeClr val="lt1"/>
                </a:solidFill>
                <a:latin typeface="Times"/>
                <a:ea typeface="Times"/>
                <a:cs typeface="Times"/>
                <a:sym typeface="Times"/>
              </a:defRPr>
            </a:lvl3pPr>
            <a:lvl4pPr marL="1828800" marR="0" lvl="3"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4pPr>
            <a:lvl5pPr marL="2286000" marR="0" lvl="4"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5pPr>
            <a:lvl6pPr marL="2743200" marR="0" lvl="5"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6pPr>
            <a:lvl7pPr marL="3200400" marR="0" lvl="6"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7pPr>
            <a:lvl8pPr marL="3657600" marR="0" lvl="7"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8pPr>
            <a:lvl9pPr marL="4114800" marR="0" lvl="8" indent="-330200" algn="l" rtl="0">
              <a:spcBef>
                <a:spcPts val="320"/>
              </a:spcBef>
              <a:spcAft>
                <a:spcPts val="0"/>
              </a:spcAft>
              <a:buClr>
                <a:schemeClr val="lt2"/>
              </a:buClr>
              <a:buSzPts val="1600"/>
              <a:buFont typeface="Times"/>
              <a:buChar char="•"/>
              <a:defRPr sz="16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2"/>
        <p:cNvGrpSpPr/>
        <p:nvPr/>
      </p:nvGrpSpPr>
      <p:grpSpPr>
        <a:xfrm>
          <a:off x="0" y="0"/>
          <a:ext cx="0" cy="0"/>
          <a:chOff x="0" y="0"/>
          <a:chExt cx="0" cy="0"/>
        </a:xfrm>
      </p:grpSpPr>
      <p:sp>
        <p:nvSpPr>
          <p:cNvPr id="403" name="Google Shape;403;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04"/>
        <p:cNvGrpSpPr/>
        <p:nvPr/>
      </p:nvGrpSpPr>
      <p:grpSpPr>
        <a:xfrm>
          <a:off x="0" y="0"/>
          <a:ext cx="0" cy="0"/>
          <a:chOff x="0" y="0"/>
          <a:chExt cx="0" cy="0"/>
        </a:xfrm>
      </p:grpSpPr>
      <p:sp>
        <p:nvSpPr>
          <p:cNvPr id="405" name="Google Shape;405;p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406" name="Google Shape;406;p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
        <p:nvSpPr>
          <p:cNvPr id="407" name="Google Shape;407;p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8"/>
        <p:cNvGrpSpPr/>
        <p:nvPr/>
      </p:nvGrpSpPr>
      <p:grpSpPr>
        <a:xfrm>
          <a:off x="0" y="0"/>
          <a:ext cx="0" cy="0"/>
          <a:chOff x="0" y="0"/>
          <a:chExt cx="0" cy="0"/>
        </a:xfrm>
      </p:grpSpPr>
      <p:sp>
        <p:nvSpPr>
          <p:cNvPr id="409" name="Google Shape;409;p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410" name="Google Shape;410;p6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accent2"/>
              </a:buClr>
              <a:buSzPts val="2400"/>
              <a:buFont typeface="Arial"/>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560"/>
              </a:spcBef>
              <a:spcAft>
                <a:spcPts val="0"/>
              </a:spcAft>
              <a:buClr>
                <a:schemeClr val="lt2"/>
              </a:buClr>
              <a:buSzPts val="2800"/>
              <a:buFont typeface="Times"/>
              <a:buNone/>
              <a:defRPr sz="2800" b="0" i="0" u="none" strike="noStrike" cap="none">
                <a:solidFill>
                  <a:schemeClr val="lt1"/>
                </a:solidFill>
                <a:latin typeface="Times"/>
                <a:ea typeface="Times"/>
                <a:cs typeface="Times"/>
                <a:sym typeface="Times"/>
              </a:defRPr>
            </a:lvl2pPr>
            <a:lvl3pPr marR="0" lvl="2" algn="l" rtl="0">
              <a:spcBef>
                <a:spcPts val="480"/>
              </a:spcBef>
              <a:spcAft>
                <a:spcPts val="0"/>
              </a:spcAft>
              <a:buClr>
                <a:schemeClr val="lt2"/>
              </a:buClr>
              <a:buSzPts val="2400"/>
              <a:buFont typeface="Times"/>
              <a:buNone/>
              <a:defRPr sz="2400" b="0" i="0" u="none" strike="noStrike" cap="none">
                <a:solidFill>
                  <a:schemeClr val="lt1"/>
                </a:solidFill>
                <a:latin typeface="Times"/>
                <a:ea typeface="Times"/>
                <a:cs typeface="Times"/>
                <a:sym typeface="Times"/>
              </a:defRPr>
            </a:lvl3pPr>
            <a:lvl4pPr marR="0" lvl="3"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4pPr>
            <a:lvl5pPr marR="0" lvl="4"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5pPr>
            <a:lvl6pPr marR="0" lvl="5"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6pPr>
            <a:lvl7pPr marR="0" lvl="6"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7pPr>
            <a:lvl8pPr marR="0" lvl="7"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8pPr>
            <a:lvl9pPr marR="0" lvl="8" algn="l" rtl="0">
              <a:spcBef>
                <a:spcPts val="400"/>
              </a:spcBef>
              <a:spcAft>
                <a:spcPts val="0"/>
              </a:spcAft>
              <a:buClr>
                <a:schemeClr val="lt2"/>
              </a:buClr>
              <a:buSzPts val="2000"/>
              <a:buFont typeface="Times"/>
              <a:buNone/>
              <a:defRPr sz="2000" b="0" i="0" u="none" strike="noStrike" cap="none">
                <a:solidFill>
                  <a:schemeClr val="lt1"/>
                </a:solidFill>
                <a:latin typeface="Times"/>
                <a:ea typeface="Times"/>
                <a:cs typeface="Times"/>
                <a:sym typeface="Times"/>
              </a:defRPr>
            </a:lvl9pPr>
          </a:lstStyle>
          <a:p>
            <a:endParaRPr dirty="0"/>
          </a:p>
        </p:txBody>
      </p:sp>
      <p:sp>
        <p:nvSpPr>
          <p:cNvPr id="411" name="Google Shape;411;p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accent2"/>
              </a:buClr>
              <a:buSzPts val="1050"/>
              <a:buFont typeface="Arial"/>
              <a:buNone/>
              <a:defRPr sz="14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228600" algn="l" rtl="0">
              <a:spcBef>
                <a:spcPts val="240"/>
              </a:spcBef>
              <a:spcAft>
                <a:spcPts val="0"/>
              </a:spcAft>
              <a:buClr>
                <a:schemeClr val="lt2"/>
              </a:buClr>
              <a:buSzPts val="1200"/>
              <a:buFont typeface="Times"/>
              <a:buNone/>
              <a:defRPr sz="1200" b="0" i="0" u="none" strike="noStrike" cap="none">
                <a:solidFill>
                  <a:schemeClr val="lt1"/>
                </a:solidFill>
                <a:latin typeface="Times"/>
                <a:ea typeface="Times"/>
                <a:cs typeface="Times"/>
                <a:sym typeface="Times"/>
              </a:defRPr>
            </a:lvl2pPr>
            <a:lvl3pPr marL="1371600" marR="0" lvl="2" indent="-228600" algn="l" rtl="0">
              <a:spcBef>
                <a:spcPts val="200"/>
              </a:spcBef>
              <a:spcAft>
                <a:spcPts val="0"/>
              </a:spcAft>
              <a:buClr>
                <a:schemeClr val="lt2"/>
              </a:buClr>
              <a:buSzPts val="1000"/>
              <a:buFont typeface="Times"/>
              <a:buNone/>
              <a:defRPr sz="1000" b="0" i="0" u="none" strike="noStrike" cap="none">
                <a:solidFill>
                  <a:schemeClr val="lt1"/>
                </a:solidFill>
                <a:latin typeface="Times"/>
                <a:ea typeface="Times"/>
                <a:cs typeface="Times"/>
                <a:sym typeface="Times"/>
              </a:defRPr>
            </a:lvl3pPr>
            <a:lvl4pPr marL="1828800" marR="0" lvl="3"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4pPr>
            <a:lvl5pPr marL="2286000" marR="0" lvl="4"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5pPr>
            <a:lvl6pPr marL="2743200" marR="0" lvl="5"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6pPr>
            <a:lvl7pPr marL="3200400" marR="0" lvl="6"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7pPr>
            <a:lvl8pPr marL="3657600" marR="0" lvl="7"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8pPr>
            <a:lvl9pPr marL="4114800" marR="0" lvl="8" indent="-228600" algn="l" rtl="0">
              <a:spcBef>
                <a:spcPts val="180"/>
              </a:spcBef>
              <a:spcAft>
                <a:spcPts val="0"/>
              </a:spcAft>
              <a:buClr>
                <a:schemeClr val="lt2"/>
              </a:buClr>
              <a:buSzPts val="900"/>
              <a:buFont typeface="Times"/>
              <a:buNone/>
              <a:defRPr sz="9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2"/>
        <p:cNvGrpSpPr/>
        <p:nvPr/>
      </p:nvGrpSpPr>
      <p:grpSpPr>
        <a:xfrm>
          <a:off x="0" y="0"/>
          <a:ext cx="0" cy="0"/>
          <a:chOff x="0" y="0"/>
          <a:chExt cx="0" cy="0"/>
        </a:xfrm>
      </p:grpSpPr>
      <p:sp>
        <p:nvSpPr>
          <p:cNvPr id="413" name="Google Shape;413;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414" name="Google Shape;414;p6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5"/>
        <p:cNvGrpSpPr/>
        <p:nvPr/>
      </p:nvGrpSpPr>
      <p:grpSpPr>
        <a:xfrm>
          <a:off x="0" y="0"/>
          <a:ext cx="0" cy="0"/>
          <a:chOff x="0" y="0"/>
          <a:chExt cx="0" cy="0"/>
        </a:xfrm>
      </p:grpSpPr>
      <p:sp>
        <p:nvSpPr>
          <p:cNvPr id="416" name="Google Shape;416;p6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400" b="1" i="0" u="none" strike="noStrike" cap="none">
                <a:solidFill>
                  <a:schemeClr val="lt2"/>
                </a:solidFill>
                <a:latin typeface="Arial" panose="020B0604020202020204" pitchFamily="34" charset="0"/>
                <a:ea typeface="Arial" panose="020B0604020202020204" pitchFamily="34" charset="0"/>
                <a:cs typeface="Arial" panose="020B0604020202020204" pitchFamily="34" charset="0"/>
                <a:sym typeface="Times"/>
              </a:defRPr>
            </a:lvl1pPr>
            <a:lvl2pPr marR="0" lvl="1" algn="l" rtl="0">
              <a:spcBef>
                <a:spcPts val="0"/>
              </a:spcBef>
              <a:spcAft>
                <a:spcPts val="0"/>
              </a:spcAft>
              <a:buSzPts val="1400"/>
              <a:buNone/>
              <a:defRPr sz="4400" b="0" i="0" u="none" strike="noStrike" cap="none">
                <a:solidFill>
                  <a:schemeClr val="lt2"/>
                </a:solidFill>
                <a:latin typeface="Times"/>
                <a:ea typeface="Times"/>
                <a:cs typeface="Times"/>
                <a:sym typeface="Times"/>
              </a:defRPr>
            </a:lvl2pPr>
            <a:lvl3pPr marR="0" lvl="2" algn="l" rtl="0">
              <a:spcBef>
                <a:spcPts val="0"/>
              </a:spcBef>
              <a:spcAft>
                <a:spcPts val="0"/>
              </a:spcAft>
              <a:buSzPts val="1400"/>
              <a:buNone/>
              <a:defRPr sz="4400" b="0" i="0" u="none" strike="noStrike" cap="none">
                <a:solidFill>
                  <a:schemeClr val="lt2"/>
                </a:solidFill>
                <a:latin typeface="Times"/>
                <a:ea typeface="Times"/>
                <a:cs typeface="Times"/>
                <a:sym typeface="Times"/>
              </a:defRPr>
            </a:lvl3pPr>
            <a:lvl4pPr marR="0" lvl="3" algn="l" rtl="0">
              <a:spcBef>
                <a:spcPts val="0"/>
              </a:spcBef>
              <a:spcAft>
                <a:spcPts val="0"/>
              </a:spcAft>
              <a:buSzPts val="1400"/>
              <a:buNone/>
              <a:defRPr sz="4400" b="0" i="0" u="none" strike="noStrike" cap="none">
                <a:solidFill>
                  <a:schemeClr val="lt2"/>
                </a:solidFill>
                <a:latin typeface="Times"/>
                <a:ea typeface="Times"/>
                <a:cs typeface="Times"/>
                <a:sym typeface="Times"/>
              </a:defRPr>
            </a:lvl4pPr>
            <a:lvl5pPr marR="0" lvl="4" algn="l" rtl="0">
              <a:spcBef>
                <a:spcPts val="0"/>
              </a:spcBef>
              <a:spcAft>
                <a:spcPts val="0"/>
              </a:spcAft>
              <a:buSzPts val="1400"/>
              <a:buNone/>
              <a:defRPr sz="4400" b="0" i="0" u="none" strike="noStrike" cap="none">
                <a:solidFill>
                  <a:schemeClr val="lt2"/>
                </a:solidFill>
                <a:latin typeface="Times"/>
                <a:ea typeface="Times"/>
                <a:cs typeface="Times"/>
                <a:sym typeface="Times"/>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
        <p:nvSpPr>
          <p:cNvPr id="417" name="Google Shape;417;p6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accent2"/>
              </a:buClr>
              <a:buSzPts val="2400"/>
              <a:buFont typeface="Arial"/>
              <a:buChar char="●"/>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Times"/>
              </a:defRPr>
            </a:lvl1pPr>
            <a:lvl2pPr marL="914400" marR="0" lvl="1" indent="-406400" algn="l" rtl="0">
              <a:spcBef>
                <a:spcPts val="560"/>
              </a:spcBef>
              <a:spcAft>
                <a:spcPts val="0"/>
              </a:spcAft>
              <a:buClr>
                <a:schemeClr val="lt2"/>
              </a:buClr>
              <a:buSzPts val="2800"/>
              <a:buFont typeface="Times"/>
              <a:buChar char="–"/>
              <a:defRPr sz="2800" b="0" i="0" u="none" strike="noStrike" cap="none">
                <a:solidFill>
                  <a:schemeClr val="lt1"/>
                </a:solidFill>
                <a:latin typeface="Times"/>
                <a:ea typeface="Times"/>
                <a:cs typeface="Times"/>
                <a:sym typeface="Times"/>
              </a:defRPr>
            </a:lvl2pPr>
            <a:lvl3pPr marL="1371600" marR="0" lvl="2" indent="-381000" algn="l" rtl="0">
              <a:spcBef>
                <a:spcPts val="480"/>
              </a:spcBef>
              <a:spcAft>
                <a:spcPts val="0"/>
              </a:spcAft>
              <a:buClr>
                <a:schemeClr val="lt2"/>
              </a:buClr>
              <a:buSzPts val="2400"/>
              <a:buFont typeface="Times"/>
              <a:buChar char="•"/>
              <a:defRPr sz="2400" b="0" i="0" u="none" strike="noStrike" cap="none">
                <a:solidFill>
                  <a:schemeClr val="lt1"/>
                </a:solidFill>
                <a:latin typeface="Times"/>
                <a:ea typeface="Times"/>
                <a:cs typeface="Times"/>
                <a:sym typeface="Times"/>
              </a:defRPr>
            </a:lvl3pPr>
            <a:lvl4pPr marL="1828800" marR="0" lvl="3"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4pPr>
            <a:lvl5pPr marL="2286000" marR="0" lvl="4"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5pPr>
            <a:lvl6pPr marL="2743200" marR="0" lvl="5"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2"/>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8" name="Google Shape;58;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9" name="Google Shape;59;p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418"/>
        <p:cNvGrpSpPr/>
        <p:nvPr/>
      </p:nvGrpSpPr>
      <p:grpSpPr>
        <a:xfrm>
          <a:off x="0" y="0"/>
          <a:ext cx="0" cy="0"/>
          <a:chOff x="0" y="0"/>
          <a:chExt cx="0" cy="0"/>
        </a:xfrm>
      </p:grpSpPr>
      <p:grpSp>
        <p:nvGrpSpPr>
          <p:cNvPr id="419" name="Google Shape;419;p65"/>
          <p:cNvGrpSpPr/>
          <p:nvPr/>
        </p:nvGrpSpPr>
        <p:grpSpPr>
          <a:xfrm>
            <a:off x="0" y="0"/>
            <a:ext cx="9132888" cy="6845300"/>
            <a:chOff x="0" y="0"/>
            <a:chExt cx="5753" cy="4312"/>
          </a:xfrm>
        </p:grpSpPr>
        <p:sp>
          <p:nvSpPr>
            <p:cNvPr id="420" name="Google Shape;420;p65"/>
            <p:cNvSpPr/>
            <p:nvPr/>
          </p:nvSpPr>
          <p:spPr>
            <a:xfrm>
              <a:off x="0" y="0"/>
              <a:ext cx="5753" cy="4312"/>
            </a:xfrm>
            <a:prstGeom prst="rect">
              <a:avLst/>
            </a:prstGeom>
            <a:gradFill>
              <a:gsLst>
                <a:gs pos="0">
                  <a:srgbClr val="790015"/>
                </a:gs>
                <a:gs pos="100000">
                  <a:srgbClr val="610011"/>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nvGrpSpPr>
            <p:cNvPr id="421" name="Google Shape;421;p65"/>
            <p:cNvGrpSpPr/>
            <p:nvPr/>
          </p:nvGrpSpPr>
          <p:grpSpPr>
            <a:xfrm>
              <a:off x="246" y="204"/>
              <a:ext cx="5271" cy="3889"/>
              <a:chOff x="246" y="204"/>
              <a:chExt cx="5271" cy="3889"/>
            </a:xfrm>
          </p:grpSpPr>
          <p:sp>
            <p:nvSpPr>
              <p:cNvPr id="422" name="Google Shape;422;p65"/>
              <p:cNvSpPr/>
              <p:nvPr/>
            </p:nvSpPr>
            <p:spPr>
              <a:xfrm>
                <a:off x="294" y="228"/>
                <a:ext cx="5217" cy="3850"/>
              </a:xfrm>
              <a:prstGeom prst="rect">
                <a:avLst/>
              </a:prstGeom>
              <a:solidFill>
                <a:srgbClr val="535353"/>
              </a:solidFill>
              <a:ln>
                <a:noFill/>
              </a:ln>
              <a:effectLst>
                <a:outerShdw blurRad="63500" dist="197566"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23" name="Google Shape;423;p65"/>
              <p:cNvSpPr/>
              <p:nvPr/>
            </p:nvSpPr>
            <p:spPr>
              <a:xfrm>
                <a:off x="3002" y="378"/>
                <a:ext cx="1411" cy="3440"/>
              </a:xfrm>
              <a:custGeom>
                <a:avLst/>
                <a:gdLst/>
                <a:ahLst/>
                <a:cxnLst/>
                <a:rect l="l" t="t" r="r" b="b"/>
                <a:pathLst>
                  <a:path w="1411" h="3440" extrusionOk="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24" name="Google Shape;424;p65"/>
              <p:cNvSpPr/>
              <p:nvPr/>
            </p:nvSpPr>
            <p:spPr>
              <a:xfrm>
                <a:off x="522" y="3415"/>
                <a:ext cx="1965" cy="490"/>
              </a:xfrm>
              <a:custGeom>
                <a:avLst/>
                <a:gdLst/>
                <a:ahLst/>
                <a:cxnLst/>
                <a:rect l="l" t="t" r="r" b="b"/>
                <a:pathLst>
                  <a:path w="1965" h="490" extrusionOk="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25" name="Google Shape;425;p65"/>
              <p:cNvSpPr/>
              <p:nvPr/>
            </p:nvSpPr>
            <p:spPr>
              <a:xfrm>
                <a:off x="4384" y="399"/>
                <a:ext cx="1042" cy="1764"/>
              </a:xfrm>
              <a:custGeom>
                <a:avLst/>
                <a:gdLst/>
                <a:ahLst/>
                <a:cxnLst/>
                <a:rect l="l" t="t" r="r" b="b"/>
                <a:pathLst>
                  <a:path w="1042" h="1764" extrusionOk="0">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26" name="Google Shape;426;p65"/>
              <p:cNvSpPr/>
              <p:nvPr/>
            </p:nvSpPr>
            <p:spPr>
              <a:xfrm>
                <a:off x="502" y="1226"/>
                <a:ext cx="4882" cy="1403"/>
              </a:xfrm>
              <a:custGeom>
                <a:avLst/>
                <a:gdLst/>
                <a:ahLst/>
                <a:cxnLst/>
                <a:rect l="l" t="t" r="r" b="b"/>
                <a:pathLst>
                  <a:path w="4882" h="1403" extrusionOk="0">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27" name="Google Shape;427;p65"/>
              <p:cNvSpPr/>
              <p:nvPr/>
            </p:nvSpPr>
            <p:spPr>
              <a:xfrm>
                <a:off x="418" y="549"/>
                <a:ext cx="4993" cy="3253"/>
              </a:xfrm>
              <a:custGeom>
                <a:avLst/>
                <a:gdLst/>
                <a:ahLst/>
                <a:cxnLst/>
                <a:rect l="l" t="t" r="r" b="b"/>
                <a:pathLst>
                  <a:path w="4993" h="3253" extrusionOk="0">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28" name="Google Shape;428;p65"/>
              <p:cNvSpPr/>
              <p:nvPr/>
            </p:nvSpPr>
            <p:spPr>
              <a:xfrm>
                <a:off x="529" y="515"/>
                <a:ext cx="672" cy="605"/>
              </a:xfrm>
              <a:custGeom>
                <a:avLst/>
                <a:gdLst/>
                <a:ahLst/>
                <a:cxnLst/>
                <a:rect l="l" t="t" r="r" b="b"/>
                <a:pathLst>
                  <a:path w="672" h="605" extrusionOk="0">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29" name="Google Shape;429;p65"/>
              <p:cNvSpPr/>
              <p:nvPr/>
            </p:nvSpPr>
            <p:spPr>
              <a:xfrm>
                <a:off x="502" y="378"/>
                <a:ext cx="1136" cy="2540"/>
              </a:xfrm>
              <a:custGeom>
                <a:avLst/>
                <a:gdLst/>
                <a:ahLst/>
                <a:cxnLst/>
                <a:rect l="l" t="t" r="r" b="b"/>
                <a:pathLst>
                  <a:path w="1136" h="2540" extrusionOk="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0" name="Google Shape;430;p65"/>
              <p:cNvSpPr/>
              <p:nvPr/>
            </p:nvSpPr>
            <p:spPr>
              <a:xfrm>
                <a:off x="1328" y="1009"/>
                <a:ext cx="1978" cy="422"/>
              </a:xfrm>
              <a:custGeom>
                <a:avLst/>
                <a:gdLst/>
                <a:ahLst/>
                <a:cxnLst/>
                <a:rect l="l" t="t" r="r" b="b"/>
                <a:pathLst>
                  <a:path w="1978" h="422" extrusionOk="0">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1" name="Google Shape;431;p65"/>
              <p:cNvSpPr/>
              <p:nvPr/>
            </p:nvSpPr>
            <p:spPr>
              <a:xfrm>
                <a:off x="3466" y="559"/>
                <a:ext cx="1827" cy="880"/>
              </a:xfrm>
              <a:custGeom>
                <a:avLst/>
                <a:gdLst/>
                <a:ahLst/>
                <a:cxnLst/>
                <a:rect l="l" t="t" r="r" b="b"/>
                <a:pathLst>
                  <a:path w="1827" h="880" extrusionOk="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2" name="Google Shape;432;p65"/>
              <p:cNvSpPr/>
              <p:nvPr/>
            </p:nvSpPr>
            <p:spPr>
              <a:xfrm>
                <a:off x="531" y="356"/>
                <a:ext cx="4812" cy="3462"/>
              </a:xfrm>
              <a:custGeom>
                <a:avLst/>
                <a:gdLst/>
                <a:ahLst/>
                <a:cxnLst/>
                <a:rect l="l" t="t" r="r" b="b"/>
                <a:pathLst>
                  <a:path w="4812" h="3462" extrusionOk="0">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3" name="Google Shape;433;p65"/>
              <p:cNvSpPr/>
              <p:nvPr/>
            </p:nvSpPr>
            <p:spPr>
              <a:xfrm>
                <a:off x="246" y="204"/>
                <a:ext cx="5271" cy="117"/>
              </a:xfrm>
              <a:custGeom>
                <a:avLst/>
                <a:gdLst/>
                <a:ahLst/>
                <a:cxnLst/>
                <a:rect l="l" t="t" r="r" b="b"/>
                <a:pathLst>
                  <a:path w="5271" h="117" extrusionOk="0">
                    <a:moveTo>
                      <a:pt x="0" y="0"/>
                    </a:moveTo>
                    <a:lnTo>
                      <a:pt x="108" y="116"/>
                    </a:lnTo>
                    <a:lnTo>
                      <a:pt x="5162" y="116"/>
                    </a:lnTo>
                    <a:lnTo>
                      <a:pt x="5270" y="0"/>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4" name="Google Shape;434;p65"/>
              <p:cNvSpPr/>
              <p:nvPr/>
            </p:nvSpPr>
            <p:spPr>
              <a:xfrm>
                <a:off x="246" y="204"/>
                <a:ext cx="107" cy="3889"/>
              </a:xfrm>
              <a:custGeom>
                <a:avLst/>
                <a:gdLst/>
                <a:ahLst/>
                <a:cxnLst/>
                <a:rect l="l" t="t" r="r" b="b"/>
                <a:pathLst>
                  <a:path w="107" h="3889" extrusionOk="0">
                    <a:moveTo>
                      <a:pt x="0" y="0"/>
                    </a:moveTo>
                    <a:lnTo>
                      <a:pt x="0" y="3888"/>
                    </a:lnTo>
                    <a:lnTo>
                      <a:pt x="106" y="3772"/>
                    </a:lnTo>
                    <a:lnTo>
                      <a:pt x="106" y="116"/>
                    </a:lnTo>
                    <a:lnTo>
                      <a:pt x="0"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5" name="Google Shape;435;p65"/>
              <p:cNvSpPr/>
              <p:nvPr/>
            </p:nvSpPr>
            <p:spPr>
              <a:xfrm>
                <a:off x="5410" y="204"/>
                <a:ext cx="107" cy="3889"/>
              </a:xfrm>
              <a:custGeom>
                <a:avLst/>
                <a:gdLst/>
                <a:ahLst/>
                <a:cxnLst/>
                <a:rect l="l" t="t" r="r" b="b"/>
                <a:pathLst>
                  <a:path w="107" h="3889" extrusionOk="0">
                    <a:moveTo>
                      <a:pt x="0" y="116"/>
                    </a:moveTo>
                    <a:lnTo>
                      <a:pt x="0" y="3772"/>
                    </a:lnTo>
                    <a:lnTo>
                      <a:pt x="106" y="3888"/>
                    </a:lnTo>
                    <a:lnTo>
                      <a:pt x="106" y="0"/>
                    </a:lnTo>
                    <a:lnTo>
                      <a:pt x="0" y="116"/>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6" name="Google Shape;436;p65"/>
              <p:cNvSpPr/>
              <p:nvPr/>
            </p:nvSpPr>
            <p:spPr>
              <a:xfrm>
                <a:off x="246" y="3976"/>
                <a:ext cx="5271" cy="117"/>
              </a:xfrm>
              <a:custGeom>
                <a:avLst/>
                <a:gdLst/>
                <a:ahLst/>
                <a:cxnLst/>
                <a:rect l="l" t="t" r="r" b="b"/>
                <a:pathLst>
                  <a:path w="5271" h="117" extrusionOk="0">
                    <a:moveTo>
                      <a:pt x="108" y="0"/>
                    </a:moveTo>
                    <a:lnTo>
                      <a:pt x="5162" y="0"/>
                    </a:lnTo>
                    <a:lnTo>
                      <a:pt x="5270" y="116"/>
                    </a:lnTo>
                    <a:lnTo>
                      <a:pt x="0" y="116"/>
                    </a:lnTo>
                    <a:lnTo>
                      <a:pt x="108"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7" name="Google Shape;437;p65"/>
              <p:cNvSpPr/>
              <p:nvPr/>
            </p:nvSpPr>
            <p:spPr>
              <a:xfrm>
                <a:off x="5410" y="320"/>
                <a:ext cx="80" cy="1873"/>
              </a:xfrm>
              <a:custGeom>
                <a:avLst/>
                <a:gdLst/>
                <a:ahLst/>
                <a:cxnLst/>
                <a:rect l="l" t="t" r="r" b="b"/>
                <a:pathLst>
                  <a:path w="80" h="1873" extrusionOk="0">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8" name="Google Shape;438;p65"/>
              <p:cNvSpPr/>
              <p:nvPr/>
            </p:nvSpPr>
            <p:spPr>
              <a:xfrm>
                <a:off x="931" y="3992"/>
                <a:ext cx="1494" cy="80"/>
              </a:xfrm>
              <a:custGeom>
                <a:avLst/>
                <a:gdLst/>
                <a:ahLst/>
                <a:cxnLst/>
                <a:rect l="l" t="t" r="r" b="b"/>
                <a:pathLst>
                  <a:path w="1494" h="80" extrusionOk="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39" name="Google Shape;439;p65"/>
              <p:cNvSpPr/>
              <p:nvPr/>
            </p:nvSpPr>
            <p:spPr>
              <a:xfrm>
                <a:off x="2773" y="3976"/>
                <a:ext cx="1722" cy="81"/>
              </a:xfrm>
              <a:custGeom>
                <a:avLst/>
                <a:gdLst/>
                <a:ahLst/>
                <a:cxnLst/>
                <a:rect l="l" t="t" r="r" b="b"/>
                <a:pathLst>
                  <a:path w="1722" h="81" extrusionOk="0">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40" name="Google Shape;440;p65"/>
              <p:cNvSpPr/>
              <p:nvPr/>
            </p:nvSpPr>
            <p:spPr>
              <a:xfrm>
                <a:off x="5410" y="2003"/>
                <a:ext cx="80" cy="1366"/>
              </a:xfrm>
              <a:custGeom>
                <a:avLst/>
                <a:gdLst/>
                <a:ahLst/>
                <a:cxnLst/>
                <a:rect l="l" t="t" r="r" b="b"/>
                <a:pathLst>
                  <a:path w="80" h="1366" extrusionOk="0">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41" name="Google Shape;441;p65"/>
              <p:cNvSpPr/>
              <p:nvPr/>
            </p:nvSpPr>
            <p:spPr>
              <a:xfrm>
                <a:off x="246" y="204"/>
                <a:ext cx="107" cy="2135"/>
              </a:xfrm>
              <a:custGeom>
                <a:avLst/>
                <a:gdLst/>
                <a:ahLst/>
                <a:cxnLst/>
                <a:rect l="l" t="t" r="r" b="b"/>
                <a:pathLst>
                  <a:path w="107" h="2135" extrusionOk="0">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42" name="Google Shape;442;p65"/>
              <p:cNvSpPr/>
              <p:nvPr/>
            </p:nvSpPr>
            <p:spPr>
              <a:xfrm>
                <a:off x="260" y="437"/>
                <a:ext cx="93" cy="1699"/>
              </a:xfrm>
              <a:custGeom>
                <a:avLst/>
                <a:gdLst/>
                <a:ahLst/>
                <a:cxnLst/>
                <a:rect l="l" t="t" r="r" b="b"/>
                <a:pathLst>
                  <a:path w="93" h="1699" extrusionOk="0">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43" name="Google Shape;443;p65"/>
              <p:cNvSpPr/>
              <p:nvPr/>
            </p:nvSpPr>
            <p:spPr>
              <a:xfrm>
                <a:off x="1161" y="204"/>
                <a:ext cx="2527" cy="117"/>
              </a:xfrm>
              <a:custGeom>
                <a:avLst/>
                <a:gdLst/>
                <a:ahLst/>
                <a:cxnLst/>
                <a:rect l="l" t="t" r="r" b="b"/>
                <a:pathLst>
                  <a:path w="2527" h="117" extrusionOk="0">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44" name="Google Shape;444;p65"/>
              <p:cNvSpPr/>
              <p:nvPr/>
            </p:nvSpPr>
            <p:spPr>
              <a:xfrm>
                <a:off x="3070" y="204"/>
                <a:ext cx="1763" cy="75"/>
              </a:xfrm>
              <a:custGeom>
                <a:avLst/>
                <a:gdLst/>
                <a:ahLst/>
                <a:cxnLst/>
                <a:rect l="l" t="t" r="r" b="b"/>
                <a:pathLst>
                  <a:path w="1763" h="75" extrusionOk="0">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grpSp>
          <p:nvGrpSpPr>
            <p:cNvPr id="445" name="Google Shape;445;p65"/>
            <p:cNvGrpSpPr/>
            <p:nvPr/>
          </p:nvGrpSpPr>
          <p:grpSpPr>
            <a:xfrm>
              <a:off x="0" y="0"/>
              <a:ext cx="1246" cy="1232"/>
              <a:chOff x="0" y="0"/>
              <a:chExt cx="1246" cy="1232"/>
            </a:xfrm>
          </p:grpSpPr>
          <p:sp>
            <p:nvSpPr>
              <p:cNvPr id="446" name="Google Shape;446;p65"/>
              <p:cNvSpPr/>
              <p:nvPr/>
            </p:nvSpPr>
            <p:spPr>
              <a:xfrm>
                <a:off x="0" y="0"/>
                <a:ext cx="1246" cy="123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47" name="Google Shape;447;p65"/>
              <p:cNvSpPr/>
              <p:nvPr/>
            </p:nvSpPr>
            <p:spPr>
              <a:xfrm>
                <a:off x="246" y="202"/>
                <a:ext cx="1000" cy="1030"/>
              </a:xfrm>
              <a:prstGeom prst="rect">
                <a:avLst/>
              </a:prstGeom>
              <a:solidFill>
                <a:srgbClr val="47474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48" name="Google Shape;448;p65"/>
              <p:cNvSpPr/>
              <p:nvPr/>
            </p:nvSpPr>
            <p:spPr>
              <a:xfrm>
                <a:off x="0" y="0"/>
                <a:ext cx="1172" cy="1165"/>
              </a:xfrm>
              <a:prstGeom prst="rect">
                <a:avLst/>
              </a:prstGeom>
              <a:gradFill>
                <a:gsLst>
                  <a:gs pos="0">
                    <a:srgbClr val="790015"/>
                  </a:gs>
                  <a:gs pos="100000">
                    <a:srgbClr val="610011"/>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grpSp>
      <p:sp>
        <p:nvSpPr>
          <p:cNvPr id="449" name="Google Shape;449;p65"/>
          <p:cNvSpPr/>
          <p:nvPr/>
        </p:nvSpPr>
        <p:spPr>
          <a:xfrm>
            <a:off x="1562100" y="812800"/>
            <a:ext cx="6934200" cy="5372100"/>
          </a:xfrm>
          <a:prstGeom prst="rect">
            <a:avLst/>
          </a:prstGeom>
          <a:gradFill>
            <a:gsLst>
              <a:gs pos="0">
                <a:srgbClr val="000099"/>
              </a:gs>
              <a:gs pos="100000">
                <a:srgbClr val="00004F"/>
              </a:gs>
            </a:gsLst>
            <a:path path="circle">
              <a:fillToRect l="50000" t="50000" r="50000" b="50000"/>
            </a:path>
            <a:tileRect/>
          </a:gradFill>
          <a:ln w="76200" cap="flat" cmpd="sng">
            <a:solidFill>
              <a:schemeClr val="accent2"/>
            </a:solidFill>
            <a:prstDash val="solid"/>
            <a:miter lim="800000"/>
            <a:headEnd type="none" w="sm" len="sm"/>
            <a:tailEnd type="none" w="sm" len="sm"/>
          </a:ln>
          <a:effectLst>
            <a:outerShdw blurRad="63500" dist="107763"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50" name="Google Shape;450;p65"/>
          <p:cNvSpPr/>
          <p:nvPr/>
        </p:nvSpPr>
        <p:spPr>
          <a:xfrm>
            <a:off x="441325" y="166688"/>
            <a:ext cx="968375" cy="1373187"/>
          </a:xfrm>
          <a:prstGeom prst="rect">
            <a:avLst/>
          </a:prstGeom>
          <a:noFill/>
          <a:ln>
            <a:noFill/>
          </a:ln>
          <a:effectLst>
            <a:outerShdw blurRad="63500" dist="107763"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51" name="Google Shape;451;p65"/>
          <p:cNvSpPr/>
          <p:nvPr/>
        </p:nvSpPr>
        <p:spPr>
          <a:xfrm>
            <a:off x="590550" y="2020888"/>
            <a:ext cx="1695450" cy="422751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52" name="Google Shape;452;p65"/>
          <p:cNvSpPr/>
          <p:nvPr/>
        </p:nvSpPr>
        <p:spPr>
          <a:xfrm>
            <a:off x="3086100" y="4381500"/>
            <a:ext cx="16764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53" name="Google Shape;453;p65"/>
          <p:cNvSpPr/>
          <p:nvPr/>
        </p:nvSpPr>
        <p:spPr>
          <a:xfrm>
            <a:off x="341313" y="438150"/>
            <a:ext cx="2825750" cy="1003300"/>
          </a:xfrm>
          <a:prstGeom prst="rect">
            <a:avLst/>
          </a:prstGeom>
          <a:noFill/>
          <a:ln>
            <a:noFill/>
          </a:ln>
          <a:effectLst>
            <a:outerShdw blurRad="63500" dist="107763" dir="2700000" algn="ctr" rotWithShape="0">
              <a:schemeClr val="dk1">
                <a:alpha val="74901"/>
              </a:schemeClr>
            </a:outerShdw>
          </a:effectLst>
        </p:spPr>
        <p:txBody>
          <a:bodyPr spcFirstLastPara="1" wrap="square" lIns="90475" tIns="44450" rIns="90475" bIns="44450" anchor="t" anchorCtr="0">
            <a:noAutofit/>
          </a:bodyPr>
          <a:lstStyle/>
          <a:p>
            <a:pPr marL="0" marR="0" lvl="0" indent="0" algn="l" rtl="0">
              <a:spcBef>
                <a:spcPts val="0"/>
              </a:spcBef>
              <a:spcAft>
                <a:spcPts val="0"/>
              </a:spcAft>
              <a:buNone/>
            </a:pPr>
            <a:r>
              <a:rPr lang="en-US" sz="2000" b="1" i="0" dirty="0">
                <a:solidFill>
                  <a:srgbClr val="FFD34A"/>
                </a:solidFill>
                <a:latin typeface="Arial" panose="020B0604020202020204" pitchFamily="34" charset="0"/>
                <a:ea typeface="Times"/>
                <a:cs typeface="Arial" panose="020B0604020202020204" pitchFamily="34" charset="0"/>
                <a:sym typeface="Times"/>
              </a:rPr>
              <a:t> DRESSING</a:t>
            </a:r>
            <a:endParaRPr b="1" i="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000" b="1" i="0" dirty="0">
                <a:solidFill>
                  <a:srgbClr val="FFD34A"/>
                </a:solidFill>
                <a:latin typeface="Arial" panose="020B0604020202020204" pitchFamily="34" charset="0"/>
                <a:ea typeface="Times"/>
                <a:cs typeface="Arial" panose="020B0604020202020204" pitchFamily="34" charset="0"/>
                <a:sym typeface="Times"/>
              </a:rPr>
              <a:t>        THE                                    </a:t>
            </a:r>
            <a:endParaRPr b="1" i="0"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000" b="1" i="0" dirty="0">
                <a:solidFill>
                  <a:srgbClr val="FFD34A"/>
                </a:solidFill>
                <a:latin typeface="Arial" panose="020B0604020202020204" pitchFamily="34" charset="0"/>
                <a:ea typeface="Times"/>
                <a:cs typeface="Arial" panose="020B0604020202020204" pitchFamily="34" charset="0"/>
                <a:sym typeface="Times"/>
              </a:rPr>
              <a:t>   STAGE</a:t>
            </a:r>
            <a:endParaRPr b="1" i="0" dirty="0">
              <a:latin typeface="Arial" panose="020B0604020202020204" pitchFamily="34" charset="0"/>
              <a:cs typeface="Arial" panose="020B0604020202020204" pitchFamily="34" charset="0"/>
            </a:endParaRPr>
          </a:p>
        </p:txBody>
      </p:sp>
      <p:cxnSp>
        <p:nvCxnSpPr>
          <p:cNvPr id="454" name="Google Shape;454;p65"/>
          <p:cNvCxnSpPr/>
          <p:nvPr/>
        </p:nvCxnSpPr>
        <p:spPr>
          <a:xfrm>
            <a:off x="4114800" y="1600200"/>
            <a:ext cx="1693863" cy="0"/>
          </a:xfrm>
          <a:prstGeom prst="straightConnector1">
            <a:avLst/>
          </a:prstGeom>
          <a:noFill/>
          <a:ln>
            <a:noFill/>
          </a:ln>
          <a:effectLst>
            <a:outerShdw blurRad="63500" dist="107763" dir="2700000" algn="ctr" rotWithShape="0">
              <a:schemeClr val="dk1">
                <a:alpha val="74901"/>
              </a:schemeClr>
            </a:outerShdw>
          </a:effectLst>
        </p:spPr>
      </p:cxnSp>
    </p:spTree>
  </p:cSld>
  <p:clrMapOvr>
    <a:masterClrMapping/>
  </p:clrMapOvr>
  <p:transition spd="med">
    <p:fade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61"/>
        <p:cNvGrpSpPr/>
        <p:nvPr/>
      </p:nvGrpSpPr>
      <p:grpSpPr>
        <a:xfrm>
          <a:off x="0" y="0"/>
          <a:ext cx="0" cy="0"/>
          <a:chOff x="0" y="0"/>
          <a:chExt cx="0" cy="0"/>
        </a:xfrm>
      </p:grpSpPr>
      <p:sp>
        <p:nvSpPr>
          <p:cNvPr id="462" name="Google Shape;462;p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3" name="Google Shape;463;p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464" name="Google Shape;464;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65" name="Google Shape;465;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6" name="Google Shape;466;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67"/>
        <p:cNvGrpSpPr/>
        <p:nvPr/>
      </p:nvGrpSpPr>
      <p:grpSpPr>
        <a:xfrm>
          <a:off x="0" y="0"/>
          <a:ext cx="0" cy="0"/>
          <a:chOff x="0" y="0"/>
          <a:chExt cx="0" cy="0"/>
        </a:xfrm>
      </p:grpSpPr>
      <p:sp>
        <p:nvSpPr>
          <p:cNvPr id="468" name="Google Shape;468;p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9" name="Google Shape;469;p6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0" name="Google Shape;470;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1" name="Google Shape;471;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2" name="Google Shape;472;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3"/>
        <p:cNvGrpSpPr/>
        <p:nvPr/>
      </p:nvGrpSpPr>
      <p:grpSpPr>
        <a:xfrm>
          <a:off x="0" y="0"/>
          <a:ext cx="0" cy="0"/>
          <a:chOff x="0" y="0"/>
          <a:chExt cx="0" cy="0"/>
        </a:xfrm>
      </p:grpSpPr>
      <p:sp>
        <p:nvSpPr>
          <p:cNvPr id="474" name="Google Shape;474;p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5" name="Google Shape;475;p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76" name="Google Shape;47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77" name="Google Shape;47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9"/>
        <p:cNvGrpSpPr/>
        <p:nvPr/>
      </p:nvGrpSpPr>
      <p:grpSpPr>
        <a:xfrm>
          <a:off x="0" y="0"/>
          <a:ext cx="0" cy="0"/>
          <a:chOff x="0" y="0"/>
          <a:chExt cx="0" cy="0"/>
        </a:xfrm>
      </p:grpSpPr>
      <p:sp>
        <p:nvSpPr>
          <p:cNvPr id="480" name="Google Shape;48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1" name="Google Shape;481;p7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82" name="Google Shape;482;p7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83" name="Google Shape;483;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84" name="Google Shape;484;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5" name="Google Shape;485;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6"/>
        <p:cNvGrpSpPr/>
        <p:nvPr/>
      </p:nvGrpSpPr>
      <p:grpSpPr>
        <a:xfrm>
          <a:off x="0" y="0"/>
          <a:ext cx="0" cy="0"/>
          <a:chOff x="0" y="0"/>
          <a:chExt cx="0" cy="0"/>
        </a:xfrm>
      </p:grpSpPr>
      <p:sp>
        <p:nvSpPr>
          <p:cNvPr id="487" name="Google Shape;487;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8" name="Google Shape;488;p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9" name="Google Shape;489;p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0" name="Google Shape;490;p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1" name="Google Shape;491;p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2" name="Google Shape;492;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93" name="Google Shape;493;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5"/>
        <p:cNvGrpSpPr/>
        <p:nvPr/>
      </p:nvGrpSpPr>
      <p:grpSpPr>
        <a:xfrm>
          <a:off x="0" y="0"/>
          <a:ext cx="0" cy="0"/>
          <a:chOff x="0" y="0"/>
          <a:chExt cx="0" cy="0"/>
        </a:xfrm>
      </p:grpSpPr>
      <p:sp>
        <p:nvSpPr>
          <p:cNvPr id="496" name="Google Shape;496;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7" name="Google Shape;497;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498" name="Google Shape;498;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9" name="Google Shape;499;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0"/>
        <p:cNvGrpSpPr/>
        <p:nvPr/>
      </p:nvGrpSpPr>
      <p:grpSpPr>
        <a:xfrm>
          <a:off x="0" y="0"/>
          <a:ext cx="0" cy="0"/>
          <a:chOff x="0" y="0"/>
          <a:chExt cx="0" cy="0"/>
        </a:xfrm>
      </p:grpSpPr>
      <p:sp>
        <p:nvSpPr>
          <p:cNvPr id="501" name="Google Shape;501;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02" name="Google Shape;502;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3" name="Google Shape;503;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4"/>
        <p:cNvGrpSpPr/>
        <p:nvPr/>
      </p:nvGrpSpPr>
      <p:grpSpPr>
        <a:xfrm>
          <a:off x="0" y="0"/>
          <a:ext cx="0" cy="0"/>
          <a:chOff x="0" y="0"/>
          <a:chExt cx="0" cy="0"/>
        </a:xfrm>
      </p:grpSpPr>
      <p:sp>
        <p:nvSpPr>
          <p:cNvPr id="505" name="Google Shape;505;p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6" name="Google Shape;506;p7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07" name="Google Shape;507;p7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08" name="Google Shape;508;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09" name="Google Shape;509;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1"/>
        <p:cNvGrpSpPr/>
        <p:nvPr/>
      </p:nvGrpSpPr>
      <p:grpSpPr>
        <a:xfrm>
          <a:off x="0" y="0"/>
          <a:ext cx="0" cy="0"/>
          <a:chOff x="0" y="0"/>
          <a:chExt cx="0" cy="0"/>
        </a:xfrm>
      </p:grpSpPr>
      <p:sp>
        <p:nvSpPr>
          <p:cNvPr id="512" name="Google Shape;512;p7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3" name="Google Shape;513;p7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14" name="Google Shape;514;p7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15" name="Google Shape;515;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16" name="Google Shape;516;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2" name="Google Shape;62;p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381000" algn="l">
              <a:spcBef>
                <a:spcPts val="640"/>
              </a:spcBef>
              <a:spcAft>
                <a:spcPts val="0"/>
              </a:spcAft>
              <a:buSzPts val="2400"/>
              <a:buChar char="●"/>
              <a:defRPr sz="3200" b="1" i="0">
                <a:latin typeface="Arial" panose="020B0604020202020204" pitchFamily="34" charset="0"/>
                <a:cs typeface="Arial" panose="020B0604020202020204" pitchFamily="34" charset="0"/>
              </a:defRPr>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dirty="0"/>
          </a:p>
        </p:txBody>
      </p:sp>
      <p:sp>
        <p:nvSpPr>
          <p:cNvPr id="63" name="Google Shape;63;p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dirty="0"/>
          </a:p>
        </p:txBody>
      </p:sp>
      <p:sp>
        <p:nvSpPr>
          <p:cNvPr id="64" name="Google Shape;64;p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5" name="Google Shape;65;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6" name="Google Shape;66;p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8"/>
        <p:cNvGrpSpPr/>
        <p:nvPr/>
      </p:nvGrpSpPr>
      <p:grpSpPr>
        <a:xfrm>
          <a:off x="0" y="0"/>
          <a:ext cx="0" cy="0"/>
          <a:chOff x="0" y="0"/>
          <a:chExt cx="0" cy="0"/>
        </a:xfrm>
      </p:grpSpPr>
      <p:sp>
        <p:nvSpPr>
          <p:cNvPr id="519" name="Google Shape;519;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0" name="Google Shape;520;p7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1" name="Google Shape;521;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2" name="Google Shape;522;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4"/>
        <p:cNvGrpSpPr/>
        <p:nvPr/>
      </p:nvGrpSpPr>
      <p:grpSpPr>
        <a:xfrm>
          <a:off x="0" y="0"/>
          <a:ext cx="0" cy="0"/>
          <a:chOff x="0" y="0"/>
          <a:chExt cx="0" cy="0"/>
        </a:xfrm>
      </p:grpSpPr>
      <p:sp>
        <p:nvSpPr>
          <p:cNvPr id="525" name="Google Shape;525;p7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6" name="Google Shape;526;p7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27" name="Google Shape;527;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528" name="Google Shape;528;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6"/>
        <p:cNvGrpSpPr/>
        <p:nvPr/>
      </p:nvGrpSpPr>
      <p:grpSpPr>
        <a:xfrm>
          <a:off x="0" y="0"/>
          <a:ext cx="0" cy="0"/>
          <a:chOff x="0" y="0"/>
          <a:chExt cx="0" cy="0"/>
        </a:xfrm>
      </p:grpSpPr>
      <p:sp>
        <p:nvSpPr>
          <p:cNvPr id="537" name="Google Shape;537;p7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538" name="Google Shape;538;p7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Times New Roman"/>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dirty="0"/>
          </a:p>
        </p:txBody>
      </p:sp>
      <p:sp>
        <p:nvSpPr>
          <p:cNvPr id="539" name="Google Shape;539;p7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7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51"/>
        <p:cNvGrpSpPr/>
        <p:nvPr/>
      </p:nvGrpSpPr>
      <p:grpSpPr>
        <a:xfrm>
          <a:off x="0" y="0"/>
          <a:ext cx="0" cy="0"/>
          <a:chOff x="0" y="0"/>
          <a:chExt cx="0" cy="0"/>
        </a:xfrm>
      </p:grpSpPr>
      <p:sp>
        <p:nvSpPr>
          <p:cNvPr id="552" name="Google Shape;552;p81"/>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3" name="Google Shape;553;p81"/>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4" name="Google Shape;554;p81"/>
          <p:cNvSpPr txBox="1">
            <a:spLocks noGrp="1"/>
          </p:cNvSpPr>
          <p:nvPr>
            <p:ph type="sldNum" idx="12"/>
          </p:nvPr>
        </p:nvSpPr>
        <p:spPr>
          <a:xfrm>
            <a:off x="0" y="6248400"/>
            <a:ext cx="533400" cy="3810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775F55"/>
                </a:solidFill>
                <a:latin typeface="Questrial"/>
                <a:ea typeface="Questrial"/>
                <a:cs typeface="Questrial"/>
                <a:sym typeface="Questrial"/>
              </a:defRPr>
            </a:lvl1pPr>
            <a:lvl2pPr marL="0" marR="0" lvl="1" indent="0" algn="ctr">
              <a:spcBef>
                <a:spcPts val="0"/>
              </a:spcBef>
              <a:spcAft>
                <a:spcPts val="0"/>
              </a:spcAft>
              <a:buNone/>
              <a:defRPr sz="1400" b="1">
                <a:solidFill>
                  <a:srgbClr val="775F55"/>
                </a:solidFill>
                <a:latin typeface="Questrial"/>
                <a:ea typeface="Questrial"/>
                <a:cs typeface="Questrial"/>
                <a:sym typeface="Questrial"/>
              </a:defRPr>
            </a:lvl2pPr>
            <a:lvl3pPr marL="0" marR="0" lvl="2" indent="0" algn="ctr">
              <a:spcBef>
                <a:spcPts val="0"/>
              </a:spcBef>
              <a:spcAft>
                <a:spcPts val="0"/>
              </a:spcAft>
              <a:buNone/>
              <a:defRPr sz="1400" b="1">
                <a:solidFill>
                  <a:srgbClr val="775F55"/>
                </a:solidFill>
                <a:latin typeface="Questrial"/>
                <a:ea typeface="Questrial"/>
                <a:cs typeface="Questrial"/>
                <a:sym typeface="Questrial"/>
              </a:defRPr>
            </a:lvl3pPr>
            <a:lvl4pPr marL="0" marR="0" lvl="3" indent="0" algn="ctr">
              <a:spcBef>
                <a:spcPts val="0"/>
              </a:spcBef>
              <a:spcAft>
                <a:spcPts val="0"/>
              </a:spcAft>
              <a:buNone/>
              <a:defRPr sz="1400" b="1">
                <a:solidFill>
                  <a:srgbClr val="775F55"/>
                </a:solidFill>
                <a:latin typeface="Questrial"/>
                <a:ea typeface="Questrial"/>
                <a:cs typeface="Questrial"/>
                <a:sym typeface="Questrial"/>
              </a:defRPr>
            </a:lvl4pPr>
            <a:lvl5pPr marL="0" marR="0" lvl="4" indent="0" algn="ctr">
              <a:spcBef>
                <a:spcPts val="0"/>
              </a:spcBef>
              <a:spcAft>
                <a:spcPts val="0"/>
              </a:spcAft>
              <a:buNone/>
              <a:defRPr sz="1400" b="1">
                <a:solidFill>
                  <a:srgbClr val="775F55"/>
                </a:solidFill>
                <a:latin typeface="Questrial"/>
                <a:ea typeface="Questrial"/>
                <a:cs typeface="Questrial"/>
                <a:sym typeface="Questrial"/>
              </a:defRPr>
            </a:lvl5pPr>
            <a:lvl6pPr marL="0" marR="0" lvl="5" indent="0" algn="ctr">
              <a:spcBef>
                <a:spcPts val="0"/>
              </a:spcBef>
              <a:spcAft>
                <a:spcPts val="0"/>
              </a:spcAft>
              <a:buNone/>
              <a:defRPr sz="1400" b="1">
                <a:solidFill>
                  <a:srgbClr val="775F55"/>
                </a:solidFill>
                <a:latin typeface="Questrial"/>
                <a:ea typeface="Questrial"/>
                <a:cs typeface="Questrial"/>
                <a:sym typeface="Questrial"/>
              </a:defRPr>
            </a:lvl6pPr>
            <a:lvl7pPr marL="0" marR="0" lvl="6" indent="0" algn="ctr">
              <a:spcBef>
                <a:spcPts val="0"/>
              </a:spcBef>
              <a:spcAft>
                <a:spcPts val="0"/>
              </a:spcAft>
              <a:buNone/>
              <a:defRPr sz="1400" b="1">
                <a:solidFill>
                  <a:srgbClr val="775F55"/>
                </a:solidFill>
                <a:latin typeface="Questrial"/>
                <a:ea typeface="Questrial"/>
                <a:cs typeface="Questrial"/>
                <a:sym typeface="Questrial"/>
              </a:defRPr>
            </a:lvl7pPr>
            <a:lvl8pPr marL="0" marR="0" lvl="7" indent="0" algn="ctr">
              <a:spcBef>
                <a:spcPts val="0"/>
              </a:spcBef>
              <a:spcAft>
                <a:spcPts val="0"/>
              </a:spcAft>
              <a:buNone/>
              <a:defRPr sz="1400" b="1">
                <a:solidFill>
                  <a:srgbClr val="775F55"/>
                </a:solidFill>
                <a:latin typeface="Questrial"/>
                <a:ea typeface="Questrial"/>
                <a:cs typeface="Questrial"/>
                <a:sym typeface="Questrial"/>
              </a:defRPr>
            </a:lvl8pPr>
            <a:lvl9pPr marL="0" marR="0" lvl="8" indent="0" algn="ctr">
              <a:spcBef>
                <a:spcPts val="0"/>
              </a:spcBef>
              <a:spcAft>
                <a:spcPts val="0"/>
              </a:spcAft>
              <a:buNone/>
              <a:defRPr sz="1400" b="1">
                <a:solidFill>
                  <a:srgbClr val="775F55"/>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dk2"/>
        </a:solidFill>
        <a:effectLst/>
      </p:bgPr>
    </p:bg>
    <p:spTree>
      <p:nvGrpSpPr>
        <p:cNvPr id="1" name="Shape 555"/>
        <p:cNvGrpSpPr/>
        <p:nvPr/>
      </p:nvGrpSpPr>
      <p:grpSpPr>
        <a:xfrm>
          <a:off x="0" y="0"/>
          <a:ext cx="0" cy="0"/>
          <a:chOff x="0" y="0"/>
          <a:chExt cx="0" cy="0"/>
        </a:xfrm>
      </p:grpSpPr>
      <p:sp>
        <p:nvSpPr>
          <p:cNvPr id="556" name="Google Shape;556;p82"/>
          <p:cNvSpPr/>
          <p:nvPr/>
        </p:nvSpPr>
        <p:spPr>
          <a:xfrm>
            <a:off x="0" y="5970588"/>
            <a:ext cx="9144000" cy="88741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557" name="Google Shape;557;p82"/>
          <p:cNvSpPr/>
          <p:nvPr/>
        </p:nvSpPr>
        <p:spPr>
          <a:xfrm>
            <a:off x="-9525" y="6053138"/>
            <a:ext cx="2249488" cy="7127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558" name="Google Shape;558;p82"/>
          <p:cNvSpPr/>
          <p:nvPr/>
        </p:nvSpPr>
        <p:spPr>
          <a:xfrm>
            <a:off x="2359025" y="6043613"/>
            <a:ext cx="6784975" cy="714375"/>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559" name="Google Shape;559;p82"/>
          <p:cNvSpPr txBox="1">
            <a:spLocks noGrp="1"/>
          </p:cNvSpPr>
          <p:nvPr>
            <p:ph type="ctrTitle"/>
          </p:nvPr>
        </p:nvSpPr>
        <p:spPr>
          <a:xfrm>
            <a:off x="2362200" y="4038600"/>
            <a:ext cx="6477000" cy="182880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0" name="Google Shape;560;p82"/>
          <p:cNvSpPr txBox="1">
            <a:spLocks noGrp="1"/>
          </p:cNvSpPr>
          <p:nvPr>
            <p:ph type="subTitle" idx="1"/>
          </p:nvPr>
        </p:nvSpPr>
        <p:spPr>
          <a:xfrm>
            <a:off x="2362200" y="6050037"/>
            <a:ext cx="6705600" cy="685800"/>
          </a:xfrm>
          <a:prstGeom prst="rect">
            <a:avLst/>
          </a:prstGeom>
          <a:noFill/>
          <a:ln>
            <a:noFill/>
          </a:ln>
        </p:spPr>
        <p:txBody>
          <a:bodyPr spcFirstLastPara="1" wrap="square" lIns="91425" tIns="45700" rIns="91425" bIns="45700" anchor="ctr" anchorCtr="0"/>
          <a:lstStyle>
            <a:lvl1pPr lvl="0" algn="l">
              <a:spcBef>
                <a:spcPts val="700"/>
              </a:spcBef>
              <a:spcAft>
                <a:spcPts val="0"/>
              </a:spcAft>
              <a:buSzPts val="1560"/>
              <a:buNone/>
              <a:defRPr sz="2600">
                <a:solidFill>
                  <a:srgbClr val="FFFFFF"/>
                </a:solidFill>
              </a:defRPr>
            </a:lvl1pPr>
            <a:lvl2pPr lvl="1" algn="ctr">
              <a:spcBef>
                <a:spcPts val="550"/>
              </a:spcBef>
              <a:spcAft>
                <a:spcPts val="0"/>
              </a:spcAft>
              <a:buSzPts val="1260"/>
              <a:buNone/>
              <a:defRPr/>
            </a:lvl2pPr>
            <a:lvl3pPr lvl="2" algn="ctr">
              <a:spcBef>
                <a:spcPts val="500"/>
              </a:spcBef>
              <a:spcAft>
                <a:spcPts val="0"/>
              </a:spcAft>
              <a:buSzPts val="1350"/>
              <a:buNone/>
              <a:defRPr/>
            </a:lvl3pPr>
            <a:lvl4pPr lvl="3" algn="ctr">
              <a:spcBef>
                <a:spcPts val="400"/>
              </a:spcBef>
              <a:spcAft>
                <a:spcPts val="0"/>
              </a:spcAft>
              <a:buSzPts val="1350"/>
              <a:buNone/>
              <a:defRPr/>
            </a:lvl4pPr>
            <a:lvl5pPr lvl="4" algn="ctr">
              <a:spcBef>
                <a:spcPts val="400"/>
              </a:spcBef>
              <a:spcAft>
                <a:spcPts val="0"/>
              </a:spcAft>
              <a:buSzPts val="1170"/>
              <a:buNone/>
              <a:defRPr/>
            </a:lvl5pPr>
            <a:lvl6pPr lvl="5" algn="ctr">
              <a:spcBef>
                <a:spcPts val="360"/>
              </a:spcBef>
              <a:spcAft>
                <a:spcPts val="0"/>
              </a:spcAft>
              <a:buSzPts val="1800"/>
              <a:buNone/>
              <a:defRPr/>
            </a:lvl6pPr>
            <a:lvl7pPr lvl="6" algn="ctr">
              <a:spcBef>
                <a:spcPts val="360"/>
              </a:spcBef>
              <a:spcAft>
                <a:spcPts val="0"/>
              </a:spcAft>
              <a:buSzPts val="1800"/>
              <a:buNone/>
              <a:defRPr/>
            </a:lvl7pPr>
            <a:lvl8pPr lvl="7" algn="ctr">
              <a:spcBef>
                <a:spcPts val="360"/>
              </a:spcBef>
              <a:spcAft>
                <a:spcPts val="0"/>
              </a:spcAft>
              <a:buSzPts val="1800"/>
              <a:buNone/>
              <a:defRPr/>
            </a:lvl8pPr>
            <a:lvl9pPr lvl="8" algn="ctr">
              <a:spcBef>
                <a:spcPts val="360"/>
              </a:spcBef>
              <a:spcAft>
                <a:spcPts val="0"/>
              </a:spcAft>
              <a:buSzPts val="1800"/>
              <a:buNone/>
              <a:defRPr/>
            </a:lvl9pPr>
          </a:lstStyle>
          <a:p>
            <a:endParaRPr/>
          </a:p>
        </p:txBody>
      </p:sp>
      <p:sp>
        <p:nvSpPr>
          <p:cNvPr id="561" name="Google Shape;561;p82"/>
          <p:cNvSpPr txBox="1">
            <a:spLocks noGrp="1"/>
          </p:cNvSpPr>
          <p:nvPr>
            <p:ph type="dt" idx="10"/>
          </p:nvPr>
        </p:nvSpPr>
        <p:spPr>
          <a:xfrm>
            <a:off x="76200" y="6069013"/>
            <a:ext cx="2057400" cy="6858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sz="2000" b="1">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82"/>
          <p:cNvSpPr txBox="1">
            <a:spLocks noGrp="1"/>
          </p:cNvSpPr>
          <p:nvPr>
            <p:ph type="ftr" idx="11"/>
          </p:nvPr>
        </p:nvSpPr>
        <p:spPr>
          <a:xfrm>
            <a:off x="2085975" y="236538"/>
            <a:ext cx="58674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solidFill>
                  <a:srgbClr val="EBDDC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82"/>
          <p:cNvSpPr txBox="1">
            <a:spLocks noGrp="1"/>
          </p:cNvSpPr>
          <p:nvPr>
            <p:ph type="sldNum" idx="12"/>
          </p:nvPr>
        </p:nvSpPr>
        <p:spPr>
          <a:xfrm>
            <a:off x="8001000" y="228600"/>
            <a:ext cx="838200" cy="381000"/>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EBDDC3"/>
                </a:solidFill>
                <a:latin typeface="Questrial"/>
                <a:ea typeface="Questrial"/>
                <a:cs typeface="Questrial"/>
                <a:sym typeface="Questrial"/>
              </a:defRPr>
            </a:lvl1pPr>
            <a:lvl2pPr marL="0" marR="0" lvl="1" indent="0" algn="ctr">
              <a:spcBef>
                <a:spcPts val="0"/>
              </a:spcBef>
              <a:spcAft>
                <a:spcPts val="0"/>
              </a:spcAft>
              <a:buNone/>
              <a:defRPr sz="1400" b="1">
                <a:solidFill>
                  <a:srgbClr val="EBDDC3"/>
                </a:solidFill>
                <a:latin typeface="Questrial"/>
                <a:ea typeface="Questrial"/>
                <a:cs typeface="Questrial"/>
                <a:sym typeface="Questrial"/>
              </a:defRPr>
            </a:lvl2pPr>
            <a:lvl3pPr marL="0" marR="0" lvl="2" indent="0" algn="ctr">
              <a:spcBef>
                <a:spcPts val="0"/>
              </a:spcBef>
              <a:spcAft>
                <a:spcPts val="0"/>
              </a:spcAft>
              <a:buNone/>
              <a:defRPr sz="1400" b="1">
                <a:solidFill>
                  <a:srgbClr val="EBDDC3"/>
                </a:solidFill>
                <a:latin typeface="Questrial"/>
                <a:ea typeface="Questrial"/>
                <a:cs typeface="Questrial"/>
                <a:sym typeface="Questrial"/>
              </a:defRPr>
            </a:lvl3pPr>
            <a:lvl4pPr marL="0" marR="0" lvl="3" indent="0" algn="ctr">
              <a:spcBef>
                <a:spcPts val="0"/>
              </a:spcBef>
              <a:spcAft>
                <a:spcPts val="0"/>
              </a:spcAft>
              <a:buNone/>
              <a:defRPr sz="1400" b="1">
                <a:solidFill>
                  <a:srgbClr val="EBDDC3"/>
                </a:solidFill>
                <a:latin typeface="Questrial"/>
                <a:ea typeface="Questrial"/>
                <a:cs typeface="Questrial"/>
                <a:sym typeface="Questrial"/>
              </a:defRPr>
            </a:lvl4pPr>
            <a:lvl5pPr marL="0" marR="0" lvl="4" indent="0" algn="ctr">
              <a:spcBef>
                <a:spcPts val="0"/>
              </a:spcBef>
              <a:spcAft>
                <a:spcPts val="0"/>
              </a:spcAft>
              <a:buNone/>
              <a:defRPr sz="1400" b="1">
                <a:solidFill>
                  <a:srgbClr val="EBDDC3"/>
                </a:solidFill>
                <a:latin typeface="Questrial"/>
                <a:ea typeface="Questrial"/>
                <a:cs typeface="Questrial"/>
                <a:sym typeface="Questrial"/>
              </a:defRPr>
            </a:lvl5pPr>
            <a:lvl6pPr marL="0" marR="0" lvl="5" indent="0" algn="ctr">
              <a:spcBef>
                <a:spcPts val="0"/>
              </a:spcBef>
              <a:spcAft>
                <a:spcPts val="0"/>
              </a:spcAft>
              <a:buNone/>
              <a:defRPr sz="1400" b="1">
                <a:solidFill>
                  <a:srgbClr val="EBDDC3"/>
                </a:solidFill>
                <a:latin typeface="Questrial"/>
                <a:ea typeface="Questrial"/>
                <a:cs typeface="Questrial"/>
                <a:sym typeface="Questrial"/>
              </a:defRPr>
            </a:lvl6pPr>
            <a:lvl7pPr marL="0" marR="0" lvl="6" indent="0" algn="ctr">
              <a:spcBef>
                <a:spcPts val="0"/>
              </a:spcBef>
              <a:spcAft>
                <a:spcPts val="0"/>
              </a:spcAft>
              <a:buNone/>
              <a:defRPr sz="1400" b="1">
                <a:solidFill>
                  <a:srgbClr val="EBDDC3"/>
                </a:solidFill>
                <a:latin typeface="Questrial"/>
                <a:ea typeface="Questrial"/>
                <a:cs typeface="Questrial"/>
                <a:sym typeface="Questrial"/>
              </a:defRPr>
            </a:lvl7pPr>
            <a:lvl8pPr marL="0" marR="0" lvl="7" indent="0" algn="ctr">
              <a:spcBef>
                <a:spcPts val="0"/>
              </a:spcBef>
              <a:spcAft>
                <a:spcPts val="0"/>
              </a:spcAft>
              <a:buNone/>
              <a:defRPr sz="1400" b="1">
                <a:solidFill>
                  <a:srgbClr val="EBDDC3"/>
                </a:solidFill>
                <a:latin typeface="Questrial"/>
                <a:ea typeface="Questrial"/>
                <a:cs typeface="Questrial"/>
                <a:sym typeface="Questrial"/>
              </a:defRPr>
            </a:lvl8pPr>
            <a:lvl9pPr marL="0" marR="0" lvl="8" indent="0" algn="ctr">
              <a:spcBef>
                <a:spcPts val="0"/>
              </a:spcBef>
              <a:spcAft>
                <a:spcPts val="0"/>
              </a:spcAft>
              <a:buNone/>
              <a:defRPr sz="1400" b="1">
                <a:solidFill>
                  <a:srgbClr val="EBDDC3"/>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64"/>
        <p:cNvGrpSpPr/>
        <p:nvPr/>
      </p:nvGrpSpPr>
      <p:grpSpPr>
        <a:xfrm>
          <a:off x="0" y="0"/>
          <a:ext cx="0" cy="0"/>
          <a:chOff x="0" y="0"/>
          <a:chExt cx="0" cy="0"/>
        </a:xfrm>
      </p:grpSpPr>
      <p:sp>
        <p:nvSpPr>
          <p:cNvPr id="565" name="Google Shape;565;p83"/>
          <p:cNvSpPr txBox="1">
            <a:spLocks noGrp="1"/>
          </p:cNvSpPr>
          <p:nvPr>
            <p:ph type="title"/>
          </p:nvPr>
        </p:nvSpPr>
        <p:spPr>
          <a:xfrm>
            <a:off x="612648" y="228600"/>
            <a:ext cx="81534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6" name="Google Shape;566;p83"/>
          <p:cNvSpPr txBox="1">
            <a:spLocks noGrp="1"/>
          </p:cNvSpPr>
          <p:nvPr>
            <p:ph type="body" idx="1"/>
          </p:nvPr>
        </p:nvSpPr>
        <p:spPr>
          <a:xfrm>
            <a:off x="612648" y="1600200"/>
            <a:ext cx="8153400" cy="44958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67" name="Google Shape;567;p83"/>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83"/>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83"/>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blipFill rotWithShape="1">
          <a:blip r:embed="rId2">
            <a:alphaModFix/>
          </a:blip>
          <a:tile tx="0" ty="0" sx="100000" sy="100000" flip="none" algn="tl"/>
        </a:blipFill>
        <a:effectLst/>
      </p:bgPr>
    </p:bg>
    <p:spTree>
      <p:nvGrpSpPr>
        <p:cNvPr id="1" name="Shape 570"/>
        <p:cNvGrpSpPr/>
        <p:nvPr/>
      </p:nvGrpSpPr>
      <p:grpSpPr>
        <a:xfrm>
          <a:off x="0" y="0"/>
          <a:ext cx="0" cy="0"/>
          <a:chOff x="0" y="0"/>
          <a:chExt cx="0" cy="0"/>
        </a:xfrm>
      </p:grpSpPr>
      <p:sp>
        <p:nvSpPr>
          <p:cNvPr id="571" name="Google Shape;571;p84"/>
          <p:cNvSpPr/>
          <p:nvPr/>
        </p:nvSpPr>
        <p:spPr>
          <a:xfrm>
            <a:off x="0" y="1524000"/>
            <a:ext cx="9144000" cy="1143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572" name="Google Shape;572;p84"/>
          <p:cNvSpPr/>
          <p:nvPr/>
        </p:nvSpPr>
        <p:spPr>
          <a:xfrm>
            <a:off x="0" y="1600200"/>
            <a:ext cx="1295400" cy="990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573" name="Google Shape;573;p84"/>
          <p:cNvSpPr/>
          <p:nvPr/>
        </p:nvSpPr>
        <p:spPr>
          <a:xfrm>
            <a:off x="1371600" y="1600200"/>
            <a:ext cx="7772400" cy="990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574" name="Google Shape;574;p84"/>
          <p:cNvSpPr txBox="1">
            <a:spLocks noGrp="1"/>
          </p:cNvSpPr>
          <p:nvPr>
            <p:ph type="body" idx="1"/>
          </p:nvPr>
        </p:nvSpPr>
        <p:spPr>
          <a:xfrm>
            <a:off x="1371600" y="2743200"/>
            <a:ext cx="7123113" cy="1673225"/>
          </a:xfrm>
          <a:prstGeom prst="rect">
            <a:avLst/>
          </a:prstGeom>
          <a:noFill/>
          <a:ln>
            <a:noFill/>
          </a:ln>
        </p:spPr>
        <p:txBody>
          <a:bodyPr spcFirstLastPara="1" wrap="square" lIns="91425" tIns="45700" rIns="91425" bIns="45700" anchor="t" anchorCtr="0"/>
          <a:lstStyle>
            <a:lvl1pPr marL="457200" lvl="0" indent="-228600" algn="l">
              <a:spcBef>
                <a:spcPts val="700"/>
              </a:spcBef>
              <a:spcAft>
                <a:spcPts val="0"/>
              </a:spcAft>
              <a:buSzPts val="1680"/>
              <a:buNone/>
              <a:defRPr sz="2800">
                <a:solidFill>
                  <a:schemeClr val="dk2"/>
                </a:solidFill>
              </a:defRPr>
            </a:lvl1pPr>
            <a:lvl2pPr marL="914400" lvl="1" indent="-228600" algn="l">
              <a:spcBef>
                <a:spcPts val="550"/>
              </a:spcBef>
              <a:spcAft>
                <a:spcPts val="0"/>
              </a:spcAft>
              <a:buSzPts val="1260"/>
              <a:buNone/>
              <a:defRPr sz="1800">
                <a:solidFill>
                  <a:srgbClr val="888888"/>
                </a:solidFill>
              </a:defRPr>
            </a:lvl2pPr>
            <a:lvl3pPr marL="1371600" lvl="2" indent="-228600" algn="l">
              <a:spcBef>
                <a:spcPts val="500"/>
              </a:spcBef>
              <a:spcAft>
                <a:spcPts val="0"/>
              </a:spcAft>
              <a:buSzPts val="1200"/>
              <a:buNone/>
              <a:defRPr sz="1600">
                <a:solidFill>
                  <a:srgbClr val="888888"/>
                </a:solidFill>
              </a:defRPr>
            </a:lvl3pPr>
            <a:lvl4pPr marL="1828800" lvl="3" indent="-228600" algn="l">
              <a:spcBef>
                <a:spcPts val="400"/>
              </a:spcBef>
              <a:spcAft>
                <a:spcPts val="0"/>
              </a:spcAft>
              <a:buSzPts val="1050"/>
              <a:buNone/>
              <a:defRPr sz="1400">
                <a:solidFill>
                  <a:srgbClr val="888888"/>
                </a:solidFill>
              </a:defRPr>
            </a:lvl4pPr>
            <a:lvl5pPr marL="2286000" lvl="4" indent="-228600" algn="l">
              <a:spcBef>
                <a:spcPts val="400"/>
              </a:spcBef>
              <a:spcAft>
                <a:spcPts val="0"/>
              </a:spcAft>
              <a:buSzPts val="910"/>
              <a:buNone/>
              <a:defRPr sz="1400">
                <a:solidFill>
                  <a:srgbClr val="888888"/>
                </a:solidFil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75" name="Google Shape;575;p84"/>
          <p:cNvSpPr txBox="1">
            <a:spLocks noGrp="1"/>
          </p:cNvSpPr>
          <p:nvPr>
            <p:ph type="title"/>
          </p:nvPr>
        </p:nvSpPr>
        <p:spPr>
          <a:xfrm>
            <a:off x="1371600" y="1600200"/>
            <a:ext cx="76200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FFFFFF"/>
              </a:buClr>
              <a:buSzPts val="4400"/>
              <a:buFont typeface="Questrial"/>
              <a:buNone/>
              <a:defRPr sz="4400" b="0" cap="none">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84"/>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84"/>
          <p:cNvSpPr txBox="1">
            <a:spLocks noGrp="1"/>
          </p:cNvSpPr>
          <p:nvPr>
            <p:ph type="sldNum" idx="12"/>
          </p:nvPr>
        </p:nvSpPr>
        <p:spPr>
          <a:xfrm>
            <a:off x="0" y="1752600"/>
            <a:ext cx="1295400" cy="7016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2400" b="1">
                <a:solidFill>
                  <a:srgbClr val="FFFFFF"/>
                </a:solidFill>
                <a:latin typeface="Questrial"/>
                <a:ea typeface="Questrial"/>
                <a:cs typeface="Questrial"/>
                <a:sym typeface="Questrial"/>
              </a:defRPr>
            </a:lvl1pPr>
            <a:lvl2pPr marL="0" marR="0" lvl="1" indent="0" algn="ctr">
              <a:spcBef>
                <a:spcPts val="0"/>
              </a:spcBef>
              <a:spcAft>
                <a:spcPts val="0"/>
              </a:spcAft>
              <a:buNone/>
              <a:defRPr sz="2400" b="1">
                <a:solidFill>
                  <a:srgbClr val="FFFFFF"/>
                </a:solidFill>
                <a:latin typeface="Questrial"/>
                <a:ea typeface="Questrial"/>
                <a:cs typeface="Questrial"/>
                <a:sym typeface="Questrial"/>
              </a:defRPr>
            </a:lvl2pPr>
            <a:lvl3pPr marL="0" marR="0" lvl="2" indent="0" algn="ctr">
              <a:spcBef>
                <a:spcPts val="0"/>
              </a:spcBef>
              <a:spcAft>
                <a:spcPts val="0"/>
              </a:spcAft>
              <a:buNone/>
              <a:defRPr sz="2400" b="1">
                <a:solidFill>
                  <a:srgbClr val="FFFFFF"/>
                </a:solidFill>
                <a:latin typeface="Questrial"/>
                <a:ea typeface="Questrial"/>
                <a:cs typeface="Questrial"/>
                <a:sym typeface="Questrial"/>
              </a:defRPr>
            </a:lvl3pPr>
            <a:lvl4pPr marL="0" marR="0" lvl="3" indent="0" algn="ctr">
              <a:spcBef>
                <a:spcPts val="0"/>
              </a:spcBef>
              <a:spcAft>
                <a:spcPts val="0"/>
              </a:spcAft>
              <a:buNone/>
              <a:defRPr sz="2400" b="1">
                <a:solidFill>
                  <a:srgbClr val="FFFFFF"/>
                </a:solidFill>
                <a:latin typeface="Questrial"/>
                <a:ea typeface="Questrial"/>
                <a:cs typeface="Questrial"/>
                <a:sym typeface="Questrial"/>
              </a:defRPr>
            </a:lvl4pPr>
            <a:lvl5pPr marL="0" marR="0" lvl="4" indent="0" algn="ctr">
              <a:spcBef>
                <a:spcPts val="0"/>
              </a:spcBef>
              <a:spcAft>
                <a:spcPts val="0"/>
              </a:spcAft>
              <a:buNone/>
              <a:defRPr sz="2400" b="1">
                <a:solidFill>
                  <a:srgbClr val="FFFFFF"/>
                </a:solidFill>
                <a:latin typeface="Questrial"/>
                <a:ea typeface="Questrial"/>
                <a:cs typeface="Questrial"/>
                <a:sym typeface="Questrial"/>
              </a:defRPr>
            </a:lvl5pPr>
            <a:lvl6pPr marL="0" marR="0" lvl="5" indent="0" algn="ctr">
              <a:spcBef>
                <a:spcPts val="0"/>
              </a:spcBef>
              <a:spcAft>
                <a:spcPts val="0"/>
              </a:spcAft>
              <a:buNone/>
              <a:defRPr sz="2400" b="1">
                <a:solidFill>
                  <a:srgbClr val="FFFFFF"/>
                </a:solidFill>
                <a:latin typeface="Questrial"/>
                <a:ea typeface="Questrial"/>
                <a:cs typeface="Questrial"/>
                <a:sym typeface="Questrial"/>
              </a:defRPr>
            </a:lvl6pPr>
            <a:lvl7pPr marL="0" marR="0" lvl="6" indent="0" algn="ctr">
              <a:spcBef>
                <a:spcPts val="0"/>
              </a:spcBef>
              <a:spcAft>
                <a:spcPts val="0"/>
              </a:spcAft>
              <a:buNone/>
              <a:defRPr sz="2400" b="1">
                <a:solidFill>
                  <a:srgbClr val="FFFFFF"/>
                </a:solidFill>
                <a:latin typeface="Questrial"/>
                <a:ea typeface="Questrial"/>
                <a:cs typeface="Questrial"/>
                <a:sym typeface="Questrial"/>
              </a:defRPr>
            </a:lvl7pPr>
            <a:lvl8pPr marL="0" marR="0" lvl="7" indent="0" algn="ctr">
              <a:spcBef>
                <a:spcPts val="0"/>
              </a:spcBef>
              <a:spcAft>
                <a:spcPts val="0"/>
              </a:spcAft>
              <a:buNone/>
              <a:defRPr sz="2400" b="1">
                <a:solidFill>
                  <a:srgbClr val="FFFFFF"/>
                </a:solidFill>
                <a:latin typeface="Questrial"/>
                <a:ea typeface="Questrial"/>
                <a:cs typeface="Questrial"/>
                <a:sym typeface="Questrial"/>
              </a:defRPr>
            </a:lvl8pPr>
            <a:lvl9pPr marL="0" marR="0" lvl="8" indent="0" algn="ctr">
              <a:spcBef>
                <a:spcPts val="0"/>
              </a:spcBef>
              <a:spcAft>
                <a:spcPts val="0"/>
              </a:spcAft>
              <a:buNone/>
              <a:defRPr sz="2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578" name="Google Shape;578;p84"/>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79"/>
        <p:cNvGrpSpPr/>
        <p:nvPr/>
      </p:nvGrpSpPr>
      <p:grpSpPr>
        <a:xfrm>
          <a:off x="0" y="0"/>
          <a:ext cx="0" cy="0"/>
          <a:chOff x="0" y="0"/>
          <a:chExt cx="0" cy="0"/>
        </a:xfrm>
      </p:grpSpPr>
      <p:sp>
        <p:nvSpPr>
          <p:cNvPr id="580" name="Google Shape;580;p85"/>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p85"/>
          <p:cNvSpPr txBox="1">
            <a:spLocks noGrp="1"/>
          </p:cNvSpPr>
          <p:nvPr>
            <p:ph type="body" idx="1"/>
          </p:nvPr>
        </p:nvSpPr>
        <p:spPr>
          <a:xfrm>
            <a:off x="609600" y="1589567"/>
            <a:ext cx="3886200" cy="45720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82" name="Google Shape;582;p85"/>
          <p:cNvSpPr txBox="1">
            <a:spLocks noGrp="1"/>
          </p:cNvSpPr>
          <p:nvPr>
            <p:ph type="body" idx="2"/>
          </p:nvPr>
        </p:nvSpPr>
        <p:spPr>
          <a:xfrm>
            <a:off x="4844901" y="1589567"/>
            <a:ext cx="3886200" cy="45720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83" name="Google Shape;583;p85"/>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4" name="Google Shape;584;p85"/>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585" name="Google Shape;585;p85"/>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6"/>
        <p:cNvGrpSpPr/>
        <p:nvPr/>
      </p:nvGrpSpPr>
      <p:grpSpPr>
        <a:xfrm>
          <a:off x="0" y="0"/>
          <a:ext cx="0" cy="0"/>
          <a:chOff x="0" y="0"/>
          <a:chExt cx="0" cy="0"/>
        </a:xfrm>
      </p:grpSpPr>
      <p:sp>
        <p:nvSpPr>
          <p:cNvPr id="587" name="Google Shape;587;p86"/>
          <p:cNvSpPr txBox="1">
            <a:spLocks noGrp="1"/>
          </p:cNvSpPr>
          <p:nvPr>
            <p:ph type="title"/>
          </p:nvPr>
        </p:nvSpPr>
        <p:spPr>
          <a:xfrm>
            <a:off x="533400" y="273050"/>
            <a:ext cx="8153400" cy="86995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p86"/>
          <p:cNvSpPr txBox="1">
            <a:spLocks noGrp="1"/>
          </p:cNvSpPr>
          <p:nvPr>
            <p:ph type="body" idx="1"/>
          </p:nvPr>
        </p:nvSpPr>
        <p:spPr>
          <a:xfrm>
            <a:off x="609600" y="2438400"/>
            <a:ext cx="3886200" cy="35814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89" name="Google Shape;589;p86"/>
          <p:cNvSpPr txBox="1">
            <a:spLocks noGrp="1"/>
          </p:cNvSpPr>
          <p:nvPr>
            <p:ph type="body" idx="2"/>
          </p:nvPr>
        </p:nvSpPr>
        <p:spPr>
          <a:xfrm>
            <a:off x="4800600" y="2438400"/>
            <a:ext cx="3886200" cy="35814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90" name="Google Shape;590;p86"/>
          <p:cNvSpPr txBox="1">
            <a:spLocks noGrp="1"/>
          </p:cNvSpPr>
          <p:nvPr>
            <p:ph type="body" idx="3"/>
          </p:nvPr>
        </p:nvSpPr>
        <p:spPr>
          <a:xfrm>
            <a:off x="609600" y="1752600"/>
            <a:ext cx="3886200" cy="640080"/>
          </a:xfrm>
          <a:prstGeom prst="rect">
            <a:avLst/>
          </a:prstGeom>
          <a:solidFill>
            <a:schemeClr val="accent2"/>
          </a:solidFill>
          <a:ln>
            <a:noFill/>
          </a:ln>
        </p:spPr>
        <p:txBody>
          <a:bodyPr spcFirstLastPara="1" wrap="square" lIns="91425" tIns="45700" rIns="91425" bIns="45700" anchor="ctr" anchorCtr="0"/>
          <a:lstStyle>
            <a:lvl1pPr marL="457200" lvl="0" indent="-228600" algn="l">
              <a:spcBef>
                <a:spcPts val="700"/>
              </a:spcBef>
              <a:spcAft>
                <a:spcPts val="0"/>
              </a:spcAft>
              <a:buSzPts val="1200"/>
              <a:buFont typeface="Questrial"/>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91" name="Google Shape;591;p86"/>
          <p:cNvSpPr txBox="1">
            <a:spLocks noGrp="1"/>
          </p:cNvSpPr>
          <p:nvPr>
            <p:ph type="body" idx="4"/>
          </p:nvPr>
        </p:nvSpPr>
        <p:spPr>
          <a:xfrm>
            <a:off x="4800600" y="1752600"/>
            <a:ext cx="3886200" cy="640080"/>
          </a:xfrm>
          <a:prstGeom prst="rect">
            <a:avLst/>
          </a:prstGeom>
          <a:solidFill>
            <a:schemeClr val="accent4"/>
          </a:solidFill>
          <a:ln>
            <a:noFill/>
          </a:ln>
        </p:spPr>
        <p:txBody>
          <a:bodyPr spcFirstLastPara="1" wrap="square" lIns="91425" tIns="45700" rIns="91425" bIns="45700" anchor="ctr" anchorCtr="0"/>
          <a:lstStyle>
            <a:lvl1pPr marL="457200" lvl="0" indent="-228600" algn="l">
              <a:spcBef>
                <a:spcPts val="700"/>
              </a:spcBef>
              <a:spcAft>
                <a:spcPts val="0"/>
              </a:spcAft>
              <a:buSzPts val="1200"/>
              <a:buFont typeface="Questrial"/>
              <a:buNone/>
              <a:defRPr sz="2000" b="1">
                <a:solidFill>
                  <a:srgbClr val="FFFFFF"/>
                </a:solidFill>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592" name="Google Shape;592;p86"/>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3" name="Google Shape;593;p86"/>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594" name="Google Shape;594;p86"/>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5"/>
        <p:cNvGrpSpPr/>
        <p:nvPr/>
      </p:nvGrpSpPr>
      <p:grpSpPr>
        <a:xfrm>
          <a:off x="0" y="0"/>
          <a:ext cx="0" cy="0"/>
          <a:chOff x="0" y="0"/>
          <a:chExt cx="0" cy="0"/>
        </a:xfrm>
      </p:grpSpPr>
      <p:sp>
        <p:nvSpPr>
          <p:cNvPr id="596" name="Google Shape;596;p87"/>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87"/>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87"/>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9" name="Google Shape;599;p87"/>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9" name="Google Shape;69;p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hlink"/>
              </a:buClr>
              <a:buSzPts val="2400"/>
              <a:buFont typeface="Noto Sans Symbols"/>
              <a:buNone/>
              <a:defRPr sz="3200" b="1"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dirty="0"/>
          </a:p>
        </p:txBody>
      </p:sp>
      <p:sp>
        <p:nvSpPr>
          <p:cNvPr id="70" name="Google Shape;70;p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SzPts val="1050"/>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dirty="0"/>
          </a:p>
        </p:txBody>
      </p:sp>
      <p:sp>
        <p:nvSpPr>
          <p:cNvPr id="71" name="Google Shape;71;p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2" name="Google Shape;72;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3" name="Google Shape;73;p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0"/>
        <p:cNvGrpSpPr/>
        <p:nvPr/>
      </p:nvGrpSpPr>
      <p:grpSpPr>
        <a:xfrm>
          <a:off x="0" y="0"/>
          <a:ext cx="0" cy="0"/>
          <a:chOff x="0" y="0"/>
          <a:chExt cx="0" cy="0"/>
        </a:xfrm>
      </p:grpSpPr>
      <p:sp>
        <p:nvSpPr>
          <p:cNvPr id="601" name="Google Shape;601;p88"/>
          <p:cNvSpPr txBox="1">
            <a:spLocks noGrp="1"/>
          </p:cNvSpPr>
          <p:nvPr>
            <p:ph type="title"/>
          </p:nvPr>
        </p:nvSpPr>
        <p:spPr>
          <a:xfrm>
            <a:off x="609600" y="273050"/>
            <a:ext cx="8077200" cy="86995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dk2"/>
              </a:buClr>
              <a:buSzPts val="4400"/>
              <a:buFont typeface="Questrial"/>
              <a:buNone/>
              <a:defRPr sz="4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2" name="Google Shape;602;p88"/>
          <p:cNvSpPr txBox="1">
            <a:spLocks noGrp="1"/>
          </p:cNvSpPr>
          <p:nvPr>
            <p:ph type="body" idx="1"/>
          </p:nvPr>
        </p:nvSpPr>
        <p:spPr>
          <a:xfrm>
            <a:off x="609600" y="1752600"/>
            <a:ext cx="1600200" cy="4343400"/>
          </a:xfrm>
          <a:prstGeom prst="rect">
            <a:avLst/>
          </a:prstGeom>
          <a:solidFill>
            <a:schemeClr val="accent2"/>
          </a:solidFill>
          <a:ln w="50800" cap="sq" cmpd="dbl">
            <a:solidFill>
              <a:schemeClr val="accent2"/>
            </a:solidFill>
            <a:prstDash val="solid"/>
            <a:miter lim="800000"/>
            <a:headEnd type="none" w="sm" len="sm"/>
            <a:tailEnd type="none" w="sm" len="sm"/>
          </a:ln>
        </p:spPr>
        <p:txBody>
          <a:bodyPr spcFirstLastPara="1" wrap="square" lIns="137150" tIns="182875" rIns="137150" bIns="91425" anchor="t" anchorCtr="0"/>
          <a:lstStyle>
            <a:lvl1pPr marL="457200" lvl="0" indent="-228600" algn="l">
              <a:spcBef>
                <a:spcPts val="700"/>
              </a:spcBef>
              <a:spcAft>
                <a:spcPts val="0"/>
              </a:spcAft>
              <a:buSzPts val="1080"/>
              <a:buNone/>
              <a:defRPr sz="1800">
                <a:solidFill>
                  <a:schemeClr val="lt1"/>
                </a:solidFill>
                <a:latin typeface="Questrial"/>
                <a:ea typeface="Questrial"/>
                <a:cs typeface="Questrial"/>
                <a:sym typeface="Questrial"/>
              </a:defRPr>
            </a:lvl1pPr>
            <a:lvl2pPr marL="914400" lvl="1" indent="-228600" algn="l">
              <a:spcBef>
                <a:spcPts val="1000"/>
              </a:spcBef>
              <a:spcAft>
                <a:spcPts val="0"/>
              </a:spcAft>
              <a:buSzPts val="840"/>
              <a:buNone/>
              <a:defRPr sz="1200">
                <a:solidFill>
                  <a:schemeClr val="lt1"/>
                </a:solidFill>
                <a:latin typeface="Questrial"/>
                <a:ea typeface="Questrial"/>
                <a:cs typeface="Questrial"/>
                <a:sym typeface="Questrial"/>
              </a:defRPr>
            </a:lvl2pPr>
            <a:lvl3pPr marL="1371600" lvl="2" indent="-228600" algn="l">
              <a:spcBef>
                <a:spcPts val="500"/>
              </a:spcBef>
              <a:spcAft>
                <a:spcPts val="0"/>
              </a:spcAft>
              <a:buSzPts val="750"/>
              <a:buNone/>
              <a:defRPr sz="1000">
                <a:solidFill>
                  <a:schemeClr val="lt1"/>
                </a:solidFill>
                <a:latin typeface="Questrial"/>
                <a:ea typeface="Questrial"/>
                <a:cs typeface="Questrial"/>
                <a:sym typeface="Questrial"/>
              </a:defRPr>
            </a:lvl3pPr>
            <a:lvl4pPr marL="1828800" lvl="3" indent="-228600" algn="l">
              <a:spcBef>
                <a:spcPts val="400"/>
              </a:spcBef>
              <a:spcAft>
                <a:spcPts val="0"/>
              </a:spcAft>
              <a:buSzPts val="675"/>
              <a:buNone/>
              <a:defRPr sz="900">
                <a:solidFill>
                  <a:schemeClr val="lt1"/>
                </a:solidFill>
                <a:latin typeface="Questrial"/>
                <a:ea typeface="Questrial"/>
                <a:cs typeface="Questrial"/>
                <a:sym typeface="Questrial"/>
              </a:defRPr>
            </a:lvl4pPr>
            <a:lvl5pPr marL="2286000" lvl="4" indent="-228600" algn="l">
              <a:spcBef>
                <a:spcPts val="400"/>
              </a:spcBef>
              <a:spcAft>
                <a:spcPts val="0"/>
              </a:spcAft>
              <a:buSzPts val="585"/>
              <a:buNone/>
              <a:defRPr sz="900">
                <a:solidFill>
                  <a:schemeClr val="lt1"/>
                </a:solidFill>
                <a:latin typeface="Questrial"/>
                <a:ea typeface="Questrial"/>
                <a:cs typeface="Questrial"/>
                <a:sym typeface="Questrial"/>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03" name="Google Shape;603;p88"/>
          <p:cNvSpPr txBox="1">
            <a:spLocks noGrp="1"/>
          </p:cNvSpPr>
          <p:nvPr>
            <p:ph type="body" idx="2"/>
          </p:nvPr>
        </p:nvSpPr>
        <p:spPr>
          <a:xfrm>
            <a:off x="2362200" y="1752600"/>
            <a:ext cx="6400800" cy="44196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04" name="Google Shape;604;p88"/>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p88"/>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6" name="Google Shape;606;p88"/>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blipFill rotWithShape="1">
          <a:blip r:embed="rId2">
            <a:alphaModFix/>
          </a:blip>
          <a:tile tx="0" ty="0" sx="100000" sy="100000" flip="none" algn="tl"/>
        </a:blipFill>
        <a:effectLst/>
      </p:bgPr>
    </p:bg>
    <p:spTree>
      <p:nvGrpSpPr>
        <p:cNvPr id="1" name="Shape 607"/>
        <p:cNvGrpSpPr/>
        <p:nvPr/>
      </p:nvGrpSpPr>
      <p:grpSpPr>
        <a:xfrm>
          <a:off x="0" y="0"/>
          <a:ext cx="0" cy="0"/>
          <a:chOff x="0" y="0"/>
          <a:chExt cx="0" cy="0"/>
        </a:xfrm>
      </p:grpSpPr>
      <p:sp>
        <p:nvSpPr>
          <p:cNvPr id="608" name="Google Shape;608;p89"/>
          <p:cNvSpPr/>
          <p:nvPr/>
        </p:nvSpPr>
        <p:spPr>
          <a:xfrm>
            <a:off x="-9525" y="4572000"/>
            <a:ext cx="9144000" cy="887413"/>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609" name="Google Shape;609;p89"/>
          <p:cNvSpPr/>
          <p:nvPr/>
        </p:nvSpPr>
        <p:spPr>
          <a:xfrm>
            <a:off x="-9525" y="4664075"/>
            <a:ext cx="1463675" cy="7127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610" name="Google Shape;610;p89"/>
          <p:cNvSpPr/>
          <p:nvPr/>
        </p:nvSpPr>
        <p:spPr>
          <a:xfrm>
            <a:off x="1544638" y="4654550"/>
            <a:ext cx="7599362" cy="7127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611" name="Google Shape;611;p89"/>
          <p:cNvSpPr/>
          <p:nvPr/>
        </p:nvSpPr>
        <p:spPr>
          <a:xfrm>
            <a:off x="1447800" y="0"/>
            <a:ext cx="100013" cy="6867525"/>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612" name="Google Shape;612;p89"/>
          <p:cNvSpPr txBox="1">
            <a:spLocks noGrp="1"/>
          </p:cNvSpPr>
          <p:nvPr>
            <p:ph type="body" idx="1"/>
          </p:nvPr>
        </p:nvSpPr>
        <p:spPr>
          <a:xfrm>
            <a:off x="1600200" y="5486400"/>
            <a:ext cx="7315200" cy="685800"/>
          </a:xfrm>
          <a:prstGeom prst="rect">
            <a:avLst/>
          </a:prstGeom>
          <a:noFill/>
          <a:ln>
            <a:noFill/>
          </a:ln>
        </p:spPr>
        <p:txBody>
          <a:bodyPr spcFirstLastPara="1" wrap="square" lIns="91425" tIns="45700" rIns="91425" bIns="45700" anchor="t" anchorCtr="0"/>
          <a:lstStyle>
            <a:lvl1pPr marL="457200" lvl="0" indent="-228600" algn="l">
              <a:spcBef>
                <a:spcPts val="700"/>
              </a:spcBef>
              <a:spcAft>
                <a:spcPts val="0"/>
              </a:spcAft>
              <a:buSzPts val="1020"/>
              <a:buFont typeface="Questrial"/>
              <a:buNone/>
              <a:defRPr sz="1700"/>
            </a:lvl1pPr>
            <a:lvl2pPr marL="914400" lvl="1" indent="-228600" algn="l">
              <a:spcBef>
                <a:spcPts val="550"/>
              </a:spcBef>
              <a:spcAft>
                <a:spcPts val="0"/>
              </a:spcAft>
              <a:buSzPts val="840"/>
              <a:buFont typeface="Questrial"/>
              <a:buNone/>
              <a:defRPr sz="1200"/>
            </a:lvl2pPr>
            <a:lvl3pPr marL="1371600" lvl="2" indent="-228600" algn="l">
              <a:spcBef>
                <a:spcPts val="500"/>
              </a:spcBef>
              <a:spcAft>
                <a:spcPts val="0"/>
              </a:spcAft>
              <a:buSzPts val="750"/>
              <a:buFont typeface="Questrial"/>
              <a:buNone/>
              <a:defRPr sz="1000"/>
            </a:lvl3pPr>
            <a:lvl4pPr marL="1828800" lvl="3" indent="-228600" algn="l">
              <a:spcBef>
                <a:spcPts val="400"/>
              </a:spcBef>
              <a:spcAft>
                <a:spcPts val="0"/>
              </a:spcAft>
              <a:buSzPts val="675"/>
              <a:buFont typeface="Questrial"/>
              <a:buNone/>
              <a:defRPr sz="900"/>
            </a:lvl4pPr>
            <a:lvl5pPr marL="2286000" lvl="4" indent="-228600" algn="l">
              <a:spcBef>
                <a:spcPts val="400"/>
              </a:spcBef>
              <a:spcAft>
                <a:spcPts val="0"/>
              </a:spcAft>
              <a:buSzPts val="585"/>
              <a:buFont typeface="Questrial"/>
              <a:buNone/>
              <a:defRPr sz="900"/>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13" name="Google Shape;613;p89"/>
          <p:cNvSpPr txBox="1">
            <a:spLocks noGrp="1"/>
          </p:cNvSpPr>
          <p:nvPr>
            <p:ph type="title"/>
          </p:nvPr>
        </p:nvSpPr>
        <p:spPr>
          <a:xfrm>
            <a:off x="1600200" y="4648200"/>
            <a:ext cx="7315200" cy="685800"/>
          </a:xfrm>
          <a:prstGeom prst="rect">
            <a:avLst/>
          </a:prstGeom>
          <a:noFill/>
          <a:ln>
            <a:noFill/>
          </a:ln>
        </p:spPr>
        <p:txBody>
          <a:bodyPr spcFirstLastPara="1" wrap="square" lIns="91425" tIns="45700" rIns="91425" bIns="45700" anchor="ctr" anchorCtr="0"/>
          <a:lstStyle>
            <a:lvl1pPr lvl="0" algn="l">
              <a:spcBef>
                <a:spcPts val="0"/>
              </a:spcBef>
              <a:spcAft>
                <a:spcPts val="0"/>
              </a:spcAft>
              <a:buClr>
                <a:srgbClr val="FFFFFF"/>
              </a:buClr>
              <a:buSzPts val="2800"/>
              <a:buFont typeface="Questrial"/>
              <a:buNone/>
              <a:defRPr sz="2800" b="0">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p89"/>
          <p:cNvSpPr>
            <a:spLocks noGrp="1"/>
          </p:cNvSpPr>
          <p:nvPr>
            <p:ph type="pic" idx="2"/>
          </p:nvPr>
        </p:nvSpPr>
        <p:spPr>
          <a:xfrm>
            <a:off x="1560576" y="0"/>
            <a:ext cx="7583424" cy="4568952"/>
          </a:xfrm>
          <a:prstGeom prst="rect">
            <a:avLst/>
          </a:prstGeom>
          <a:solidFill>
            <a:srgbClr val="DCE5EE"/>
          </a:solidFill>
          <a:ln>
            <a:noFill/>
          </a:ln>
        </p:spPr>
        <p:txBody>
          <a:bodyPr spcFirstLastPara="1" wrap="square" lIns="91425" tIns="45700" rIns="91425" bIns="45700" anchor="t" anchorCtr="0"/>
          <a:lstStyle>
            <a:lvl1pPr marR="0" lvl="0" algn="l" rtl="0">
              <a:spcBef>
                <a:spcPts val="700"/>
              </a:spcBef>
              <a:spcAft>
                <a:spcPts val="0"/>
              </a:spcAft>
              <a:buClr>
                <a:schemeClr val="accent2"/>
              </a:buClr>
              <a:buSzPts val="1920"/>
              <a:buFont typeface="Noto Sans Symbols"/>
              <a:buNone/>
              <a:defRPr sz="3200" b="0" i="0" u="none" strike="noStrike" cap="none">
                <a:solidFill>
                  <a:schemeClr val="dk1"/>
                </a:solidFill>
                <a:latin typeface="Questrial"/>
                <a:ea typeface="Questrial"/>
                <a:cs typeface="Questrial"/>
                <a:sym typeface="Questrial"/>
              </a:defRPr>
            </a:lvl1pPr>
            <a:lvl2pPr marR="0" lvl="1"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R="0" lvl="2"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R="0" lvl="3" algn="l" rtl="0">
              <a:spcBef>
                <a:spcPts val="400"/>
              </a:spcBef>
              <a:spcAft>
                <a:spcPts val="0"/>
              </a:spcAft>
              <a:buClr>
                <a:srgbClr val="A5AB81"/>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R="0" lvl="4" algn="l" rtl="0">
              <a:spcBef>
                <a:spcPts val="400"/>
              </a:spcBef>
              <a:spcAft>
                <a:spcPts val="0"/>
              </a:spcAft>
              <a:buClr>
                <a:srgbClr val="D8B25C"/>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R="0" lvl="5"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R="0" lvl="6"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R="0" lvl="7"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R="0" lvl="8"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615" name="Google Shape;615;p89"/>
          <p:cNvSpPr txBox="1">
            <a:spLocks noGrp="1"/>
          </p:cNvSpPr>
          <p:nvPr>
            <p:ph type="dt" idx="10"/>
          </p:nvPr>
        </p:nvSpPr>
        <p:spPr>
          <a:xfrm>
            <a:off x="62484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6" name="Google Shape;616;p89"/>
          <p:cNvSpPr txBox="1">
            <a:spLocks noGrp="1"/>
          </p:cNvSpPr>
          <p:nvPr>
            <p:ph type="sldNum" idx="12"/>
          </p:nvPr>
        </p:nvSpPr>
        <p:spPr>
          <a:xfrm>
            <a:off x="0" y="4667250"/>
            <a:ext cx="1447800" cy="6635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2800" b="1">
                <a:solidFill>
                  <a:srgbClr val="FFFFFF"/>
                </a:solidFill>
                <a:latin typeface="Questrial"/>
                <a:ea typeface="Questrial"/>
                <a:cs typeface="Questrial"/>
                <a:sym typeface="Questrial"/>
              </a:defRPr>
            </a:lvl1pPr>
            <a:lvl2pPr marL="0" marR="0" lvl="1" indent="0" algn="ctr">
              <a:spcBef>
                <a:spcPts val="0"/>
              </a:spcBef>
              <a:spcAft>
                <a:spcPts val="0"/>
              </a:spcAft>
              <a:buNone/>
              <a:defRPr sz="2800" b="1">
                <a:solidFill>
                  <a:srgbClr val="FFFFFF"/>
                </a:solidFill>
                <a:latin typeface="Questrial"/>
                <a:ea typeface="Questrial"/>
                <a:cs typeface="Questrial"/>
                <a:sym typeface="Questrial"/>
              </a:defRPr>
            </a:lvl2pPr>
            <a:lvl3pPr marL="0" marR="0" lvl="2" indent="0" algn="ctr">
              <a:spcBef>
                <a:spcPts val="0"/>
              </a:spcBef>
              <a:spcAft>
                <a:spcPts val="0"/>
              </a:spcAft>
              <a:buNone/>
              <a:defRPr sz="2800" b="1">
                <a:solidFill>
                  <a:srgbClr val="FFFFFF"/>
                </a:solidFill>
                <a:latin typeface="Questrial"/>
                <a:ea typeface="Questrial"/>
                <a:cs typeface="Questrial"/>
                <a:sym typeface="Questrial"/>
              </a:defRPr>
            </a:lvl3pPr>
            <a:lvl4pPr marL="0" marR="0" lvl="3" indent="0" algn="ctr">
              <a:spcBef>
                <a:spcPts val="0"/>
              </a:spcBef>
              <a:spcAft>
                <a:spcPts val="0"/>
              </a:spcAft>
              <a:buNone/>
              <a:defRPr sz="2800" b="1">
                <a:solidFill>
                  <a:srgbClr val="FFFFFF"/>
                </a:solidFill>
                <a:latin typeface="Questrial"/>
                <a:ea typeface="Questrial"/>
                <a:cs typeface="Questrial"/>
                <a:sym typeface="Questrial"/>
              </a:defRPr>
            </a:lvl4pPr>
            <a:lvl5pPr marL="0" marR="0" lvl="4" indent="0" algn="ctr">
              <a:spcBef>
                <a:spcPts val="0"/>
              </a:spcBef>
              <a:spcAft>
                <a:spcPts val="0"/>
              </a:spcAft>
              <a:buNone/>
              <a:defRPr sz="2800" b="1">
                <a:solidFill>
                  <a:srgbClr val="FFFFFF"/>
                </a:solidFill>
                <a:latin typeface="Questrial"/>
                <a:ea typeface="Questrial"/>
                <a:cs typeface="Questrial"/>
                <a:sym typeface="Questrial"/>
              </a:defRPr>
            </a:lvl5pPr>
            <a:lvl6pPr marL="0" marR="0" lvl="5" indent="0" algn="ctr">
              <a:spcBef>
                <a:spcPts val="0"/>
              </a:spcBef>
              <a:spcAft>
                <a:spcPts val="0"/>
              </a:spcAft>
              <a:buNone/>
              <a:defRPr sz="2800" b="1">
                <a:solidFill>
                  <a:srgbClr val="FFFFFF"/>
                </a:solidFill>
                <a:latin typeface="Questrial"/>
                <a:ea typeface="Questrial"/>
                <a:cs typeface="Questrial"/>
                <a:sym typeface="Questrial"/>
              </a:defRPr>
            </a:lvl6pPr>
            <a:lvl7pPr marL="0" marR="0" lvl="6" indent="0" algn="ctr">
              <a:spcBef>
                <a:spcPts val="0"/>
              </a:spcBef>
              <a:spcAft>
                <a:spcPts val="0"/>
              </a:spcAft>
              <a:buNone/>
              <a:defRPr sz="2800" b="1">
                <a:solidFill>
                  <a:srgbClr val="FFFFFF"/>
                </a:solidFill>
                <a:latin typeface="Questrial"/>
                <a:ea typeface="Questrial"/>
                <a:cs typeface="Questrial"/>
                <a:sym typeface="Questrial"/>
              </a:defRPr>
            </a:lvl7pPr>
            <a:lvl8pPr marL="0" marR="0" lvl="7" indent="0" algn="ctr">
              <a:spcBef>
                <a:spcPts val="0"/>
              </a:spcBef>
              <a:spcAft>
                <a:spcPts val="0"/>
              </a:spcAft>
              <a:buNone/>
              <a:defRPr sz="2800" b="1">
                <a:solidFill>
                  <a:srgbClr val="FFFFFF"/>
                </a:solidFill>
                <a:latin typeface="Questrial"/>
                <a:ea typeface="Questrial"/>
                <a:cs typeface="Questrial"/>
                <a:sym typeface="Questrial"/>
              </a:defRPr>
            </a:lvl8pPr>
            <a:lvl9pPr marL="0" marR="0" lvl="8" indent="0" algn="ctr">
              <a:spcBef>
                <a:spcPts val="0"/>
              </a:spcBef>
              <a:spcAft>
                <a:spcPts val="0"/>
              </a:spcAft>
              <a:buNone/>
              <a:defRPr sz="28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
        <p:nvSpPr>
          <p:cNvPr id="617" name="Google Shape;617;p89"/>
          <p:cNvSpPr txBox="1">
            <a:spLocks noGrp="1"/>
          </p:cNvSpPr>
          <p:nvPr>
            <p:ph type="ftr" idx="11"/>
          </p:nvPr>
        </p:nvSpPr>
        <p:spPr>
          <a:xfrm>
            <a:off x="1600200" y="6248400"/>
            <a:ext cx="4572000"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8"/>
        <p:cNvGrpSpPr/>
        <p:nvPr/>
      </p:nvGrpSpPr>
      <p:grpSpPr>
        <a:xfrm>
          <a:off x="0" y="0"/>
          <a:ext cx="0" cy="0"/>
          <a:chOff x="0" y="0"/>
          <a:chExt cx="0" cy="0"/>
        </a:xfrm>
      </p:grpSpPr>
      <p:sp>
        <p:nvSpPr>
          <p:cNvPr id="619" name="Google Shape;619;p90"/>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90"/>
          <p:cNvSpPr txBox="1">
            <a:spLocks noGrp="1"/>
          </p:cNvSpPr>
          <p:nvPr>
            <p:ph type="body" idx="1"/>
          </p:nvPr>
        </p:nvSpPr>
        <p:spPr>
          <a:xfrm rot="5400000">
            <a:off x="2426494" y="-213518"/>
            <a:ext cx="4525963" cy="81534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21" name="Google Shape;621;p90"/>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2" name="Google Shape;622;p90"/>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3" name="Google Shape;623;p90"/>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624"/>
        <p:cNvGrpSpPr/>
        <p:nvPr/>
      </p:nvGrpSpPr>
      <p:grpSpPr>
        <a:xfrm>
          <a:off x="0" y="0"/>
          <a:ext cx="0" cy="0"/>
          <a:chOff x="0" y="0"/>
          <a:chExt cx="0" cy="0"/>
        </a:xfrm>
      </p:grpSpPr>
      <p:sp>
        <p:nvSpPr>
          <p:cNvPr id="625" name="Google Shape;625;p91"/>
          <p:cNvSpPr/>
          <p:nvPr/>
        </p:nvSpPr>
        <p:spPr>
          <a:xfrm>
            <a:off x="6096000" y="0"/>
            <a:ext cx="320675"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626" name="Google Shape;626;p91"/>
          <p:cNvSpPr/>
          <p:nvPr/>
        </p:nvSpPr>
        <p:spPr>
          <a:xfrm>
            <a:off x="6142038" y="609600"/>
            <a:ext cx="228600" cy="6248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627" name="Google Shape;627;p91"/>
          <p:cNvSpPr/>
          <p:nvPr/>
        </p:nvSpPr>
        <p:spPr>
          <a:xfrm>
            <a:off x="6142038" y="0"/>
            <a:ext cx="228600" cy="533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628" name="Google Shape;628;p91"/>
          <p:cNvSpPr txBox="1">
            <a:spLocks noGrp="1"/>
          </p:cNvSpPr>
          <p:nvPr>
            <p:ph type="title"/>
          </p:nvPr>
        </p:nvSpPr>
        <p:spPr>
          <a:xfrm rot="5400000">
            <a:off x="4823619" y="2339181"/>
            <a:ext cx="5516563" cy="20574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9" name="Google Shape;629;p91"/>
          <p:cNvSpPr txBox="1">
            <a:spLocks noGrp="1"/>
          </p:cNvSpPr>
          <p:nvPr>
            <p:ph type="body" idx="1"/>
          </p:nvPr>
        </p:nvSpPr>
        <p:spPr>
          <a:xfrm rot="5400000">
            <a:off x="480218" y="586582"/>
            <a:ext cx="5516564" cy="5562600"/>
          </a:xfrm>
          <a:prstGeom prst="rect">
            <a:avLst/>
          </a:prstGeom>
          <a:noFill/>
          <a:ln>
            <a:noFill/>
          </a:ln>
        </p:spPr>
        <p:txBody>
          <a:bodyPr spcFirstLastPara="1" wrap="square" lIns="91425" tIns="45700" rIns="91425" bIns="45700" anchor="t" anchorCtr="0"/>
          <a:lstStyle>
            <a:lvl1pPr marL="457200" lvl="0" indent="-297180" algn="l">
              <a:spcBef>
                <a:spcPts val="700"/>
              </a:spcBef>
              <a:spcAft>
                <a:spcPts val="0"/>
              </a:spcAft>
              <a:buSzPts val="1080"/>
              <a:buChar char="◻"/>
              <a:defRPr/>
            </a:lvl1pPr>
            <a:lvl2pPr marL="914400" lvl="1" indent="-308610" algn="l">
              <a:spcBef>
                <a:spcPts val="550"/>
              </a:spcBef>
              <a:spcAft>
                <a:spcPts val="0"/>
              </a:spcAft>
              <a:buSzPts val="1260"/>
              <a:buChar char="⬜"/>
              <a:defRPr/>
            </a:lvl2pPr>
            <a:lvl3pPr marL="1371600" lvl="2" indent="-314325" algn="l">
              <a:spcBef>
                <a:spcPts val="500"/>
              </a:spcBef>
              <a:spcAft>
                <a:spcPts val="0"/>
              </a:spcAft>
              <a:buSzPts val="1350"/>
              <a:buChar char="■"/>
              <a:defRPr/>
            </a:lvl3pPr>
            <a:lvl4pPr marL="1828800" lvl="3" indent="-314325" algn="l">
              <a:spcBef>
                <a:spcPts val="400"/>
              </a:spcBef>
              <a:spcAft>
                <a:spcPts val="0"/>
              </a:spcAft>
              <a:buSzPts val="1350"/>
              <a:buChar char="■"/>
              <a:defRPr/>
            </a:lvl4pPr>
            <a:lvl5pPr marL="2286000" lvl="4" indent="-302895" algn="l">
              <a:spcBef>
                <a:spcPts val="400"/>
              </a:spcBef>
              <a:spcAft>
                <a:spcPts val="0"/>
              </a:spcAft>
              <a:buSzPts val="117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630" name="Google Shape;630;p91"/>
          <p:cNvSpPr txBox="1">
            <a:spLocks noGrp="1"/>
          </p:cNvSpPr>
          <p:nvPr>
            <p:ph type="dt" idx="10"/>
          </p:nvPr>
        </p:nvSpPr>
        <p:spPr>
          <a:xfrm>
            <a:off x="6553200" y="6248400"/>
            <a:ext cx="2209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91"/>
          <p:cNvSpPr txBox="1">
            <a:spLocks noGrp="1"/>
          </p:cNvSpPr>
          <p:nvPr>
            <p:ph type="ftr" idx="11"/>
          </p:nvPr>
        </p:nvSpPr>
        <p:spPr>
          <a:xfrm>
            <a:off x="457200" y="6248400"/>
            <a:ext cx="5573713"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91"/>
          <p:cNvSpPr txBox="1">
            <a:spLocks noGrp="1"/>
          </p:cNvSpPr>
          <p:nvPr>
            <p:ph type="sldNum" idx="12"/>
          </p:nvPr>
        </p:nvSpPr>
        <p:spPr>
          <a:xfrm rot="5400000">
            <a:off x="5989638" y="144462"/>
            <a:ext cx="533400" cy="24447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spcAft>
                <a:spcPts val="0"/>
              </a:spcAft>
              <a:buNone/>
              <a:defRPr sz="1400" b="1">
                <a:solidFill>
                  <a:srgbClr val="FFFFFF"/>
                </a:solidFill>
                <a:latin typeface="Questrial"/>
                <a:ea typeface="Questrial"/>
                <a:cs typeface="Questrial"/>
                <a:sym typeface="Questrial"/>
              </a:defRPr>
            </a:lvl1pPr>
            <a:lvl2pPr marL="0" marR="0" lvl="1" indent="0" algn="ctr">
              <a:spcBef>
                <a:spcPts val="0"/>
              </a:spcBef>
              <a:spcAft>
                <a:spcPts val="0"/>
              </a:spcAft>
              <a:buNone/>
              <a:defRPr sz="1400" b="1">
                <a:solidFill>
                  <a:srgbClr val="FFFFFF"/>
                </a:solidFill>
                <a:latin typeface="Questrial"/>
                <a:ea typeface="Questrial"/>
                <a:cs typeface="Questrial"/>
                <a:sym typeface="Questrial"/>
              </a:defRPr>
            </a:lvl2pPr>
            <a:lvl3pPr marL="0" marR="0" lvl="2" indent="0" algn="ctr">
              <a:spcBef>
                <a:spcPts val="0"/>
              </a:spcBef>
              <a:spcAft>
                <a:spcPts val="0"/>
              </a:spcAft>
              <a:buNone/>
              <a:defRPr sz="1400" b="1">
                <a:solidFill>
                  <a:srgbClr val="FFFFFF"/>
                </a:solidFill>
                <a:latin typeface="Questrial"/>
                <a:ea typeface="Questrial"/>
                <a:cs typeface="Questrial"/>
                <a:sym typeface="Questrial"/>
              </a:defRPr>
            </a:lvl3pPr>
            <a:lvl4pPr marL="0" marR="0" lvl="3" indent="0" algn="ctr">
              <a:spcBef>
                <a:spcPts val="0"/>
              </a:spcBef>
              <a:spcAft>
                <a:spcPts val="0"/>
              </a:spcAft>
              <a:buNone/>
              <a:defRPr sz="1400" b="1">
                <a:solidFill>
                  <a:srgbClr val="FFFFFF"/>
                </a:solidFill>
                <a:latin typeface="Questrial"/>
                <a:ea typeface="Questrial"/>
                <a:cs typeface="Questrial"/>
                <a:sym typeface="Questrial"/>
              </a:defRPr>
            </a:lvl4pPr>
            <a:lvl5pPr marL="0" marR="0" lvl="4" indent="0" algn="ctr">
              <a:spcBef>
                <a:spcPts val="0"/>
              </a:spcBef>
              <a:spcAft>
                <a:spcPts val="0"/>
              </a:spcAft>
              <a:buNone/>
              <a:defRPr sz="1400" b="1">
                <a:solidFill>
                  <a:srgbClr val="FFFFFF"/>
                </a:solidFill>
                <a:latin typeface="Questrial"/>
                <a:ea typeface="Questrial"/>
                <a:cs typeface="Questrial"/>
                <a:sym typeface="Questrial"/>
              </a:defRPr>
            </a:lvl5pPr>
            <a:lvl6pPr marL="0" marR="0" lvl="5" indent="0" algn="ctr">
              <a:spcBef>
                <a:spcPts val="0"/>
              </a:spcBef>
              <a:spcAft>
                <a:spcPts val="0"/>
              </a:spcAft>
              <a:buNone/>
              <a:defRPr sz="1400" b="1">
                <a:solidFill>
                  <a:srgbClr val="FFFFFF"/>
                </a:solidFill>
                <a:latin typeface="Questrial"/>
                <a:ea typeface="Questrial"/>
                <a:cs typeface="Questrial"/>
                <a:sym typeface="Questrial"/>
              </a:defRPr>
            </a:lvl6pPr>
            <a:lvl7pPr marL="0" marR="0" lvl="6" indent="0" algn="ctr">
              <a:spcBef>
                <a:spcPts val="0"/>
              </a:spcBef>
              <a:spcAft>
                <a:spcPts val="0"/>
              </a:spcAft>
              <a:buNone/>
              <a:defRPr sz="1400" b="1">
                <a:solidFill>
                  <a:srgbClr val="FFFFFF"/>
                </a:solidFill>
                <a:latin typeface="Questrial"/>
                <a:ea typeface="Questrial"/>
                <a:cs typeface="Questrial"/>
                <a:sym typeface="Questrial"/>
              </a:defRPr>
            </a:lvl7pPr>
            <a:lvl8pPr marL="0" marR="0" lvl="7" indent="0" algn="ctr">
              <a:spcBef>
                <a:spcPts val="0"/>
              </a:spcBef>
              <a:spcAft>
                <a:spcPts val="0"/>
              </a:spcAft>
              <a:buNone/>
              <a:defRPr sz="1400" b="1">
                <a:solidFill>
                  <a:srgbClr val="FFFFFF"/>
                </a:solidFill>
                <a:latin typeface="Questrial"/>
                <a:ea typeface="Questrial"/>
                <a:cs typeface="Questrial"/>
                <a:sym typeface="Questrial"/>
              </a:defRPr>
            </a:lvl8pPr>
            <a:lvl9pPr marL="0" marR="0" lvl="8" indent="0" algn="ctr">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9"/>
        <p:cNvGrpSpPr/>
        <p:nvPr/>
      </p:nvGrpSpPr>
      <p:grpSpPr>
        <a:xfrm>
          <a:off x="0" y="0"/>
          <a:ext cx="0" cy="0"/>
          <a:chOff x="0" y="0"/>
          <a:chExt cx="0" cy="0"/>
        </a:xfrm>
      </p:grpSpPr>
      <p:sp>
        <p:nvSpPr>
          <p:cNvPr id="640" name="Google Shape;640;p9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1" name="Google Shape;641;p9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2" name="Google Shape;642;p9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43"/>
        <p:cNvGrpSpPr/>
        <p:nvPr/>
      </p:nvGrpSpPr>
      <p:grpSpPr>
        <a:xfrm>
          <a:off x="0" y="0"/>
          <a:ext cx="0" cy="0"/>
          <a:chOff x="0" y="0"/>
          <a:chExt cx="0" cy="0"/>
        </a:xfrm>
      </p:grpSpPr>
      <p:sp>
        <p:nvSpPr>
          <p:cNvPr id="644" name="Google Shape;644;p9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45" name="Google Shape;645;p9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chemeClr val="dk1"/>
              </a:buClr>
              <a:buSzPts val="3200"/>
              <a:buFont typeface="Arial"/>
              <a:buNone/>
              <a:defRPr b="1" i="0">
                <a:latin typeface="Arial" panose="020B0604020202020204" pitchFamily="34" charset="0"/>
                <a:cs typeface="Arial" panose="020B0604020202020204" pitchFamily="34" charset="0"/>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dirty="0"/>
          </a:p>
        </p:txBody>
      </p:sp>
      <p:sp>
        <p:nvSpPr>
          <p:cNvPr id="646" name="Google Shape;646;p9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7" name="Google Shape;647;p9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48" name="Google Shape;648;p9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9"/>
        <p:cNvGrpSpPr/>
        <p:nvPr/>
      </p:nvGrpSpPr>
      <p:grpSpPr>
        <a:xfrm>
          <a:off x="0" y="0"/>
          <a:ext cx="0" cy="0"/>
          <a:chOff x="0" y="0"/>
          <a:chExt cx="0" cy="0"/>
        </a:xfrm>
      </p:grpSpPr>
      <p:sp>
        <p:nvSpPr>
          <p:cNvPr id="650" name="Google Shape;650;p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51" name="Google Shape;651;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652" name="Google Shape;652;p9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53" name="Google Shape;653;p9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54" name="Google Shape;654;p9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5"/>
        <p:cNvGrpSpPr/>
        <p:nvPr/>
      </p:nvGrpSpPr>
      <p:grpSpPr>
        <a:xfrm>
          <a:off x="0" y="0"/>
          <a:ext cx="0" cy="0"/>
          <a:chOff x="0" y="0"/>
          <a:chExt cx="0" cy="0"/>
        </a:xfrm>
      </p:grpSpPr>
      <p:sp>
        <p:nvSpPr>
          <p:cNvPr id="656" name="Google Shape;656;p9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57" name="Google Shape;657;p9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chemeClr val="dk1"/>
              </a:buClr>
              <a:buSzPts val="2000"/>
              <a:buFont typeface="Arial"/>
              <a:buNone/>
              <a:defRPr sz="2000" b="1" i="0">
                <a:latin typeface="Arial" panose="020B0604020202020204" pitchFamily="34" charset="0"/>
                <a:cs typeface="Arial" panose="020B0604020202020204" pitchFamily="34" charset="0"/>
              </a:defRPr>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dirty="0"/>
          </a:p>
        </p:txBody>
      </p:sp>
      <p:sp>
        <p:nvSpPr>
          <p:cNvPr id="658" name="Google Shape;658;p9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59" name="Google Shape;659;p9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60" name="Google Shape;660;p9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1"/>
        <p:cNvGrpSpPr/>
        <p:nvPr/>
      </p:nvGrpSpPr>
      <p:grpSpPr>
        <a:xfrm>
          <a:off x="0" y="0"/>
          <a:ext cx="0" cy="0"/>
          <a:chOff x="0" y="0"/>
          <a:chExt cx="0" cy="0"/>
        </a:xfrm>
      </p:grpSpPr>
      <p:sp>
        <p:nvSpPr>
          <p:cNvPr id="662" name="Google Shape;662;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63" name="Google Shape;663;p9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664" name="Google Shape;664;p9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Font typeface="Arial"/>
              <a:buChar char="•"/>
              <a:defRPr sz="2800" b="1" i="0">
                <a:latin typeface="Arial" panose="020B0604020202020204" pitchFamily="34" charset="0"/>
                <a:cs typeface="Arial" panose="020B0604020202020204" pitchFamily="34" charset="0"/>
              </a:defRPr>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dirty="0"/>
          </a:p>
        </p:txBody>
      </p:sp>
      <p:sp>
        <p:nvSpPr>
          <p:cNvPr id="665" name="Google Shape;665;p9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66" name="Google Shape;666;p9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67" name="Google Shape;667;p9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68"/>
        <p:cNvGrpSpPr/>
        <p:nvPr/>
      </p:nvGrpSpPr>
      <p:grpSpPr>
        <a:xfrm>
          <a:off x="0" y="0"/>
          <a:ext cx="0" cy="0"/>
          <a:chOff x="0" y="0"/>
          <a:chExt cx="0" cy="0"/>
        </a:xfrm>
      </p:grpSpPr>
      <p:sp>
        <p:nvSpPr>
          <p:cNvPr id="669" name="Google Shape;669;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70" name="Google Shape;670;p9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671" name="Google Shape;671;p9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672" name="Google Shape;672;p9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Font typeface="Arial"/>
              <a:buNone/>
              <a:defRPr sz="2400" b="1" i="0">
                <a:latin typeface="Arial" panose="020B0604020202020204" pitchFamily="34" charset="0"/>
                <a:cs typeface="Arial" panose="020B0604020202020204" pitchFamily="34" charset="0"/>
              </a:defRPr>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dirty="0"/>
          </a:p>
        </p:txBody>
      </p:sp>
      <p:sp>
        <p:nvSpPr>
          <p:cNvPr id="673" name="Google Shape;673;p9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Font typeface="Arial"/>
              <a:buChar char="•"/>
              <a:defRPr sz="2400" b="1" i="0">
                <a:latin typeface="Arial" panose="020B0604020202020204" pitchFamily="34" charset="0"/>
                <a:cs typeface="Arial" panose="020B0604020202020204" pitchFamily="34" charset="0"/>
              </a:defRPr>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dirty="0"/>
          </a:p>
        </p:txBody>
      </p:sp>
      <p:sp>
        <p:nvSpPr>
          <p:cNvPr id="674" name="Google Shape;674;p9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75" name="Google Shape;675;p9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76" name="Google Shape;676;p9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6" name="Google Shape;76;p10"/>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lstStyle>
            <a:lvl1pPr marL="457200" lvl="0" indent="-314325" algn="l">
              <a:spcBef>
                <a:spcPts val="360"/>
              </a:spcBef>
              <a:spcAft>
                <a:spcPts val="0"/>
              </a:spcAft>
              <a:buSzPts val="1350"/>
              <a:buChar char="●"/>
              <a:defRPr b="1" i="0">
                <a:latin typeface="Arial" panose="020B0604020202020204" pitchFamily="34" charset="0"/>
                <a:cs typeface="Arial" panose="020B0604020202020204" pitchFamily="34" charset="0"/>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dirty="0"/>
          </a:p>
        </p:txBody>
      </p:sp>
      <p:sp>
        <p:nvSpPr>
          <p:cNvPr id="77" name="Google Shape;77;p1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8" name="Google Shape;78;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9" name="Google Shape;79;p1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7"/>
        <p:cNvGrpSpPr/>
        <p:nvPr/>
      </p:nvGrpSpPr>
      <p:grpSpPr>
        <a:xfrm>
          <a:off x="0" y="0"/>
          <a:ext cx="0" cy="0"/>
          <a:chOff x="0" y="0"/>
          <a:chExt cx="0" cy="0"/>
        </a:xfrm>
      </p:grpSpPr>
      <p:sp>
        <p:nvSpPr>
          <p:cNvPr id="678" name="Google Shape;678;p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79" name="Google Shape;679;p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80" name="Google Shape;680;p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81" name="Google Shape;681;p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82"/>
        <p:cNvGrpSpPr/>
        <p:nvPr/>
      </p:nvGrpSpPr>
      <p:grpSpPr>
        <a:xfrm>
          <a:off x="0" y="0"/>
          <a:ext cx="0" cy="0"/>
          <a:chOff x="0" y="0"/>
          <a:chExt cx="0" cy="0"/>
        </a:xfrm>
      </p:grpSpPr>
      <p:sp>
        <p:nvSpPr>
          <p:cNvPr id="683" name="Google Shape;683;p10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84" name="Google Shape;684;p10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Font typeface="Arial"/>
              <a:buChar char="•"/>
              <a:defRPr sz="3200" b="1" i="0">
                <a:latin typeface="Arial" panose="020B0604020202020204" pitchFamily="34" charset="0"/>
                <a:cs typeface="Arial" panose="020B0604020202020204" pitchFamily="34" charset="0"/>
              </a:defRPr>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dirty="0"/>
          </a:p>
        </p:txBody>
      </p:sp>
      <p:sp>
        <p:nvSpPr>
          <p:cNvPr id="685" name="Google Shape;685;p10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686" name="Google Shape;686;p10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87" name="Google Shape;687;p10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88" name="Google Shape;688;p10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9"/>
        <p:cNvGrpSpPr/>
        <p:nvPr/>
      </p:nvGrpSpPr>
      <p:grpSpPr>
        <a:xfrm>
          <a:off x="0" y="0"/>
          <a:ext cx="0" cy="0"/>
          <a:chOff x="0" y="0"/>
          <a:chExt cx="0" cy="0"/>
        </a:xfrm>
      </p:grpSpPr>
      <p:sp>
        <p:nvSpPr>
          <p:cNvPr id="690" name="Google Shape;690;p10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91" name="Google Shape;691;p10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dirty="0"/>
          </a:p>
        </p:txBody>
      </p:sp>
      <p:sp>
        <p:nvSpPr>
          <p:cNvPr id="692" name="Google Shape;692;p10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Font typeface="Arial"/>
              <a:buNone/>
              <a:defRPr sz="1400" b="1" i="0">
                <a:latin typeface="Arial" panose="020B0604020202020204" pitchFamily="34" charset="0"/>
                <a:cs typeface="Arial" panose="020B0604020202020204" pitchFamily="34" charset="0"/>
              </a:defRPr>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dirty="0"/>
          </a:p>
        </p:txBody>
      </p:sp>
      <p:sp>
        <p:nvSpPr>
          <p:cNvPr id="693" name="Google Shape;693;p10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94" name="Google Shape;694;p10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695" name="Google Shape;695;p10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6"/>
        <p:cNvGrpSpPr/>
        <p:nvPr/>
      </p:nvGrpSpPr>
      <p:grpSpPr>
        <a:xfrm>
          <a:off x="0" y="0"/>
          <a:ext cx="0" cy="0"/>
          <a:chOff x="0" y="0"/>
          <a:chExt cx="0" cy="0"/>
        </a:xfrm>
      </p:grpSpPr>
      <p:sp>
        <p:nvSpPr>
          <p:cNvPr id="697" name="Google Shape;697;p1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698" name="Google Shape;698;p10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699" name="Google Shape;699;p1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0" name="Google Shape;700;p1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1" name="Google Shape;701;p1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2"/>
        <p:cNvGrpSpPr/>
        <p:nvPr/>
      </p:nvGrpSpPr>
      <p:grpSpPr>
        <a:xfrm>
          <a:off x="0" y="0"/>
          <a:ext cx="0" cy="0"/>
          <a:chOff x="0" y="0"/>
          <a:chExt cx="0" cy="0"/>
        </a:xfrm>
      </p:grpSpPr>
      <p:sp>
        <p:nvSpPr>
          <p:cNvPr id="703" name="Google Shape;703;p10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04" name="Google Shape;704;p10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b="1" i="0">
                <a:latin typeface="Arial" panose="020B0604020202020204" pitchFamily="34" charset="0"/>
                <a:cs typeface="Arial" panose="020B0604020202020204" pitchFamily="34" charset="0"/>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705" name="Google Shape;705;p1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6" name="Google Shape;706;p1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b="1" i="0">
                <a:latin typeface="Arial" panose="020B0604020202020204" pitchFamily="34" charset="0"/>
                <a:cs typeface="Arial" panose="020B0604020202020204" pitchFamily="34" charset="0"/>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707" name="Google Shape;707;p1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3"/>
        <p:cNvGrpSpPr/>
        <p:nvPr/>
      </p:nvGrpSpPr>
      <p:grpSpPr>
        <a:xfrm>
          <a:off x="0" y="0"/>
          <a:ext cx="0" cy="0"/>
          <a:chOff x="0" y="0"/>
          <a:chExt cx="0" cy="0"/>
        </a:xfrm>
      </p:grpSpPr>
      <p:sp>
        <p:nvSpPr>
          <p:cNvPr id="714" name="Google Shape;714;p1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5" name="Google Shape;715;p1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6" name="Google Shape;716;p1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7"/>
        <p:cNvGrpSpPr/>
        <p:nvPr/>
      </p:nvGrpSpPr>
      <p:grpSpPr>
        <a:xfrm>
          <a:off x="0" y="0"/>
          <a:ext cx="0" cy="0"/>
          <a:chOff x="0" y="0"/>
          <a:chExt cx="0" cy="0"/>
        </a:xfrm>
      </p:grpSpPr>
      <p:sp>
        <p:nvSpPr>
          <p:cNvPr id="718" name="Google Shape;718;p10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19" name="Google Shape;719;p10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Times New Roman"/>
              <a:buNone/>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ctr"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ctr"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ctr"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20" name="Google Shape;720;p1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1" name="Google Shape;721;p1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1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23"/>
        <p:cNvGrpSpPr/>
        <p:nvPr/>
      </p:nvGrpSpPr>
      <p:grpSpPr>
        <a:xfrm>
          <a:off x="0" y="0"/>
          <a:ext cx="0" cy="0"/>
          <a:chOff x="0" y="0"/>
          <a:chExt cx="0" cy="0"/>
        </a:xfrm>
      </p:grpSpPr>
      <p:sp>
        <p:nvSpPr>
          <p:cNvPr id="724" name="Google Shape;724;p10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25" name="Google Shape;725;p10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26" name="Google Shape;726;p10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10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8" name="Google Shape;728;p10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9"/>
        <p:cNvGrpSpPr/>
        <p:nvPr/>
      </p:nvGrpSpPr>
      <p:grpSpPr>
        <a:xfrm>
          <a:off x="0" y="0"/>
          <a:ext cx="0" cy="0"/>
          <a:chOff x="0" y="0"/>
          <a:chExt cx="0" cy="0"/>
        </a:xfrm>
      </p:grpSpPr>
      <p:sp>
        <p:nvSpPr>
          <p:cNvPr id="730" name="Google Shape;730;p10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i="0" cap="none">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31" name="Google Shape;731;p10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Times New Roman"/>
              <a:buNone/>
              <a:defRPr sz="20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228600" algn="l" rtl="0">
              <a:spcBef>
                <a:spcPts val="360"/>
              </a:spcBef>
              <a:spcAft>
                <a:spcPts val="0"/>
              </a:spcAft>
              <a:buClr>
                <a:schemeClr val="dk1"/>
              </a:buClr>
              <a:buSzPts val="1800"/>
              <a:buFont typeface="Times New Roman"/>
              <a:buNone/>
              <a:defRPr sz="18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20"/>
              </a:spcBef>
              <a:spcAft>
                <a:spcPts val="0"/>
              </a:spcAft>
              <a:buClr>
                <a:schemeClr val="dk1"/>
              </a:buClr>
              <a:buSzPts val="1600"/>
              <a:buFont typeface="Times New Roman"/>
              <a:buNone/>
              <a:defRPr sz="16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3200400" marR="0" lvl="6"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3657600" marR="0" lvl="7"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4114800" marR="0" lvl="8" indent="-228600" algn="l" rtl="0">
              <a:spcBef>
                <a:spcPts val="28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32" name="Google Shape;732;p1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1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1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5"/>
        <p:cNvGrpSpPr/>
        <p:nvPr/>
      </p:nvGrpSpPr>
      <p:grpSpPr>
        <a:xfrm>
          <a:off x="0" y="0"/>
          <a:ext cx="0" cy="0"/>
          <a:chOff x="0" y="0"/>
          <a:chExt cx="0" cy="0"/>
        </a:xfrm>
      </p:grpSpPr>
      <p:sp>
        <p:nvSpPr>
          <p:cNvPr id="736" name="Google Shape;736;p10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b="1" i="0">
                <a:latin typeface="Arial" panose="020B0604020202020204" pitchFamily="34" charset="0"/>
                <a:cs typeface="Arial" panose="020B0604020202020204" pitchFamily="34" charset="0"/>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dirty="0"/>
          </a:p>
        </p:txBody>
      </p:sp>
      <p:sp>
        <p:nvSpPr>
          <p:cNvPr id="737" name="Google Shape;737;p10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Times New Roman"/>
              <a:buChar char="•"/>
              <a:defRPr sz="28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38" name="Google Shape;738;p10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Times New Roman"/>
              <a:buChar char="•"/>
              <a:defRPr sz="2800" b="1"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L="914400" marR="0" lvl="1"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spcBef>
                <a:spcPts val="360"/>
              </a:spcBef>
              <a:spcAft>
                <a:spcPts val="0"/>
              </a:spcAft>
              <a:buClr>
                <a:schemeClr val="dk1"/>
              </a:buClr>
              <a:buSzPts val="1800"/>
              <a:buFont typeface="Times New Roman"/>
              <a:buChar char="»"/>
              <a:defRPr sz="1800" b="0" i="0" u="none" strike="noStrike" cap="none">
                <a:solidFill>
                  <a:schemeClr val="dk1"/>
                </a:solidFill>
                <a:latin typeface="Times New Roman"/>
                <a:ea typeface="Times New Roman"/>
                <a:cs typeface="Times New Roman"/>
                <a:sym typeface="Times New Roman"/>
              </a:defRPr>
            </a:lvl9pPr>
          </a:lstStyle>
          <a:p>
            <a:endParaRPr dirty="0"/>
          </a:p>
        </p:txBody>
      </p:sp>
      <p:sp>
        <p:nvSpPr>
          <p:cNvPr id="739" name="Google Shape;739;p1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0" name="Google Shape;740;p1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1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0.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7.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8.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theme" Target="../theme/theme21.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slideLayout" Target="../slideLayouts/slideLayout224.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36.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238.xml"/><Relationship Id="rId1"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5.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7.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8.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75.xml"/><Relationship Id="rId1" Type="http://schemas.openxmlformats.org/officeDocument/2006/relationships/slideLayout" Target="../slideLayouts/slideLayout2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0.xml"/><Relationship Id="rId1" Type="http://schemas.openxmlformats.org/officeDocument/2006/relationships/slideLayout" Target="../slideLayouts/slideLayout276.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7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32.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290.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91.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29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4.jp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6.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1.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7.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16.xml"/><Relationship Id="rId1" Type="http://schemas.openxmlformats.org/officeDocument/2006/relationships/slideLayout" Target="../slideLayouts/slideLayout31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24.xml"/><Relationship Id="rId13" Type="http://schemas.openxmlformats.org/officeDocument/2006/relationships/theme" Target="../theme/theme39.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slideLayout" Target="../slideLayouts/slideLayout32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41.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341.xml"/></Relationships>
</file>

<file path=ppt/slideMasters/_rels/slideMaster43.xml.rels><?xml version="1.0" encoding="UTF-8" standalone="yes"?>
<Relationships xmlns="http://schemas.openxmlformats.org/package/2006/relationships"><Relationship Id="rId3" Type="http://schemas.openxmlformats.org/officeDocument/2006/relationships/slideLayout" Target="../slideLayouts/slideLayout344.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346.xml"/><Relationship Id="rId1" Type="http://schemas.openxmlformats.org/officeDocument/2006/relationships/slideLayout" Target="../slideLayouts/slideLayout34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theme" Target="../theme/theme45.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46.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theme" Target="../theme/theme47.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image" Target="../media/image5.png"/><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theme" Target="../theme/theme48.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49.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50.xml.rels><?xml version="1.0" encoding="UTF-8" standalone="yes"?>
<Relationships xmlns="http://schemas.openxmlformats.org/package/2006/relationships"><Relationship Id="rId3" Type="http://schemas.openxmlformats.org/officeDocument/2006/relationships/theme" Target="../theme/theme50.xml"/><Relationship Id="rId2" Type="http://schemas.openxmlformats.org/officeDocument/2006/relationships/slideLayout" Target="../slideLayouts/slideLayout405.xml"/><Relationship Id="rId1" Type="http://schemas.openxmlformats.org/officeDocument/2006/relationships/slideLayout" Target="../slideLayouts/slideLayout404.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40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14.xml"/><Relationship Id="rId13" Type="http://schemas.openxmlformats.org/officeDocument/2006/relationships/theme" Target="../theme/theme52.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slideLayout" Target="../slideLayouts/slideLayout418.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41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27.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2" Type="http://schemas.openxmlformats.org/officeDocument/2006/relationships/slideLayout" Target="../slideLayouts/slideLayout421.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theme" Target="../theme/theme54.xml"/><Relationship Id="rId5" Type="http://schemas.openxmlformats.org/officeDocument/2006/relationships/slideLayout" Target="../slideLayouts/slideLayout42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s>
</file>

<file path=ppt/slideMasters/_rels/slideMaster55.xml.rels><?xml version="1.0" encoding="UTF-8" standalone="yes"?>
<Relationships xmlns="http://schemas.openxmlformats.org/package/2006/relationships"><Relationship Id="rId3" Type="http://schemas.openxmlformats.org/officeDocument/2006/relationships/theme" Target="../theme/theme55.xml"/><Relationship Id="rId2" Type="http://schemas.openxmlformats.org/officeDocument/2006/relationships/slideLayout" Target="../slideLayouts/slideLayout431.xml"/><Relationship Id="rId1" Type="http://schemas.openxmlformats.org/officeDocument/2006/relationships/slideLayout" Target="../slideLayouts/slideLayout43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56.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theme" Target="../theme/theme57.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58.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59.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60.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9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61.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62.xml.rels><?xml version="1.0" encoding="UTF-8" standalone="yes"?>
<Relationships xmlns="http://schemas.openxmlformats.org/package/2006/relationships"><Relationship Id="rId3" Type="http://schemas.openxmlformats.org/officeDocument/2006/relationships/slideLayout" Target="../slideLayouts/slideLayout502.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50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1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theme" Target="../theme/theme64.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theme" Target="../theme/theme65.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66.xml.rels><?xml version="1.0" encoding="UTF-8" standalone="yes"?>
<Relationships xmlns="http://schemas.openxmlformats.org/package/2006/relationships"><Relationship Id="rId2" Type="http://schemas.openxmlformats.org/officeDocument/2006/relationships/theme" Target="../theme/theme66.xml"/><Relationship Id="rId1" Type="http://schemas.openxmlformats.org/officeDocument/2006/relationships/slideLayout" Target="../slideLayouts/slideLayout52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35.xml"/><Relationship Id="rId3" Type="http://schemas.openxmlformats.org/officeDocument/2006/relationships/slideLayout" Target="../slideLayouts/slideLayout530.xml"/><Relationship Id="rId7" Type="http://schemas.openxmlformats.org/officeDocument/2006/relationships/slideLayout" Target="../slideLayouts/slideLayout534.xml"/><Relationship Id="rId12" Type="http://schemas.openxmlformats.org/officeDocument/2006/relationships/theme" Target="../theme/theme67.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6" Type="http://schemas.openxmlformats.org/officeDocument/2006/relationships/slideLayout" Target="../slideLayouts/slideLayout533.xml"/><Relationship Id="rId11" Type="http://schemas.openxmlformats.org/officeDocument/2006/relationships/slideLayout" Target="../slideLayouts/slideLayout538.xml"/><Relationship Id="rId5" Type="http://schemas.openxmlformats.org/officeDocument/2006/relationships/slideLayout" Target="../slideLayouts/slideLayout532.xml"/><Relationship Id="rId10" Type="http://schemas.openxmlformats.org/officeDocument/2006/relationships/slideLayout" Target="../slideLayouts/slideLayout537.xml"/><Relationship Id="rId4" Type="http://schemas.openxmlformats.org/officeDocument/2006/relationships/slideLayout" Target="../slideLayouts/slideLayout531.xml"/><Relationship Id="rId9" Type="http://schemas.openxmlformats.org/officeDocument/2006/relationships/slideLayout" Target="../slideLayouts/slideLayout5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8.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9.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3902075"/>
            <a:ext cx="3400425" cy="2949575"/>
            <a:chOff x="0" y="2458"/>
            <a:chExt cx="2142" cy="1858"/>
          </a:xfrm>
        </p:grpSpPr>
        <p:sp>
          <p:nvSpPr>
            <p:cNvPr id="11" name="Google Shape;11;p1"/>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u="none" strike="noStrike" cap="none"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2" name="Google Shape;12;p1"/>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u="none" strike="noStrike" cap="none"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3" name="Google Shape;13;p1"/>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u="none" strike="noStrike" cap="none"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4" name="Google Shape;14;p1"/>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u="none" strike="noStrike" cap="none"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5" name="Google Shape;15;p1"/>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6" name="Google Shape;16;p1"/>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7" name="Google Shape;17;p1"/>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
        <p:nvSpPr>
          <p:cNvPr id="18" name="Google Shape;18;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19" name="Google Shape;19;p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20" name="Google Shape;20;p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1" name="Google Shape;21;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2" name="Google Shape;22;p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u="none">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b="0" u="none">
                <a:solidFill>
                  <a:srgbClr val="FFFFFF"/>
                </a:solidFill>
                <a:latin typeface="Arial"/>
                <a:ea typeface="Arial"/>
                <a:cs typeface="Arial"/>
                <a:sym typeface="Arial"/>
              </a:defRPr>
            </a:lvl2pPr>
            <a:lvl3pPr marL="0" marR="0" lvl="2" indent="0" algn="r" rtl="0">
              <a:spcBef>
                <a:spcPts val="0"/>
              </a:spcBef>
              <a:spcAft>
                <a:spcPts val="0"/>
              </a:spcAft>
              <a:buNone/>
              <a:defRPr sz="1000" b="0" u="none">
                <a:solidFill>
                  <a:srgbClr val="FFFFFF"/>
                </a:solidFill>
                <a:latin typeface="Arial"/>
                <a:ea typeface="Arial"/>
                <a:cs typeface="Arial"/>
                <a:sym typeface="Arial"/>
              </a:defRPr>
            </a:lvl3pPr>
            <a:lvl4pPr marL="0" marR="0" lvl="3" indent="0" algn="r" rtl="0">
              <a:spcBef>
                <a:spcPts val="0"/>
              </a:spcBef>
              <a:spcAft>
                <a:spcPts val="0"/>
              </a:spcAft>
              <a:buNone/>
              <a:defRPr sz="1000" b="0" u="none">
                <a:solidFill>
                  <a:srgbClr val="FFFFFF"/>
                </a:solidFill>
                <a:latin typeface="Arial"/>
                <a:ea typeface="Arial"/>
                <a:cs typeface="Arial"/>
                <a:sym typeface="Arial"/>
              </a:defRPr>
            </a:lvl4pPr>
            <a:lvl5pPr marL="0" marR="0" lvl="4" indent="0" algn="r" rtl="0">
              <a:spcBef>
                <a:spcPts val="0"/>
              </a:spcBef>
              <a:spcAft>
                <a:spcPts val="0"/>
              </a:spcAft>
              <a:buNone/>
              <a:defRPr sz="1000" b="0" u="none">
                <a:solidFill>
                  <a:srgbClr val="FFFFFF"/>
                </a:solidFill>
                <a:latin typeface="Arial"/>
                <a:ea typeface="Arial"/>
                <a:cs typeface="Arial"/>
                <a:sym typeface="Arial"/>
              </a:defRPr>
            </a:lvl5pPr>
            <a:lvl6pPr marL="0" marR="0" lvl="5" indent="0" algn="r" rtl="0">
              <a:spcBef>
                <a:spcPts val="0"/>
              </a:spcBef>
              <a:spcAft>
                <a:spcPts val="0"/>
              </a:spcAft>
              <a:buNone/>
              <a:defRPr sz="1000" b="0" u="none">
                <a:solidFill>
                  <a:srgbClr val="FFFFFF"/>
                </a:solidFill>
                <a:latin typeface="Arial"/>
                <a:ea typeface="Arial"/>
                <a:cs typeface="Arial"/>
                <a:sym typeface="Arial"/>
              </a:defRPr>
            </a:lvl6pPr>
            <a:lvl7pPr marL="0" marR="0" lvl="6" indent="0" algn="r" rtl="0">
              <a:spcBef>
                <a:spcPts val="0"/>
              </a:spcBef>
              <a:spcAft>
                <a:spcPts val="0"/>
              </a:spcAft>
              <a:buNone/>
              <a:defRPr sz="1000" b="0" u="none">
                <a:solidFill>
                  <a:srgbClr val="FFFFFF"/>
                </a:solidFill>
                <a:latin typeface="Arial"/>
                <a:ea typeface="Arial"/>
                <a:cs typeface="Arial"/>
                <a:sym typeface="Arial"/>
              </a:defRPr>
            </a:lvl7pPr>
            <a:lvl8pPr marL="0" marR="0" lvl="7" indent="0" algn="r" rtl="0">
              <a:spcBef>
                <a:spcPts val="0"/>
              </a:spcBef>
              <a:spcAft>
                <a:spcPts val="0"/>
              </a:spcAft>
              <a:buNone/>
              <a:defRPr sz="1000" b="0" u="none">
                <a:solidFill>
                  <a:srgbClr val="FFFFFF"/>
                </a:solidFill>
                <a:latin typeface="Arial"/>
                <a:ea typeface="Arial"/>
                <a:cs typeface="Arial"/>
                <a:sym typeface="Arial"/>
              </a:defRPr>
            </a:lvl8pPr>
            <a:lvl9pPr marL="0" marR="0" lvl="8" indent="0" algn="r" rtl="0">
              <a:spcBef>
                <a:spcPts val="0"/>
              </a:spcBef>
              <a:spcAft>
                <a:spcPts val="0"/>
              </a:spcAft>
              <a:buNone/>
              <a:defRPr sz="1000" b="0" u="none">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08"/>
        <p:cNvGrpSpPr/>
        <p:nvPr/>
      </p:nvGrpSpPr>
      <p:grpSpPr>
        <a:xfrm>
          <a:off x="0" y="0"/>
          <a:ext cx="0" cy="0"/>
          <a:chOff x="0" y="0"/>
          <a:chExt cx="0" cy="0"/>
        </a:xfrm>
      </p:grpSpPr>
      <p:sp>
        <p:nvSpPr>
          <p:cNvPr id="709" name="Google Shape;709;p10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710" name="Google Shape;710;p1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711" name="Google Shape;711;p1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712" name="Google Shape;712;p1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82"/>
        <p:cNvGrpSpPr/>
        <p:nvPr/>
      </p:nvGrpSpPr>
      <p:grpSpPr>
        <a:xfrm>
          <a:off x="0" y="0"/>
          <a:ext cx="0" cy="0"/>
          <a:chOff x="0" y="0"/>
          <a:chExt cx="0" cy="0"/>
        </a:xfrm>
      </p:grpSpPr>
      <p:grpSp>
        <p:nvGrpSpPr>
          <p:cNvPr id="783" name="Google Shape;783;p116"/>
          <p:cNvGrpSpPr/>
          <p:nvPr/>
        </p:nvGrpSpPr>
        <p:grpSpPr>
          <a:xfrm>
            <a:off x="0" y="0"/>
            <a:ext cx="9132888" cy="6845300"/>
            <a:chOff x="0" y="0"/>
            <a:chExt cx="5753" cy="4312"/>
          </a:xfrm>
        </p:grpSpPr>
        <p:sp>
          <p:nvSpPr>
            <p:cNvPr id="784" name="Google Shape;784;p116"/>
            <p:cNvSpPr/>
            <p:nvPr/>
          </p:nvSpPr>
          <p:spPr>
            <a:xfrm>
              <a:off x="0" y="0"/>
              <a:ext cx="5753" cy="4312"/>
            </a:xfrm>
            <a:prstGeom prst="rect">
              <a:avLst/>
            </a:prstGeom>
            <a:gradFill>
              <a:gsLst>
                <a:gs pos="0">
                  <a:srgbClr val="790015"/>
                </a:gs>
                <a:gs pos="100000">
                  <a:srgbClr val="6D001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grpSp>
          <p:nvGrpSpPr>
            <p:cNvPr id="785" name="Google Shape;785;p116"/>
            <p:cNvGrpSpPr/>
            <p:nvPr/>
          </p:nvGrpSpPr>
          <p:grpSpPr>
            <a:xfrm>
              <a:off x="246" y="204"/>
              <a:ext cx="5271" cy="3889"/>
              <a:chOff x="246" y="204"/>
              <a:chExt cx="5271" cy="3889"/>
            </a:xfrm>
          </p:grpSpPr>
          <p:sp>
            <p:nvSpPr>
              <p:cNvPr id="786" name="Google Shape;786;p116"/>
              <p:cNvSpPr/>
              <p:nvPr/>
            </p:nvSpPr>
            <p:spPr>
              <a:xfrm>
                <a:off x="294" y="228"/>
                <a:ext cx="5217" cy="3850"/>
              </a:xfrm>
              <a:prstGeom prst="rect">
                <a:avLst/>
              </a:prstGeom>
              <a:solidFill>
                <a:srgbClr val="535353"/>
              </a:solidFill>
              <a:ln>
                <a:noFill/>
              </a:ln>
              <a:effectLst>
                <a:outerShdw blurRad="63500" dist="197566"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87" name="Google Shape;787;p116"/>
              <p:cNvSpPr/>
              <p:nvPr/>
            </p:nvSpPr>
            <p:spPr>
              <a:xfrm>
                <a:off x="3002" y="378"/>
                <a:ext cx="1411" cy="3440"/>
              </a:xfrm>
              <a:custGeom>
                <a:avLst/>
                <a:gdLst/>
                <a:ahLst/>
                <a:cxnLst/>
                <a:rect l="l" t="t" r="r" b="b"/>
                <a:pathLst>
                  <a:path w="1411" h="3440" extrusionOk="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88" name="Google Shape;788;p116"/>
              <p:cNvSpPr/>
              <p:nvPr/>
            </p:nvSpPr>
            <p:spPr>
              <a:xfrm>
                <a:off x="522" y="3415"/>
                <a:ext cx="1965" cy="490"/>
              </a:xfrm>
              <a:custGeom>
                <a:avLst/>
                <a:gdLst/>
                <a:ahLst/>
                <a:cxnLst/>
                <a:rect l="l" t="t" r="r" b="b"/>
                <a:pathLst>
                  <a:path w="1965" h="490" extrusionOk="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89" name="Google Shape;789;p116"/>
              <p:cNvSpPr/>
              <p:nvPr/>
            </p:nvSpPr>
            <p:spPr>
              <a:xfrm>
                <a:off x="4384" y="399"/>
                <a:ext cx="1042" cy="1764"/>
              </a:xfrm>
              <a:custGeom>
                <a:avLst/>
                <a:gdLst/>
                <a:ahLst/>
                <a:cxnLst/>
                <a:rect l="l" t="t" r="r" b="b"/>
                <a:pathLst>
                  <a:path w="1042" h="1764" extrusionOk="0">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0" name="Google Shape;790;p116"/>
              <p:cNvSpPr/>
              <p:nvPr/>
            </p:nvSpPr>
            <p:spPr>
              <a:xfrm>
                <a:off x="502" y="1226"/>
                <a:ext cx="4882" cy="1403"/>
              </a:xfrm>
              <a:custGeom>
                <a:avLst/>
                <a:gdLst/>
                <a:ahLst/>
                <a:cxnLst/>
                <a:rect l="l" t="t" r="r" b="b"/>
                <a:pathLst>
                  <a:path w="4882" h="1403" extrusionOk="0">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1" name="Google Shape;791;p116"/>
              <p:cNvSpPr/>
              <p:nvPr/>
            </p:nvSpPr>
            <p:spPr>
              <a:xfrm>
                <a:off x="418" y="549"/>
                <a:ext cx="4993" cy="3253"/>
              </a:xfrm>
              <a:custGeom>
                <a:avLst/>
                <a:gdLst/>
                <a:ahLst/>
                <a:cxnLst/>
                <a:rect l="l" t="t" r="r" b="b"/>
                <a:pathLst>
                  <a:path w="4993" h="3253" extrusionOk="0">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2" name="Google Shape;792;p116"/>
              <p:cNvSpPr/>
              <p:nvPr/>
            </p:nvSpPr>
            <p:spPr>
              <a:xfrm>
                <a:off x="529" y="515"/>
                <a:ext cx="672" cy="605"/>
              </a:xfrm>
              <a:custGeom>
                <a:avLst/>
                <a:gdLst/>
                <a:ahLst/>
                <a:cxnLst/>
                <a:rect l="l" t="t" r="r" b="b"/>
                <a:pathLst>
                  <a:path w="672" h="605" extrusionOk="0">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3" name="Google Shape;793;p116"/>
              <p:cNvSpPr/>
              <p:nvPr/>
            </p:nvSpPr>
            <p:spPr>
              <a:xfrm>
                <a:off x="502" y="378"/>
                <a:ext cx="1136" cy="2540"/>
              </a:xfrm>
              <a:custGeom>
                <a:avLst/>
                <a:gdLst/>
                <a:ahLst/>
                <a:cxnLst/>
                <a:rect l="l" t="t" r="r" b="b"/>
                <a:pathLst>
                  <a:path w="1136" h="2540" extrusionOk="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4" name="Google Shape;794;p116"/>
              <p:cNvSpPr/>
              <p:nvPr/>
            </p:nvSpPr>
            <p:spPr>
              <a:xfrm>
                <a:off x="1328" y="1009"/>
                <a:ext cx="1978" cy="422"/>
              </a:xfrm>
              <a:custGeom>
                <a:avLst/>
                <a:gdLst/>
                <a:ahLst/>
                <a:cxnLst/>
                <a:rect l="l" t="t" r="r" b="b"/>
                <a:pathLst>
                  <a:path w="1978" h="422" extrusionOk="0">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5" name="Google Shape;795;p116"/>
              <p:cNvSpPr/>
              <p:nvPr/>
            </p:nvSpPr>
            <p:spPr>
              <a:xfrm>
                <a:off x="3466" y="559"/>
                <a:ext cx="1827" cy="880"/>
              </a:xfrm>
              <a:custGeom>
                <a:avLst/>
                <a:gdLst/>
                <a:ahLst/>
                <a:cxnLst/>
                <a:rect l="l" t="t" r="r" b="b"/>
                <a:pathLst>
                  <a:path w="1827" h="880" extrusionOk="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6" name="Google Shape;796;p116"/>
              <p:cNvSpPr/>
              <p:nvPr/>
            </p:nvSpPr>
            <p:spPr>
              <a:xfrm>
                <a:off x="531" y="356"/>
                <a:ext cx="4812" cy="3462"/>
              </a:xfrm>
              <a:custGeom>
                <a:avLst/>
                <a:gdLst/>
                <a:ahLst/>
                <a:cxnLst/>
                <a:rect l="l" t="t" r="r" b="b"/>
                <a:pathLst>
                  <a:path w="4812" h="3462" extrusionOk="0">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7" name="Google Shape;797;p116"/>
              <p:cNvSpPr/>
              <p:nvPr/>
            </p:nvSpPr>
            <p:spPr>
              <a:xfrm>
                <a:off x="246" y="204"/>
                <a:ext cx="5271" cy="117"/>
              </a:xfrm>
              <a:custGeom>
                <a:avLst/>
                <a:gdLst/>
                <a:ahLst/>
                <a:cxnLst/>
                <a:rect l="l" t="t" r="r" b="b"/>
                <a:pathLst>
                  <a:path w="5271" h="117" extrusionOk="0">
                    <a:moveTo>
                      <a:pt x="0" y="0"/>
                    </a:moveTo>
                    <a:lnTo>
                      <a:pt x="108" y="116"/>
                    </a:lnTo>
                    <a:lnTo>
                      <a:pt x="5162" y="116"/>
                    </a:lnTo>
                    <a:lnTo>
                      <a:pt x="5270" y="0"/>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8" name="Google Shape;798;p116"/>
              <p:cNvSpPr/>
              <p:nvPr/>
            </p:nvSpPr>
            <p:spPr>
              <a:xfrm>
                <a:off x="246" y="204"/>
                <a:ext cx="107" cy="3889"/>
              </a:xfrm>
              <a:custGeom>
                <a:avLst/>
                <a:gdLst/>
                <a:ahLst/>
                <a:cxnLst/>
                <a:rect l="l" t="t" r="r" b="b"/>
                <a:pathLst>
                  <a:path w="107" h="3889" extrusionOk="0">
                    <a:moveTo>
                      <a:pt x="0" y="0"/>
                    </a:moveTo>
                    <a:lnTo>
                      <a:pt x="0" y="3888"/>
                    </a:lnTo>
                    <a:lnTo>
                      <a:pt x="106" y="3772"/>
                    </a:lnTo>
                    <a:lnTo>
                      <a:pt x="106" y="116"/>
                    </a:lnTo>
                    <a:lnTo>
                      <a:pt x="0"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799" name="Google Shape;799;p116"/>
              <p:cNvSpPr/>
              <p:nvPr/>
            </p:nvSpPr>
            <p:spPr>
              <a:xfrm>
                <a:off x="5410" y="204"/>
                <a:ext cx="107" cy="3889"/>
              </a:xfrm>
              <a:custGeom>
                <a:avLst/>
                <a:gdLst/>
                <a:ahLst/>
                <a:cxnLst/>
                <a:rect l="l" t="t" r="r" b="b"/>
                <a:pathLst>
                  <a:path w="107" h="3889" extrusionOk="0">
                    <a:moveTo>
                      <a:pt x="0" y="116"/>
                    </a:moveTo>
                    <a:lnTo>
                      <a:pt x="0" y="3772"/>
                    </a:lnTo>
                    <a:lnTo>
                      <a:pt x="106" y="3888"/>
                    </a:lnTo>
                    <a:lnTo>
                      <a:pt x="106" y="0"/>
                    </a:lnTo>
                    <a:lnTo>
                      <a:pt x="0" y="116"/>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0" name="Google Shape;800;p116"/>
              <p:cNvSpPr/>
              <p:nvPr/>
            </p:nvSpPr>
            <p:spPr>
              <a:xfrm>
                <a:off x="246" y="3976"/>
                <a:ext cx="5271" cy="117"/>
              </a:xfrm>
              <a:custGeom>
                <a:avLst/>
                <a:gdLst/>
                <a:ahLst/>
                <a:cxnLst/>
                <a:rect l="l" t="t" r="r" b="b"/>
                <a:pathLst>
                  <a:path w="5271" h="117" extrusionOk="0">
                    <a:moveTo>
                      <a:pt x="108" y="0"/>
                    </a:moveTo>
                    <a:lnTo>
                      <a:pt x="5162" y="0"/>
                    </a:lnTo>
                    <a:lnTo>
                      <a:pt x="5270" y="116"/>
                    </a:lnTo>
                    <a:lnTo>
                      <a:pt x="0" y="116"/>
                    </a:lnTo>
                    <a:lnTo>
                      <a:pt x="108"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1" name="Google Shape;801;p116"/>
              <p:cNvSpPr/>
              <p:nvPr/>
            </p:nvSpPr>
            <p:spPr>
              <a:xfrm>
                <a:off x="5410" y="320"/>
                <a:ext cx="80" cy="1873"/>
              </a:xfrm>
              <a:custGeom>
                <a:avLst/>
                <a:gdLst/>
                <a:ahLst/>
                <a:cxnLst/>
                <a:rect l="l" t="t" r="r" b="b"/>
                <a:pathLst>
                  <a:path w="80" h="1873" extrusionOk="0">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2" name="Google Shape;802;p116"/>
              <p:cNvSpPr/>
              <p:nvPr/>
            </p:nvSpPr>
            <p:spPr>
              <a:xfrm>
                <a:off x="931" y="3992"/>
                <a:ext cx="1494" cy="80"/>
              </a:xfrm>
              <a:custGeom>
                <a:avLst/>
                <a:gdLst/>
                <a:ahLst/>
                <a:cxnLst/>
                <a:rect l="l" t="t" r="r" b="b"/>
                <a:pathLst>
                  <a:path w="1494" h="80" extrusionOk="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3" name="Google Shape;803;p116"/>
              <p:cNvSpPr/>
              <p:nvPr/>
            </p:nvSpPr>
            <p:spPr>
              <a:xfrm>
                <a:off x="2773" y="3976"/>
                <a:ext cx="1722" cy="81"/>
              </a:xfrm>
              <a:custGeom>
                <a:avLst/>
                <a:gdLst/>
                <a:ahLst/>
                <a:cxnLst/>
                <a:rect l="l" t="t" r="r" b="b"/>
                <a:pathLst>
                  <a:path w="1722" h="81" extrusionOk="0">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4" name="Google Shape;804;p116"/>
              <p:cNvSpPr/>
              <p:nvPr/>
            </p:nvSpPr>
            <p:spPr>
              <a:xfrm>
                <a:off x="5410" y="2003"/>
                <a:ext cx="80" cy="1366"/>
              </a:xfrm>
              <a:custGeom>
                <a:avLst/>
                <a:gdLst/>
                <a:ahLst/>
                <a:cxnLst/>
                <a:rect l="l" t="t" r="r" b="b"/>
                <a:pathLst>
                  <a:path w="80" h="1366" extrusionOk="0">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5" name="Google Shape;805;p116"/>
              <p:cNvSpPr/>
              <p:nvPr/>
            </p:nvSpPr>
            <p:spPr>
              <a:xfrm>
                <a:off x="246" y="204"/>
                <a:ext cx="107" cy="2135"/>
              </a:xfrm>
              <a:custGeom>
                <a:avLst/>
                <a:gdLst/>
                <a:ahLst/>
                <a:cxnLst/>
                <a:rect l="l" t="t" r="r" b="b"/>
                <a:pathLst>
                  <a:path w="107" h="2135" extrusionOk="0">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6" name="Google Shape;806;p116"/>
              <p:cNvSpPr/>
              <p:nvPr/>
            </p:nvSpPr>
            <p:spPr>
              <a:xfrm>
                <a:off x="260" y="437"/>
                <a:ext cx="93" cy="1699"/>
              </a:xfrm>
              <a:custGeom>
                <a:avLst/>
                <a:gdLst/>
                <a:ahLst/>
                <a:cxnLst/>
                <a:rect l="l" t="t" r="r" b="b"/>
                <a:pathLst>
                  <a:path w="93" h="1699" extrusionOk="0">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7" name="Google Shape;807;p116"/>
              <p:cNvSpPr/>
              <p:nvPr/>
            </p:nvSpPr>
            <p:spPr>
              <a:xfrm>
                <a:off x="1161" y="204"/>
                <a:ext cx="2527" cy="117"/>
              </a:xfrm>
              <a:custGeom>
                <a:avLst/>
                <a:gdLst/>
                <a:ahLst/>
                <a:cxnLst/>
                <a:rect l="l" t="t" r="r" b="b"/>
                <a:pathLst>
                  <a:path w="2527" h="117" extrusionOk="0">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08" name="Google Shape;808;p116"/>
              <p:cNvSpPr/>
              <p:nvPr/>
            </p:nvSpPr>
            <p:spPr>
              <a:xfrm>
                <a:off x="3070" y="204"/>
                <a:ext cx="1763" cy="75"/>
              </a:xfrm>
              <a:custGeom>
                <a:avLst/>
                <a:gdLst/>
                <a:ahLst/>
                <a:cxnLst/>
                <a:rect l="l" t="t" r="r" b="b"/>
                <a:pathLst>
                  <a:path w="1763" h="75" extrusionOk="0">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grpSp>
        <p:grpSp>
          <p:nvGrpSpPr>
            <p:cNvPr id="809" name="Google Shape;809;p116"/>
            <p:cNvGrpSpPr/>
            <p:nvPr/>
          </p:nvGrpSpPr>
          <p:grpSpPr>
            <a:xfrm>
              <a:off x="0" y="0"/>
              <a:ext cx="1246" cy="1232"/>
              <a:chOff x="0" y="0"/>
              <a:chExt cx="1246" cy="1232"/>
            </a:xfrm>
          </p:grpSpPr>
          <p:sp>
            <p:nvSpPr>
              <p:cNvPr id="810" name="Google Shape;810;p116"/>
              <p:cNvSpPr/>
              <p:nvPr/>
            </p:nvSpPr>
            <p:spPr>
              <a:xfrm>
                <a:off x="0" y="0"/>
                <a:ext cx="1246" cy="123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11" name="Google Shape;811;p116"/>
              <p:cNvSpPr/>
              <p:nvPr/>
            </p:nvSpPr>
            <p:spPr>
              <a:xfrm>
                <a:off x="246" y="202"/>
                <a:ext cx="1000" cy="1030"/>
              </a:xfrm>
              <a:prstGeom prst="rect">
                <a:avLst/>
              </a:prstGeom>
              <a:solidFill>
                <a:srgbClr val="474747"/>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sp>
            <p:nvSpPr>
              <p:cNvPr id="812" name="Google Shape;812;p116"/>
              <p:cNvSpPr/>
              <p:nvPr/>
            </p:nvSpPr>
            <p:spPr>
              <a:xfrm>
                <a:off x="0" y="0"/>
                <a:ext cx="1172" cy="1165"/>
              </a:xfrm>
              <a:prstGeom prst="rect">
                <a:avLst/>
              </a:prstGeom>
              <a:gradFill>
                <a:gsLst>
                  <a:gs pos="0">
                    <a:srgbClr val="790015"/>
                  </a:gs>
                  <a:gs pos="100000">
                    <a:srgbClr val="6D001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i="0" dirty="0">
                  <a:solidFill>
                    <a:srgbClr val="FFFFFF"/>
                  </a:solidFill>
                  <a:latin typeface="Arial" panose="020B0604020202020204" pitchFamily="34" charset="0"/>
                  <a:ea typeface="Times"/>
                  <a:cs typeface="Arial" panose="020B0604020202020204" pitchFamily="34" charset="0"/>
                  <a:sym typeface="Times"/>
                </a:endParaRPr>
              </a:p>
            </p:txBody>
          </p:sp>
        </p:grpSp>
      </p:grpSp>
      <p:sp>
        <p:nvSpPr>
          <p:cNvPr id="813" name="Google Shape;813;p116"/>
          <p:cNvSpPr txBox="1"/>
          <p:nvPr/>
        </p:nvSpPr>
        <p:spPr>
          <a:xfrm>
            <a:off x="479425" y="6545263"/>
            <a:ext cx="915988"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i="0" dirty="0">
                <a:solidFill>
                  <a:srgbClr val="FFFFFF"/>
                </a:solidFill>
                <a:latin typeface="Arial" panose="020B0604020202020204" pitchFamily="34" charset="0"/>
                <a:ea typeface="Arial"/>
                <a:cs typeface="Arial" panose="020B0604020202020204" pitchFamily="34" charset="0"/>
                <a:sym typeface="Arial"/>
              </a:rPr>
              <a:t>©2003 TBBMI</a:t>
            </a:r>
            <a:endParaRPr b="1" i="0" dirty="0">
              <a:latin typeface="Arial" panose="020B0604020202020204" pitchFamily="34" charset="0"/>
              <a:cs typeface="Arial" panose="020B0604020202020204" pitchFamily="34" charset="0"/>
            </a:endParaRPr>
          </a:p>
        </p:txBody>
      </p:sp>
      <p:sp>
        <p:nvSpPr>
          <p:cNvPr id="814" name="Google Shape;814;p116"/>
          <p:cNvSpPr/>
          <p:nvPr/>
        </p:nvSpPr>
        <p:spPr>
          <a:xfrm>
            <a:off x="7561263" y="6526213"/>
            <a:ext cx="72707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rgbClr val="FFFFFF"/>
                </a:solidFill>
                <a:latin typeface="Comic Sans MS"/>
                <a:ea typeface="Comic Sans MS"/>
                <a:cs typeface="Comic Sans MS"/>
                <a:sym typeface="Comic Sans MS"/>
              </a:rPr>
              <a:t>7.5.03c.</a:t>
            </a:r>
            <a:endParaRPr b="1" i="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0"/>
        <p:cNvGrpSpPr/>
        <p:nvPr/>
      </p:nvGrpSpPr>
      <p:grpSpPr>
        <a:xfrm>
          <a:off x="0" y="0"/>
          <a:ext cx="0" cy="0"/>
          <a:chOff x="0" y="0"/>
          <a:chExt cx="0" cy="0"/>
        </a:xfrm>
      </p:grpSpPr>
      <p:sp>
        <p:nvSpPr>
          <p:cNvPr id="921" name="Google Shape;921;p1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2" name="Google Shape;922;p14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3" name="Google Shape;923;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924" name="Google Shape;924;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925" name="Google Shape;925;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99"/>
        <p:cNvGrpSpPr/>
        <p:nvPr/>
      </p:nvGrpSpPr>
      <p:grpSpPr>
        <a:xfrm>
          <a:off x="0" y="0"/>
          <a:ext cx="0" cy="0"/>
          <a:chOff x="0" y="0"/>
          <a:chExt cx="0" cy="0"/>
        </a:xfrm>
      </p:grpSpPr>
      <p:sp>
        <p:nvSpPr>
          <p:cNvPr id="1000" name="Google Shape;1000;p15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1001" name="Google Shape;1001;p15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002" name="Google Shape;1002;p1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003" name="Google Shape;1003;p1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004" name="Google Shape;1004;p1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91"/>
        <p:cNvGrpSpPr/>
        <p:nvPr/>
      </p:nvGrpSpPr>
      <p:grpSpPr>
        <a:xfrm>
          <a:off x="0" y="0"/>
          <a:ext cx="0" cy="0"/>
          <a:chOff x="0" y="0"/>
          <a:chExt cx="0" cy="0"/>
        </a:xfrm>
      </p:grpSpPr>
      <p:sp>
        <p:nvSpPr>
          <p:cNvPr id="1092" name="Google Shape;1092;p167"/>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093" name="Google Shape;1093;p16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094" name="Google Shape;1094;p1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095" name="Google Shape;1095;p1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096" name="Google Shape;1096;p1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6"/>
        <p:cNvGrpSpPr/>
        <p:nvPr/>
      </p:nvGrpSpPr>
      <p:grpSpPr>
        <a:xfrm>
          <a:off x="0" y="0"/>
          <a:ext cx="0" cy="0"/>
          <a:chOff x="0" y="0"/>
          <a:chExt cx="0" cy="0"/>
        </a:xfrm>
      </p:grpSpPr>
      <p:sp>
        <p:nvSpPr>
          <p:cNvPr id="1167" name="Google Shape;1167;p1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168" name="Google Shape;1168;p1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169" name="Google Shape;1169;p1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170" name="Google Shape;1170;p1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171" name="Google Shape;1171;p1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41"/>
        <p:cNvGrpSpPr/>
        <p:nvPr/>
      </p:nvGrpSpPr>
      <p:grpSpPr>
        <a:xfrm>
          <a:off x="0" y="0"/>
          <a:ext cx="0" cy="0"/>
          <a:chOff x="0" y="0"/>
          <a:chExt cx="0" cy="0"/>
        </a:xfrm>
      </p:grpSpPr>
      <p:sp>
        <p:nvSpPr>
          <p:cNvPr id="1242" name="Google Shape;1242;p19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1243" name="Google Shape;1243;p19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244" name="Google Shape;1244;p1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245" name="Google Shape;1245;p1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246" name="Google Shape;1246;p1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a:gsLst>
            <a:gs pos="0">
              <a:srgbClr val="000073"/>
            </a:gs>
            <a:gs pos="100000">
              <a:schemeClr val="dk2"/>
            </a:gs>
          </a:gsLst>
          <a:lin ang="5400000" scaled="0"/>
        </a:gradFill>
        <a:effectLst/>
      </p:bgPr>
    </p:bg>
    <p:spTree>
      <p:nvGrpSpPr>
        <p:cNvPr id="1" name="Shape 1263"/>
        <p:cNvGrpSpPr/>
        <p:nvPr/>
      </p:nvGrpSpPr>
      <p:grpSpPr>
        <a:xfrm>
          <a:off x="0" y="0"/>
          <a:ext cx="0" cy="0"/>
          <a:chOff x="0" y="0"/>
          <a:chExt cx="0" cy="0"/>
        </a:xfrm>
      </p:grpSpPr>
      <p:grpSp>
        <p:nvGrpSpPr>
          <p:cNvPr id="1264" name="Google Shape;1264;p195"/>
          <p:cNvGrpSpPr/>
          <p:nvPr/>
        </p:nvGrpSpPr>
        <p:grpSpPr>
          <a:xfrm>
            <a:off x="0" y="0"/>
            <a:ext cx="9145588" cy="6845300"/>
            <a:chOff x="0" y="0"/>
            <a:chExt cx="5761" cy="4312"/>
          </a:xfrm>
        </p:grpSpPr>
        <p:sp>
          <p:nvSpPr>
            <p:cNvPr id="1265" name="Google Shape;1265;p195"/>
            <p:cNvSpPr/>
            <p:nvPr/>
          </p:nvSpPr>
          <p:spPr>
            <a:xfrm>
              <a:off x="0" y="0"/>
              <a:ext cx="5753" cy="4312"/>
            </a:xfrm>
            <a:prstGeom prst="rect">
              <a:avLst/>
            </a:prstGeom>
            <a:gradFill>
              <a:gsLst>
                <a:gs pos="0">
                  <a:srgbClr val="000080"/>
                </a:gs>
                <a:gs pos="100000">
                  <a:srgbClr val="00002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266" name="Google Shape;1266;p195"/>
            <p:cNvSpPr/>
            <p:nvPr/>
          </p:nvSpPr>
          <p:spPr>
            <a:xfrm>
              <a:off x="0" y="73"/>
              <a:ext cx="5761" cy="4166"/>
            </a:xfrm>
            <a:custGeom>
              <a:avLst/>
              <a:gdLst/>
              <a:ahLst/>
              <a:cxnLst/>
              <a:rect l="l" t="t" r="r" b="b"/>
              <a:pathLst>
                <a:path w="5761" h="4166" extrusionOk="0">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gradFill>
              <a:gsLst>
                <a:gs pos="0">
                  <a:srgbClr val="00007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1267" name="Google Shape;1267;p195"/>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1268" name="Google Shape;1268;p195"/>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2"/>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09"/>
        <p:cNvGrpSpPr/>
        <p:nvPr/>
      </p:nvGrpSpPr>
      <p:grpSpPr>
        <a:xfrm>
          <a:off x="0" y="0"/>
          <a:ext cx="0" cy="0"/>
          <a:chOff x="0" y="0"/>
          <a:chExt cx="0" cy="0"/>
        </a:xfrm>
      </p:grpSpPr>
      <p:sp>
        <p:nvSpPr>
          <p:cNvPr id="1310" name="Google Shape;1310;p20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1311" name="Google Shape;1311;p20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312" name="Google Shape;1312;p2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313" name="Google Shape;1313;p2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314" name="Google Shape;1314;p2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9"/>
        <p:cNvGrpSpPr/>
        <p:nvPr/>
      </p:nvGrpSpPr>
      <p:grpSpPr>
        <a:xfrm>
          <a:off x="0" y="0"/>
          <a:ext cx="0" cy="0"/>
          <a:chOff x="0" y="0"/>
          <a:chExt cx="0" cy="0"/>
        </a:xfrm>
      </p:grpSpPr>
      <p:sp>
        <p:nvSpPr>
          <p:cNvPr id="1390" name="Google Shape;1390;p2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391" name="Google Shape;1391;p2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392" name="Google Shape;1392;p2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393" name="Google Shape;1393;p2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394" name="Google Shape;1394;p2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2"/>
        <p:cNvGrpSpPr/>
        <p:nvPr/>
      </p:nvGrpSpPr>
      <p:grpSpPr>
        <a:xfrm>
          <a:off x="0" y="0"/>
          <a:ext cx="0" cy="0"/>
          <a:chOff x="0" y="0"/>
          <a:chExt cx="0" cy="0"/>
        </a:xfrm>
      </p:grpSpPr>
      <p:sp>
        <p:nvSpPr>
          <p:cNvPr id="93" name="Google Shape;93;p13"/>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94" name="Google Shape;94;p1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95" name="Google Shape;95;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96" name="Google Shape;96;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97" name="Google Shape;97;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rgbClr val="565867"/>
            </a:gs>
          </a:gsLst>
          <a:lin ang="5400000" scaled="0"/>
        </a:gradFill>
        <a:effectLst/>
      </p:bgPr>
    </p:bg>
    <p:spTree>
      <p:nvGrpSpPr>
        <p:cNvPr id="1" name="Shape 1464"/>
        <p:cNvGrpSpPr/>
        <p:nvPr/>
      </p:nvGrpSpPr>
      <p:grpSpPr>
        <a:xfrm>
          <a:off x="0" y="0"/>
          <a:ext cx="0" cy="0"/>
          <a:chOff x="0" y="0"/>
          <a:chExt cx="0" cy="0"/>
        </a:xfrm>
      </p:grpSpPr>
      <p:grpSp>
        <p:nvGrpSpPr>
          <p:cNvPr id="1465" name="Google Shape;1465;p233"/>
          <p:cNvGrpSpPr/>
          <p:nvPr/>
        </p:nvGrpSpPr>
        <p:grpSpPr>
          <a:xfrm>
            <a:off x="3708" y="1422400"/>
            <a:ext cx="9143467" cy="5435600"/>
            <a:chOff x="2" y="896"/>
            <a:chExt cx="5760" cy="3424"/>
          </a:xfrm>
        </p:grpSpPr>
        <p:grpSp>
          <p:nvGrpSpPr>
            <p:cNvPr id="1466" name="Google Shape;1466;p233"/>
            <p:cNvGrpSpPr/>
            <p:nvPr/>
          </p:nvGrpSpPr>
          <p:grpSpPr>
            <a:xfrm>
              <a:off x="20" y="896"/>
              <a:ext cx="5742" cy="3424"/>
              <a:chOff x="20" y="896"/>
              <a:chExt cx="5742" cy="3424"/>
            </a:xfrm>
          </p:grpSpPr>
          <p:sp>
            <p:nvSpPr>
              <p:cNvPr id="1467" name="Google Shape;1467;p233"/>
              <p:cNvSpPr/>
              <p:nvPr/>
            </p:nvSpPr>
            <p:spPr>
              <a:xfrm>
                <a:off x="1399" y="1116"/>
                <a:ext cx="2815" cy="2110"/>
              </a:xfrm>
              <a:custGeom>
                <a:avLst/>
                <a:gdLst/>
                <a:ahLst/>
                <a:cxnLst/>
                <a:rect l="l" t="t" r="r" b="b"/>
                <a:pathLst>
                  <a:path w="2815" h="2110" extrusionOk="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68" name="Google Shape;1468;p233"/>
              <p:cNvSpPr/>
              <p:nvPr/>
            </p:nvSpPr>
            <p:spPr>
              <a:xfrm>
                <a:off x="672" y="1116"/>
                <a:ext cx="3966" cy="2366"/>
              </a:xfrm>
              <a:custGeom>
                <a:avLst/>
                <a:gdLst/>
                <a:ahLst/>
                <a:cxnLst/>
                <a:rect l="l" t="t" r="r" b="b"/>
                <a:pathLst>
                  <a:path w="3966" h="2366" extrusionOk="0">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69" name="Google Shape;1469;p233"/>
              <p:cNvSpPr/>
              <p:nvPr/>
            </p:nvSpPr>
            <p:spPr>
              <a:xfrm>
                <a:off x="20" y="1069"/>
                <a:ext cx="5732" cy="3107"/>
              </a:xfrm>
              <a:custGeom>
                <a:avLst/>
                <a:gdLst/>
                <a:ahLst/>
                <a:cxnLst/>
                <a:rect l="l" t="t" r="r" b="b"/>
                <a:pathLst>
                  <a:path w="5732" h="3107" extrusionOk="0">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0" name="Google Shape;1470;p233"/>
              <p:cNvSpPr/>
              <p:nvPr/>
            </p:nvSpPr>
            <p:spPr>
              <a:xfrm>
                <a:off x="242" y="1145"/>
                <a:ext cx="5512" cy="2760"/>
              </a:xfrm>
              <a:custGeom>
                <a:avLst/>
                <a:gdLst/>
                <a:ahLst/>
                <a:cxnLst/>
                <a:rect l="l" t="t" r="r" b="b"/>
                <a:pathLst>
                  <a:path w="5512" h="2760" extrusionOk="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1" name="Google Shape;1471;p233"/>
              <p:cNvSpPr/>
              <p:nvPr/>
            </p:nvSpPr>
            <p:spPr>
              <a:xfrm>
                <a:off x="4840" y="984"/>
                <a:ext cx="790" cy="1189"/>
              </a:xfrm>
              <a:custGeom>
                <a:avLst/>
                <a:gdLst/>
                <a:ahLst/>
                <a:cxnLst/>
                <a:rect l="l" t="t" r="r" b="b"/>
                <a:pathLst>
                  <a:path w="790" h="1189" extrusionOk="0">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2" name="Google Shape;1472;p233"/>
              <p:cNvSpPr/>
              <p:nvPr/>
            </p:nvSpPr>
            <p:spPr>
              <a:xfrm>
                <a:off x="5173" y="896"/>
                <a:ext cx="579" cy="1117"/>
              </a:xfrm>
              <a:custGeom>
                <a:avLst/>
                <a:gdLst/>
                <a:ahLst/>
                <a:cxnLst/>
                <a:rect l="l" t="t" r="r" b="b"/>
                <a:pathLst>
                  <a:path w="579" h="1117" extrusionOk="0">
                    <a:moveTo>
                      <a:pt x="0" y="0"/>
                    </a:moveTo>
                    <a:lnTo>
                      <a:pt x="128" y="328"/>
                    </a:lnTo>
                    <a:lnTo>
                      <a:pt x="9" y="659"/>
                    </a:lnTo>
                    <a:lnTo>
                      <a:pt x="40" y="763"/>
                    </a:lnTo>
                    <a:lnTo>
                      <a:pt x="234" y="739"/>
                    </a:lnTo>
                    <a:lnTo>
                      <a:pt x="344" y="1055"/>
                    </a:lnTo>
                    <a:lnTo>
                      <a:pt x="579" y="1117"/>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3" name="Google Shape;1473;p233"/>
              <p:cNvSpPr/>
              <p:nvPr/>
            </p:nvSpPr>
            <p:spPr>
              <a:xfrm>
                <a:off x="3291" y="968"/>
                <a:ext cx="2471" cy="2396"/>
              </a:xfrm>
              <a:custGeom>
                <a:avLst/>
                <a:gdLst/>
                <a:ahLst/>
                <a:cxnLst/>
                <a:rect l="l" t="t" r="r" b="b"/>
                <a:pathLst>
                  <a:path w="2471" h="2396" extrusionOk="0">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4" name="Google Shape;1474;p233"/>
              <p:cNvSpPr/>
              <p:nvPr/>
            </p:nvSpPr>
            <p:spPr>
              <a:xfrm>
                <a:off x="2366" y="1067"/>
                <a:ext cx="1399" cy="1349"/>
              </a:xfrm>
              <a:custGeom>
                <a:avLst/>
                <a:gdLst/>
                <a:ahLst/>
                <a:cxnLst/>
                <a:rect l="l" t="t" r="r" b="b"/>
                <a:pathLst>
                  <a:path w="1399" h="1349" extrusionOk="0">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5" name="Google Shape;1475;p233"/>
              <p:cNvSpPr/>
              <p:nvPr/>
            </p:nvSpPr>
            <p:spPr>
              <a:xfrm>
                <a:off x="4275" y="2031"/>
                <a:ext cx="1256" cy="810"/>
              </a:xfrm>
              <a:custGeom>
                <a:avLst/>
                <a:gdLst/>
                <a:ahLst/>
                <a:cxnLst/>
                <a:rect l="l" t="t" r="r" b="b"/>
                <a:pathLst>
                  <a:path w="1256" h="810" extrusionOk="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6" name="Google Shape;1476;p233"/>
              <p:cNvSpPr/>
              <p:nvPr/>
            </p:nvSpPr>
            <p:spPr>
              <a:xfrm>
                <a:off x="2914" y="3476"/>
                <a:ext cx="2848" cy="788"/>
              </a:xfrm>
              <a:custGeom>
                <a:avLst/>
                <a:gdLst/>
                <a:ahLst/>
                <a:cxnLst/>
                <a:rect l="l" t="t" r="r" b="b"/>
                <a:pathLst>
                  <a:path w="2848" h="788" extrusionOk="0">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7" name="Google Shape;1477;p233"/>
              <p:cNvSpPr/>
              <p:nvPr/>
            </p:nvSpPr>
            <p:spPr>
              <a:xfrm>
                <a:off x="5443" y="922"/>
                <a:ext cx="319" cy="854"/>
              </a:xfrm>
              <a:custGeom>
                <a:avLst/>
                <a:gdLst/>
                <a:ahLst/>
                <a:cxnLst/>
                <a:rect l="l" t="t" r="r" b="b"/>
                <a:pathLst>
                  <a:path w="319" h="854" extrusionOk="0">
                    <a:moveTo>
                      <a:pt x="0" y="0"/>
                    </a:moveTo>
                    <a:lnTo>
                      <a:pt x="106" y="313"/>
                    </a:lnTo>
                    <a:lnTo>
                      <a:pt x="106" y="634"/>
                    </a:lnTo>
                    <a:lnTo>
                      <a:pt x="268" y="854"/>
                    </a:lnTo>
                    <a:lnTo>
                      <a:pt x="278" y="577"/>
                    </a:lnTo>
                    <a:lnTo>
                      <a:pt x="238" y="400"/>
                    </a:lnTo>
                    <a:lnTo>
                      <a:pt x="319" y="240"/>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8" name="Google Shape;1478;p233"/>
              <p:cNvSpPr/>
              <p:nvPr/>
            </p:nvSpPr>
            <p:spPr>
              <a:xfrm>
                <a:off x="4954" y="3568"/>
                <a:ext cx="646" cy="392"/>
              </a:xfrm>
              <a:custGeom>
                <a:avLst/>
                <a:gdLst/>
                <a:ahLst/>
                <a:cxnLst/>
                <a:rect l="l" t="t" r="r" b="b"/>
                <a:pathLst>
                  <a:path w="646" h="392" extrusionOk="0">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79" name="Google Shape;1479;p233"/>
              <p:cNvSpPr/>
              <p:nvPr/>
            </p:nvSpPr>
            <p:spPr>
              <a:xfrm>
                <a:off x="50" y="2400"/>
                <a:ext cx="2736" cy="1920"/>
              </a:xfrm>
              <a:custGeom>
                <a:avLst/>
                <a:gdLst/>
                <a:ahLst/>
                <a:cxnLst/>
                <a:rect l="l" t="t" r="r" b="b"/>
                <a:pathLst>
                  <a:path w="2736" h="1920" extrusionOk="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grpSp>
          <p:nvGrpSpPr>
            <p:cNvPr id="1480" name="Google Shape;1480;p233"/>
            <p:cNvGrpSpPr/>
            <p:nvPr/>
          </p:nvGrpSpPr>
          <p:grpSpPr>
            <a:xfrm>
              <a:off x="2" y="2293"/>
              <a:ext cx="1382" cy="1697"/>
              <a:chOff x="2" y="2293"/>
              <a:chExt cx="1382" cy="1697"/>
            </a:xfrm>
          </p:grpSpPr>
          <p:sp>
            <p:nvSpPr>
              <p:cNvPr id="1481" name="Google Shape;1481;p233"/>
              <p:cNvSpPr/>
              <p:nvPr/>
            </p:nvSpPr>
            <p:spPr>
              <a:xfrm rot="6798887">
                <a:off x="63" y="388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82" name="Google Shape;1482;p233"/>
              <p:cNvSpPr/>
              <p:nvPr/>
            </p:nvSpPr>
            <p:spPr>
              <a:xfrm rot="6798887">
                <a:off x="33" y="388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83" name="Google Shape;1483;p233"/>
              <p:cNvSpPr/>
              <p:nvPr/>
            </p:nvSpPr>
            <p:spPr>
              <a:xfrm rot="6798887">
                <a:off x="7" y="387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84" name="Google Shape;1484;p233"/>
              <p:cNvSpPr/>
              <p:nvPr/>
            </p:nvSpPr>
            <p:spPr>
              <a:xfrm rot="5999912">
                <a:off x="209" y="388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85" name="Google Shape;1485;p233"/>
              <p:cNvSpPr/>
              <p:nvPr/>
            </p:nvSpPr>
            <p:spPr>
              <a:xfrm rot="5999912">
                <a:off x="18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86" name="Google Shape;1486;p233"/>
              <p:cNvSpPr/>
              <p:nvPr/>
            </p:nvSpPr>
            <p:spPr>
              <a:xfrm rot="6250138">
                <a:off x="15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87" name="Google Shape;1487;p233"/>
              <p:cNvSpPr/>
              <p:nvPr/>
            </p:nvSpPr>
            <p:spPr>
              <a:xfrm rot="6238076">
                <a:off x="123" y="388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88" name="Google Shape;1488;p233"/>
              <p:cNvSpPr/>
              <p:nvPr/>
            </p:nvSpPr>
            <p:spPr>
              <a:xfrm rot="5380717">
                <a:off x="363" y="386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89" name="Google Shape;1489;p233"/>
              <p:cNvSpPr/>
              <p:nvPr/>
            </p:nvSpPr>
            <p:spPr>
              <a:xfrm rot="5380717">
                <a:off x="333" y="387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0" name="Google Shape;1490;p233"/>
              <p:cNvSpPr/>
              <p:nvPr/>
            </p:nvSpPr>
            <p:spPr>
              <a:xfrm rot="5583200">
                <a:off x="303" y="387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1" name="Google Shape;1491;p233"/>
              <p:cNvSpPr/>
              <p:nvPr/>
            </p:nvSpPr>
            <p:spPr>
              <a:xfrm rot="5737625">
                <a:off x="271" y="388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2" name="Google Shape;1492;p233"/>
              <p:cNvSpPr/>
              <p:nvPr/>
            </p:nvSpPr>
            <p:spPr>
              <a:xfrm rot="4715477">
                <a:off x="517" y="382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3" name="Google Shape;1493;p233"/>
              <p:cNvSpPr/>
              <p:nvPr/>
            </p:nvSpPr>
            <p:spPr>
              <a:xfrm rot="4924949">
                <a:off x="486" y="38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4" name="Google Shape;1494;p233"/>
              <p:cNvSpPr/>
              <p:nvPr/>
            </p:nvSpPr>
            <p:spPr>
              <a:xfrm rot="4924949">
                <a:off x="456" y="38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5" name="Google Shape;1495;p233"/>
              <p:cNvSpPr/>
              <p:nvPr/>
            </p:nvSpPr>
            <p:spPr>
              <a:xfrm rot="5041352">
                <a:off x="427" y="385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6" name="Google Shape;1496;p233"/>
              <p:cNvSpPr/>
              <p:nvPr/>
            </p:nvSpPr>
            <p:spPr>
              <a:xfrm rot="3816889">
                <a:off x="664" y="376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7" name="Google Shape;1497;p233"/>
              <p:cNvSpPr/>
              <p:nvPr/>
            </p:nvSpPr>
            <p:spPr>
              <a:xfrm rot="3816889">
                <a:off x="634" y="378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8" name="Google Shape;1498;p233"/>
              <p:cNvSpPr/>
              <p:nvPr/>
            </p:nvSpPr>
            <p:spPr>
              <a:xfrm rot="4104184">
                <a:off x="606" y="379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499" name="Google Shape;1499;p233"/>
              <p:cNvSpPr/>
              <p:nvPr/>
            </p:nvSpPr>
            <p:spPr>
              <a:xfrm rot="4325343">
                <a:off x="575" y="380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0" name="Google Shape;1500;p233"/>
              <p:cNvSpPr/>
              <p:nvPr/>
            </p:nvSpPr>
            <p:spPr>
              <a:xfrm rot="3368036">
                <a:off x="800" y="368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1" name="Google Shape;1501;p233"/>
              <p:cNvSpPr/>
              <p:nvPr/>
            </p:nvSpPr>
            <p:spPr>
              <a:xfrm rot="3368036">
                <a:off x="772" y="369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2" name="Google Shape;1502;p233"/>
              <p:cNvSpPr/>
              <p:nvPr/>
            </p:nvSpPr>
            <p:spPr>
              <a:xfrm rot="3368036">
                <a:off x="746" y="37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3" name="Google Shape;1503;p233"/>
              <p:cNvSpPr/>
              <p:nvPr/>
            </p:nvSpPr>
            <p:spPr>
              <a:xfrm rot="3816889">
                <a:off x="717" y="37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4" name="Google Shape;1504;p233"/>
              <p:cNvSpPr/>
              <p:nvPr/>
            </p:nvSpPr>
            <p:spPr>
              <a:xfrm rot="2302266">
                <a:off x="923" y="358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5" name="Google Shape;1505;p233"/>
              <p:cNvSpPr/>
              <p:nvPr/>
            </p:nvSpPr>
            <p:spPr>
              <a:xfrm rot="2302266">
                <a:off x="899" y="360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6" name="Google Shape;1506;p233"/>
              <p:cNvSpPr/>
              <p:nvPr/>
            </p:nvSpPr>
            <p:spPr>
              <a:xfrm rot="2707562">
                <a:off x="876" y="36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7" name="Google Shape;1507;p233"/>
              <p:cNvSpPr/>
              <p:nvPr/>
            </p:nvSpPr>
            <p:spPr>
              <a:xfrm rot="2707562">
                <a:off x="850" y="364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8" name="Google Shape;1508;p233"/>
              <p:cNvSpPr/>
              <p:nvPr/>
            </p:nvSpPr>
            <p:spPr>
              <a:xfrm rot="1525830">
                <a:off x="1027" y="3473"/>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09" name="Google Shape;1509;p233"/>
              <p:cNvSpPr/>
              <p:nvPr/>
            </p:nvSpPr>
            <p:spPr>
              <a:xfrm rot="1525830">
                <a:off x="1009" y="349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0" name="Google Shape;1510;p233"/>
              <p:cNvSpPr/>
              <p:nvPr/>
            </p:nvSpPr>
            <p:spPr>
              <a:xfrm rot="1788117">
                <a:off x="990" y="3519"/>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1" name="Google Shape;1511;p233"/>
              <p:cNvSpPr/>
              <p:nvPr/>
            </p:nvSpPr>
            <p:spPr>
              <a:xfrm rot="1788117">
                <a:off x="969" y="354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2" name="Google Shape;1512;p233"/>
              <p:cNvSpPr/>
              <p:nvPr/>
            </p:nvSpPr>
            <p:spPr>
              <a:xfrm rot="841630">
                <a:off x="1113" y="3355"/>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3" name="Google Shape;1513;p233"/>
              <p:cNvSpPr/>
              <p:nvPr/>
            </p:nvSpPr>
            <p:spPr>
              <a:xfrm rot="841630">
                <a:off x="1100" y="337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4" name="Google Shape;1514;p233"/>
              <p:cNvSpPr/>
              <p:nvPr/>
            </p:nvSpPr>
            <p:spPr>
              <a:xfrm rot="1308689">
                <a:off x="1086" y="3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5" name="Google Shape;1515;p233"/>
              <p:cNvSpPr/>
              <p:nvPr/>
            </p:nvSpPr>
            <p:spPr>
              <a:xfrm rot="1308689">
                <a:off x="1064" y="3425"/>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6" name="Google Shape;1516;p233"/>
              <p:cNvSpPr/>
              <p:nvPr/>
            </p:nvSpPr>
            <p:spPr>
              <a:xfrm rot="469913">
                <a:off x="1172" y="3225"/>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7" name="Google Shape;1517;p233"/>
              <p:cNvSpPr/>
              <p:nvPr/>
            </p:nvSpPr>
            <p:spPr>
              <a:xfrm rot="559869">
                <a:off x="1162" y="325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8" name="Google Shape;1518;p233"/>
              <p:cNvSpPr/>
              <p:nvPr/>
            </p:nvSpPr>
            <p:spPr>
              <a:xfrm rot="734079">
                <a:off x="1154" y="327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19" name="Google Shape;1519;p233"/>
              <p:cNvSpPr/>
              <p:nvPr/>
            </p:nvSpPr>
            <p:spPr>
              <a:xfrm rot="734079">
                <a:off x="1141" y="330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0" name="Google Shape;1520;p233"/>
              <p:cNvSpPr/>
              <p:nvPr/>
            </p:nvSpPr>
            <p:spPr>
              <a:xfrm rot="-293905">
                <a:off x="1211" y="309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1" name="Google Shape;1521;p233"/>
              <p:cNvSpPr/>
              <p:nvPr/>
            </p:nvSpPr>
            <p:spPr>
              <a:xfrm rot="-8">
                <a:off x="1201" y="312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2" name="Google Shape;1522;p233"/>
              <p:cNvSpPr/>
              <p:nvPr/>
            </p:nvSpPr>
            <p:spPr>
              <a:xfrm rot="-8">
                <a:off x="1200" y="3147"/>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3" name="Google Shape;1523;p233"/>
              <p:cNvSpPr/>
              <p:nvPr/>
            </p:nvSpPr>
            <p:spPr>
              <a:xfrm rot="214188">
                <a:off x="1189" y="3173"/>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4" name="Google Shape;1524;p233"/>
              <p:cNvSpPr/>
              <p:nvPr/>
            </p:nvSpPr>
            <p:spPr>
              <a:xfrm rot="-682388">
                <a:off x="1219" y="296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5" name="Google Shape;1525;p233"/>
              <p:cNvSpPr/>
              <p:nvPr/>
            </p:nvSpPr>
            <p:spPr>
              <a:xfrm rot="-480400">
                <a:off x="1220" y="2991"/>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6" name="Google Shape;1526;p233"/>
              <p:cNvSpPr/>
              <p:nvPr/>
            </p:nvSpPr>
            <p:spPr>
              <a:xfrm rot="-480400">
                <a:off x="1220" y="30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7" name="Google Shape;1527;p233"/>
              <p:cNvSpPr/>
              <p:nvPr/>
            </p:nvSpPr>
            <p:spPr>
              <a:xfrm rot="-270546">
                <a:off x="1219" y="3041"/>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8" name="Google Shape;1528;p233"/>
              <p:cNvSpPr/>
              <p:nvPr/>
            </p:nvSpPr>
            <p:spPr>
              <a:xfrm rot="-1132286">
                <a:off x="1207" y="2843"/>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29" name="Google Shape;1529;p233"/>
              <p:cNvSpPr/>
              <p:nvPr/>
            </p:nvSpPr>
            <p:spPr>
              <a:xfrm rot="-969272">
                <a:off x="1213" y="286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0" name="Google Shape;1530;p233"/>
              <p:cNvSpPr/>
              <p:nvPr/>
            </p:nvSpPr>
            <p:spPr>
              <a:xfrm rot="-969272">
                <a:off x="1216" y="288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1" name="Google Shape;1531;p233"/>
              <p:cNvSpPr/>
              <p:nvPr/>
            </p:nvSpPr>
            <p:spPr>
              <a:xfrm rot="-806259">
                <a:off x="1219" y="29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2" name="Google Shape;1532;p233"/>
              <p:cNvSpPr/>
              <p:nvPr/>
            </p:nvSpPr>
            <p:spPr>
              <a:xfrm rot="-1543941">
                <a:off x="1165" y="272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3" name="Google Shape;1533;p233"/>
              <p:cNvSpPr/>
              <p:nvPr/>
            </p:nvSpPr>
            <p:spPr>
              <a:xfrm rot="-1341953">
                <a:off x="1176" y="2752"/>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4" name="Google Shape;1534;p233"/>
              <p:cNvSpPr/>
              <p:nvPr/>
            </p:nvSpPr>
            <p:spPr>
              <a:xfrm rot="-1341953">
                <a:off x="1184" y="277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5" name="Google Shape;1535;p233"/>
              <p:cNvSpPr/>
              <p:nvPr/>
            </p:nvSpPr>
            <p:spPr>
              <a:xfrm rot="-1341953">
                <a:off x="1194" y="279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6" name="Google Shape;1536;p233"/>
              <p:cNvSpPr/>
              <p:nvPr/>
            </p:nvSpPr>
            <p:spPr>
              <a:xfrm rot="-1928746">
                <a:off x="1101" y="262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7" name="Google Shape;1537;p233"/>
              <p:cNvSpPr/>
              <p:nvPr/>
            </p:nvSpPr>
            <p:spPr>
              <a:xfrm rot="-1844175">
                <a:off x="1114" y="264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8" name="Google Shape;1538;p233"/>
              <p:cNvSpPr/>
              <p:nvPr/>
            </p:nvSpPr>
            <p:spPr>
              <a:xfrm rot="-1752383">
                <a:off x="1129" y="266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39" name="Google Shape;1539;p233"/>
              <p:cNvSpPr/>
              <p:nvPr/>
            </p:nvSpPr>
            <p:spPr>
              <a:xfrm rot="-1752383">
                <a:off x="1142" y="268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0" name="Google Shape;1540;p233"/>
              <p:cNvSpPr/>
              <p:nvPr/>
            </p:nvSpPr>
            <p:spPr>
              <a:xfrm rot="-2466736">
                <a:off x="1014" y="253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1" name="Google Shape;1541;p233"/>
              <p:cNvSpPr/>
              <p:nvPr/>
            </p:nvSpPr>
            <p:spPr>
              <a:xfrm rot="-2466736">
                <a:off x="1035" y="255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2" name="Google Shape;1542;p233"/>
              <p:cNvSpPr/>
              <p:nvPr/>
            </p:nvSpPr>
            <p:spPr>
              <a:xfrm rot="-2466736">
                <a:off x="1050" y="257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3" name="Google Shape;1543;p233"/>
              <p:cNvSpPr/>
              <p:nvPr/>
            </p:nvSpPr>
            <p:spPr>
              <a:xfrm rot="-2342866">
                <a:off x="1068" y="2590"/>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4" name="Google Shape;1544;p233"/>
              <p:cNvSpPr/>
              <p:nvPr/>
            </p:nvSpPr>
            <p:spPr>
              <a:xfrm>
                <a:off x="486" y="2563"/>
                <a:ext cx="180" cy="151"/>
              </a:xfrm>
              <a:custGeom>
                <a:avLst/>
                <a:gdLst/>
                <a:ahLst/>
                <a:cxnLst/>
                <a:rect l="l" t="t" r="r" b="b"/>
                <a:pathLst>
                  <a:path w="180" h="151" extrusionOk="0">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5" name="Google Shape;1545;p233"/>
              <p:cNvSpPr/>
              <p:nvPr/>
            </p:nvSpPr>
            <p:spPr>
              <a:xfrm rot="6575641">
                <a:off x="-217" y="3138"/>
                <a:ext cx="122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6" name="Google Shape;1546;p233"/>
              <p:cNvSpPr/>
              <p:nvPr/>
            </p:nvSpPr>
            <p:spPr>
              <a:xfrm rot="238799">
                <a:off x="4" y="3146"/>
                <a:ext cx="103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7" name="Google Shape;1547;p233"/>
              <p:cNvSpPr/>
              <p:nvPr/>
            </p:nvSpPr>
            <p:spPr>
              <a:xfrm rot="-2957028">
                <a:off x="907" y="247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8" name="Google Shape;1548;p233"/>
              <p:cNvSpPr/>
              <p:nvPr/>
            </p:nvSpPr>
            <p:spPr>
              <a:xfrm rot="-2957028">
                <a:off x="930" y="248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49" name="Google Shape;1549;p233"/>
              <p:cNvSpPr/>
              <p:nvPr/>
            </p:nvSpPr>
            <p:spPr>
              <a:xfrm rot="-2957028">
                <a:off x="954" y="249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0" name="Google Shape;1550;p233"/>
              <p:cNvSpPr/>
              <p:nvPr/>
            </p:nvSpPr>
            <p:spPr>
              <a:xfrm rot="-2661033">
                <a:off x="974" y="2509"/>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1" name="Google Shape;1551;p233"/>
              <p:cNvSpPr/>
              <p:nvPr/>
            </p:nvSpPr>
            <p:spPr>
              <a:xfrm rot="-3638503">
                <a:off x="788" y="242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2" name="Google Shape;1552;p233"/>
              <p:cNvSpPr/>
              <p:nvPr/>
            </p:nvSpPr>
            <p:spPr>
              <a:xfrm rot="-3638503">
                <a:off x="815" y="243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3" name="Google Shape;1553;p233"/>
              <p:cNvSpPr/>
              <p:nvPr/>
            </p:nvSpPr>
            <p:spPr>
              <a:xfrm rot="-3514633">
                <a:off x="837" y="244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4" name="Google Shape;1554;p233"/>
              <p:cNvSpPr/>
              <p:nvPr/>
            </p:nvSpPr>
            <p:spPr>
              <a:xfrm rot="-3220799">
                <a:off x="862" y="245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5" name="Google Shape;1555;p233"/>
              <p:cNvSpPr/>
              <p:nvPr/>
            </p:nvSpPr>
            <p:spPr>
              <a:xfrm rot="-4338250">
                <a:off x="649" y="239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6" name="Google Shape;1556;p233"/>
              <p:cNvSpPr/>
              <p:nvPr/>
            </p:nvSpPr>
            <p:spPr>
              <a:xfrm rot="-4250359">
                <a:off x="677" y="240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7" name="Google Shape;1557;p233"/>
              <p:cNvSpPr/>
              <p:nvPr/>
            </p:nvSpPr>
            <p:spPr>
              <a:xfrm rot="-4250359">
                <a:off x="708" y="240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8" name="Google Shape;1558;p233"/>
              <p:cNvSpPr/>
              <p:nvPr/>
            </p:nvSpPr>
            <p:spPr>
              <a:xfrm rot="-3989246">
                <a:off x="738" y="241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59" name="Google Shape;1559;p233"/>
              <p:cNvSpPr/>
              <p:nvPr/>
            </p:nvSpPr>
            <p:spPr>
              <a:xfrm rot="-4862215">
                <a:off x="503" y="239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0" name="Google Shape;1560;p233"/>
              <p:cNvSpPr/>
              <p:nvPr/>
            </p:nvSpPr>
            <p:spPr>
              <a:xfrm rot="-4673370">
                <a:off x="534" y="239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1" name="Google Shape;1561;p233"/>
              <p:cNvSpPr/>
              <p:nvPr/>
            </p:nvSpPr>
            <p:spPr>
              <a:xfrm rot="-4646721">
                <a:off x="563"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2" name="Google Shape;1562;p233"/>
              <p:cNvSpPr/>
              <p:nvPr/>
            </p:nvSpPr>
            <p:spPr>
              <a:xfrm rot="-4580623">
                <a:off x="595"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3" name="Google Shape;1563;p233"/>
              <p:cNvSpPr/>
              <p:nvPr/>
            </p:nvSpPr>
            <p:spPr>
              <a:xfrm rot="-5195129">
                <a:off x="355" y="241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4" name="Google Shape;1564;p233"/>
              <p:cNvSpPr/>
              <p:nvPr/>
            </p:nvSpPr>
            <p:spPr>
              <a:xfrm rot="-5360484">
                <a:off x="385" y="240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5" name="Google Shape;1565;p233"/>
              <p:cNvSpPr/>
              <p:nvPr/>
            </p:nvSpPr>
            <p:spPr>
              <a:xfrm rot="-5288939">
                <a:off x="419" y="2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6" name="Google Shape;1566;p233"/>
              <p:cNvSpPr/>
              <p:nvPr/>
            </p:nvSpPr>
            <p:spPr>
              <a:xfrm rot="-5164854">
                <a:off x="449" y="2400"/>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7" name="Google Shape;1567;p233"/>
              <p:cNvSpPr/>
              <p:nvPr/>
            </p:nvSpPr>
            <p:spPr>
              <a:xfrm rot="-6132163">
                <a:off x="206" y="245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8" name="Google Shape;1568;p233"/>
              <p:cNvSpPr/>
              <p:nvPr/>
            </p:nvSpPr>
            <p:spPr>
              <a:xfrm rot="-6220433">
                <a:off x="237" y="24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69" name="Google Shape;1569;p233"/>
              <p:cNvSpPr/>
              <p:nvPr/>
            </p:nvSpPr>
            <p:spPr>
              <a:xfrm rot="-6110943">
                <a:off x="266" y="243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0" name="Google Shape;1570;p233"/>
              <p:cNvSpPr/>
              <p:nvPr/>
            </p:nvSpPr>
            <p:spPr>
              <a:xfrm rot="-5919570">
                <a:off x="293" y="24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1" name="Google Shape;1571;p233"/>
              <p:cNvSpPr/>
              <p:nvPr/>
            </p:nvSpPr>
            <p:spPr>
              <a:xfrm rot="-7376291">
                <a:off x="6" y="25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2" name="Google Shape;1572;p233"/>
              <p:cNvSpPr/>
              <p:nvPr/>
            </p:nvSpPr>
            <p:spPr>
              <a:xfrm rot="-7168347">
                <a:off x="65" y="25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3" name="Google Shape;1573;p233"/>
              <p:cNvSpPr/>
              <p:nvPr/>
            </p:nvSpPr>
            <p:spPr>
              <a:xfrm rot="-6802416">
                <a:off x="92" y="250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4" name="Google Shape;1574;p233"/>
              <p:cNvSpPr/>
              <p:nvPr/>
            </p:nvSpPr>
            <p:spPr>
              <a:xfrm rot="-6802416">
                <a:off x="119" y="249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5" name="Google Shape;1575;p233"/>
              <p:cNvSpPr/>
              <p:nvPr/>
            </p:nvSpPr>
            <p:spPr>
              <a:xfrm rot="-6457704">
                <a:off x="150" y="247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6" name="Google Shape;1576;p233"/>
              <p:cNvSpPr/>
              <p:nvPr/>
            </p:nvSpPr>
            <p:spPr>
              <a:xfrm rot="-1876771">
                <a:off x="0" y="3363"/>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7" name="Google Shape;1577;p233"/>
              <p:cNvSpPr/>
              <p:nvPr/>
            </p:nvSpPr>
            <p:spPr>
              <a:xfrm rot="3283992">
                <a:off x="511" y="347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8" name="Google Shape;1578;p233"/>
              <p:cNvSpPr/>
              <p:nvPr/>
            </p:nvSpPr>
            <p:spPr>
              <a:xfrm rot="3283992">
                <a:off x="35" y="279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79" name="Google Shape;1579;p233"/>
              <p:cNvSpPr/>
              <p:nvPr/>
            </p:nvSpPr>
            <p:spPr>
              <a:xfrm rot="-1876771">
                <a:off x="700" y="2851"/>
                <a:ext cx="31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0" name="Google Shape;1580;p233"/>
              <p:cNvSpPr/>
              <p:nvPr/>
            </p:nvSpPr>
            <p:spPr>
              <a:xfrm rot="5908516">
                <a:off x="200" y="3915"/>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1" name="Google Shape;1581;p233"/>
              <p:cNvSpPr/>
              <p:nvPr/>
            </p:nvSpPr>
            <p:spPr>
              <a:xfrm rot="6683973">
                <a:off x="45" y="3915"/>
                <a:ext cx="144"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2" name="Google Shape;1582;p233"/>
              <p:cNvSpPr/>
              <p:nvPr/>
            </p:nvSpPr>
            <p:spPr>
              <a:xfrm rot="5245609">
                <a:off x="361" y="389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3" name="Google Shape;1583;p233"/>
              <p:cNvSpPr/>
              <p:nvPr/>
            </p:nvSpPr>
            <p:spPr>
              <a:xfrm rot="4500520">
                <a:off x="522" y="3847"/>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4" name="Google Shape;1584;p233"/>
              <p:cNvSpPr/>
              <p:nvPr/>
            </p:nvSpPr>
            <p:spPr>
              <a:xfrm rot="3805227">
                <a:off x="670" y="377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5" name="Google Shape;1585;p233"/>
              <p:cNvSpPr/>
              <p:nvPr/>
            </p:nvSpPr>
            <p:spPr>
              <a:xfrm rot="3060138">
                <a:off x="813" y="368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6" name="Google Shape;1586;p233"/>
              <p:cNvSpPr/>
              <p:nvPr/>
            </p:nvSpPr>
            <p:spPr>
              <a:xfrm rot="2090281">
                <a:off x="938" y="3582"/>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7" name="Google Shape;1587;p233"/>
              <p:cNvSpPr/>
              <p:nvPr/>
            </p:nvSpPr>
            <p:spPr>
              <a:xfrm rot="-7168347">
                <a:off x="-18" y="2506"/>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8" name="Google Shape;1588;p233"/>
              <p:cNvSpPr/>
              <p:nvPr/>
            </p:nvSpPr>
            <p:spPr>
              <a:xfrm rot="-6406501">
                <a:off x="136" y="243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89" name="Google Shape;1589;p233"/>
              <p:cNvSpPr/>
              <p:nvPr/>
            </p:nvSpPr>
            <p:spPr>
              <a:xfrm rot="-4970620">
                <a:off x="447" y="2364"/>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0" name="Google Shape;1590;p233"/>
              <p:cNvSpPr/>
              <p:nvPr/>
            </p:nvSpPr>
            <p:spPr>
              <a:xfrm rot="-4298502">
                <a:off x="597" y="2360"/>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1" name="Google Shape;1591;p233"/>
              <p:cNvSpPr/>
              <p:nvPr/>
            </p:nvSpPr>
            <p:spPr>
              <a:xfrm rot="-3676305">
                <a:off x="739" y="2386"/>
                <a:ext cx="15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2" name="Google Shape;1592;p233"/>
              <p:cNvSpPr/>
              <p:nvPr/>
            </p:nvSpPr>
            <p:spPr>
              <a:xfrm rot="-3188616">
                <a:off x="869" y="24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3" name="Google Shape;1593;p233"/>
              <p:cNvSpPr/>
              <p:nvPr/>
            </p:nvSpPr>
            <p:spPr>
              <a:xfrm rot="-2610246">
                <a:off x="984" y="2497"/>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4" name="Google Shape;1594;p233"/>
              <p:cNvSpPr/>
              <p:nvPr/>
            </p:nvSpPr>
            <p:spPr>
              <a:xfrm rot="-2190008">
                <a:off x="1075" y="2585"/>
                <a:ext cx="17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5" name="Google Shape;1595;p233"/>
              <p:cNvSpPr/>
              <p:nvPr/>
            </p:nvSpPr>
            <p:spPr>
              <a:xfrm rot="-1728558">
                <a:off x="1147" y="2688"/>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6" name="Google Shape;1596;p233"/>
              <p:cNvSpPr/>
              <p:nvPr/>
            </p:nvSpPr>
            <p:spPr>
              <a:xfrm rot="-1172118">
                <a:off x="1198" y="2805"/>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7" name="Google Shape;1597;p233"/>
              <p:cNvSpPr/>
              <p:nvPr/>
            </p:nvSpPr>
            <p:spPr>
              <a:xfrm rot="-753845">
                <a:off x="1218" y="29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8" name="Google Shape;1598;p233"/>
              <p:cNvSpPr/>
              <p:nvPr/>
            </p:nvSpPr>
            <p:spPr>
              <a:xfrm rot="-287823">
                <a:off x="1213" y="3066"/>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599" name="Google Shape;1599;p233"/>
              <p:cNvSpPr/>
              <p:nvPr/>
            </p:nvSpPr>
            <p:spPr>
              <a:xfrm rot="696741">
                <a:off x="1126" y="3337"/>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0" name="Google Shape;1600;p233"/>
              <p:cNvSpPr/>
              <p:nvPr/>
            </p:nvSpPr>
            <p:spPr>
              <a:xfrm rot="1529990">
                <a:off x="1041" y="3465"/>
                <a:ext cx="14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1" name="Google Shape;1601;p233"/>
              <p:cNvSpPr/>
              <p:nvPr/>
            </p:nvSpPr>
            <p:spPr>
              <a:xfrm>
                <a:off x="850" y="3136"/>
                <a:ext cx="204" cy="120"/>
              </a:xfrm>
              <a:custGeom>
                <a:avLst/>
                <a:gdLst/>
                <a:ahLst/>
                <a:cxnLst/>
                <a:rect l="l" t="t" r="r" b="b"/>
                <a:pathLst>
                  <a:path w="204" h="120" extrusionOk="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2" name="Google Shape;1602;p233"/>
              <p:cNvSpPr/>
              <p:nvPr/>
            </p:nvSpPr>
            <p:spPr>
              <a:xfrm>
                <a:off x="19" y="2722"/>
                <a:ext cx="90" cy="78"/>
              </a:xfrm>
              <a:custGeom>
                <a:avLst/>
                <a:gdLst/>
                <a:ahLst/>
                <a:cxnLst/>
                <a:rect l="l" t="t" r="r" b="b"/>
                <a:pathLst>
                  <a:path w="90" h="78" extrusionOk="0">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3" name="Google Shape;1603;p233"/>
              <p:cNvSpPr/>
              <p:nvPr/>
            </p:nvSpPr>
            <p:spPr>
              <a:xfrm>
                <a:off x="97" y="2651"/>
                <a:ext cx="101" cy="89"/>
              </a:xfrm>
              <a:custGeom>
                <a:avLst/>
                <a:gdLst/>
                <a:ahLst/>
                <a:cxnLst/>
                <a:rect l="l" t="t" r="r" b="b"/>
                <a:pathLst>
                  <a:path w="101" h="89" extrusionOk="0">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4" name="Google Shape;1604;p233"/>
              <p:cNvSpPr/>
              <p:nvPr/>
            </p:nvSpPr>
            <p:spPr>
              <a:xfrm>
                <a:off x="677" y="3502"/>
                <a:ext cx="83" cy="78"/>
              </a:xfrm>
              <a:custGeom>
                <a:avLst/>
                <a:gdLst/>
                <a:ahLst/>
                <a:cxnLst/>
                <a:rect l="l" t="t" r="r" b="b"/>
                <a:pathLst>
                  <a:path w="83" h="78" extrusionOk="0">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5" name="Google Shape;1605;p233"/>
              <p:cNvSpPr/>
              <p:nvPr/>
            </p:nvSpPr>
            <p:spPr>
              <a:xfrm>
                <a:off x="940" y="2782"/>
                <a:ext cx="90" cy="72"/>
              </a:xfrm>
              <a:custGeom>
                <a:avLst/>
                <a:gdLst/>
                <a:ahLst/>
                <a:cxnLst/>
                <a:rect l="l" t="t" r="r" b="b"/>
                <a:pathLst>
                  <a:path w="90" h="72" extrusionOk="0">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6" name="Google Shape;1606;p233"/>
              <p:cNvSpPr/>
              <p:nvPr/>
            </p:nvSpPr>
            <p:spPr>
              <a:xfrm>
                <a:off x="898" y="2716"/>
                <a:ext cx="90" cy="84"/>
              </a:xfrm>
              <a:custGeom>
                <a:avLst/>
                <a:gdLst/>
                <a:ahLst/>
                <a:cxnLst/>
                <a:rect l="l" t="t" r="r" b="b"/>
                <a:pathLst>
                  <a:path w="90" h="84" extrusionOk="0">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7" name="Google Shape;1607;p233"/>
              <p:cNvSpPr/>
              <p:nvPr/>
            </p:nvSpPr>
            <p:spPr>
              <a:xfrm>
                <a:off x="7" y="3837"/>
                <a:ext cx="6" cy="12"/>
              </a:xfrm>
              <a:custGeom>
                <a:avLst/>
                <a:gdLst/>
                <a:ahLst/>
                <a:cxnLst/>
                <a:rect l="l" t="t" r="r" b="b"/>
                <a:pathLst>
                  <a:path w="6" h="12" extrusionOk="0">
                    <a:moveTo>
                      <a:pt x="6" y="0"/>
                    </a:moveTo>
                    <a:lnTo>
                      <a:pt x="6" y="0"/>
                    </a:lnTo>
                    <a:lnTo>
                      <a:pt x="0" y="0"/>
                    </a:lnTo>
                    <a:lnTo>
                      <a:pt x="0" y="12"/>
                    </a:lnTo>
                    <a:lnTo>
                      <a:pt x="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8" name="Google Shape;1608;p233"/>
              <p:cNvSpPr/>
              <p:nvPr/>
            </p:nvSpPr>
            <p:spPr>
              <a:xfrm>
                <a:off x="7" y="2555"/>
                <a:ext cx="30" cy="48"/>
              </a:xfrm>
              <a:custGeom>
                <a:avLst/>
                <a:gdLst/>
                <a:ahLst/>
                <a:cxnLst/>
                <a:rect l="l" t="t" r="r" b="b"/>
                <a:pathLst>
                  <a:path w="30" h="48" extrusionOk="0">
                    <a:moveTo>
                      <a:pt x="18" y="48"/>
                    </a:moveTo>
                    <a:lnTo>
                      <a:pt x="18" y="48"/>
                    </a:lnTo>
                    <a:lnTo>
                      <a:pt x="30" y="42"/>
                    </a:lnTo>
                    <a:lnTo>
                      <a:pt x="0" y="0"/>
                    </a:lnTo>
                    <a:lnTo>
                      <a:pt x="0" y="24"/>
                    </a:lnTo>
                    <a:lnTo>
                      <a:pt x="18" y="4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09" name="Google Shape;1609;p233"/>
              <p:cNvSpPr/>
              <p:nvPr/>
            </p:nvSpPr>
            <p:spPr>
              <a:xfrm>
                <a:off x="7" y="3843"/>
                <a:ext cx="36" cy="66"/>
              </a:xfrm>
              <a:custGeom>
                <a:avLst/>
                <a:gdLst/>
                <a:ahLst/>
                <a:cxnLst/>
                <a:rect l="l" t="t" r="r" b="b"/>
                <a:pathLst>
                  <a:path w="36" h="66" extrusionOk="0">
                    <a:moveTo>
                      <a:pt x="36" y="0"/>
                    </a:moveTo>
                    <a:lnTo>
                      <a:pt x="24" y="0"/>
                    </a:lnTo>
                    <a:lnTo>
                      <a:pt x="0" y="36"/>
                    </a:lnTo>
                    <a:lnTo>
                      <a:pt x="0" y="66"/>
                    </a:lnTo>
                    <a:lnTo>
                      <a:pt x="3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10" name="Google Shape;1610;p233"/>
              <p:cNvSpPr/>
              <p:nvPr/>
            </p:nvSpPr>
            <p:spPr>
              <a:xfrm rot="244926">
                <a:off x="1177" y="3201"/>
                <a:ext cx="16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11" name="Google Shape;1611;p233"/>
              <p:cNvSpPr/>
              <p:nvPr/>
            </p:nvSpPr>
            <p:spPr>
              <a:xfrm rot="-5598588">
                <a:off x="290" y="2386"/>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12" name="Google Shape;1612;p233"/>
              <p:cNvSpPr/>
              <p:nvPr/>
            </p:nvSpPr>
            <p:spPr>
              <a:xfrm>
                <a:off x="139" y="3573"/>
                <a:ext cx="144" cy="154"/>
              </a:xfrm>
              <a:custGeom>
                <a:avLst/>
                <a:gdLst/>
                <a:ahLst/>
                <a:cxnLst/>
                <a:rect l="l" t="t" r="r" b="b"/>
                <a:pathLst>
                  <a:path w="144" h="154" extrusionOk="0">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13" name="Google Shape;1613;p233"/>
              <p:cNvSpPr/>
              <p:nvPr/>
            </p:nvSpPr>
            <p:spPr>
              <a:xfrm rot="-2857037">
                <a:off x="619" y="3550"/>
                <a:ext cx="68" cy="69"/>
              </a:xfrm>
              <a:custGeom>
                <a:avLst/>
                <a:gdLst/>
                <a:ahLst/>
                <a:cxnLst/>
                <a:rect l="l" t="t" r="r" b="b"/>
                <a:pathLst>
                  <a:path w="144" h="154" extrusionOk="0">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14" name="Google Shape;1614;p233"/>
              <p:cNvSpPr/>
              <p:nvPr/>
            </p:nvSpPr>
            <p:spPr>
              <a:xfrm>
                <a:off x="235" y="2503"/>
                <a:ext cx="348" cy="1272"/>
              </a:xfrm>
              <a:custGeom>
                <a:avLst/>
                <a:gdLst/>
                <a:ahLst/>
                <a:cxnLst/>
                <a:rect l="l" t="t" r="r" b="b"/>
                <a:pathLst>
                  <a:path w="348" h="1272" extrusionOk="0">
                    <a:moveTo>
                      <a:pt x="0" y="0"/>
                    </a:moveTo>
                    <a:lnTo>
                      <a:pt x="287" y="582"/>
                    </a:lnTo>
                    <a:lnTo>
                      <a:pt x="348" y="1272"/>
                    </a:lnTo>
                    <a:lnTo>
                      <a:pt x="54" y="676"/>
                    </a:lnTo>
                    <a:lnTo>
                      <a:pt x="0" y="0"/>
                    </a:lnTo>
                    <a:close/>
                  </a:path>
                </a:pathLst>
              </a:custGeom>
              <a:gradFill>
                <a:gsLst>
                  <a:gs pos="0">
                    <a:schemeClr val="dk1"/>
                  </a:gs>
                  <a:gs pos="100000">
                    <a:srgbClr val="595B69"/>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1615" name="Google Shape;1615;p233"/>
              <p:cNvSpPr/>
              <p:nvPr/>
            </p:nvSpPr>
            <p:spPr>
              <a:xfrm rot="-1684349">
                <a:off x="296" y="3047"/>
                <a:ext cx="221" cy="174"/>
              </a:xfrm>
              <a:prstGeom prst="ellipse">
                <a:avLst/>
              </a:prstGeom>
              <a:gradFill>
                <a:gsLst>
                  <a:gs pos="0">
                    <a:srgbClr val="575966"/>
                  </a:gs>
                  <a:gs pos="50000">
                    <a:schemeClr val="dk1"/>
                  </a:gs>
                  <a:gs pos="100000">
                    <a:srgbClr val="57596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grpSp>
      <p:sp>
        <p:nvSpPr>
          <p:cNvPr id="1616" name="Google Shape;1616;p233"/>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2"/>
                </a:solidFill>
                <a:latin typeface="Tahoma"/>
                <a:ea typeface="Tahoma"/>
                <a:cs typeface="Tahoma"/>
                <a:sym typeface="Tahoma"/>
              </a:defRPr>
            </a:lvl1pPr>
            <a:lvl2pPr marR="0" lvl="1" algn="ctr" rtl="0">
              <a:spcBef>
                <a:spcPts val="0"/>
              </a:spcBef>
              <a:spcAft>
                <a:spcPts val="0"/>
              </a:spcAft>
              <a:buSzPts val="1400"/>
              <a:buNone/>
              <a:defRPr sz="4400" b="0" i="0" u="none" strike="noStrike" cap="none">
                <a:solidFill>
                  <a:schemeClr val="lt2"/>
                </a:solidFill>
                <a:latin typeface="Tahoma"/>
                <a:ea typeface="Tahoma"/>
                <a:cs typeface="Tahoma"/>
                <a:sym typeface="Tahoma"/>
              </a:defRPr>
            </a:lvl2pPr>
            <a:lvl3pPr marR="0" lvl="2" algn="ctr" rtl="0">
              <a:spcBef>
                <a:spcPts val="0"/>
              </a:spcBef>
              <a:spcAft>
                <a:spcPts val="0"/>
              </a:spcAft>
              <a:buSzPts val="1400"/>
              <a:buNone/>
              <a:defRPr sz="4400" b="0" i="0" u="none" strike="noStrike" cap="none">
                <a:solidFill>
                  <a:schemeClr val="lt2"/>
                </a:solidFill>
                <a:latin typeface="Tahoma"/>
                <a:ea typeface="Tahoma"/>
                <a:cs typeface="Tahoma"/>
                <a:sym typeface="Tahoma"/>
              </a:defRPr>
            </a:lvl3pPr>
            <a:lvl4pPr marR="0" lvl="3" algn="ctr" rtl="0">
              <a:spcBef>
                <a:spcPts val="0"/>
              </a:spcBef>
              <a:spcAft>
                <a:spcPts val="0"/>
              </a:spcAft>
              <a:buSzPts val="1400"/>
              <a:buNone/>
              <a:defRPr sz="4400" b="0" i="0" u="none" strike="noStrike" cap="none">
                <a:solidFill>
                  <a:schemeClr val="lt2"/>
                </a:solidFill>
                <a:latin typeface="Tahoma"/>
                <a:ea typeface="Tahoma"/>
                <a:cs typeface="Tahoma"/>
                <a:sym typeface="Tahoma"/>
              </a:defRPr>
            </a:lvl4pPr>
            <a:lvl5pPr marR="0" lvl="4" algn="ctr" rtl="0">
              <a:spcBef>
                <a:spcPts val="0"/>
              </a:spcBef>
              <a:spcAft>
                <a:spcPts val="0"/>
              </a:spcAft>
              <a:buSzPts val="1400"/>
              <a:buNone/>
              <a:defRPr sz="4400" b="0" i="0" u="none" strike="noStrike" cap="none">
                <a:solidFill>
                  <a:schemeClr val="lt2"/>
                </a:solidFill>
                <a:latin typeface="Tahoma"/>
                <a:ea typeface="Tahoma"/>
                <a:cs typeface="Tahoma"/>
                <a:sym typeface="Tahoma"/>
              </a:defRPr>
            </a:lvl5pPr>
            <a:lvl6pPr marR="0" lvl="5" algn="ctr" rtl="0">
              <a:spcBef>
                <a:spcPts val="0"/>
              </a:spcBef>
              <a:spcAft>
                <a:spcPts val="0"/>
              </a:spcAft>
              <a:buSzPts val="1400"/>
              <a:buNone/>
              <a:defRPr sz="4400" b="0" i="0" u="none" strike="noStrike" cap="none">
                <a:solidFill>
                  <a:schemeClr val="lt2"/>
                </a:solidFill>
                <a:latin typeface="Tahoma"/>
                <a:ea typeface="Tahoma"/>
                <a:cs typeface="Tahoma"/>
                <a:sym typeface="Tahoma"/>
              </a:defRPr>
            </a:lvl6pPr>
            <a:lvl7pPr marR="0" lvl="6" algn="ctr" rtl="0">
              <a:spcBef>
                <a:spcPts val="0"/>
              </a:spcBef>
              <a:spcAft>
                <a:spcPts val="0"/>
              </a:spcAft>
              <a:buSzPts val="1400"/>
              <a:buNone/>
              <a:defRPr sz="4400" b="0" i="0" u="none" strike="noStrike" cap="none">
                <a:solidFill>
                  <a:schemeClr val="lt2"/>
                </a:solidFill>
                <a:latin typeface="Tahoma"/>
                <a:ea typeface="Tahoma"/>
                <a:cs typeface="Tahoma"/>
                <a:sym typeface="Tahoma"/>
              </a:defRPr>
            </a:lvl7pPr>
            <a:lvl8pPr marR="0" lvl="7" algn="ctr" rtl="0">
              <a:spcBef>
                <a:spcPts val="0"/>
              </a:spcBef>
              <a:spcAft>
                <a:spcPts val="0"/>
              </a:spcAft>
              <a:buSzPts val="1400"/>
              <a:buNone/>
              <a:defRPr sz="4400" b="0" i="0" u="none" strike="noStrike" cap="none">
                <a:solidFill>
                  <a:schemeClr val="lt2"/>
                </a:solidFill>
                <a:latin typeface="Tahoma"/>
                <a:ea typeface="Tahoma"/>
                <a:cs typeface="Tahoma"/>
                <a:sym typeface="Tahoma"/>
              </a:defRPr>
            </a:lvl8pPr>
            <a:lvl9pPr marR="0" lvl="8" algn="ctr" rtl="0">
              <a:spcBef>
                <a:spcPts val="0"/>
              </a:spcBef>
              <a:spcAft>
                <a:spcPts val="0"/>
              </a:spcAft>
              <a:buSzPts val="1400"/>
              <a:buNone/>
              <a:defRPr sz="4400" b="0" i="0" u="none" strike="noStrike" cap="none">
                <a:solidFill>
                  <a:schemeClr val="lt2"/>
                </a:solidFill>
                <a:latin typeface="Tahoma"/>
                <a:ea typeface="Tahoma"/>
                <a:cs typeface="Tahoma"/>
                <a:sym typeface="Tahoma"/>
              </a:defRPr>
            </a:lvl9pPr>
          </a:lstStyle>
          <a:p>
            <a:endParaRPr/>
          </a:p>
        </p:txBody>
      </p:sp>
      <p:sp>
        <p:nvSpPr>
          <p:cNvPr id="1617" name="Google Shape;1617;p233"/>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1618" name="Google Shape;1618;p23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1619" name="Google Shape;1619;p233"/>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1620" name="Google Shape;1620;p233"/>
          <p:cNvSpPr txBox="1">
            <a:spLocks noGrp="1"/>
          </p:cNvSpPr>
          <p:nvPr>
            <p:ph type="body" idx="1"/>
          </p:nvPr>
        </p:nvSpPr>
        <p:spPr>
          <a:xfrm>
            <a:off x="301625" y="1600200"/>
            <a:ext cx="8540750" cy="4498975"/>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hlink"/>
              </a:buClr>
              <a:buSzPts val="2560"/>
              <a:buFont typeface="Arial"/>
              <a:buChar char="►"/>
              <a:defRPr sz="3200" b="0" i="0" u="none" strike="noStrike" cap="none">
                <a:solidFill>
                  <a:schemeClr val="lt1"/>
                </a:solidFill>
                <a:latin typeface="Tahoma"/>
                <a:ea typeface="Tahoma"/>
                <a:cs typeface="Tahoma"/>
                <a:sym typeface="Tahoma"/>
              </a:defRPr>
            </a:lvl1pPr>
            <a:lvl2pPr marL="914400" marR="0" lvl="1" indent="-406400" algn="l" rtl="0">
              <a:spcBef>
                <a:spcPts val="560"/>
              </a:spcBef>
              <a:spcAft>
                <a:spcPts val="0"/>
              </a:spcAft>
              <a:buClr>
                <a:schemeClr val="folHlink"/>
              </a:buClr>
              <a:buSzPts val="2800"/>
              <a:buFont typeface="Noto Sans Symbols"/>
              <a:buChar char="▪"/>
              <a:defRPr sz="2800" b="0" i="0" u="none" strike="noStrike" cap="none">
                <a:solidFill>
                  <a:schemeClr val="lt1"/>
                </a:solidFill>
                <a:latin typeface="Tahoma"/>
                <a:ea typeface="Tahoma"/>
                <a:cs typeface="Tahoma"/>
                <a:sym typeface="Tahoma"/>
              </a:defRPr>
            </a:lvl2pPr>
            <a:lvl3pPr marL="1371600" marR="0" lvl="2" indent="-350519" algn="l" rtl="0">
              <a:spcBef>
                <a:spcPts val="480"/>
              </a:spcBef>
              <a:spcAft>
                <a:spcPts val="0"/>
              </a:spcAft>
              <a:buClr>
                <a:schemeClr val="hlink"/>
              </a:buClr>
              <a:buSzPts val="1920"/>
              <a:buFont typeface="Arial"/>
              <a:buChar char="►"/>
              <a:defRPr sz="2400" b="0" i="0" u="none" strike="noStrike" cap="none">
                <a:solidFill>
                  <a:schemeClr val="lt1"/>
                </a:solidFill>
                <a:latin typeface="Tahoma"/>
                <a:ea typeface="Tahoma"/>
                <a:cs typeface="Tahoma"/>
                <a:sym typeface="Tahoma"/>
              </a:defRPr>
            </a:lvl3pPr>
            <a:lvl4pPr marL="1828800" marR="0" lvl="3" indent="-355600" algn="l" rtl="0">
              <a:spcBef>
                <a:spcPts val="400"/>
              </a:spcBef>
              <a:spcAft>
                <a:spcPts val="0"/>
              </a:spcAft>
              <a:buClr>
                <a:schemeClr val="folHlink"/>
              </a:buClr>
              <a:buSzPts val="2000"/>
              <a:buFont typeface="Noto Sans Symbols"/>
              <a:buChar char="▪"/>
              <a:defRPr sz="2000" b="0" i="0" u="none" strike="noStrike" cap="none">
                <a:solidFill>
                  <a:schemeClr val="lt1"/>
                </a:solidFill>
                <a:latin typeface="Tahoma"/>
                <a:ea typeface="Tahoma"/>
                <a:cs typeface="Tahoma"/>
                <a:sym typeface="Tahoma"/>
              </a:defRPr>
            </a:lvl4pPr>
            <a:lvl5pPr marL="2286000" marR="0" lvl="4"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5pPr>
            <a:lvl6pPr marL="2743200" marR="0" lvl="5"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6pPr>
            <a:lvl7pPr marL="3200400" marR="0" lvl="6"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7pPr>
            <a:lvl8pPr marL="3657600" marR="0" lvl="7"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8pPr>
            <a:lvl9pPr marL="4114800" marR="0" lvl="8"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1"/>
        <p:cNvGrpSpPr/>
        <p:nvPr/>
      </p:nvGrpSpPr>
      <p:grpSpPr>
        <a:xfrm>
          <a:off x="0" y="0"/>
          <a:ext cx="0" cy="0"/>
          <a:chOff x="0" y="0"/>
          <a:chExt cx="0" cy="0"/>
        </a:xfrm>
      </p:grpSpPr>
      <p:sp>
        <p:nvSpPr>
          <p:cNvPr id="1842" name="Google Shape;1842;p2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1843" name="Google Shape;1843;p24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844" name="Google Shape;1844;p2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845" name="Google Shape;1845;p2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846" name="Google Shape;1846;p2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1"/>
        <p:cNvGrpSpPr/>
        <p:nvPr/>
      </p:nvGrpSpPr>
      <p:grpSpPr>
        <a:xfrm>
          <a:off x="0" y="0"/>
          <a:ext cx="0" cy="0"/>
          <a:chOff x="0" y="0"/>
          <a:chExt cx="0" cy="0"/>
        </a:xfrm>
      </p:grpSpPr>
      <p:sp>
        <p:nvSpPr>
          <p:cNvPr id="1922" name="Google Shape;1922;p2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1923" name="Google Shape;1923;p25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1924" name="Google Shape;1924;p25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925" name="Google Shape;1925;p25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926" name="Google Shape;1926;p25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rgbClr val="565867"/>
            </a:gs>
          </a:gsLst>
          <a:lin ang="5400000" scaled="0"/>
        </a:gradFill>
        <a:effectLst/>
      </p:bgPr>
    </p:bg>
    <p:spTree>
      <p:nvGrpSpPr>
        <p:cNvPr id="1" name="Shape 1996"/>
        <p:cNvGrpSpPr/>
        <p:nvPr/>
      </p:nvGrpSpPr>
      <p:grpSpPr>
        <a:xfrm>
          <a:off x="0" y="0"/>
          <a:ext cx="0" cy="0"/>
          <a:chOff x="0" y="0"/>
          <a:chExt cx="0" cy="0"/>
        </a:xfrm>
      </p:grpSpPr>
      <p:grpSp>
        <p:nvGrpSpPr>
          <p:cNvPr id="1997" name="Google Shape;1997;p270"/>
          <p:cNvGrpSpPr/>
          <p:nvPr/>
        </p:nvGrpSpPr>
        <p:grpSpPr>
          <a:xfrm>
            <a:off x="3708" y="1422400"/>
            <a:ext cx="9143467" cy="5435600"/>
            <a:chOff x="2" y="896"/>
            <a:chExt cx="5760" cy="3424"/>
          </a:xfrm>
        </p:grpSpPr>
        <p:grpSp>
          <p:nvGrpSpPr>
            <p:cNvPr id="1998" name="Google Shape;1998;p270"/>
            <p:cNvGrpSpPr/>
            <p:nvPr/>
          </p:nvGrpSpPr>
          <p:grpSpPr>
            <a:xfrm>
              <a:off x="20" y="896"/>
              <a:ext cx="5742" cy="3424"/>
              <a:chOff x="20" y="896"/>
              <a:chExt cx="5742" cy="3424"/>
            </a:xfrm>
          </p:grpSpPr>
          <p:sp>
            <p:nvSpPr>
              <p:cNvPr id="1999" name="Google Shape;1999;p270"/>
              <p:cNvSpPr/>
              <p:nvPr/>
            </p:nvSpPr>
            <p:spPr>
              <a:xfrm>
                <a:off x="1399" y="1116"/>
                <a:ext cx="2815" cy="2110"/>
              </a:xfrm>
              <a:custGeom>
                <a:avLst/>
                <a:gdLst/>
                <a:ahLst/>
                <a:cxnLst/>
                <a:rect l="l" t="t" r="r" b="b"/>
                <a:pathLst>
                  <a:path w="2815" h="2110" extrusionOk="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0" name="Google Shape;2000;p270"/>
              <p:cNvSpPr/>
              <p:nvPr/>
            </p:nvSpPr>
            <p:spPr>
              <a:xfrm>
                <a:off x="672" y="1116"/>
                <a:ext cx="3966" cy="2366"/>
              </a:xfrm>
              <a:custGeom>
                <a:avLst/>
                <a:gdLst/>
                <a:ahLst/>
                <a:cxnLst/>
                <a:rect l="l" t="t" r="r" b="b"/>
                <a:pathLst>
                  <a:path w="3966" h="2366" extrusionOk="0">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1" name="Google Shape;2001;p270"/>
              <p:cNvSpPr/>
              <p:nvPr/>
            </p:nvSpPr>
            <p:spPr>
              <a:xfrm>
                <a:off x="20" y="1069"/>
                <a:ext cx="5732" cy="3107"/>
              </a:xfrm>
              <a:custGeom>
                <a:avLst/>
                <a:gdLst/>
                <a:ahLst/>
                <a:cxnLst/>
                <a:rect l="l" t="t" r="r" b="b"/>
                <a:pathLst>
                  <a:path w="5732" h="3107" extrusionOk="0">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2" name="Google Shape;2002;p270"/>
              <p:cNvSpPr/>
              <p:nvPr/>
            </p:nvSpPr>
            <p:spPr>
              <a:xfrm>
                <a:off x="242" y="1145"/>
                <a:ext cx="5512" cy="2760"/>
              </a:xfrm>
              <a:custGeom>
                <a:avLst/>
                <a:gdLst/>
                <a:ahLst/>
                <a:cxnLst/>
                <a:rect l="l" t="t" r="r" b="b"/>
                <a:pathLst>
                  <a:path w="5512" h="2760" extrusionOk="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3" name="Google Shape;2003;p270"/>
              <p:cNvSpPr/>
              <p:nvPr/>
            </p:nvSpPr>
            <p:spPr>
              <a:xfrm>
                <a:off x="4840" y="984"/>
                <a:ext cx="790" cy="1189"/>
              </a:xfrm>
              <a:custGeom>
                <a:avLst/>
                <a:gdLst/>
                <a:ahLst/>
                <a:cxnLst/>
                <a:rect l="l" t="t" r="r" b="b"/>
                <a:pathLst>
                  <a:path w="790" h="1189" extrusionOk="0">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4" name="Google Shape;2004;p270"/>
              <p:cNvSpPr/>
              <p:nvPr/>
            </p:nvSpPr>
            <p:spPr>
              <a:xfrm>
                <a:off x="5173" y="896"/>
                <a:ext cx="579" cy="1117"/>
              </a:xfrm>
              <a:custGeom>
                <a:avLst/>
                <a:gdLst/>
                <a:ahLst/>
                <a:cxnLst/>
                <a:rect l="l" t="t" r="r" b="b"/>
                <a:pathLst>
                  <a:path w="579" h="1117" extrusionOk="0">
                    <a:moveTo>
                      <a:pt x="0" y="0"/>
                    </a:moveTo>
                    <a:lnTo>
                      <a:pt x="128" y="328"/>
                    </a:lnTo>
                    <a:lnTo>
                      <a:pt x="9" y="659"/>
                    </a:lnTo>
                    <a:lnTo>
                      <a:pt x="40" y="763"/>
                    </a:lnTo>
                    <a:lnTo>
                      <a:pt x="234" y="739"/>
                    </a:lnTo>
                    <a:lnTo>
                      <a:pt x="344" y="1055"/>
                    </a:lnTo>
                    <a:lnTo>
                      <a:pt x="579" y="1117"/>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5" name="Google Shape;2005;p270"/>
              <p:cNvSpPr/>
              <p:nvPr/>
            </p:nvSpPr>
            <p:spPr>
              <a:xfrm>
                <a:off x="3291" y="968"/>
                <a:ext cx="2471" cy="2396"/>
              </a:xfrm>
              <a:custGeom>
                <a:avLst/>
                <a:gdLst/>
                <a:ahLst/>
                <a:cxnLst/>
                <a:rect l="l" t="t" r="r" b="b"/>
                <a:pathLst>
                  <a:path w="2471" h="2396" extrusionOk="0">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6" name="Google Shape;2006;p270"/>
              <p:cNvSpPr/>
              <p:nvPr/>
            </p:nvSpPr>
            <p:spPr>
              <a:xfrm>
                <a:off x="2366" y="1067"/>
                <a:ext cx="1399" cy="1349"/>
              </a:xfrm>
              <a:custGeom>
                <a:avLst/>
                <a:gdLst/>
                <a:ahLst/>
                <a:cxnLst/>
                <a:rect l="l" t="t" r="r" b="b"/>
                <a:pathLst>
                  <a:path w="1399" h="1349" extrusionOk="0">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7" name="Google Shape;2007;p270"/>
              <p:cNvSpPr/>
              <p:nvPr/>
            </p:nvSpPr>
            <p:spPr>
              <a:xfrm>
                <a:off x="4275" y="2031"/>
                <a:ext cx="1256" cy="810"/>
              </a:xfrm>
              <a:custGeom>
                <a:avLst/>
                <a:gdLst/>
                <a:ahLst/>
                <a:cxnLst/>
                <a:rect l="l" t="t" r="r" b="b"/>
                <a:pathLst>
                  <a:path w="1256" h="810" extrusionOk="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8" name="Google Shape;2008;p270"/>
              <p:cNvSpPr/>
              <p:nvPr/>
            </p:nvSpPr>
            <p:spPr>
              <a:xfrm>
                <a:off x="2914" y="3476"/>
                <a:ext cx="2848" cy="788"/>
              </a:xfrm>
              <a:custGeom>
                <a:avLst/>
                <a:gdLst/>
                <a:ahLst/>
                <a:cxnLst/>
                <a:rect l="l" t="t" r="r" b="b"/>
                <a:pathLst>
                  <a:path w="2848" h="788" extrusionOk="0">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09" name="Google Shape;2009;p270"/>
              <p:cNvSpPr/>
              <p:nvPr/>
            </p:nvSpPr>
            <p:spPr>
              <a:xfrm>
                <a:off x="5443" y="922"/>
                <a:ext cx="319" cy="854"/>
              </a:xfrm>
              <a:custGeom>
                <a:avLst/>
                <a:gdLst/>
                <a:ahLst/>
                <a:cxnLst/>
                <a:rect l="l" t="t" r="r" b="b"/>
                <a:pathLst>
                  <a:path w="319" h="854" extrusionOk="0">
                    <a:moveTo>
                      <a:pt x="0" y="0"/>
                    </a:moveTo>
                    <a:lnTo>
                      <a:pt x="106" y="313"/>
                    </a:lnTo>
                    <a:lnTo>
                      <a:pt x="106" y="634"/>
                    </a:lnTo>
                    <a:lnTo>
                      <a:pt x="268" y="854"/>
                    </a:lnTo>
                    <a:lnTo>
                      <a:pt x="278" y="577"/>
                    </a:lnTo>
                    <a:lnTo>
                      <a:pt x="238" y="400"/>
                    </a:lnTo>
                    <a:lnTo>
                      <a:pt x="319" y="240"/>
                    </a:lnTo>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10" name="Google Shape;2010;p270"/>
              <p:cNvSpPr/>
              <p:nvPr/>
            </p:nvSpPr>
            <p:spPr>
              <a:xfrm>
                <a:off x="4954" y="3568"/>
                <a:ext cx="646" cy="392"/>
              </a:xfrm>
              <a:custGeom>
                <a:avLst/>
                <a:gdLst/>
                <a:ahLst/>
                <a:cxnLst/>
                <a:rect l="l" t="t" r="r" b="b"/>
                <a:pathLst>
                  <a:path w="646" h="392" extrusionOk="0">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11" name="Google Shape;2011;p270"/>
              <p:cNvSpPr/>
              <p:nvPr/>
            </p:nvSpPr>
            <p:spPr>
              <a:xfrm>
                <a:off x="50" y="2400"/>
                <a:ext cx="2736" cy="1920"/>
              </a:xfrm>
              <a:custGeom>
                <a:avLst/>
                <a:gdLst/>
                <a:ahLst/>
                <a:cxnLst/>
                <a:rect l="l" t="t" r="r" b="b"/>
                <a:pathLst>
                  <a:path w="2736" h="1920" extrusionOk="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grpSp>
        <p:grpSp>
          <p:nvGrpSpPr>
            <p:cNvPr id="2012" name="Google Shape;2012;p270"/>
            <p:cNvGrpSpPr/>
            <p:nvPr/>
          </p:nvGrpSpPr>
          <p:grpSpPr>
            <a:xfrm>
              <a:off x="2" y="2293"/>
              <a:ext cx="1382" cy="1697"/>
              <a:chOff x="2" y="2293"/>
              <a:chExt cx="1382" cy="1697"/>
            </a:xfrm>
          </p:grpSpPr>
          <p:sp>
            <p:nvSpPr>
              <p:cNvPr id="2013" name="Google Shape;2013;p270"/>
              <p:cNvSpPr/>
              <p:nvPr/>
            </p:nvSpPr>
            <p:spPr>
              <a:xfrm rot="6798887">
                <a:off x="63" y="388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14" name="Google Shape;2014;p270"/>
              <p:cNvSpPr/>
              <p:nvPr/>
            </p:nvSpPr>
            <p:spPr>
              <a:xfrm rot="6798887">
                <a:off x="33" y="388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15" name="Google Shape;2015;p270"/>
              <p:cNvSpPr/>
              <p:nvPr/>
            </p:nvSpPr>
            <p:spPr>
              <a:xfrm rot="6798887">
                <a:off x="7" y="387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16" name="Google Shape;2016;p270"/>
              <p:cNvSpPr/>
              <p:nvPr/>
            </p:nvSpPr>
            <p:spPr>
              <a:xfrm rot="5999912">
                <a:off x="209" y="388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17" name="Google Shape;2017;p270"/>
              <p:cNvSpPr/>
              <p:nvPr/>
            </p:nvSpPr>
            <p:spPr>
              <a:xfrm rot="5999912">
                <a:off x="18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18" name="Google Shape;2018;p270"/>
              <p:cNvSpPr/>
              <p:nvPr/>
            </p:nvSpPr>
            <p:spPr>
              <a:xfrm rot="6250138">
                <a:off x="153" y="388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19" name="Google Shape;2019;p270"/>
              <p:cNvSpPr/>
              <p:nvPr/>
            </p:nvSpPr>
            <p:spPr>
              <a:xfrm rot="6238076">
                <a:off x="123" y="388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0" name="Google Shape;2020;p270"/>
              <p:cNvSpPr/>
              <p:nvPr/>
            </p:nvSpPr>
            <p:spPr>
              <a:xfrm rot="5380717">
                <a:off x="363" y="386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1" name="Google Shape;2021;p270"/>
              <p:cNvSpPr/>
              <p:nvPr/>
            </p:nvSpPr>
            <p:spPr>
              <a:xfrm rot="5380717">
                <a:off x="333" y="387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2" name="Google Shape;2022;p270"/>
              <p:cNvSpPr/>
              <p:nvPr/>
            </p:nvSpPr>
            <p:spPr>
              <a:xfrm rot="5583200">
                <a:off x="303" y="387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3" name="Google Shape;2023;p270"/>
              <p:cNvSpPr/>
              <p:nvPr/>
            </p:nvSpPr>
            <p:spPr>
              <a:xfrm rot="5737625">
                <a:off x="271" y="3882"/>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4" name="Google Shape;2024;p270"/>
              <p:cNvSpPr/>
              <p:nvPr/>
            </p:nvSpPr>
            <p:spPr>
              <a:xfrm rot="4715477">
                <a:off x="517" y="382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5" name="Google Shape;2025;p270"/>
              <p:cNvSpPr/>
              <p:nvPr/>
            </p:nvSpPr>
            <p:spPr>
              <a:xfrm rot="4924949">
                <a:off x="486" y="38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6" name="Google Shape;2026;p270"/>
              <p:cNvSpPr/>
              <p:nvPr/>
            </p:nvSpPr>
            <p:spPr>
              <a:xfrm rot="4924949">
                <a:off x="456" y="38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7" name="Google Shape;2027;p270"/>
              <p:cNvSpPr/>
              <p:nvPr/>
            </p:nvSpPr>
            <p:spPr>
              <a:xfrm rot="5041352">
                <a:off x="427" y="385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8" name="Google Shape;2028;p270"/>
              <p:cNvSpPr/>
              <p:nvPr/>
            </p:nvSpPr>
            <p:spPr>
              <a:xfrm rot="3816889">
                <a:off x="664" y="376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29" name="Google Shape;2029;p270"/>
              <p:cNvSpPr/>
              <p:nvPr/>
            </p:nvSpPr>
            <p:spPr>
              <a:xfrm rot="3816889">
                <a:off x="634" y="378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0" name="Google Shape;2030;p270"/>
              <p:cNvSpPr/>
              <p:nvPr/>
            </p:nvSpPr>
            <p:spPr>
              <a:xfrm rot="4104184">
                <a:off x="606" y="3790"/>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1" name="Google Shape;2031;p270"/>
              <p:cNvSpPr/>
              <p:nvPr/>
            </p:nvSpPr>
            <p:spPr>
              <a:xfrm rot="4325343">
                <a:off x="575" y="380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2" name="Google Shape;2032;p270"/>
              <p:cNvSpPr/>
              <p:nvPr/>
            </p:nvSpPr>
            <p:spPr>
              <a:xfrm rot="3368036">
                <a:off x="800" y="368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3" name="Google Shape;2033;p270"/>
              <p:cNvSpPr/>
              <p:nvPr/>
            </p:nvSpPr>
            <p:spPr>
              <a:xfrm rot="3368036">
                <a:off x="772" y="369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4" name="Google Shape;2034;p270"/>
              <p:cNvSpPr/>
              <p:nvPr/>
            </p:nvSpPr>
            <p:spPr>
              <a:xfrm rot="3368036">
                <a:off x="746" y="37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5" name="Google Shape;2035;p270"/>
              <p:cNvSpPr/>
              <p:nvPr/>
            </p:nvSpPr>
            <p:spPr>
              <a:xfrm rot="3816889">
                <a:off x="717" y="373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6" name="Google Shape;2036;p270"/>
              <p:cNvSpPr/>
              <p:nvPr/>
            </p:nvSpPr>
            <p:spPr>
              <a:xfrm rot="2302266">
                <a:off x="923" y="358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7" name="Google Shape;2037;p270"/>
              <p:cNvSpPr/>
              <p:nvPr/>
            </p:nvSpPr>
            <p:spPr>
              <a:xfrm rot="2302266">
                <a:off x="899" y="360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8" name="Google Shape;2038;p270"/>
              <p:cNvSpPr/>
              <p:nvPr/>
            </p:nvSpPr>
            <p:spPr>
              <a:xfrm rot="2707562">
                <a:off x="876" y="36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39" name="Google Shape;2039;p270"/>
              <p:cNvSpPr/>
              <p:nvPr/>
            </p:nvSpPr>
            <p:spPr>
              <a:xfrm rot="2707562">
                <a:off x="850" y="3644"/>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0" name="Google Shape;2040;p270"/>
              <p:cNvSpPr/>
              <p:nvPr/>
            </p:nvSpPr>
            <p:spPr>
              <a:xfrm rot="1525830">
                <a:off x="1027" y="3473"/>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1" name="Google Shape;2041;p270"/>
              <p:cNvSpPr/>
              <p:nvPr/>
            </p:nvSpPr>
            <p:spPr>
              <a:xfrm rot="1525830">
                <a:off x="1009" y="3497"/>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2" name="Google Shape;2042;p270"/>
              <p:cNvSpPr/>
              <p:nvPr/>
            </p:nvSpPr>
            <p:spPr>
              <a:xfrm rot="1788117">
                <a:off x="990" y="3519"/>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3" name="Google Shape;2043;p270"/>
              <p:cNvSpPr/>
              <p:nvPr/>
            </p:nvSpPr>
            <p:spPr>
              <a:xfrm rot="1788117">
                <a:off x="969" y="354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4" name="Google Shape;2044;p270"/>
              <p:cNvSpPr/>
              <p:nvPr/>
            </p:nvSpPr>
            <p:spPr>
              <a:xfrm rot="841630">
                <a:off x="1113" y="3355"/>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5" name="Google Shape;2045;p270"/>
              <p:cNvSpPr/>
              <p:nvPr/>
            </p:nvSpPr>
            <p:spPr>
              <a:xfrm rot="841630">
                <a:off x="1100" y="337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6" name="Google Shape;2046;p270"/>
              <p:cNvSpPr/>
              <p:nvPr/>
            </p:nvSpPr>
            <p:spPr>
              <a:xfrm rot="1308689">
                <a:off x="1086" y="3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7" name="Google Shape;2047;p270"/>
              <p:cNvSpPr/>
              <p:nvPr/>
            </p:nvSpPr>
            <p:spPr>
              <a:xfrm rot="1308689">
                <a:off x="1064" y="3425"/>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8" name="Google Shape;2048;p270"/>
              <p:cNvSpPr/>
              <p:nvPr/>
            </p:nvSpPr>
            <p:spPr>
              <a:xfrm rot="469913">
                <a:off x="1172" y="3225"/>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49" name="Google Shape;2049;p270"/>
              <p:cNvSpPr/>
              <p:nvPr/>
            </p:nvSpPr>
            <p:spPr>
              <a:xfrm rot="559869">
                <a:off x="1162" y="325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0" name="Google Shape;2050;p270"/>
              <p:cNvSpPr/>
              <p:nvPr/>
            </p:nvSpPr>
            <p:spPr>
              <a:xfrm rot="734079">
                <a:off x="1154" y="327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1" name="Google Shape;2051;p270"/>
              <p:cNvSpPr/>
              <p:nvPr/>
            </p:nvSpPr>
            <p:spPr>
              <a:xfrm rot="734079">
                <a:off x="1141" y="330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2" name="Google Shape;2052;p270"/>
              <p:cNvSpPr/>
              <p:nvPr/>
            </p:nvSpPr>
            <p:spPr>
              <a:xfrm rot="-293905">
                <a:off x="1211" y="309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3" name="Google Shape;2053;p270"/>
              <p:cNvSpPr/>
              <p:nvPr/>
            </p:nvSpPr>
            <p:spPr>
              <a:xfrm rot="-8">
                <a:off x="1201" y="312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4" name="Google Shape;2054;p270"/>
              <p:cNvSpPr/>
              <p:nvPr/>
            </p:nvSpPr>
            <p:spPr>
              <a:xfrm rot="-8">
                <a:off x="1200" y="3147"/>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5" name="Google Shape;2055;p270"/>
              <p:cNvSpPr/>
              <p:nvPr/>
            </p:nvSpPr>
            <p:spPr>
              <a:xfrm rot="214188">
                <a:off x="1189" y="3173"/>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6" name="Google Shape;2056;p270"/>
              <p:cNvSpPr/>
              <p:nvPr/>
            </p:nvSpPr>
            <p:spPr>
              <a:xfrm rot="-682388">
                <a:off x="1219" y="296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7" name="Google Shape;2057;p270"/>
              <p:cNvSpPr/>
              <p:nvPr/>
            </p:nvSpPr>
            <p:spPr>
              <a:xfrm rot="-480400">
                <a:off x="1220" y="2991"/>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8" name="Google Shape;2058;p270"/>
              <p:cNvSpPr/>
              <p:nvPr/>
            </p:nvSpPr>
            <p:spPr>
              <a:xfrm rot="-480400">
                <a:off x="1220" y="30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59" name="Google Shape;2059;p270"/>
              <p:cNvSpPr/>
              <p:nvPr/>
            </p:nvSpPr>
            <p:spPr>
              <a:xfrm rot="-270546">
                <a:off x="1219" y="3041"/>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0" name="Google Shape;2060;p270"/>
              <p:cNvSpPr/>
              <p:nvPr/>
            </p:nvSpPr>
            <p:spPr>
              <a:xfrm rot="-1132286">
                <a:off x="1207" y="2843"/>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1" name="Google Shape;2061;p270"/>
              <p:cNvSpPr/>
              <p:nvPr/>
            </p:nvSpPr>
            <p:spPr>
              <a:xfrm rot="-969272">
                <a:off x="1213" y="286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2" name="Google Shape;2062;p270"/>
              <p:cNvSpPr/>
              <p:nvPr/>
            </p:nvSpPr>
            <p:spPr>
              <a:xfrm rot="-969272">
                <a:off x="1216" y="288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3" name="Google Shape;2063;p270"/>
              <p:cNvSpPr/>
              <p:nvPr/>
            </p:nvSpPr>
            <p:spPr>
              <a:xfrm rot="-806259">
                <a:off x="1219" y="291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4" name="Google Shape;2064;p270"/>
              <p:cNvSpPr/>
              <p:nvPr/>
            </p:nvSpPr>
            <p:spPr>
              <a:xfrm rot="-1543941">
                <a:off x="1165" y="272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5" name="Google Shape;2065;p270"/>
              <p:cNvSpPr/>
              <p:nvPr/>
            </p:nvSpPr>
            <p:spPr>
              <a:xfrm rot="-1341953">
                <a:off x="1176" y="2752"/>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6" name="Google Shape;2066;p270"/>
              <p:cNvSpPr/>
              <p:nvPr/>
            </p:nvSpPr>
            <p:spPr>
              <a:xfrm rot="-1341953">
                <a:off x="1184" y="277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7" name="Google Shape;2067;p270"/>
              <p:cNvSpPr/>
              <p:nvPr/>
            </p:nvSpPr>
            <p:spPr>
              <a:xfrm rot="-1341953">
                <a:off x="1194" y="279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8" name="Google Shape;2068;p270"/>
              <p:cNvSpPr/>
              <p:nvPr/>
            </p:nvSpPr>
            <p:spPr>
              <a:xfrm rot="-1928746">
                <a:off x="1101" y="262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69" name="Google Shape;2069;p270"/>
              <p:cNvSpPr/>
              <p:nvPr/>
            </p:nvSpPr>
            <p:spPr>
              <a:xfrm rot="-1844175">
                <a:off x="1114" y="2645"/>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70" name="Google Shape;2070;p270"/>
              <p:cNvSpPr/>
              <p:nvPr/>
            </p:nvSpPr>
            <p:spPr>
              <a:xfrm rot="-1752383">
                <a:off x="1129" y="266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71" name="Google Shape;2071;p270"/>
              <p:cNvSpPr/>
              <p:nvPr/>
            </p:nvSpPr>
            <p:spPr>
              <a:xfrm rot="-1752383">
                <a:off x="1142" y="268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72" name="Google Shape;2072;p270"/>
              <p:cNvSpPr/>
              <p:nvPr/>
            </p:nvSpPr>
            <p:spPr>
              <a:xfrm rot="-2466736">
                <a:off x="1014" y="2538"/>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73" name="Google Shape;2073;p270"/>
              <p:cNvSpPr/>
              <p:nvPr/>
            </p:nvSpPr>
            <p:spPr>
              <a:xfrm rot="-2466736">
                <a:off x="1035" y="255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74" name="Google Shape;2074;p270"/>
              <p:cNvSpPr/>
              <p:nvPr/>
            </p:nvSpPr>
            <p:spPr>
              <a:xfrm rot="-2466736">
                <a:off x="1050" y="2574"/>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75" name="Google Shape;2075;p270"/>
              <p:cNvSpPr/>
              <p:nvPr/>
            </p:nvSpPr>
            <p:spPr>
              <a:xfrm rot="-2342866">
                <a:off x="1068" y="2590"/>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76" name="Google Shape;2076;p270"/>
              <p:cNvSpPr/>
              <p:nvPr/>
            </p:nvSpPr>
            <p:spPr>
              <a:xfrm>
                <a:off x="486" y="2563"/>
                <a:ext cx="180" cy="151"/>
              </a:xfrm>
              <a:custGeom>
                <a:avLst/>
                <a:gdLst/>
                <a:ahLst/>
                <a:cxnLst/>
                <a:rect l="l" t="t" r="r" b="b"/>
                <a:pathLst>
                  <a:path w="180" h="151" extrusionOk="0">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077" name="Google Shape;2077;p270"/>
              <p:cNvSpPr/>
              <p:nvPr/>
            </p:nvSpPr>
            <p:spPr>
              <a:xfrm rot="6575641">
                <a:off x="-217" y="3138"/>
                <a:ext cx="122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78" name="Google Shape;2078;p270"/>
              <p:cNvSpPr/>
              <p:nvPr/>
            </p:nvSpPr>
            <p:spPr>
              <a:xfrm rot="238799">
                <a:off x="4" y="3146"/>
                <a:ext cx="103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79" name="Google Shape;2079;p270"/>
              <p:cNvSpPr/>
              <p:nvPr/>
            </p:nvSpPr>
            <p:spPr>
              <a:xfrm rot="-2957028">
                <a:off x="907" y="247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0" name="Google Shape;2080;p270"/>
              <p:cNvSpPr/>
              <p:nvPr/>
            </p:nvSpPr>
            <p:spPr>
              <a:xfrm rot="-2957028">
                <a:off x="930" y="2486"/>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1" name="Google Shape;2081;p270"/>
              <p:cNvSpPr/>
              <p:nvPr/>
            </p:nvSpPr>
            <p:spPr>
              <a:xfrm rot="-2957028">
                <a:off x="954" y="2497"/>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2" name="Google Shape;2082;p270"/>
              <p:cNvSpPr/>
              <p:nvPr/>
            </p:nvSpPr>
            <p:spPr>
              <a:xfrm rot="-2661033">
                <a:off x="974" y="2509"/>
                <a:ext cx="86"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3" name="Google Shape;2083;p270"/>
              <p:cNvSpPr/>
              <p:nvPr/>
            </p:nvSpPr>
            <p:spPr>
              <a:xfrm rot="-3638503">
                <a:off x="788" y="242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4" name="Google Shape;2084;p270"/>
              <p:cNvSpPr/>
              <p:nvPr/>
            </p:nvSpPr>
            <p:spPr>
              <a:xfrm rot="-3638503">
                <a:off x="815" y="2434"/>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5" name="Google Shape;2085;p270"/>
              <p:cNvSpPr/>
              <p:nvPr/>
            </p:nvSpPr>
            <p:spPr>
              <a:xfrm rot="-3514633">
                <a:off x="837" y="2440"/>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6" name="Google Shape;2086;p270"/>
              <p:cNvSpPr/>
              <p:nvPr/>
            </p:nvSpPr>
            <p:spPr>
              <a:xfrm rot="-3220799">
                <a:off x="862" y="2452"/>
                <a:ext cx="8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7" name="Google Shape;2087;p270"/>
              <p:cNvSpPr/>
              <p:nvPr/>
            </p:nvSpPr>
            <p:spPr>
              <a:xfrm rot="-4338250">
                <a:off x="649" y="239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8" name="Google Shape;2088;p270"/>
              <p:cNvSpPr/>
              <p:nvPr/>
            </p:nvSpPr>
            <p:spPr>
              <a:xfrm rot="-4250359">
                <a:off x="677" y="240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89" name="Google Shape;2089;p270"/>
              <p:cNvSpPr/>
              <p:nvPr/>
            </p:nvSpPr>
            <p:spPr>
              <a:xfrm rot="-4250359">
                <a:off x="708" y="2406"/>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0" name="Google Shape;2090;p270"/>
              <p:cNvSpPr/>
              <p:nvPr/>
            </p:nvSpPr>
            <p:spPr>
              <a:xfrm rot="-3989246">
                <a:off x="738" y="241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1" name="Google Shape;2091;p270"/>
              <p:cNvSpPr/>
              <p:nvPr/>
            </p:nvSpPr>
            <p:spPr>
              <a:xfrm rot="-4862215">
                <a:off x="503" y="239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2" name="Google Shape;2092;p270"/>
              <p:cNvSpPr/>
              <p:nvPr/>
            </p:nvSpPr>
            <p:spPr>
              <a:xfrm rot="-4673370">
                <a:off x="534" y="2392"/>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3" name="Google Shape;2093;p270"/>
              <p:cNvSpPr/>
              <p:nvPr/>
            </p:nvSpPr>
            <p:spPr>
              <a:xfrm rot="-4646721">
                <a:off x="563"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4" name="Google Shape;2094;p270"/>
              <p:cNvSpPr/>
              <p:nvPr/>
            </p:nvSpPr>
            <p:spPr>
              <a:xfrm rot="-4580623">
                <a:off x="595" y="2390"/>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5" name="Google Shape;2095;p270"/>
              <p:cNvSpPr/>
              <p:nvPr/>
            </p:nvSpPr>
            <p:spPr>
              <a:xfrm rot="-5195129">
                <a:off x="355" y="241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6" name="Google Shape;2096;p270"/>
              <p:cNvSpPr/>
              <p:nvPr/>
            </p:nvSpPr>
            <p:spPr>
              <a:xfrm rot="-5360484">
                <a:off x="385" y="2408"/>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7" name="Google Shape;2097;p270"/>
              <p:cNvSpPr/>
              <p:nvPr/>
            </p:nvSpPr>
            <p:spPr>
              <a:xfrm rot="-5288939">
                <a:off x="419" y="2404"/>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8" name="Google Shape;2098;p270"/>
              <p:cNvSpPr/>
              <p:nvPr/>
            </p:nvSpPr>
            <p:spPr>
              <a:xfrm rot="-5164854">
                <a:off x="449" y="2400"/>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099" name="Google Shape;2099;p270"/>
              <p:cNvSpPr/>
              <p:nvPr/>
            </p:nvSpPr>
            <p:spPr>
              <a:xfrm rot="-6132163">
                <a:off x="206" y="245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0" name="Google Shape;2100;p270"/>
              <p:cNvSpPr/>
              <p:nvPr/>
            </p:nvSpPr>
            <p:spPr>
              <a:xfrm rot="-6220433">
                <a:off x="237" y="24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1" name="Google Shape;2101;p270"/>
              <p:cNvSpPr/>
              <p:nvPr/>
            </p:nvSpPr>
            <p:spPr>
              <a:xfrm rot="-6110943">
                <a:off x="266" y="243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2" name="Google Shape;2102;p270"/>
              <p:cNvSpPr/>
              <p:nvPr/>
            </p:nvSpPr>
            <p:spPr>
              <a:xfrm rot="-5919570">
                <a:off x="293" y="2426"/>
                <a:ext cx="69"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3" name="Google Shape;2103;p270"/>
              <p:cNvSpPr/>
              <p:nvPr/>
            </p:nvSpPr>
            <p:spPr>
              <a:xfrm rot="-7376291">
                <a:off x="6" y="254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4" name="Google Shape;2104;p270"/>
              <p:cNvSpPr/>
              <p:nvPr/>
            </p:nvSpPr>
            <p:spPr>
              <a:xfrm rot="-7168347">
                <a:off x="65" y="2516"/>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5" name="Google Shape;2105;p270"/>
              <p:cNvSpPr/>
              <p:nvPr/>
            </p:nvSpPr>
            <p:spPr>
              <a:xfrm rot="-6802416">
                <a:off x="92" y="250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6" name="Google Shape;2106;p270"/>
              <p:cNvSpPr/>
              <p:nvPr/>
            </p:nvSpPr>
            <p:spPr>
              <a:xfrm rot="-6802416">
                <a:off x="119" y="2492"/>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7" name="Google Shape;2107;p270"/>
              <p:cNvSpPr/>
              <p:nvPr/>
            </p:nvSpPr>
            <p:spPr>
              <a:xfrm rot="-6457704">
                <a:off x="150" y="2478"/>
                <a:ext cx="6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8" name="Google Shape;2108;p270"/>
              <p:cNvSpPr/>
              <p:nvPr/>
            </p:nvSpPr>
            <p:spPr>
              <a:xfrm rot="-1876771">
                <a:off x="0" y="3363"/>
                <a:ext cx="7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09" name="Google Shape;2109;p270"/>
              <p:cNvSpPr/>
              <p:nvPr/>
            </p:nvSpPr>
            <p:spPr>
              <a:xfrm rot="3283992">
                <a:off x="511" y="347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0" name="Google Shape;2110;p270"/>
              <p:cNvSpPr/>
              <p:nvPr/>
            </p:nvSpPr>
            <p:spPr>
              <a:xfrm rot="3283992">
                <a:off x="35" y="2798"/>
                <a:ext cx="24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1" name="Google Shape;2111;p270"/>
              <p:cNvSpPr/>
              <p:nvPr/>
            </p:nvSpPr>
            <p:spPr>
              <a:xfrm rot="-1876771">
                <a:off x="700" y="2851"/>
                <a:ext cx="31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2" name="Google Shape;2112;p270"/>
              <p:cNvSpPr/>
              <p:nvPr/>
            </p:nvSpPr>
            <p:spPr>
              <a:xfrm rot="5908516">
                <a:off x="200" y="3915"/>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3" name="Google Shape;2113;p270"/>
              <p:cNvSpPr/>
              <p:nvPr/>
            </p:nvSpPr>
            <p:spPr>
              <a:xfrm rot="6683973">
                <a:off x="45" y="3915"/>
                <a:ext cx="144"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4" name="Google Shape;2114;p270"/>
              <p:cNvSpPr/>
              <p:nvPr/>
            </p:nvSpPr>
            <p:spPr>
              <a:xfrm rot="5245609">
                <a:off x="361" y="389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5" name="Google Shape;2115;p270"/>
              <p:cNvSpPr/>
              <p:nvPr/>
            </p:nvSpPr>
            <p:spPr>
              <a:xfrm rot="4500520">
                <a:off x="522" y="3847"/>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6" name="Google Shape;2116;p270"/>
              <p:cNvSpPr/>
              <p:nvPr/>
            </p:nvSpPr>
            <p:spPr>
              <a:xfrm rot="3805227">
                <a:off x="670" y="377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7" name="Google Shape;2117;p270"/>
              <p:cNvSpPr/>
              <p:nvPr/>
            </p:nvSpPr>
            <p:spPr>
              <a:xfrm rot="3060138">
                <a:off x="813" y="3688"/>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8" name="Google Shape;2118;p270"/>
              <p:cNvSpPr/>
              <p:nvPr/>
            </p:nvSpPr>
            <p:spPr>
              <a:xfrm rot="2090281">
                <a:off x="938" y="3582"/>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19" name="Google Shape;2119;p270"/>
              <p:cNvSpPr/>
              <p:nvPr/>
            </p:nvSpPr>
            <p:spPr>
              <a:xfrm rot="-7168347">
                <a:off x="-18" y="2506"/>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0" name="Google Shape;2120;p270"/>
              <p:cNvSpPr/>
              <p:nvPr/>
            </p:nvSpPr>
            <p:spPr>
              <a:xfrm rot="-6406501">
                <a:off x="136" y="2433"/>
                <a:ext cx="132"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1" name="Google Shape;2121;p270"/>
              <p:cNvSpPr/>
              <p:nvPr/>
            </p:nvSpPr>
            <p:spPr>
              <a:xfrm rot="-4970620">
                <a:off x="447" y="2364"/>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2" name="Google Shape;2122;p270"/>
              <p:cNvSpPr/>
              <p:nvPr/>
            </p:nvSpPr>
            <p:spPr>
              <a:xfrm rot="-4298502">
                <a:off x="597" y="2360"/>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3" name="Google Shape;2123;p270"/>
              <p:cNvSpPr/>
              <p:nvPr/>
            </p:nvSpPr>
            <p:spPr>
              <a:xfrm rot="-3676305">
                <a:off x="739" y="2386"/>
                <a:ext cx="155"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4" name="Google Shape;2124;p270"/>
              <p:cNvSpPr/>
              <p:nvPr/>
            </p:nvSpPr>
            <p:spPr>
              <a:xfrm rot="-3188616">
                <a:off x="869" y="24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5" name="Google Shape;2125;p270"/>
              <p:cNvSpPr/>
              <p:nvPr/>
            </p:nvSpPr>
            <p:spPr>
              <a:xfrm rot="-2610246">
                <a:off x="984" y="2497"/>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6" name="Google Shape;2126;p270"/>
              <p:cNvSpPr/>
              <p:nvPr/>
            </p:nvSpPr>
            <p:spPr>
              <a:xfrm rot="-2190008">
                <a:off x="1075" y="2585"/>
                <a:ext cx="173"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7" name="Google Shape;2127;p270"/>
              <p:cNvSpPr/>
              <p:nvPr/>
            </p:nvSpPr>
            <p:spPr>
              <a:xfrm rot="-1728558">
                <a:off x="1147" y="2688"/>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8" name="Google Shape;2128;p270"/>
              <p:cNvSpPr/>
              <p:nvPr/>
            </p:nvSpPr>
            <p:spPr>
              <a:xfrm rot="-1172118">
                <a:off x="1198" y="2805"/>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29" name="Google Shape;2129;p270"/>
              <p:cNvSpPr/>
              <p:nvPr/>
            </p:nvSpPr>
            <p:spPr>
              <a:xfrm rot="-753845">
                <a:off x="1218" y="2930"/>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30" name="Google Shape;2130;p270"/>
              <p:cNvSpPr/>
              <p:nvPr/>
            </p:nvSpPr>
            <p:spPr>
              <a:xfrm rot="-287823">
                <a:off x="1213" y="3066"/>
                <a:ext cx="167"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31" name="Google Shape;2131;p270"/>
              <p:cNvSpPr/>
              <p:nvPr/>
            </p:nvSpPr>
            <p:spPr>
              <a:xfrm rot="696741">
                <a:off x="1126" y="3337"/>
                <a:ext cx="15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32" name="Google Shape;2132;p270"/>
              <p:cNvSpPr/>
              <p:nvPr/>
            </p:nvSpPr>
            <p:spPr>
              <a:xfrm rot="1529990">
                <a:off x="1041" y="3465"/>
                <a:ext cx="140"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33" name="Google Shape;2133;p270"/>
              <p:cNvSpPr/>
              <p:nvPr/>
            </p:nvSpPr>
            <p:spPr>
              <a:xfrm>
                <a:off x="850" y="3136"/>
                <a:ext cx="204" cy="120"/>
              </a:xfrm>
              <a:custGeom>
                <a:avLst/>
                <a:gdLst/>
                <a:ahLst/>
                <a:cxnLst/>
                <a:rect l="l" t="t" r="r" b="b"/>
                <a:pathLst>
                  <a:path w="204" h="120" extrusionOk="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34" name="Google Shape;2134;p270"/>
              <p:cNvSpPr/>
              <p:nvPr/>
            </p:nvSpPr>
            <p:spPr>
              <a:xfrm>
                <a:off x="19" y="2722"/>
                <a:ext cx="90" cy="78"/>
              </a:xfrm>
              <a:custGeom>
                <a:avLst/>
                <a:gdLst/>
                <a:ahLst/>
                <a:cxnLst/>
                <a:rect l="l" t="t" r="r" b="b"/>
                <a:pathLst>
                  <a:path w="90" h="78" extrusionOk="0">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35" name="Google Shape;2135;p270"/>
              <p:cNvSpPr/>
              <p:nvPr/>
            </p:nvSpPr>
            <p:spPr>
              <a:xfrm>
                <a:off x="97" y="2651"/>
                <a:ext cx="101" cy="89"/>
              </a:xfrm>
              <a:custGeom>
                <a:avLst/>
                <a:gdLst/>
                <a:ahLst/>
                <a:cxnLst/>
                <a:rect l="l" t="t" r="r" b="b"/>
                <a:pathLst>
                  <a:path w="101" h="89" extrusionOk="0">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36" name="Google Shape;2136;p270"/>
              <p:cNvSpPr/>
              <p:nvPr/>
            </p:nvSpPr>
            <p:spPr>
              <a:xfrm>
                <a:off x="677" y="3502"/>
                <a:ext cx="83" cy="78"/>
              </a:xfrm>
              <a:custGeom>
                <a:avLst/>
                <a:gdLst/>
                <a:ahLst/>
                <a:cxnLst/>
                <a:rect l="l" t="t" r="r" b="b"/>
                <a:pathLst>
                  <a:path w="83" h="78" extrusionOk="0">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37" name="Google Shape;2137;p270"/>
              <p:cNvSpPr/>
              <p:nvPr/>
            </p:nvSpPr>
            <p:spPr>
              <a:xfrm>
                <a:off x="940" y="2782"/>
                <a:ext cx="90" cy="72"/>
              </a:xfrm>
              <a:custGeom>
                <a:avLst/>
                <a:gdLst/>
                <a:ahLst/>
                <a:cxnLst/>
                <a:rect l="l" t="t" r="r" b="b"/>
                <a:pathLst>
                  <a:path w="90" h="72" extrusionOk="0">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38" name="Google Shape;2138;p270"/>
              <p:cNvSpPr/>
              <p:nvPr/>
            </p:nvSpPr>
            <p:spPr>
              <a:xfrm>
                <a:off x="898" y="2716"/>
                <a:ext cx="90" cy="84"/>
              </a:xfrm>
              <a:custGeom>
                <a:avLst/>
                <a:gdLst/>
                <a:ahLst/>
                <a:cxnLst/>
                <a:rect l="l" t="t" r="r" b="b"/>
                <a:pathLst>
                  <a:path w="90" h="84" extrusionOk="0">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39" name="Google Shape;2139;p270"/>
              <p:cNvSpPr/>
              <p:nvPr/>
            </p:nvSpPr>
            <p:spPr>
              <a:xfrm>
                <a:off x="7" y="3837"/>
                <a:ext cx="6" cy="12"/>
              </a:xfrm>
              <a:custGeom>
                <a:avLst/>
                <a:gdLst/>
                <a:ahLst/>
                <a:cxnLst/>
                <a:rect l="l" t="t" r="r" b="b"/>
                <a:pathLst>
                  <a:path w="6" h="12" extrusionOk="0">
                    <a:moveTo>
                      <a:pt x="6" y="0"/>
                    </a:moveTo>
                    <a:lnTo>
                      <a:pt x="6" y="0"/>
                    </a:lnTo>
                    <a:lnTo>
                      <a:pt x="0" y="0"/>
                    </a:lnTo>
                    <a:lnTo>
                      <a:pt x="0" y="12"/>
                    </a:lnTo>
                    <a:lnTo>
                      <a:pt x="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40" name="Google Shape;2140;p270"/>
              <p:cNvSpPr/>
              <p:nvPr/>
            </p:nvSpPr>
            <p:spPr>
              <a:xfrm>
                <a:off x="7" y="2555"/>
                <a:ext cx="30" cy="48"/>
              </a:xfrm>
              <a:custGeom>
                <a:avLst/>
                <a:gdLst/>
                <a:ahLst/>
                <a:cxnLst/>
                <a:rect l="l" t="t" r="r" b="b"/>
                <a:pathLst>
                  <a:path w="30" h="48" extrusionOk="0">
                    <a:moveTo>
                      <a:pt x="18" y="48"/>
                    </a:moveTo>
                    <a:lnTo>
                      <a:pt x="18" y="48"/>
                    </a:lnTo>
                    <a:lnTo>
                      <a:pt x="30" y="42"/>
                    </a:lnTo>
                    <a:lnTo>
                      <a:pt x="0" y="0"/>
                    </a:lnTo>
                    <a:lnTo>
                      <a:pt x="0" y="24"/>
                    </a:lnTo>
                    <a:lnTo>
                      <a:pt x="18" y="4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41" name="Google Shape;2141;p270"/>
              <p:cNvSpPr/>
              <p:nvPr/>
            </p:nvSpPr>
            <p:spPr>
              <a:xfrm>
                <a:off x="7" y="3843"/>
                <a:ext cx="36" cy="66"/>
              </a:xfrm>
              <a:custGeom>
                <a:avLst/>
                <a:gdLst/>
                <a:ahLst/>
                <a:cxnLst/>
                <a:rect l="l" t="t" r="r" b="b"/>
                <a:pathLst>
                  <a:path w="36" h="66" extrusionOk="0">
                    <a:moveTo>
                      <a:pt x="36" y="0"/>
                    </a:moveTo>
                    <a:lnTo>
                      <a:pt x="24" y="0"/>
                    </a:lnTo>
                    <a:lnTo>
                      <a:pt x="0" y="36"/>
                    </a:lnTo>
                    <a:lnTo>
                      <a:pt x="0" y="66"/>
                    </a:lnTo>
                    <a:lnTo>
                      <a:pt x="36"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42" name="Google Shape;2142;p270"/>
              <p:cNvSpPr/>
              <p:nvPr/>
            </p:nvSpPr>
            <p:spPr>
              <a:xfrm rot="244926">
                <a:off x="1177" y="3201"/>
                <a:ext cx="161"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43" name="Google Shape;2143;p270"/>
              <p:cNvSpPr/>
              <p:nvPr/>
            </p:nvSpPr>
            <p:spPr>
              <a:xfrm rot="-5598588">
                <a:off x="290" y="2386"/>
                <a:ext cx="138" cy="12"/>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44" name="Google Shape;2144;p270"/>
              <p:cNvSpPr/>
              <p:nvPr/>
            </p:nvSpPr>
            <p:spPr>
              <a:xfrm>
                <a:off x="139" y="3573"/>
                <a:ext cx="144" cy="154"/>
              </a:xfrm>
              <a:custGeom>
                <a:avLst/>
                <a:gdLst/>
                <a:ahLst/>
                <a:cxnLst/>
                <a:rect l="l" t="t" r="r" b="b"/>
                <a:pathLst>
                  <a:path w="144" h="154" extrusionOk="0">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45" name="Google Shape;2145;p270"/>
              <p:cNvSpPr/>
              <p:nvPr/>
            </p:nvSpPr>
            <p:spPr>
              <a:xfrm rot="-2857037">
                <a:off x="619" y="3550"/>
                <a:ext cx="68" cy="69"/>
              </a:xfrm>
              <a:custGeom>
                <a:avLst/>
                <a:gdLst/>
                <a:ahLst/>
                <a:cxnLst/>
                <a:rect l="l" t="t" r="r" b="b"/>
                <a:pathLst>
                  <a:path w="144" h="154" extrusionOk="0">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2146" name="Google Shape;2146;p270"/>
              <p:cNvSpPr/>
              <p:nvPr/>
            </p:nvSpPr>
            <p:spPr>
              <a:xfrm>
                <a:off x="235" y="2503"/>
                <a:ext cx="348" cy="1272"/>
              </a:xfrm>
              <a:custGeom>
                <a:avLst/>
                <a:gdLst/>
                <a:ahLst/>
                <a:cxnLst/>
                <a:rect l="l" t="t" r="r" b="b"/>
                <a:pathLst>
                  <a:path w="348" h="1272" extrusionOk="0">
                    <a:moveTo>
                      <a:pt x="0" y="0"/>
                    </a:moveTo>
                    <a:lnTo>
                      <a:pt x="287" y="582"/>
                    </a:lnTo>
                    <a:lnTo>
                      <a:pt x="348" y="1272"/>
                    </a:lnTo>
                    <a:lnTo>
                      <a:pt x="54" y="676"/>
                    </a:lnTo>
                    <a:lnTo>
                      <a:pt x="0" y="0"/>
                    </a:lnTo>
                    <a:close/>
                  </a:path>
                </a:pathLst>
              </a:custGeom>
              <a:gradFill>
                <a:gsLst>
                  <a:gs pos="0">
                    <a:schemeClr val="dk1"/>
                  </a:gs>
                  <a:gs pos="100000">
                    <a:srgbClr val="595B69"/>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47" name="Google Shape;2147;p270"/>
              <p:cNvSpPr/>
              <p:nvPr/>
            </p:nvSpPr>
            <p:spPr>
              <a:xfrm rot="-1684349">
                <a:off x="296" y="3047"/>
                <a:ext cx="221" cy="174"/>
              </a:xfrm>
              <a:prstGeom prst="ellipse">
                <a:avLst/>
              </a:prstGeom>
              <a:gradFill>
                <a:gsLst>
                  <a:gs pos="0">
                    <a:srgbClr val="575966"/>
                  </a:gs>
                  <a:gs pos="50000">
                    <a:schemeClr val="dk1"/>
                  </a:gs>
                  <a:gs pos="100000">
                    <a:srgbClr val="57596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grpSp>
      <p:sp>
        <p:nvSpPr>
          <p:cNvPr id="2148" name="Google Shape;2148;p270"/>
          <p:cNvSpPr txBox="1">
            <a:spLocks noGrp="1"/>
          </p:cNvSpPr>
          <p:nvPr>
            <p:ph type="title"/>
          </p:nvPr>
        </p:nvSpPr>
        <p:spPr>
          <a:xfrm>
            <a:off x="301625" y="228600"/>
            <a:ext cx="854075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2"/>
                </a:solidFill>
                <a:latin typeface="Tahoma"/>
                <a:ea typeface="Tahoma"/>
                <a:cs typeface="Tahoma"/>
                <a:sym typeface="Tahoma"/>
              </a:defRPr>
            </a:lvl1pPr>
            <a:lvl2pPr marR="0" lvl="1" algn="ctr" rtl="0">
              <a:spcBef>
                <a:spcPts val="0"/>
              </a:spcBef>
              <a:spcAft>
                <a:spcPts val="0"/>
              </a:spcAft>
              <a:buSzPts val="1400"/>
              <a:buNone/>
              <a:defRPr sz="4400" b="0" i="0" u="none" strike="noStrike" cap="none">
                <a:solidFill>
                  <a:schemeClr val="lt2"/>
                </a:solidFill>
                <a:latin typeface="Tahoma"/>
                <a:ea typeface="Tahoma"/>
                <a:cs typeface="Tahoma"/>
                <a:sym typeface="Tahoma"/>
              </a:defRPr>
            </a:lvl2pPr>
            <a:lvl3pPr marR="0" lvl="2" algn="ctr" rtl="0">
              <a:spcBef>
                <a:spcPts val="0"/>
              </a:spcBef>
              <a:spcAft>
                <a:spcPts val="0"/>
              </a:spcAft>
              <a:buSzPts val="1400"/>
              <a:buNone/>
              <a:defRPr sz="4400" b="0" i="0" u="none" strike="noStrike" cap="none">
                <a:solidFill>
                  <a:schemeClr val="lt2"/>
                </a:solidFill>
                <a:latin typeface="Tahoma"/>
                <a:ea typeface="Tahoma"/>
                <a:cs typeface="Tahoma"/>
                <a:sym typeface="Tahoma"/>
              </a:defRPr>
            </a:lvl3pPr>
            <a:lvl4pPr marR="0" lvl="3" algn="ctr" rtl="0">
              <a:spcBef>
                <a:spcPts val="0"/>
              </a:spcBef>
              <a:spcAft>
                <a:spcPts val="0"/>
              </a:spcAft>
              <a:buSzPts val="1400"/>
              <a:buNone/>
              <a:defRPr sz="4400" b="0" i="0" u="none" strike="noStrike" cap="none">
                <a:solidFill>
                  <a:schemeClr val="lt2"/>
                </a:solidFill>
                <a:latin typeface="Tahoma"/>
                <a:ea typeface="Tahoma"/>
                <a:cs typeface="Tahoma"/>
                <a:sym typeface="Tahoma"/>
              </a:defRPr>
            </a:lvl4pPr>
            <a:lvl5pPr marR="0" lvl="4" algn="ctr" rtl="0">
              <a:spcBef>
                <a:spcPts val="0"/>
              </a:spcBef>
              <a:spcAft>
                <a:spcPts val="0"/>
              </a:spcAft>
              <a:buSzPts val="1400"/>
              <a:buNone/>
              <a:defRPr sz="4400" b="0" i="0" u="none" strike="noStrike" cap="none">
                <a:solidFill>
                  <a:schemeClr val="lt2"/>
                </a:solidFill>
                <a:latin typeface="Tahoma"/>
                <a:ea typeface="Tahoma"/>
                <a:cs typeface="Tahoma"/>
                <a:sym typeface="Tahoma"/>
              </a:defRPr>
            </a:lvl5pPr>
            <a:lvl6pPr marR="0" lvl="5" algn="ctr" rtl="0">
              <a:spcBef>
                <a:spcPts val="0"/>
              </a:spcBef>
              <a:spcAft>
                <a:spcPts val="0"/>
              </a:spcAft>
              <a:buSzPts val="1400"/>
              <a:buNone/>
              <a:defRPr sz="4400" b="0" i="0" u="none" strike="noStrike" cap="none">
                <a:solidFill>
                  <a:schemeClr val="lt2"/>
                </a:solidFill>
                <a:latin typeface="Tahoma"/>
                <a:ea typeface="Tahoma"/>
                <a:cs typeface="Tahoma"/>
                <a:sym typeface="Tahoma"/>
              </a:defRPr>
            </a:lvl6pPr>
            <a:lvl7pPr marR="0" lvl="6" algn="ctr" rtl="0">
              <a:spcBef>
                <a:spcPts val="0"/>
              </a:spcBef>
              <a:spcAft>
                <a:spcPts val="0"/>
              </a:spcAft>
              <a:buSzPts val="1400"/>
              <a:buNone/>
              <a:defRPr sz="4400" b="0" i="0" u="none" strike="noStrike" cap="none">
                <a:solidFill>
                  <a:schemeClr val="lt2"/>
                </a:solidFill>
                <a:latin typeface="Tahoma"/>
                <a:ea typeface="Tahoma"/>
                <a:cs typeface="Tahoma"/>
                <a:sym typeface="Tahoma"/>
              </a:defRPr>
            </a:lvl7pPr>
            <a:lvl8pPr marR="0" lvl="7" algn="ctr" rtl="0">
              <a:spcBef>
                <a:spcPts val="0"/>
              </a:spcBef>
              <a:spcAft>
                <a:spcPts val="0"/>
              </a:spcAft>
              <a:buSzPts val="1400"/>
              <a:buNone/>
              <a:defRPr sz="4400" b="0" i="0" u="none" strike="noStrike" cap="none">
                <a:solidFill>
                  <a:schemeClr val="lt2"/>
                </a:solidFill>
                <a:latin typeface="Tahoma"/>
                <a:ea typeface="Tahoma"/>
                <a:cs typeface="Tahoma"/>
                <a:sym typeface="Tahoma"/>
              </a:defRPr>
            </a:lvl8pPr>
            <a:lvl9pPr marR="0" lvl="8" algn="ctr" rtl="0">
              <a:spcBef>
                <a:spcPts val="0"/>
              </a:spcBef>
              <a:spcAft>
                <a:spcPts val="0"/>
              </a:spcAft>
              <a:buSzPts val="1400"/>
              <a:buNone/>
              <a:defRPr sz="4400" b="0" i="0" u="none" strike="noStrike" cap="none">
                <a:solidFill>
                  <a:schemeClr val="lt2"/>
                </a:solidFill>
                <a:latin typeface="Tahoma"/>
                <a:ea typeface="Tahoma"/>
                <a:cs typeface="Tahoma"/>
                <a:sym typeface="Tahoma"/>
              </a:defRPr>
            </a:lvl9pPr>
          </a:lstStyle>
          <a:p>
            <a:endParaRPr/>
          </a:p>
        </p:txBody>
      </p:sp>
      <p:sp>
        <p:nvSpPr>
          <p:cNvPr id="2149" name="Google Shape;2149;p270"/>
          <p:cNvSpPr txBox="1">
            <a:spLocks noGrp="1"/>
          </p:cNvSpPr>
          <p:nvPr>
            <p:ph type="dt" idx="10"/>
          </p:nvPr>
        </p:nvSpPr>
        <p:spPr>
          <a:xfrm>
            <a:off x="301625" y="6245225"/>
            <a:ext cx="2289175"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150" name="Google Shape;2150;p27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151" name="Google Shape;2151;p270"/>
          <p:cNvSpPr txBox="1">
            <a:spLocks noGrp="1"/>
          </p:cNvSpPr>
          <p:nvPr>
            <p:ph type="sldNum" idx="12"/>
          </p:nvPr>
        </p:nvSpPr>
        <p:spPr>
          <a:xfrm>
            <a:off x="6553200" y="6245225"/>
            <a:ext cx="2289175"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
        <p:nvSpPr>
          <p:cNvPr id="2152" name="Google Shape;2152;p270"/>
          <p:cNvSpPr txBox="1">
            <a:spLocks noGrp="1"/>
          </p:cNvSpPr>
          <p:nvPr>
            <p:ph type="body" idx="1"/>
          </p:nvPr>
        </p:nvSpPr>
        <p:spPr>
          <a:xfrm>
            <a:off x="301625" y="1600200"/>
            <a:ext cx="8540750" cy="4498975"/>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hlink"/>
              </a:buClr>
              <a:buSzPts val="2560"/>
              <a:buFont typeface="Arial"/>
              <a:buChar char="►"/>
              <a:defRPr sz="3200" b="0" i="0" u="none" strike="noStrike" cap="none">
                <a:solidFill>
                  <a:schemeClr val="lt1"/>
                </a:solidFill>
                <a:latin typeface="Tahoma"/>
                <a:ea typeface="Tahoma"/>
                <a:cs typeface="Tahoma"/>
                <a:sym typeface="Tahoma"/>
              </a:defRPr>
            </a:lvl1pPr>
            <a:lvl2pPr marL="914400" marR="0" lvl="1" indent="-406400" algn="l" rtl="0">
              <a:spcBef>
                <a:spcPts val="560"/>
              </a:spcBef>
              <a:spcAft>
                <a:spcPts val="0"/>
              </a:spcAft>
              <a:buClr>
                <a:schemeClr val="folHlink"/>
              </a:buClr>
              <a:buSzPts val="2800"/>
              <a:buFont typeface="Noto Sans Symbols"/>
              <a:buChar char="▪"/>
              <a:defRPr sz="2800" b="0" i="0" u="none" strike="noStrike" cap="none">
                <a:solidFill>
                  <a:schemeClr val="lt1"/>
                </a:solidFill>
                <a:latin typeface="Tahoma"/>
                <a:ea typeface="Tahoma"/>
                <a:cs typeface="Tahoma"/>
                <a:sym typeface="Tahoma"/>
              </a:defRPr>
            </a:lvl2pPr>
            <a:lvl3pPr marL="1371600" marR="0" lvl="2" indent="-350519" algn="l" rtl="0">
              <a:spcBef>
                <a:spcPts val="480"/>
              </a:spcBef>
              <a:spcAft>
                <a:spcPts val="0"/>
              </a:spcAft>
              <a:buClr>
                <a:schemeClr val="hlink"/>
              </a:buClr>
              <a:buSzPts val="1920"/>
              <a:buFont typeface="Arial"/>
              <a:buChar char="►"/>
              <a:defRPr sz="2400" b="0" i="0" u="none" strike="noStrike" cap="none">
                <a:solidFill>
                  <a:schemeClr val="lt1"/>
                </a:solidFill>
                <a:latin typeface="Tahoma"/>
                <a:ea typeface="Tahoma"/>
                <a:cs typeface="Tahoma"/>
                <a:sym typeface="Tahoma"/>
              </a:defRPr>
            </a:lvl3pPr>
            <a:lvl4pPr marL="1828800" marR="0" lvl="3" indent="-355600" algn="l" rtl="0">
              <a:spcBef>
                <a:spcPts val="400"/>
              </a:spcBef>
              <a:spcAft>
                <a:spcPts val="0"/>
              </a:spcAft>
              <a:buClr>
                <a:schemeClr val="folHlink"/>
              </a:buClr>
              <a:buSzPts val="2000"/>
              <a:buFont typeface="Noto Sans Symbols"/>
              <a:buChar char="▪"/>
              <a:defRPr sz="2000" b="0" i="0" u="none" strike="noStrike" cap="none">
                <a:solidFill>
                  <a:schemeClr val="lt1"/>
                </a:solidFill>
                <a:latin typeface="Tahoma"/>
                <a:ea typeface="Tahoma"/>
                <a:cs typeface="Tahoma"/>
                <a:sym typeface="Tahoma"/>
              </a:defRPr>
            </a:lvl4pPr>
            <a:lvl5pPr marL="2286000" marR="0" lvl="4"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5pPr>
            <a:lvl6pPr marL="2743200" marR="0" lvl="5"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6pPr>
            <a:lvl7pPr marL="3200400" marR="0" lvl="6"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7pPr>
            <a:lvl8pPr marL="3657600" marR="0" lvl="7"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8pPr>
            <a:lvl9pPr marL="4114800" marR="0" lvl="8" indent="-330200" algn="l" rtl="0">
              <a:spcBef>
                <a:spcPts val="400"/>
              </a:spcBef>
              <a:spcAft>
                <a:spcPts val="0"/>
              </a:spcAft>
              <a:buClr>
                <a:schemeClr val="hlink"/>
              </a:buClr>
              <a:buSzPts val="1600"/>
              <a:buFont typeface="Arial"/>
              <a:buChar char="►"/>
              <a:defRPr sz="2000" b="0" i="0" u="none" strike="noStrike" cap="none">
                <a:solidFill>
                  <a:schemeClr val="lt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89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a:gsLst>
            <a:gs pos="0">
              <a:srgbClr val="000073"/>
            </a:gs>
            <a:gs pos="100000">
              <a:schemeClr val="dk2"/>
            </a:gs>
          </a:gsLst>
          <a:lin ang="5400000" scaled="0"/>
        </a:gradFill>
        <a:effectLst/>
      </p:bgPr>
    </p:bg>
    <p:spTree>
      <p:nvGrpSpPr>
        <p:cNvPr id="1" name="Shape 2157"/>
        <p:cNvGrpSpPr/>
        <p:nvPr/>
      </p:nvGrpSpPr>
      <p:grpSpPr>
        <a:xfrm>
          <a:off x="0" y="0"/>
          <a:ext cx="0" cy="0"/>
          <a:chOff x="0" y="0"/>
          <a:chExt cx="0" cy="0"/>
        </a:xfrm>
      </p:grpSpPr>
      <p:grpSp>
        <p:nvGrpSpPr>
          <p:cNvPr id="2158" name="Google Shape;2158;p272"/>
          <p:cNvGrpSpPr/>
          <p:nvPr/>
        </p:nvGrpSpPr>
        <p:grpSpPr>
          <a:xfrm>
            <a:off x="0" y="0"/>
            <a:ext cx="9145588" cy="6845300"/>
            <a:chOff x="0" y="0"/>
            <a:chExt cx="5761" cy="4312"/>
          </a:xfrm>
        </p:grpSpPr>
        <p:sp>
          <p:nvSpPr>
            <p:cNvPr id="2159" name="Google Shape;2159;p272"/>
            <p:cNvSpPr/>
            <p:nvPr/>
          </p:nvSpPr>
          <p:spPr>
            <a:xfrm>
              <a:off x="0" y="0"/>
              <a:ext cx="5753" cy="4312"/>
            </a:xfrm>
            <a:prstGeom prst="rect">
              <a:avLst/>
            </a:prstGeom>
            <a:gradFill>
              <a:gsLst>
                <a:gs pos="0">
                  <a:srgbClr val="000080"/>
                </a:gs>
                <a:gs pos="100000">
                  <a:srgbClr val="00002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60" name="Google Shape;2160;p272"/>
            <p:cNvSpPr/>
            <p:nvPr/>
          </p:nvSpPr>
          <p:spPr>
            <a:xfrm>
              <a:off x="0" y="73"/>
              <a:ext cx="5761" cy="4166"/>
            </a:xfrm>
            <a:custGeom>
              <a:avLst/>
              <a:gdLst/>
              <a:ahLst/>
              <a:cxnLst/>
              <a:rect l="l" t="t" r="r" b="b"/>
              <a:pathLst>
                <a:path w="5761" h="4166" extrusionOk="0">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gradFill>
              <a:gsLst>
                <a:gs pos="0">
                  <a:srgbClr val="00007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grpSp>
      <p:sp>
        <p:nvSpPr>
          <p:cNvPr id="2161" name="Google Shape;2161;p272"/>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2162" name="Google Shape;2162;p272"/>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2"/>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895" r:id="rId1"/>
    <p:sldLayoutId id="214748389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a:gsLst>
            <a:gs pos="0">
              <a:srgbClr val="000073"/>
            </a:gs>
            <a:gs pos="100000">
              <a:schemeClr val="dk2"/>
            </a:gs>
          </a:gsLst>
          <a:lin ang="5400000" scaled="0"/>
        </a:gradFill>
        <a:effectLst/>
      </p:bgPr>
    </p:bg>
    <p:spTree>
      <p:nvGrpSpPr>
        <p:cNvPr id="1" name="Shape 2171"/>
        <p:cNvGrpSpPr/>
        <p:nvPr/>
      </p:nvGrpSpPr>
      <p:grpSpPr>
        <a:xfrm>
          <a:off x="0" y="0"/>
          <a:ext cx="0" cy="0"/>
          <a:chOff x="0" y="0"/>
          <a:chExt cx="0" cy="0"/>
        </a:xfrm>
      </p:grpSpPr>
      <p:grpSp>
        <p:nvGrpSpPr>
          <p:cNvPr id="2172" name="Google Shape;2172;p275"/>
          <p:cNvGrpSpPr/>
          <p:nvPr/>
        </p:nvGrpSpPr>
        <p:grpSpPr>
          <a:xfrm>
            <a:off x="0" y="0"/>
            <a:ext cx="9145588" cy="6845300"/>
            <a:chOff x="0" y="0"/>
            <a:chExt cx="5761" cy="4312"/>
          </a:xfrm>
        </p:grpSpPr>
        <p:sp>
          <p:nvSpPr>
            <p:cNvPr id="2173" name="Google Shape;2173;p275"/>
            <p:cNvSpPr/>
            <p:nvPr/>
          </p:nvSpPr>
          <p:spPr>
            <a:xfrm>
              <a:off x="0" y="0"/>
              <a:ext cx="5753" cy="4312"/>
            </a:xfrm>
            <a:prstGeom prst="rect">
              <a:avLst/>
            </a:prstGeom>
            <a:gradFill>
              <a:gsLst>
                <a:gs pos="0">
                  <a:srgbClr val="000080"/>
                </a:gs>
                <a:gs pos="100000">
                  <a:srgbClr val="00002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174" name="Google Shape;2174;p275"/>
            <p:cNvSpPr/>
            <p:nvPr/>
          </p:nvSpPr>
          <p:spPr>
            <a:xfrm>
              <a:off x="0" y="73"/>
              <a:ext cx="5761" cy="4166"/>
            </a:xfrm>
            <a:custGeom>
              <a:avLst/>
              <a:gdLst/>
              <a:ahLst/>
              <a:cxnLst/>
              <a:rect l="l" t="t" r="r" b="b"/>
              <a:pathLst>
                <a:path w="5761" h="4166" extrusionOk="0">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gradFill>
              <a:gsLst>
                <a:gs pos="0">
                  <a:srgbClr val="00007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grpSp>
      <p:sp>
        <p:nvSpPr>
          <p:cNvPr id="2175" name="Google Shape;2175;p275"/>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2176" name="Google Shape;2176;p275"/>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2"/>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a:gsLst>
            <a:gs pos="0">
              <a:srgbClr val="000073"/>
            </a:gs>
            <a:gs pos="100000">
              <a:schemeClr val="dk2"/>
            </a:gs>
          </a:gsLst>
          <a:lin ang="5400000" scaled="0"/>
        </a:gradFill>
        <a:effectLst/>
      </p:bgPr>
    </p:bg>
    <p:spTree>
      <p:nvGrpSpPr>
        <p:cNvPr id="1" name="Shape 2217"/>
        <p:cNvGrpSpPr/>
        <p:nvPr/>
      </p:nvGrpSpPr>
      <p:grpSpPr>
        <a:xfrm>
          <a:off x="0" y="0"/>
          <a:ext cx="0" cy="0"/>
          <a:chOff x="0" y="0"/>
          <a:chExt cx="0" cy="0"/>
        </a:xfrm>
      </p:grpSpPr>
      <p:grpSp>
        <p:nvGrpSpPr>
          <p:cNvPr id="2218" name="Google Shape;2218;p288"/>
          <p:cNvGrpSpPr/>
          <p:nvPr/>
        </p:nvGrpSpPr>
        <p:grpSpPr>
          <a:xfrm>
            <a:off x="0" y="0"/>
            <a:ext cx="9145588" cy="6845300"/>
            <a:chOff x="0" y="0"/>
            <a:chExt cx="5761" cy="4312"/>
          </a:xfrm>
        </p:grpSpPr>
        <p:sp>
          <p:nvSpPr>
            <p:cNvPr id="2219" name="Google Shape;2219;p288"/>
            <p:cNvSpPr/>
            <p:nvPr/>
          </p:nvSpPr>
          <p:spPr>
            <a:xfrm>
              <a:off x="0" y="0"/>
              <a:ext cx="5753" cy="4312"/>
            </a:xfrm>
            <a:prstGeom prst="rect">
              <a:avLst/>
            </a:prstGeom>
            <a:gradFill>
              <a:gsLst>
                <a:gs pos="0">
                  <a:srgbClr val="000080"/>
                </a:gs>
                <a:gs pos="100000">
                  <a:srgbClr val="000026"/>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2220" name="Google Shape;2220;p288"/>
            <p:cNvSpPr/>
            <p:nvPr/>
          </p:nvSpPr>
          <p:spPr>
            <a:xfrm>
              <a:off x="0" y="73"/>
              <a:ext cx="5761" cy="4166"/>
            </a:xfrm>
            <a:custGeom>
              <a:avLst/>
              <a:gdLst/>
              <a:ahLst/>
              <a:cxnLst/>
              <a:rect l="l" t="t" r="r" b="b"/>
              <a:pathLst>
                <a:path w="5761" h="4166" extrusionOk="0">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gradFill>
              <a:gsLst>
                <a:gs pos="0">
                  <a:srgbClr val="000073"/>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221" name="Google Shape;2221;p288"/>
          <p:cNvSpPr txBox="1">
            <a:spLocks noGrp="1"/>
          </p:cNvSpPr>
          <p:nvPr>
            <p:ph type="title"/>
          </p:nvPr>
        </p:nvSpPr>
        <p:spPr>
          <a:xfrm>
            <a:off x="685800" y="609600"/>
            <a:ext cx="7772400" cy="1143000"/>
          </a:xfrm>
          <a:prstGeom prst="rect">
            <a:avLst/>
          </a:prstGeom>
          <a:noFill/>
          <a:ln>
            <a:noFill/>
          </a:ln>
        </p:spPr>
        <p:txBody>
          <a:bodyPr spcFirstLastPara="1" wrap="square" lIns="90475" tIns="44450" rIns="90475" bIns="44450" anchor="ctr" anchorCtr="0"/>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2222" name="Google Shape;2222;p288"/>
          <p:cNvSpPr txBox="1">
            <a:spLocks noGrp="1"/>
          </p:cNvSpPr>
          <p:nvPr>
            <p:ph type="body" idx="1"/>
          </p:nvPr>
        </p:nvSpPr>
        <p:spPr>
          <a:xfrm>
            <a:off x="685800" y="1981200"/>
            <a:ext cx="777240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2"/>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90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26"/>
        <p:cNvGrpSpPr/>
        <p:nvPr/>
      </p:nvGrpSpPr>
      <p:grpSpPr>
        <a:xfrm>
          <a:off x="0" y="0"/>
          <a:ext cx="0" cy="0"/>
          <a:chOff x="0" y="0"/>
          <a:chExt cx="0" cy="0"/>
        </a:xfrm>
      </p:grpSpPr>
      <p:sp>
        <p:nvSpPr>
          <p:cNvPr id="2227" name="Google Shape;2227;p29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rgbClr val="FFFFFF"/>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FFFFFF"/>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FFFFFF"/>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FFFFFF"/>
                </a:solidFill>
                <a:latin typeface="Arial"/>
                <a:ea typeface="Arial"/>
                <a:cs typeface="Arial"/>
                <a:sym typeface="Arial"/>
              </a:defRPr>
            </a:lvl9pPr>
          </a:lstStyle>
          <a:p>
            <a:endParaRPr dirty="0"/>
          </a:p>
        </p:txBody>
      </p:sp>
      <p:sp>
        <p:nvSpPr>
          <p:cNvPr id="2228" name="Google Shape;2228;p29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2229" name="Google Shape;2229;p29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230" name="Google Shape;2230;p2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231" name="Google Shape;2231;p2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01"/>
        <p:cNvGrpSpPr/>
        <p:nvPr/>
      </p:nvGrpSpPr>
      <p:grpSpPr>
        <a:xfrm>
          <a:off x="0" y="0"/>
          <a:ext cx="0" cy="0"/>
          <a:chOff x="0" y="0"/>
          <a:chExt cx="0" cy="0"/>
        </a:xfrm>
      </p:grpSpPr>
      <p:sp>
        <p:nvSpPr>
          <p:cNvPr id="2302" name="Google Shape;2302;p30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rgbClr val="FFFFFF"/>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FFFFFF"/>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FFFFFF"/>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FFFFFF"/>
                </a:solidFill>
                <a:latin typeface="Arial"/>
                <a:ea typeface="Arial"/>
                <a:cs typeface="Arial"/>
                <a:sym typeface="Arial"/>
              </a:defRPr>
            </a:lvl9pPr>
          </a:lstStyle>
          <a:p>
            <a:endParaRPr dirty="0"/>
          </a:p>
        </p:txBody>
      </p:sp>
      <p:sp>
        <p:nvSpPr>
          <p:cNvPr id="2303" name="Google Shape;2303;p30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2304" name="Google Shape;2304;p30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305" name="Google Shape;2305;p3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306" name="Google Shape;2306;p30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376"/>
        <p:cNvGrpSpPr/>
        <p:nvPr/>
      </p:nvGrpSpPr>
      <p:grpSpPr>
        <a:xfrm>
          <a:off x="0" y="0"/>
          <a:ext cx="0" cy="0"/>
          <a:chOff x="0" y="0"/>
          <a:chExt cx="0" cy="0"/>
        </a:xfrm>
      </p:grpSpPr>
      <p:grpSp>
        <p:nvGrpSpPr>
          <p:cNvPr id="2377" name="Google Shape;2377;p314"/>
          <p:cNvGrpSpPr/>
          <p:nvPr/>
        </p:nvGrpSpPr>
        <p:grpSpPr>
          <a:xfrm>
            <a:off x="0" y="3902075"/>
            <a:ext cx="3400425" cy="2949575"/>
            <a:chOff x="0" y="2458"/>
            <a:chExt cx="2142" cy="1858"/>
          </a:xfrm>
        </p:grpSpPr>
        <p:sp>
          <p:nvSpPr>
            <p:cNvPr id="2378" name="Google Shape;2378;p314"/>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379" name="Google Shape;2379;p314"/>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380" name="Google Shape;2380;p314"/>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381" name="Google Shape;2381;p314"/>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382" name="Google Shape;2382;p314"/>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383" name="Google Shape;2383;p314"/>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384" name="Google Shape;2384;p314"/>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385" name="Google Shape;2385;p31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2386" name="Google Shape;2386;p31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2387" name="Google Shape;2387;p31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388" name="Google Shape;2388;p3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389" name="Google Shape;2389;p31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32" r:id="rId1"/>
    <p:sldLayoutId id="214748393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8100" y="44450"/>
            <a:ext cx="9070975"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186" name="Google Shape;186;p2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187" name="Google Shape;187;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88" name="Google Shape;188;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189" name="Google Shape;189;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1"/>
        <p:cNvGrpSpPr/>
        <p:nvPr/>
      </p:nvGrpSpPr>
      <p:grpSpPr>
        <a:xfrm>
          <a:off x="0" y="0"/>
          <a:ext cx="0" cy="0"/>
          <a:chOff x="0" y="0"/>
          <a:chExt cx="0" cy="0"/>
        </a:xfrm>
      </p:grpSpPr>
      <p:sp>
        <p:nvSpPr>
          <p:cNvPr id="2412" name="Google Shape;2412;p317"/>
          <p:cNvSpPr txBox="1">
            <a:spLocks noGrp="1"/>
          </p:cNvSpPr>
          <p:nvPr>
            <p:ph type="title"/>
          </p:nvPr>
        </p:nvSpPr>
        <p:spPr>
          <a:xfrm>
            <a:off x="685800" y="6096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2"/>
                </a:solidFill>
                <a:latin typeface="Tahoma"/>
                <a:ea typeface="Tahoma"/>
                <a:cs typeface="Tahoma"/>
                <a:sym typeface="Tahoma"/>
              </a:defRPr>
            </a:lvl1pPr>
            <a:lvl2pPr marR="0" lvl="1" algn="ctr" rtl="0">
              <a:spcBef>
                <a:spcPts val="0"/>
              </a:spcBef>
              <a:spcAft>
                <a:spcPts val="0"/>
              </a:spcAft>
              <a:buSzPts val="1400"/>
              <a:buNone/>
              <a:defRPr sz="4400" b="0" i="0" u="none" strike="noStrike" cap="none">
                <a:solidFill>
                  <a:schemeClr val="lt2"/>
                </a:solidFill>
                <a:latin typeface="Tahoma"/>
                <a:ea typeface="Tahoma"/>
                <a:cs typeface="Tahoma"/>
                <a:sym typeface="Tahoma"/>
              </a:defRPr>
            </a:lvl2pPr>
            <a:lvl3pPr marR="0" lvl="2" algn="ctr" rtl="0">
              <a:spcBef>
                <a:spcPts val="0"/>
              </a:spcBef>
              <a:spcAft>
                <a:spcPts val="0"/>
              </a:spcAft>
              <a:buSzPts val="1400"/>
              <a:buNone/>
              <a:defRPr sz="4400" b="0" i="0" u="none" strike="noStrike" cap="none">
                <a:solidFill>
                  <a:schemeClr val="lt2"/>
                </a:solidFill>
                <a:latin typeface="Tahoma"/>
                <a:ea typeface="Tahoma"/>
                <a:cs typeface="Tahoma"/>
                <a:sym typeface="Tahoma"/>
              </a:defRPr>
            </a:lvl3pPr>
            <a:lvl4pPr marR="0" lvl="3" algn="ctr" rtl="0">
              <a:spcBef>
                <a:spcPts val="0"/>
              </a:spcBef>
              <a:spcAft>
                <a:spcPts val="0"/>
              </a:spcAft>
              <a:buSzPts val="1400"/>
              <a:buNone/>
              <a:defRPr sz="4400" b="0" i="0" u="none" strike="noStrike" cap="none">
                <a:solidFill>
                  <a:schemeClr val="lt2"/>
                </a:solidFill>
                <a:latin typeface="Tahoma"/>
                <a:ea typeface="Tahoma"/>
                <a:cs typeface="Tahoma"/>
                <a:sym typeface="Tahoma"/>
              </a:defRPr>
            </a:lvl4pPr>
            <a:lvl5pPr marR="0" lvl="4" algn="ctr" rtl="0">
              <a:spcBef>
                <a:spcPts val="0"/>
              </a:spcBef>
              <a:spcAft>
                <a:spcPts val="0"/>
              </a:spcAft>
              <a:buSzPts val="1400"/>
              <a:buNone/>
              <a:defRPr sz="4400" b="0" i="0" u="none" strike="noStrike" cap="none">
                <a:solidFill>
                  <a:schemeClr val="lt2"/>
                </a:solidFill>
                <a:latin typeface="Tahoma"/>
                <a:ea typeface="Tahoma"/>
                <a:cs typeface="Tahoma"/>
                <a:sym typeface="Tahoma"/>
              </a:defRPr>
            </a:lvl5pPr>
            <a:lvl6pPr marR="0" lvl="5" algn="ctr" rtl="0">
              <a:spcBef>
                <a:spcPts val="0"/>
              </a:spcBef>
              <a:spcAft>
                <a:spcPts val="0"/>
              </a:spcAft>
              <a:buSzPts val="1400"/>
              <a:buNone/>
              <a:defRPr sz="4400" b="0" i="0" u="none" strike="noStrike" cap="none">
                <a:solidFill>
                  <a:schemeClr val="lt2"/>
                </a:solidFill>
                <a:latin typeface="Tahoma"/>
                <a:ea typeface="Tahoma"/>
                <a:cs typeface="Tahoma"/>
                <a:sym typeface="Tahoma"/>
              </a:defRPr>
            </a:lvl6pPr>
            <a:lvl7pPr marR="0" lvl="6" algn="ctr" rtl="0">
              <a:spcBef>
                <a:spcPts val="0"/>
              </a:spcBef>
              <a:spcAft>
                <a:spcPts val="0"/>
              </a:spcAft>
              <a:buSzPts val="1400"/>
              <a:buNone/>
              <a:defRPr sz="4400" b="0" i="0" u="none" strike="noStrike" cap="none">
                <a:solidFill>
                  <a:schemeClr val="lt2"/>
                </a:solidFill>
                <a:latin typeface="Tahoma"/>
                <a:ea typeface="Tahoma"/>
                <a:cs typeface="Tahoma"/>
                <a:sym typeface="Tahoma"/>
              </a:defRPr>
            </a:lvl7pPr>
            <a:lvl8pPr marR="0" lvl="7" algn="ctr" rtl="0">
              <a:spcBef>
                <a:spcPts val="0"/>
              </a:spcBef>
              <a:spcAft>
                <a:spcPts val="0"/>
              </a:spcAft>
              <a:buSzPts val="1400"/>
              <a:buNone/>
              <a:defRPr sz="4400" b="0" i="0" u="none" strike="noStrike" cap="none">
                <a:solidFill>
                  <a:schemeClr val="lt2"/>
                </a:solidFill>
                <a:latin typeface="Tahoma"/>
                <a:ea typeface="Tahoma"/>
                <a:cs typeface="Tahoma"/>
                <a:sym typeface="Tahoma"/>
              </a:defRPr>
            </a:lvl8pPr>
            <a:lvl9pPr marR="0" lvl="8" algn="ctr" rtl="0">
              <a:spcBef>
                <a:spcPts val="0"/>
              </a:spcBef>
              <a:spcAft>
                <a:spcPts val="0"/>
              </a:spcAft>
              <a:buSzPts val="1400"/>
              <a:buNone/>
              <a:defRPr sz="4400" b="0" i="0" u="none" strike="noStrike" cap="none">
                <a:solidFill>
                  <a:schemeClr val="lt2"/>
                </a:solidFill>
                <a:latin typeface="Tahoma"/>
                <a:ea typeface="Tahoma"/>
                <a:cs typeface="Tahoma"/>
                <a:sym typeface="Tahoma"/>
              </a:defRPr>
            </a:lvl9pPr>
          </a:lstStyle>
          <a:p>
            <a:endParaRPr/>
          </a:p>
        </p:txBody>
      </p:sp>
      <p:sp>
        <p:nvSpPr>
          <p:cNvPr id="2413" name="Google Shape;2413;p317"/>
          <p:cNvSpPr txBox="1">
            <a:spLocks noGrp="1"/>
          </p:cNvSpPr>
          <p:nvPr>
            <p:ph type="body" idx="1"/>
          </p:nvPr>
        </p:nvSpPr>
        <p:spPr>
          <a:xfrm>
            <a:off x="685800" y="1981200"/>
            <a:ext cx="7772400" cy="41148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lstStyle>
            <a:lvl1pPr marL="457200" marR="0" lvl="0" indent="-431800" algn="l" rtl="0">
              <a:spcBef>
                <a:spcPts val="640"/>
              </a:spcBef>
              <a:spcAft>
                <a:spcPts val="0"/>
              </a:spcAft>
              <a:buClr>
                <a:srgbClr val="FFCC66"/>
              </a:buClr>
              <a:buSzPts val="3200"/>
              <a:buFont typeface="Noto Sans Symbols"/>
              <a:buChar char="•"/>
              <a:defRPr sz="3200" b="0" i="0" u="none" strike="noStrike" cap="none">
                <a:solidFill>
                  <a:schemeClr val="lt1"/>
                </a:solidFill>
                <a:latin typeface="Tahoma"/>
                <a:ea typeface="Tahoma"/>
                <a:cs typeface="Tahoma"/>
                <a:sym typeface="Tahoma"/>
              </a:defRPr>
            </a:lvl1pPr>
            <a:lvl2pPr marL="914400" marR="0" lvl="1" indent="-406400" algn="l" rtl="0">
              <a:spcBef>
                <a:spcPts val="560"/>
              </a:spcBef>
              <a:spcAft>
                <a:spcPts val="0"/>
              </a:spcAft>
              <a:buClr>
                <a:srgbClr val="FFFF66"/>
              </a:buClr>
              <a:buSzPts val="2800"/>
              <a:buFont typeface="Noto Sans Symbols"/>
              <a:buChar char="•"/>
              <a:defRPr sz="2800" b="0" i="0" u="none" strike="noStrike" cap="none">
                <a:solidFill>
                  <a:schemeClr val="lt1"/>
                </a:solidFill>
                <a:latin typeface="Tahoma"/>
                <a:ea typeface="Tahoma"/>
                <a:cs typeface="Tahoma"/>
                <a:sym typeface="Tahoma"/>
              </a:defRPr>
            </a:lvl2pPr>
            <a:lvl3pPr marL="1371600" marR="0" lvl="2" indent="-381000" algn="l" rtl="0">
              <a:spcBef>
                <a:spcPts val="480"/>
              </a:spcBef>
              <a:spcAft>
                <a:spcPts val="0"/>
              </a:spcAft>
              <a:buClr>
                <a:srgbClr val="FFCC66"/>
              </a:buClr>
              <a:buSzPts val="2400"/>
              <a:buFont typeface="Noto Sans Symbols"/>
              <a:buChar char="•"/>
              <a:defRPr sz="2400" b="0" i="0" u="none" strike="noStrike" cap="none">
                <a:solidFill>
                  <a:schemeClr val="lt1"/>
                </a:solidFill>
                <a:latin typeface="Tahoma"/>
                <a:ea typeface="Tahoma"/>
                <a:cs typeface="Tahoma"/>
                <a:sym typeface="Tahoma"/>
              </a:defRPr>
            </a:lvl3pPr>
            <a:lvl4pPr marL="1828800" marR="0" lvl="3"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Tahoma"/>
                <a:ea typeface="Tahoma"/>
                <a:cs typeface="Tahoma"/>
                <a:sym typeface="Tahoma"/>
              </a:defRPr>
            </a:lvl4pPr>
            <a:lvl5pPr marL="2286000" marR="0" lvl="4"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5pPr>
            <a:lvl6pPr marL="2743200" marR="0" lvl="5"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6pPr>
            <a:lvl7pPr marL="3200400" marR="0" lvl="6"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7pPr>
            <a:lvl8pPr marL="3657600" marR="0" lvl="7"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8pPr>
            <a:lvl9pPr marL="4114800" marR="0" lvl="8"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9pPr>
          </a:lstStyle>
          <a:p>
            <a:endParaRPr/>
          </a:p>
        </p:txBody>
      </p:sp>
      <p:sp>
        <p:nvSpPr>
          <p:cNvPr id="2414" name="Google Shape;2414;p3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ahoma"/>
                <a:ea typeface="Tahoma"/>
                <a:cs typeface="Tahoma"/>
                <a:sym typeface="Tahoma"/>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415" name="Google Shape;2415;p3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ahoma"/>
                <a:ea typeface="Tahoma"/>
                <a:cs typeface="Tahoma"/>
                <a:sym typeface="Tahoma"/>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416" name="Google Shape;2416;p3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a:ea typeface="Tahoma"/>
                <a:cs typeface="Tahoma"/>
                <a:sym typeface="Tahoma"/>
              </a:defRPr>
            </a:lvl1pPr>
            <a:lvl2pPr marL="0" marR="0" lvl="1" indent="0" algn="r" rtl="0">
              <a:spcBef>
                <a:spcPts val="0"/>
              </a:spcBef>
              <a:spcAft>
                <a:spcPts val="0"/>
              </a:spcAft>
              <a:buNone/>
              <a:defRPr sz="1400">
                <a:solidFill>
                  <a:srgbClr val="FFFFFF"/>
                </a:solidFill>
                <a:latin typeface="Tahoma"/>
                <a:ea typeface="Tahoma"/>
                <a:cs typeface="Tahoma"/>
                <a:sym typeface="Tahoma"/>
              </a:defRPr>
            </a:lvl2pPr>
            <a:lvl3pPr marL="0" marR="0" lvl="2" indent="0" algn="r" rtl="0">
              <a:spcBef>
                <a:spcPts val="0"/>
              </a:spcBef>
              <a:spcAft>
                <a:spcPts val="0"/>
              </a:spcAft>
              <a:buNone/>
              <a:defRPr sz="1400">
                <a:solidFill>
                  <a:srgbClr val="FFFFFF"/>
                </a:solidFill>
                <a:latin typeface="Tahoma"/>
                <a:ea typeface="Tahoma"/>
                <a:cs typeface="Tahoma"/>
                <a:sym typeface="Tahoma"/>
              </a:defRPr>
            </a:lvl3pPr>
            <a:lvl4pPr marL="0" marR="0" lvl="3" indent="0" algn="r" rtl="0">
              <a:spcBef>
                <a:spcPts val="0"/>
              </a:spcBef>
              <a:spcAft>
                <a:spcPts val="0"/>
              </a:spcAft>
              <a:buNone/>
              <a:defRPr sz="1400">
                <a:solidFill>
                  <a:srgbClr val="FFFFFF"/>
                </a:solidFill>
                <a:latin typeface="Tahoma"/>
                <a:ea typeface="Tahoma"/>
                <a:cs typeface="Tahoma"/>
                <a:sym typeface="Tahoma"/>
              </a:defRPr>
            </a:lvl4pPr>
            <a:lvl5pPr marL="0" marR="0" lvl="4" indent="0" algn="r" rtl="0">
              <a:spcBef>
                <a:spcPts val="0"/>
              </a:spcBef>
              <a:spcAft>
                <a:spcPts val="0"/>
              </a:spcAft>
              <a:buNone/>
              <a:defRPr sz="1400">
                <a:solidFill>
                  <a:srgbClr val="FFFFFF"/>
                </a:solidFill>
                <a:latin typeface="Tahoma"/>
                <a:ea typeface="Tahoma"/>
                <a:cs typeface="Tahoma"/>
                <a:sym typeface="Tahoma"/>
              </a:defRPr>
            </a:lvl5pPr>
            <a:lvl6pPr marL="0" marR="0" lvl="5" indent="0" algn="r" rtl="0">
              <a:spcBef>
                <a:spcPts val="0"/>
              </a:spcBef>
              <a:spcAft>
                <a:spcPts val="0"/>
              </a:spcAft>
              <a:buNone/>
              <a:defRPr sz="1400">
                <a:solidFill>
                  <a:srgbClr val="FFFFFF"/>
                </a:solidFill>
                <a:latin typeface="Tahoma"/>
                <a:ea typeface="Tahoma"/>
                <a:cs typeface="Tahoma"/>
                <a:sym typeface="Tahoma"/>
              </a:defRPr>
            </a:lvl6pPr>
            <a:lvl7pPr marL="0" marR="0" lvl="6" indent="0" algn="r" rtl="0">
              <a:spcBef>
                <a:spcPts val="0"/>
              </a:spcBef>
              <a:spcAft>
                <a:spcPts val="0"/>
              </a:spcAft>
              <a:buNone/>
              <a:defRPr sz="1400">
                <a:solidFill>
                  <a:srgbClr val="FFFFFF"/>
                </a:solidFill>
                <a:latin typeface="Tahoma"/>
                <a:ea typeface="Tahoma"/>
                <a:cs typeface="Tahoma"/>
                <a:sym typeface="Tahoma"/>
              </a:defRPr>
            </a:lvl7pPr>
            <a:lvl8pPr marL="0" marR="0" lvl="7" indent="0" algn="r" rtl="0">
              <a:spcBef>
                <a:spcPts val="0"/>
              </a:spcBef>
              <a:spcAft>
                <a:spcPts val="0"/>
              </a:spcAft>
              <a:buNone/>
              <a:defRPr sz="1400">
                <a:solidFill>
                  <a:srgbClr val="FFFFFF"/>
                </a:solidFill>
                <a:latin typeface="Tahoma"/>
                <a:ea typeface="Tahoma"/>
                <a:cs typeface="Tahoma"/>
                <a:sym typeface="Tahoma"/>
              </a:defRPr>
            </a:lvl8pPr>
            <a:lvl9pPr marL="0" marR="0" lvl="8" indent="0" algn="r" rtl="0">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3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23"/>
        <p:cNvGrpSpPr/>
        <p:nvPr/>
      </p:nvGrpSpPr>
      <p:grpSpPr>
        <a:xfrm>
          <a:off x="0" y="0"/>
          <a:ext cx="0" cy="0"/>
          <a:chOff x="0" y="0"/>
          <a:chExt cx="0" cy="0"/>
        </a:xfrm>
      </p:grpSpPr>
      <p:sp>
        <p:nvSpPr>
          <p:cNvPr id="2424" name="Google Shape;2424;p3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2425" name="Google Shape;2425;p31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2426" name="Google Shape;2426;p3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427" name="Google Shape;2427;p3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428" name="Google Shape;2428;p3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35" r:id="rId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35"/>
        <p:cNvGrpSpPr/>
        <p:nvPr/>
      </p:nvGrpSpPr>
      <p:grpSpPr>
        <a:xfrm>
          <a:off x="0" y="0"/>
          <a:ext cx="0" cy="0"/>
          <a:chOff x="0" y="0"/>
          <a:chExt cx="0" cy="0"/>
        </a:xfrm>
      </p:grpSpPr>
      <p:sp>
        <p:nvSpPr>
          <p:cNvPr id="2436" name="Google Shape;2436;p32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2437" name="Google Shape;2437;p32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2438" name="Google Shape;2438;p3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439" name="Google Shape;2439;p3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440" name="Google Shape;2440;p3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15"/>
        <p:cNvGrpSpPr/>
        <p:nvPr/>
      </p:nvGrpSpPr>
      <p:grpSpPr>
        <a:xfrm>
          <a:off x="0" y="0"/>
          <a:ext cx="0" cy="0"/>
          <a:chOff x="0" y="0"/>
          <a:chExt cx="0" cy="0"/>
        </a:xfrm>
      </p:grpSpPr>
      <p:grpSp>
        <p:nvGrpSpPr>
          <p:cNvPr id="2516" name="Google Shape;2516;p334"/>
          <p:cNvGrpSpPr/>
          <p:nvPr/>
        </p:nvGrpSpPr>
        <p:grpSpPr>
          <a:xfrm>
            <a:off x="0" y="3902075"/>
            <a:ext cx="3400425" cy="2949575"/>
            <a:chOff x="0" y="2458"/>
            <a:chExt cx="2142" cy="1858"/>
          </a:xfrm>
        </p:grpSpPr>
        <p:sp>
          <p:nvSpPr>
            <p:cNvPr id="2517" name="Google Shape;2517;p334"/>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18" name="Google Shape;2518;p334"/>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19" name="Google Shape;2519;p334"/>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20" name="Google Shape;2520;p334"/>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21" name="Google Shape;2521;p334"/>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22" name="Google Shape;2522;p334"/>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23" name="Google Shape;2523;p334"/>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524" name="Google Shape;2524;p33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2525" name="Google Shape;2525;p33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2526" name="Google Shape;2526;p33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527" name="Google Shape;2527;p3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528" name="Google Shape;2528;p33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43"/>
        <p:cNvGrpSpPr/>
        <p:nvPr/>
      </p:nvGrpSpPr>
      <p:grpSpPr>
        <a:xfrm>
          <a:off x="0" y="0"/>
          <a:ext cx="0" cy="0"/>
          <a:chOff x="0" y="0"/>
          <a:chExt cx="0" cy="0"/>
        </a:xfrm>
      </p:grpSpPr>
      <p:grpSp>
        <p:nvGrpSpPr>
          <p:cNvPr id="2544" name="Google Shape;2544;p336"/>
          <p:cNvGrpSpPr/>
          <p:nvPr/>
        </p:nvGrpSpPr>
        <p:grpSpPr>
          <a:xfrm>
            <a:off x="0" y="3902075"/>
            <a:ext cx="3400425" cy="2949575"/>
            <a:chOff x="0" y="2458"/>
            <a:chExt cx="2142" cy="1858"/>
          </a:xfrm>
        </p:grpSpPr>
        <p:sp>
          <p:nvSpPr>
            <p:cNvPr id="2545" name="Google Shape;2545;p336"/>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46" name="Google Shape;2546;p336"/>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47" name="Google Shape;2547;p336"/>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48" name="Google Shape;2548;p336"/>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49" name="Google Shape;2549;p336"/>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50" name="Google Shape;2550;p336"/>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51" name="Google Shape;2551;p336"/>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552" name="Google Shape;2552;p33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2553" name="Google Shape;2553;p33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2554" name="Google Shape;2554;p33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555" name="Google Shape;2555;p3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556" name="Google Shape;2556;p33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71"/>
        <p:cNvGrpSpPr/>
        <p:nvPr/>
      </p:nvGrpSpPr>
      <p:grpSpPr>
        <a:xfrm>
          <a:off x="0" y="0"/>
          <a:ext cx="0" cy="0"/>
          <a:chOff x="0" y="0"/>
          <a:chExt cx="0" cy="0"/>
        </a:xfrm>
      </p:grpSpPr>
      <p:grpSp>
        <p:nvGrpSpPr>
          <p:cNvPr id="2572" name="Google Shape;2572;p338"/>
          <p:cNvGrpSpPr/>
          <p:nvPr/>
        </p:nvGrpSpPr>
        <p:grpSpPr>
          <a:xfrm>
            <a:off x="0" y="3902075"/>
            <a:ext cx="3400425" cy="2949575"/>
            <a:chOff x="0" y="2458"/>
            <a:chExt cx="2142" cy="1858"/>
          </a:xfrm>
        </p:grpSpPr>
        <p:sp>
          <p:nvSpPr>
            <p:cNvPr id="2573" name="Google Shape;2573;p338"/>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74" name="Google Shape;2574;p338"/>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75" name="Google Shape;2575;p338"/>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76" name="Google Shape;2576;p338"/>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77" name="Google Shape;2577;p338"/>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78" name="Google Shape;2578;p338"/>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579" name="Google Shape;2579;p338"/>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580" name="Google Shape;2580;p338"/>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2581" name="Google Shape;2581;p33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2582" name="Google Shape;2582;p33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583" name="Google Shape;2583;p3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584" name="Google Shape;2584;p33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599"/>
        <p:cNvGrpSpPr/>
        <p:nvPr/>
      </p:nvGrpSpPr>
      <p:grpSpPr>
        <a:xfrm>
          <a:off x="0" y="0"/>
          <a:ext cx="0" cy="0"/>
          <a:chOff x="0" y="0"/>
          <a:chExt cx="0" cy="0"/>
        </a:xfrm>
      </p:grpSpPr>
      <p:sp>
        <p:nvSpPr>
          <p:cNvPr id="2600" name="Google Shape;2600;p340"/>
          <p:cNvSpPr txBox="1">
            <a:spLocks noGrp="1"/>
          </p:cNvSpPr>
          <p:nvPr>
            <p:ph type="title"/>
          </p:nvPr>
        </p:nvSpPr>
        <p:spPr>
          <a:xfrm>
            <a:off x="685800" y="609600"/>
            <a:ext cx="7772400" cy="11430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1pPr>
            <a:lvl2pPr marR="0" lvl="1"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2pPr>
            <a:lvl3pPr marR="0" lvl="2"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3pPr>
            <a:lvl4pPr marR="0" lvl="3"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4pPr>
            <a:lvl5pPr marR="0" lvl="4"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5pPr>
            <a:lvl6pPr marR="0" lvl="5"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6pPr>
            <a:lvl7pPr marR="0" lvl="6"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7pPr>
            <a:lvl8pPr marR="0" lvl="7"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8pPr>
            <a:lvl9pPr marR="0" lvl="8" algn="ctr" rtl="0">
              <a:spcBef>
                <a:spcPts val="0"/>
              </a:spcBef>
              <a:spcAft>
                <a:spcPts val="0"/>
              </a:spcAft>
              <a:buSzPts val="1400"/>
              <a:buNone/>
              <a:defRPr sz="4400" b="0" i="0" u="none" strike="noStrike" cap="none">
                <a:solidFill>
                  <a:schemeClr val="lt2"/>
                </a:solidFill>
                <a:latin typeface="Trebuchet MS"/>
                <a:ea typeface="Trebuchet MS"/>
                <a:cs typeface="Trebuchet MS"/>
                <a:sym typeface="Trebuchet MS"/>
              </a:defRPr>
            </a:lvl9pPr>
          </a:lstStyle>
          <a:p>
            <a:endParaRPr/>
          </a:p>
        </p:txBody>
      </p:sp>
      <p:sp>
        <p:nvSpPr>
          <p:cNvPr id="2601" name="Google Shape;2601;p340"/>
          <p:cNvSpPr txBox="1">
            <a:spLocks noGrp="1"/>
          </p:cNvSpPr>
          <p:nvPr>
            <p:ph type="body" idx="1"/>
          </p:nvPr>
        </p:nvSpPr>
        <p:spPr>
          <a:xfrm>
            <a:off x="685800" y="1981200"/>
            <a:ext cx="7772400" cy="4114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lstStyle>
            <a:lvl1pPr marL="457200" marR="0" lvl="0" indent="-421640" algn="l" rtl="0">
              <a:spcBef>
                <a:spcPts val="640"/>
              </a:spcBef>
              <a:spcAft>
                <a:spcPts val="0"/>
              </a:spcAft>
              <a:buClr>
                <a:schemeClr val="lt1"/>
              </a:buClr>
              <a:buSzPts val="3040"/>
              <a:buFont typeface="Arial"/>
              <a:buChar char="●"/>
              <a:defRPr sz="3200" b="0" i="0" u="none" strike="noStrike" cap="none">
                <a:solidFill>
                  <a:schemeClr val="lt1"/>
                </a:solidFill>
                <a:latin typeface="Trebuchet MS"/>
                <a:ea typeface="Trebuchet MS"/>
                <a:cs typeface="Trebuchet MS"/>
                <a:sym typeface="Trebuchet MS"/>
              </a:defRPr>
            </a:lvl1pPr>
            <a:lvl2pPr marL="914400" marR="0" lvl="1" indent="-397510" algn="l" rtl="0">
              <a:spcBef>
                <a:spcPts val="560"/>
              </a:spcBef>
              <a:spcAft>
                <a:spcPts val="0"/>
              </a:spcAft>
              <a:buClr>
                <a:schemeClr val="lt1"/>
              </a:buClr>
              <a:buSzPts val="2660"/>
              <a:buFont typeface="Arial"/>
              <a:buChar char="●"/>
              <a:defRPr sz="2800" b="0" i="0" u="none" strike="noStrike" cap="none">
                <a:solidFill>
                  <a:schemeClr val="lt1"/>
                </a:solidFill>
                <a:latin typeface="Trebuchet MS"/>
                <a:ea typeface="Trebuchet MS"/>
                <a:cs typeface="Trebuchet MS"/>
                <a:sym typeface="Trebuchet MS"/>
              </a:defRPr>
            </a:lvl2pPr>
            <a:lvl3pPr marL="1371600" marR="0" lvl="2" indent="-373380" algn="l" rtl="0">
              <a:spcBef>
                <a:spcPts val="480"/>
              </a:spcBef>
              <a:spcAft>
                <a:spcPts val="0"/>
              </a:spcAft>
              <a:buClr>
                <a:schemeClr val="lt1"/>
              </a:buClr>
              <a:buSzPts val="2280"/>
              <a:buFont typeface="Arial"/>
              <a:buChar char="●"/>
              <a:defRPr sz="2400" b="0" i="0" u="none" strike="noStrike" cap="none">
                <a:solidFill>
                  <a:schemeClr val="lt1"/>
                </a:solidFill>
                <a:latin typeface="Trebuchet MS"/>
                <a:ea typeface="Trebuchet MS"/>
                <a:cs typeface="Trebuchet MS"/>
                <a:sym typeface="Trebuchet MS"/>
              </a:defRPr>
            </a:lvl3pPr>
            <a:lvl4pPr marL="1828800" marR="0" lvl="3"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4pPr>
            <a:lvl5pPr marL="2286000" marR="0" lvl="4"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5pPr>
            <a:lvl6pPr marL="2743200" marR="0" lvl="5"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6pPr>
            <a:lvl7pPr marL="3200400" marR="0" lvl="6"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7pPr>
            <a:lvl8pPr marL="3657600" marR="0" lvl="7"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8pPr>
            <a:lvl9pPr marL="4114800" marR="0" lvl="8" indent="-349250" algn="l" rtl="0">
              <a:spcBef>
                <a:spcPts val="400"/>
              </a:spcBef>
              <a:spcAft>
                <a:spcPts val="0"/>
              </a:spcAft>
              <a:buClr>
                <a:schemeClr val="lt1"/>
              </a:buClr>
              <a:buSzPts val="1900"/>
              <a:buFont typeface="Arial"/>
              <a:buChar char="●"/>
              <a:defRPr sz="2000" b="0" i="0" u="none" strike="noStrike" cap="none">
                <a:solidFill>
                  <a:schemeClr val="lt1"/>
                </a:solidFill>
                <a:latin typeface="Trebuchet MS"/>
                <a:ea typeface="Trebuchet MS"/>
                <a:cs typeface="Trebuchet MS"/>
                <a:sym typeface="Trebuchet MS"/>
              </a:defRPr>
            </a:lvl9pPr>
          </a:lstStyle>
          <a:p>
            <a:endParaRPr/>
          </a:p>
        </p:txBody>
      </p:sp>
      <p:sp>
        <p:nvSpPr>
          <p:cNvPr id="2602" name="Google Shape;2602;p3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a:solidFill>
                  <a:srgbClr val="FFFFFF"/>
                </a:solidFill>
                <a:latin typeface="Trebuchet MS"/>
                <a:ea typeface="Trebuchet MS"/>
                <a:cs typeface="Trebuchet MS"/>
                <a:sym typeface="Trebuchet MS"/>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603" name="Google Shape;2603;p3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a:solidFill>
                  <a:srgbClr val="FFFFFF"/>
                </a:solidFill>
                <a:latin typeface="Trebuchet MS"/>
                <a:ea typeface="Trebuchet MS"/>
                <a:cs typeface="Trebuchet MS"/>
                <a:sym typeface="Trebuchet MS"/>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2604" name="Google Shape;2604;p3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rebuchet MS"/>
                <a:ea typeface="Trebuchet MS"/>
                <a:cs typeface="Trebuchet MS"/>
                <a:sym typeface="Trebuchet MS"/>
              </a:defRPr>
            </a:lvl1pPr>
            <a:lvl2pPr marL="0" marR="0" lvl="1" indent="0" algn="r" rtl="0">
              <a:spcBef>
                <a:spcPts val="0"/>
              </a:spcBef>
              <a:spcAft>
                <a:spcPts val="0"/>
              </a:spcAft>
              <a:buNone/>
              <a:defRPr sz="1400">
                <a:solidFill>
                  <a:srgbClr val="FFFFFF"/>
                </a:solidFill>
                <a:latin typeface="Trebuchet MS"/>
                <a:ea typeface="Trebuchet MS"/>
                <a:cs typeface="Trebuchet MS"/>
                <a:sym typeface="Trebuchet MS"/>
              </a:defRPr>
            </a:lvl2pPr>
            <a:lvl3pPr marL="0" marR="0" lvl="2" indent="0" algn="r" rtl="0">
              <a:spcBef>
                <a:spcPts val="0"/>
              </a:spcBef>
              <a:spcAft>
                <a:spcPts val="0"/>
              </a:spcAft>
              <a:buNone/>
              <a:defRPr sz="1400">
                <a:solidFill>
                  <a:srgbClr val="FFFFFF"/>
                </a:solidFill>
                <a:latin typeface="Trebuchet MS"/>
                <a:ea typeface="Trebuchet MS"/>
                <a:cs typeface="Trebuchet MS"/>
                <a:sym typeface="Trebuchet MS"/>
              </a:defRPr>
            </a:lvl3pPr>
            <a:lvl4pPr marL="0" marR="0" lvl="3" indent="0" algn="r" rtl="0">
              <a:spcBef>
                <a:spcPts val="0"/>
              </a:spcBef>
              <a:spcAft>
                <a:spcPts val="0"/>
              </a:spcAft>
              <a:buNone/>
              <a:defRPr sz="1400">
                <a:solidFill>
                  <a:srgbClr val="FFFFFF"/>
                </a:solidFill>
                <a:latin typeface="Trebuchet MS"/>
                <a:ea typeface="Trebuchet MS"/>
                <a:cs typeface="Trebuchet MS"/>
                <a:sym typeface="Trebuchet MS"/>
              </a:defRPr>
            </a:lvl4pPr>
            <a:lvl5pPr marL="0" marR="0" lvl="4" indent="0" algn="r" rtl="0">
              <a:spcBef>
                <a:spcPts val="0"/>
              </a:spcBef>
              <a:spcAft>
                <a:spcPts val="0"/>
              </a:spcAft>
              <a:buNone/>
              <a:defRPr sz="1400">
                <a:solidFill>
                  <a:srgbClr val="FFFFFF"/>
                </a:solidFill>
                <a:latin typeface="Trebuchet MS"/>
                <a:ea typeface="Trebuchet MS"/>
                <a:cs typeface="Trebuchet MS"/>
                <a:sym typeface="Trebuchet MS"/>
              </a:defRPr>
            </a:lvl5pPr>
            <a:lvl6pPr marL="0" marR="0" lvl="5" indent="0" algn="r" rtl="0">
              <a:spcBef>
                <a:spcPts val="0"/>
              </a:spcBef>
              <a:spcAft>
                <a:spcPts val="0"/>
              </a:spcAft>
              <a:buNone/>
              <a:defRPr sz="1400">
                <a:solidFill>
                  <a:srgbClr val="FFFFFF"/>
                </a:solidFill>
                <a:latin typeface="Trebuchet MS"/>
                <a:ea typeface="Trebuchet MS"/>
                <a:cs typeface="Trebuchet MS"/>
                <a:sym typeface="Trebuchet MS"/>
              </a:defRPr>
            </a:lvl6pPr>
            <a:lvl7pPr marL="0" marR="0" lvl="6" indent="0" algn="r" rtl="0">
              <a:spcBef>
                <a:spcPts val="0"/>
              </a:spcBef>
              <a:spcAft>
                <a:spcPts val="0"/>
              </a:spcAft>
              <a:buNone/>
              <a:defRPr sz="1400">
                <a:solidFill>
                  <a:srgbClr val="FFFFFF"/>
                </a:solidFill>
                <a:latin typeface="Trebuchet MS"/>
                <a:ea typeface="Trebuchet MS"/>
                <a:cs typeface="Trebuchet MS"/>
                <a:sym typeface="Trebuchet MS"/>
              </a:defRPr>
            </a:lvl7pPr>
            <a:lvl8pPr marL="0" marR="0" lvl="7" indent="0" algn="r" rtl="0">
              <a:spcBef>
                <a:spcPts val="0"/>
              </a:spcBef>
              <a:spcAft>
                <a:spcPts val="0"/>
              </a:spcAft>
              <a:buNone/>
              <a:defRPr sz="1400">
                <a:solidFill>
                  <a:srgbClr val="FFFFFF"/>
                </a:solidFill>
                <a:latin typeface="Trebuchet MS"/>
                <a:ea typeface="Trebuchet MS"/>
                <a:cs typeface="Trebuchet MS"/>
                <a:sym typeface="Trebuchet MS"/>
              </a:defRPr>
            </a:lvl8pPr>
            <a:lvl9pPr marL="0" marR="0" lvl="8" indent="0" algn="r" rtl="0">
              <a:spcBef>
                <a:spcPts val="0"/>
              </a:spcBef>
              <a:spcAft>
                <a:spcPts val="0"/>
              </a:spcAft>
              <a:buNone/>
              <a:defRPr sz="1400">
                <a:solidFill>
                  <a:srgbClr val="FFFFFF"/>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674"/>
        <p:cNvGrpSpPr/>
        <p:nvPr/>
      </p:nvGrpSpPr>
      <p:grpSpPr>
        <a:xfrm>
          <a:off x="0" y="0"/>
          <a:ext cx="0" cy="0"/>
          <a:chOff x="0" y="0"/>
          <a:chExt cx="0" cy="0"/>
        </a:xfrm>
      </p:grpSpPr>
      <p:sp>
        <p:nvSpPr>
          <p:cNvPr id="2675" name="Google Shape;2675;p35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2676" name="Google Shape;2676;p35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2677" name="Google Shape;2677;p3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000" b="1" i="0">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678" name="Google Shape;2678;p3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2000" b="1" i="0">
                <a:solidFill>
                  <a:schemeClr val="dk1"/>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679" name="Google Shape;2679;p3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49"/>
        <p:cNvGrpSpPr/>
        <p:nvPr/>
      </p:nvGrpSpPr>
      <p:grpSpPr>
        <a:xfrm>
          <a:off x="0" y="0"/>
          <a:ext cx="0" cy="0"/>
          <a:chOff x="0" y="0"/>
          <a:chExt cx="0" cy="0"/>
        </a:xfrm>
      </p:grpSpPr>
      <p:sp>
        <p:nvSpPr>
          <p:cNvPr id="2750" name="Google Shape;2750;p36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2751" name="Google Shape;2751;p36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2752" name="Google Shape;2752;p3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753" name="Google Shape;2753;p3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754" name="Google Shape;2754;p3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73" r:id="rId1"/>
    <p:sldLayoutId id="2147483974"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5"/>
        <p:cNvGrpSpPr/>
        <p:nvPr/>
      </p:nvGrpSpPr>
      <p:grpSpPr>
        <a:xfrm>
          <a:off x="0" y="0"/>
          <a:ext cx="0" cy="0"/>
          <a:chOff x="0" y="0"/>
          <a:chExt cx="0" cy="0"/>
        </a:xfrm>
      </p:grpSpPr>
      <p:sp>
        <p:nvSpPr>
          <p:cNvPr id="2766" name="Google Shape;2766;p3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67" name="Google Shape;2767;p3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68" name="Google Shape;2768;p3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769" name="Google Shape;2769;p3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770" name="Google Shape;2770;p3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78" name="Google Shape;278;p4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9" name="Google Shape;279;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98989"/>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80" name="Google Shape;280;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281" name="Google Shape;281;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Calibri"/>
                <a:ea typeface="Calibri"/>
                <a:cs typeface="Calibri"/>
                <a:sym typeface="Calibri"/>
              </a:defRPr>
            </a:lvl1pPr>
            <a:lvl2pPr marL="0" marR="0" lvl="1" indent="0" algn="r" rtl="0">
              <a:spcBef>
                <a:spcPts val="0"/>
              </a:spcBef>
              <a:spcAft>
                <a:spcPts val="0"/>
              </a:spcAft>
              <a:buNone/>
              <a:defRPr sz="1200">
                <a:solidFill>
                  <a:srgbClr val="898989"/>
                </a:solidFill>
                <a:latin typeface="Calibri"/>
                <a:ea typeface="Calibri"/>
                <a:cs typeface="Calibri"/>
                <a:sym typeface="Calibri"/>
              </a:defRPr>
            </a:lvl2pPr>
            <a:lvl3pPr marL="0" marR="0" lvl="2" indent="0" algn="r" rtl="0">
              <a:spcBef>
                <a:spcPts val="0"/>
              </a:spcBef>
              <a:spcAft>
                <a:spcPts val="0"/>
              </a:spcAft>
              <a:buNone/>
              <a:defRPr sz="1200">
                <a:solidFill>
                  <a:srgbClr val="898989"/>
                </a:solidFill>
                <a:latin typeface="Calibri"/>
                <a:ea typeface="Calibri"/>
                <a:cs typeface="Calibri"/>
                <a:sym typeface="Calibri"/>
              </a:defRPr>
            </a:lvl3pPr>
            <a:lvl4pPr marL="0" marR="0" lvl="3" indent="0" algn="r" rtl="0">
              <a:spcBef>
                <a:spcPts val="0"/>
              </a:spcBef>
              <a:spcAft>
                <a:spcPts val="0"/>
              </a:spcAft>
              <a:buNone/>
              <a:defRPr sz="1200">
                <a:solidFill>
                  <a:srgbClr val="898989"/>
                </a:solidFill>
                <a:latin typeface="Calibri"/>
                <a:ea typeface="Calibri"/>
                <a:cs typeface="Calibri"/>
                <a:sym typeface="Calibri"/>
              </a:defRPr>
            </a:lvl4pPr>
            <a:lvl5pPr marL="0" marR="0" lvl="4" indent="0" algn="r" rtl="0">
              <a:spcBef>
                <a:spcPts val="0"/>
              </a:spcBef>
              <a:spcAft>
                <a:spcPts val="0"/>
              </a:spcAft>
              <a:buNone/>
              <a:defRPr sz="1200">
                <a:solidFill>
                  <a:srgbClr val="898989"/>
                </a:solidFill>
                <a:latin typeface="Calibri"/>
                <a:ea typeface="Calibri"/>
                <a:cs typeface="Calibri"/>
                <a:sym typeface="Calibri"/>
              </a:defRPr>
            </a:lvl5pPr>
            <a:lvl6pPr marL="0" marR="0" lvl="5" indent="0" algn="r" rtl="0">
              <a:spcBef>
                <a:spcPts val="0"/>
              </a:spcBef>
              <a:spcAft>
                <a:spcPts val="0"/>
              </a:spcAft>
              <a:buNone/>
              <a:defRPr sz="1200">
                <a:solidFill>
                  <a:srgbClr val="898989"/>
                </a:solidFill>
                <a:latin typeface="Calibri"/>
                <a:ea typeface="Calibri"/>
                <a:cs typeface="Calibri"/>
                <a:sym typeface="Calibri"/>
              </a:defRPr>
            </a:lvl6pPr>
            <a:lvl7pPr marL="0" marR="0" lvl="6" indent="0" algn="r" rtl="0">
              <a:spcBef>
                <a:spcPts val="0"/>
              </a:spcBef>
              <a:spcAft>
                <a:spcPts val="0"/>
              </a:spcAft>
              <a:buNone/>
              <a:defRPr sz="1200">
                <a:solidFill>
                  <a:srgbClr val="898989"/>
                </a:solidFill>
                <a:latin typeface="Calibri"/>
                <a:ea typeface="Calibri"/>
                <a:cs typeface="Calibri"/>
                <a:sym typeface="Calibri"/>
              </a:defRPr>
            </a:lvl7pPr>
            <a:lvl8pPr marL="0" marR="0" lvl="7" indent="0" algn="r" rtl="0">
              <a:spcBef>
                <a:spcPts val="0"/>
              </a:spcBef>
              <a:spcAft>
                <a:spcPts val="0"/>
              </a:spcAft>
              <a:buNone/>
              <a:defRPr sz="1200">
                <a:solidFill>
                  <a:srgbClr val="898989"/>
                </a:solidFill>
                <a:latin typeface="Calibri"/>
                <a:ea typeface="Calibri"/>
                <a:cs typeface="Calibri"/>
                <a:sym typeface="Calibri"/>
              </a:defRPr>
            </a:lvl8pPr>
            <a:lvl9pPr marL="0" marR="0" lvl="8" indent="0" algn="r" rtl="0">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4"/>
        <p:cNvGrpSpPr/>
        <p:nvPr/>
      </p:nvGrpSpPr>
      <p:grpSpPr>
        <a:xfrm>
          <a:off x="0" y="0"/>
          <a:ext cx="0" cy="0"/>
          <a:chOff x="0" y="0"/>
          <a:chExt cx="0" cy="0"/>
        </a:xfrm>
      </p:grpSpPr>
      <p:sp>
        <p:nvSpPr>
          <p:cNvPr id="2845" name="Google Shape;2845;p380"/>
          <p:cNvSpPr txBox="1">
            <a:spLocks noGrp="1"/>
          </p:cNvSpPr>
          <p:nvPr>
            <p:ph type="title"/>
          </p:nvPr>
        </p:nvSpPr>
        <p:spPr>
          <a:xfrm>
            <a:off x="369888" y="0"/>
            <a:ext cx="8408987" cy="1692275"/>
          </a:xfrm>
          <a:prstGeom prst="rect">
            <a:avLst/>
          </a:prstGeom>
          <a:noFill/>
          <a:ln>
            <a:noFill/>
          </a:ln>
        </p:spPr>
        <p:txBody>
          <a:bodyPr spcFirstLastPara="1" wrap="square" lIns="91425" tIns="45700" rIns="91425" bIns="45700" anchor="ctr" anchorCtr="0"/>
          <a:lstStyle>
            <a:lvl1pPr marR="0" lvl="0"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ctr" rtl="0">
              <a:lnSpc>
                <a:spcPct val="120454"/>
              </a:lnSpc>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dirty="0"/>
          </a:p>
        </p:txBody>
      </p:sp>
      <p:sp>
        <p:nvSpPr>
          <p:cNvPr id="2846" name="Google Shape;2846;p380"/>
          <p:cNvSpPr txBox="1">
            <a:spLocks noGrp="1"/>
          </p:cNvSpPr>
          <p:nvPr>
            <p:ph type="body" idx="1"/>
          </p:nvPr>
        </p:nvSpPr>
        <p:spPr>
          <a:xfrm>
            <a:off x="484188" y="1631950"/>
            <a:ext cx="8161337" cy="5226050"/>
          </a:xfrm>
          <a:prstGeom prst="rect">
            <a:avLst/>
          </a:prstGeom>
          <a:noFill/>
          <a:ln>
            <a:noFill/>
          </a:ln>
        </p:spPr>
        <p:txBody>
          <a:bodyPr spcFirstLastPara="1" wrap="square" lIns="91425" tIns="45700" rIns="91425" bIns="45700" anchor="t" anchorCtr="0"/>
          <a:lstStyle>
            <a:lvl1pPr marL="457200" marR="0" lvl="0" indent="-431800" algn="l" rtl="0">
              <a:lnSpc>
                <a:spcPct val="118750"/>
              </a:lnSpc>
              <a:spcBef>
                <a:spcPts val="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21428"/>
              </a:lnSpc>
              <a:spcBef>
                <a:spcPts val="8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20833"/>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2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2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20000"/>
              </a:lnSpc>
              <a:spcBef>
                <a:spcPts val="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20000"/>
              </a:lnSpc>
              <a:spcBef>
                <a:spcPts val="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20000"/>
              </a:lnSpc>
              <a:spcBef>
                <a:spcPts val="1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20000"/>
              </a:lnSpc>
              <a:spcBef>
                <a:spcPts val="100"/>
              </a:spcBef>
              <a:spcAft>
                <a:spcPts val="10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2847" name="Google Shape;2847;p380"/>
          <p:cNvSpPr txBox="1"/>
          <p:nvPr/>
        </p:nvSpPr>
        <p:spPr>
          <a:xfrm>
            <a:off x="484188" y="6289675"/>
            <a:ext cx="2065337" cy="203200"/>
          </a:xfrm>
          <a:prstGeom prst="rect">
            <a:avLst/>
          </a:prstGeom>
          <a:noFill/>
          <a:ln>
            <a:noFill/>
          </a:ln>
        </p:spPr>
        <p:txBody>
          <a:bodyPr spcFirstLastPara="1" wrap="square" lIns="0" tIns="0" rIns="0" bIns="0" anchor="t" anchorCtr="0">
            <a:noAutofit/>
          </a:bodyPr>
          <a:lstStyle/>
          <a:p>
            <a:pPr marL="0" marR="0" lvl="0" indent="0" algn="l" rtl="0">
              <a:lnSpc>
                <a:spcPct val="121428"/>
              </a:lnSpc>
              <a:spcBef>
                <a:spcPts val="0"/>
              </a:spcBef>
              <a:spcAft>
                <a:spcPts val="0"/>
              </a:spcAft>
              <a:buNone/>
            </a:pPr>
            <a:r>
              <a:rPr lang="en-US" sz="1400" b="1" i="0" dirty="0">
                <a:solidFill>
                  <a:srgbClr val="000000"/>
                </a:solidFill>
                <a:latin typeface="Arial" panose="020B0604020202020204" pitchFamily="34" charset="0"/>
                <a:ea typeface="Arial"/>
                <a:cs typeface="Arial" panose="020B0604020202020204" pitchFamily="34" charset="0"/>
                <a:sym typeface="Arial"/>
              </a:rPr>
              <a:t> </a:t>
            </a:r>
            <a:endParaRPr b="1" i="0" dirty="0">
              <a:latin typeface="Arial" panose="020B0604020202020204" pitchFamily="34" charset="0"/>
              <a:cs typeface="Arial" panose="020B0604020202020204" pitchFamily="34" charset="0"/>
            </a:endParaRPr>
          </a:p>
        </p:txBody>
      </p:sp>
      <p:sp>
        <p:nvSpPr>
          <p:cNvPr id="2848" name="Google Shape;2848;p380"/>
          <p:cNvSpPr txBox="1"/>
          <p:nvPr/>
        </p:nvSpPr>
        <p:spPr>
          <a:xfrm>
            <a:off x="3151188" y="6289675"/>
            <a:ext cx="2827337" cy="214313"/>
          </a:xfrm>
          <a:prstGeom prst="rect">
            <a:avLst/>
          </a:prstGeom>
          <a:noFill/>
          <a:ln>
            <a:noFill/>
          </a:ln>
        </p:spPr>
        <p:txBody>
          <a:bodyPr spcFirstLastPara="1" wrap="square" lIns="0" tIns="0" rIns="0" bIns="0" anchor="t" anchorCtr="0">
            <a:noAutofit/>
          </a:bodyPr>
          <a:lstStyle/>
          <a:p>
            <a:pPr marL="0" marR="0" lvl="0" indent="0" algn="ctr" rtl="0">
              <a:lnSpc>
                <a:spcPct val="121428"/>
              </a:lnSpc>
              <a:spcBef>
                <a:spcPts val="0"/>
              </a:spcBef>
              <a:spcAft>
                <a:spcPts val="0"/>
              </a:spcAft>
              <a:buNone/>
            </a:pPr>
            <a:r>
              <a:rPr lang="en-US" sz="1400" b="1" i="0" dirty="0">
                <a:solidFill>
                  <a:srgbClr val="000000"/>
                </a:solidFill>
                <a:latin typeface="Arial" panose="020B0604020202020204" pitchFamily="34" charset="0"/>
                <a:ea typeface="Arial"/>
                <a:cs typeface="Arial" panose="020B0604020202020204" pitchFamily="34" charset="0"/>
                <a:sym typeface="Arial"/>
              </a:rPr>
              <a:t> </a:t>
            </a:r>
            <a:endParaRPr b="1" i="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98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851"/>
        <p:cNvGrpSpPr/>
        <p:nvPr/>
      </p:nvGrpSpPr>
      <p:grpSpPr>
        <a:xfrm>
          <a:off x="0" y="0"/>
          <a:ext cx="0" cy="0"/>
          <a:chOff x="0" y="0"/>
          <a:chExt cx="0" cy="0"/>
        </a:xfrm>
      </p:grpSpPr>
      <p:sp>
        <p:nvSpPr>
          <p:cNvPr id="2852" name="Google Shape;2852;p382"/>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2853" name="Google Shape;2853;p38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2854" name="Google Shape;2854;p38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855" name="Google Shape;2855;p3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856" name="Google Shape;2856;p38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6"/>
        <p:cNvGrpSpPr/>
        <p:nvPr/>
      </p:nvGrpSpPr>
      <p:grpSpPr>
        <a:xfrm>
          <a:off x="0" y="0"/>
          <a:ext cx="0" cy="0"/>
          <a:chOff x="0" y="0"/>
          <a:chExt cx="0" cy="0"/>
        </a:xfrm>
      </p:grpSpPr>
      <p:sp>
        <p:nvSpPr>
          <p:cNvPr id="2927" name="Google Shape;2927;p39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2928" name="Google Shape;2928;p394"/>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2929" name="Google Shape;2929;p3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930" name="Google Shape;2930;p3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931" name="Google Shape;2931;p3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9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39"/>
        <p:cNvGrpSpPr/>
        <p:nvPr/>
      </p:nvGrpSpPr>
      <p:grpSpPr>
        <a:xfrm>
          <a:off x="0" y="0"/>
          <a:ext cx="0" cy="0"/>
          <a:chOff x="0" y="0"/>
          <a:chExt cx="0" cy="0"/>
        </a:xfrm>
      </p:grpSpPr>
      <p:sp>
        <p:nvSpPr>
          <p:cNvPr id="2940" name="Google Shape;2940;p39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2941" name="Google Shape;2941;p39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2942" name="Google Shape;2942;p3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943" name="Google Shape;2943;p3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2944" name="Google Shape;2944;p3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00" r:id="rId1"/>
    <p:sldLayoutId id="2147484001" r:id="rId2"/>
    <p:sldLayoutId id="2147484002" r:id="rId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961"/>
        <p:cNvGrpSpPr/>
        <p:nvPr/>
      </p:nvGrpSpPr>
      <p:grpSpPr>
        <a:xfrm>
          <a:off x="0" y="0"/>
          <a:ext cx="0" cy="0"/>
          <a:chOff x="0" y="0"/>
          <a:chExt cx="0" cy="0"/>
        </a:xfrm>
      </p:grpSpPr>
      <p:grpSp>
        <p:nvGrpSpPr>
          <p:cNvPr id="2962" name="Google Shape;2962;p400"/>
          <p:cNvGrpSpPr/>
          <p:nvPr/>
        </p:nvGrpSpPr>
        <p:grpSpPr>
          <a:xfrm>
            <a:off x="0" y="3902075"/>
            <a:ext cx="3400425" cy="2949575"/>
            <a:chOff x="0" y="2458"/>
            <a:chExt cx="2142" cy="1858"/>
          </a:xfrm>
        </p:grpSpPr>
        <p:sp>
          <p:nvSpPr>
            <p:cNvPr id="2963" name="Google Shape;2963;p400"/>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64" name="Google Shape;2964;p400"/>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65" name="Google Shape;2965;p400"/>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66" name="Google Shape;2966;p400"/>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67" name="Google Shape;2967;p400"/>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68" name="Google Shape;2968;p400"/>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2969" name="Google Shape;2969;p400"/>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2970" name="Google Shape;2970;p40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2971" name="Google Shape;2971;p40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2972" name="Google Shape;2972;p40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973" name="Google Shape;2973;p4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2974" name="Google Shape;2974;p40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03" r:id="rId1"/>
    <p:sldLayoutId id="214748400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96"/>
        <p:cNvGrpSpPr/>
        <p:nvPr/>
      </p:nvGrpSpPr>
      <p:grpSpPr>
        <a:xfrm>
          <a:off x="0" y="0"/>
          <a:ext cx="0" cy="0"/>
          <a:chOff x="0" y="0"/>
          <a:chExt cx="0" cy="0"/>
        </a:xfrm>
      </p:grpSpPr>
      <p:sp>
        <p:nvSpPr>
          <p:cNvPr id="2997" name="Google Shape;2997;p4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2998" name="Google Shape;2998;p40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2999" name="Google Shape;2999;p4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000" name="Google Shape;3000;p4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001" name="Google Shape;3001;p4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76"/>
        <p:cNvGrpSpPr/>
        <p:nvPr/>
      </p:nvGrpSpPr>
      <p:grpSpPr>
        <a:xfrm>
          <a:off x="0" y="0"/>
          <a:ext cx="0" cy="0"/>
          <a:chOff x="0" y="0"/>
          <a:chExt cx="0" cy="0"/>
        </a:xfrm>
      </p:grpSpPr>
      <p:sp>
        <p:nvSpPr>
          <p:cNvPr id="3077" name="Google Shape;3077;p4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3078" name="Google Shape;3078;p4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079" name="Google Shape;3079;p4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080" name="Google Shape;3080;p4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081" name="Google Shape;3081;p4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51"/>
        <p:cNvGrpSpPr/>
        <p:nvPr/>
      </p:nvGrpSpPr>
      <p:grpSpPr>
        <a:xfrm>
          <a:off x="0" y="0"/>
          <a:ext cx="0" cy="0"/>
          <a:chOff x="0" y="0"/>
          <a:chExt cx="0" cy="0"/>
        </a:xfrm>
      </p:grpSpPr>
      <p:sp>
        <p:nvSpPr>
          <p:cNvPr id="3152" name="Google Shape;3152;p4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3153" name="Google Shape;3153;p4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154" name="Google Shape;3154;p4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155" name="Google Shape;3155;p4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chemeClr val="dk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156" name="Google Shape;3156;p4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b="0">
                <a:solidFill>
                  <a:srgbClr val="000000"/>
                </a:solidFill>
                <a:latin typeface="Arial"/>
                <a:ea typeface="Arial"/>
                <a:cs typeface="Arial"/>
                <a:sym typeface="Arial"/>
              </a:defRPr>
            </a:lvl2pPr>
            <a:lvl3pPr marL="0" marR="0" lvl="2" indent="0" algn="r" rtl="0">
              <a:spcBef>
                <a:spcPts val="0"/>
              </a:spcBef>
              <a:spcAft>
                <a:spcPts val="0"/>
              </a:spcAft>
              <a:buNone/>
              <a:defRPr sz="1400" b="0">
                <a:solidFill>
                  <a:srgbClr val="000000"/>
                </a:solidFill>
                <a:latin typeface="Arial"/>
                <a:ea typeface="Arial"/>
                <a:cs typeface="Arial"/>
                <a:sym typeface="Arial"/>
              </a:defRPr>
            </a:lvl3pPr>
            <a:lvl4pPr marL="0" marR="0" lvl="3" indent="0" algn="r" rtl="0">
              <a:spcBef>
                <a:spcPts val="0"/>
              </a:spcBef>
              <a:spcAft>
                <a:spcPts val="0"/>
              </a:spcAft>
              <a:buNone/>
              <a:defRPr sz="1400" b="0">
                <a:solidFill>
                  <a:srgbClr val="000000"/>
                </a:solidFill>
                <a:latin typeface="Arial"/>
                <a:ea typeface="Arial"/>
                <a:cs typeface="Arial"/>
                <a:sym typeface="Arial"/>
              </a:defRPr>
            </a:lvl4pPr>
            <a:lvl5pPr marL="0" marR="0" lvl="4" indent="0" algn="r" rtl="0">
              <a:spcBef>
                <a:spcPts val="0"/>
              </a:spcBef>
              <a:spcAft>
                <a:spcPts val="0"/>
              </a:spcAft>
              <a:buNone/>
              <a:defRPr sz="1400" b="0">
                <a:solidFill>
                  <a:srgbClr val="000000"/>
                </a:solidFill>
                <a:latin typeface="Arial"/>
                <a:ea typeface="Arial"/>
                <a:cs typeface="Arial"/>
                <a:sym typeface="Arial"/>
              </a:defRPr>
            </a:lvl5pPr>
            <a:lvl6pPr marL="0" marR="0" lvl="5" indent="0" algn="r" rtl="0">
              <a:spcBef>
                <a:spcPts val="0"/>
              </a:spcBef>
              <a:spcAft>
                <a:spcPts val="0"/>
              </a:spcAft>
              <a:buNone/>
              <a:defRPr sz="1400" b="0">
                <a:solidFill>
                  <a:srgbClr val="000000"/>
                </a:solidFill>
                <a:latin typeface="Arial"/>
                <a:ea typeface="Arial"/>
                <a:cs typeface="Arial"/>
                <a:sym typeface="Arial"/>
              </a:defRPr>
            </a:lvl6pPr>
            <a:lvl7pPr marL="0" marR="0" lvl="6" indent="0" algn="r" rtl="0">
              <a:spcBef>
                <a:spcPts val="0"/>
              </a:spcBef>
              <a:spcAft>
                <a:spcPts val="0"/>
              </a:spcAft>
              <a:buNone/>
              <a:defRPr sz="1400" b="0">
                <a:solidFill>
                  <a:srgbClr val="000000"/>
                </a:solidFill>
                <a:latin typeface="Arial"/>
                <a:ea typeface="Arial"/>
                <a:cs typeface="Arial"/>
                <a:sym typeface="Arial"/>
              </a:defRPr>
            </a:lvl7pPr>
            <a:lvl8pPr marL="0" marR="0" lvl="7" indent="0" algn="r" rtl="0">
              <a:spcBef>
                <a:spcPts val="0"/>
              </a:spcBef>
              <a:spcAft>
                <a:spcPts val="0"/>
              </a:spcAft>
              <a:buNone/>
              <a:defRPr sz="1400" b="0">
                <a:solidFill>
                  <a:srgbClr val="000000"/>
                </a:solidFill>
                <a:latin typeface="Arial"/>
                <a:ea typeface="Arial"/>
                <a:cs typeface="Arial"/>
                <a:sym typeface="Arial"/>
              </a:defRPr>
            </a:lvl8pPr>
            <a:lvl9pPr marL="0" marR="0" lvl="8" indent="0" algn="r" rtl="0">
              <a:spcBef>
                <a:spcPts val="0"/>
              </a:spcBef>
              <a:spcAft>
                <a:spcPts val="0"/>
              </a:spcAft>
              <a:buNone/>
              <a:defRPr sz="1400" b="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231"/>
        <p:cNvGrpSpPr/>
        <p:nvPr/>
      </p:nvGrpSpPr>
      <p:grpSpPr>
        <a:xfrm>
          <a:off x="0" y="0"/>
          <a:ext cx="0" cy="0"/>
          <a:chOff x="0" y="0"/>
          <a:chExt cx="0" cy="0"/>
        </a:xfrm>
      </p:grpSpPr>
      <p:grpSp>
        <p:nvGrpSpPr>
          <p:cNvPr id="3232" name="Google Shape;3232;p441"/>
          <p:cNvGrpSpPr/>
          <p:nvPr/>
        </p:nvGrpSpPr>
        <p:grpSpPr>
          <a:xfrm>
            <a:off x="0" y="-12700"/>
            <a:ext cx="9156700" cy="6870700"/>
            <a:chOff x="0" y="-8"/>
            <a:chExt cx="5768" cy="4328"/>
          </a:xfrm>
        </p:grpSpPr>
        <p:sp>
          <p:nvSpPr>
            <p:cNvPr id="3233" name="Google Shape;3233;p441"/>
            <p:cNvSpPr/>
            <p:nvPr/>
          </p:nvSpPr>
          <p:spPr>
            <a:xfrm>
              <a:off x="0" y="624"/>
              <a:ext cx="5760" cy="3696"/>
            </a:xfrm>
            <a:prstGeom prst="rect">
              <a:avLst/>
            </a:pr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EAEAEA"/>
                </a:solidFill>
                <a:latin typeface="Arial" panose="020B0604020202020204" pitchFamily="34" charset="0"/>
                <a:ea typeface="Times New Roman"/>
                <a:cs typeface="Arial" panose="020B0604020202020204" pitchFamily="34" charset="0"/>
                <a:sym typeface="Times New Roman"/>
              </a:endParaRPr>
            </a:p>
          </p:txBody>
        </p:sp>
        <p:sp>
          <p:nvSpPr>
            <p:cNvPr id="3234" name="Google Shape;3234;p441"/>
            <p:cNvSpPr/>
            <p:nvPr/>
          </p:nvSpPr>
          <p:spPr>
            <a:xfrm>
              <a:off x="0" y="0"/>
              <a:ext cx="5760" cy="624"/>
            </a:xfrm>
            <a:prstGeom prst="rect">
              <a:avLst/>
            </a:prstGeom>
            <a:gradFill>
              <a:gsLst>
                <a:gs pos="0">
                  <a:schemeClr val="dk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EAEAEA"/>
                </a:solidFill>
                <a:latin typeface="Arial" panose="020B0604020202020204" pitchFamily="34" charset="0"/>
                <a:ea typeface="Times New Roman"/>
                <a:cs typeface="Arial" panose="020B0604020202020204" pitchFamily="34" charset="0"/>
                <a:sym typeface="Times New Roman"/>
              </a:endParaRPr>
            </a:p>
          </p:txBody>
        </p:sp>
        <p:sp>
          <p:nvSpPr>
            <p:cNvPr id="3235" name="Google Shape;3235;p441"/>
            <p:cNvSpPr/>
            <p:nvPr/>
          </p:nvSpPr>
          <p:spPr>
            <a:xfrm>
              <a:off x="0" y="-8"/>
              <a:ext cx="3640" cy="1434"/>
            </a:xfrm>
            <a:custGeom>
              <a:avLst/>
              <a:gdLst/>
              <a:ahLst/>
              <a:cxnLst/>
              <a:rect l="l" t="t" r="r" b="b"/>
              <a:pathLst>
                <a:path w="3640" h="1434" extrusionOk="0">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36" name="Google Shape;3236;p441"/>
            <p:cNvSpPr/>
            <p:nvPr/>
          </p:nvSpPr>
          <p:spPr>
            <a:xfrm>
              <a:off x="0" y="-8"/>
              <a:ext cx="1996" cy="1240"/>
            </a:xfrm>
            <a:custGeom>
              <a:avLst/>
              <a:gdLst/>
              <a:ahLst/>
              <a:cxnLst/>
              <a:rect l="l" t="t" r="r" b="b"/>
              <a:pathLst>
                <a:path w="1996" h="1240" extrusionOk="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37" name="Google Shape;3237;p441"/>
            <p:cNvSpPr/>
            <p:nvPr/>
          </p:nvSpPr>
          <p:spPr>
            <a:xfrm>
              <a:off x="0" y="-8"/>
              <a:ext cx="1584" cy="1008"/>
            </a:xfrm>
            <a:custGeom>
              <a:avLst/>
              <a:gdLst/>
              <a:ahLst/>
              <a:cxnLst/>
              <a:rect l="l" t="t" r="r" b="b"/>
              <a:pathLst>
                <a:path w="1584" h="1008" extrusionOk="0">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38" name="Google Shape;3238;p441"/>
            <p:cNvSpPr/>
            <p:nvPr/>
          </p:nvSpPr>
          <p:spPr>
            <a:xfrm>
              <a:off x="856" y="144"/>
              <a:ext cx="3752" cy="1816"/>
            </a:xfrm>
            <a:custGeom>
              <a:avLst/>
              <a:gdLst/>
              <a:ahLst/>
              <a:cxnLst/>
              <a:rect l="l" t="t" r="r" b="b"/>
              <a:pathLst>
                <a:path w="3752" h="1816" extrusionOk="0">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39" name="Google Shape;3239;p441"/>
            <p:cNvSpPr/>
            <p:nvPr/>
          </p:nvSpPr>
          <p:spPr>
            <a:xfrm>
              <a:off x="972" y="688"/>
              <a:ext cx="2580" cy="1140"/>
            </a:xfrm>
            <a:custGeom>
              <a:avLst/>
              <a:gdLst/>
              <a:ahLst/>
              <a:cxnLst/>
              <a:rect l="l" t="t" r="r" b="b"/>
              <a:pathLst>
                <a:path w="2580" h="1140" extrusionOk="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0" name="Google Shape;3240;p441"/>
            <p:cNvSpPr/>
            <p:nvPr/>
          </p:nvSpPr>
          <p:spPr>
            <a:xfrm>
              <a:off x="1170" y="910"/>
              <a:ext cx="1758" cy="696"/>
            </a:xfrm>
            <a:custGeom>
              <a:avLst/>
              <a:gdLst/>
              <a:ahLst/>
              <a:cxnLst/>
              <a:rect l="l" t="t" r="r" b="b"/>
              <a:pathLst>
                <a:path w="1758" h="696" extrusionOk="0">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1" name="Google Shape;3241;p441"/>
            <p:cNvSpPr/>
            <p:nvPr/>
          </p:nvSpPr>
          <p:spPr>
            <a:xfrm rot="-299203">
              <a:off x="1296" y="1240"/>
              <a:ext cx="928" cy="192"/>
            </a:xfrm>
            <a:custGeom>
              <a:avLst/>
              <a:gdLst/>
              <a:ahLst/>
              <a:cxnLst/>
              <a:rect l="l" t="t" r="r" b="b"/>
              <a:pathLst>
                <a:path w="928" h="192" extrusionOk="0">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2" name="Google Shape;3242;p441"/>
            <p:cNvSpPr/>
            <p:nvPr/>
          </p:nvSpPr>
          <p:spPr>
            <a:xfrm>
              <a:off x="0" y="1584"/>
              <a:ext cx="5754" cy="2280"/>
            </a:xfrm>
            <a:custGeom>
              <a:avLst/>
              <a:gdLst/>
              <a:ahLst/>
              <a:cxnLst/>
              <a:rect l="l" t="t" r="r" b="b"/>
              <a:pathLst>
                <a:path w="5754" h="2280" extrusionOk="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3" name="Google Shape;3243;p441"/>
            <p:cNvSpPr/>
            <p:nvPr/>
          </p:nvSpPr>
          <p:spPr>
            <a:xfrm>
              <a:off x="1056" y="2008"/>
              <a:ext cx="1496" cy="1464"/>
            </a:xfrm>
            <a:custGeom>
              <a:avLst/>
              <a:gdLst/>
              <a:ahLst/>
              <a:cxnLst/>
              <a:rect l="l" t="t" r="r" b="b"/>
              <a:pathLst>
                <a:path w="1496" h="1464" extrusionOk="0">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4" name="Google Shape;3244;p441"/>
            <p:cNvSpPr/>
            <p:nvPr/>
          </p:nvSpPr>
          <p:spPr>
            <a:xfrm rot="1159149">
              <a:off x="1296" y="2152"/>
              <a:ext cx="1126" cy="730"/>
            </a:xfrm>
            <a:custGeom>
              <a:avLst/>
              <a:gdLst/>
              <a:ahLst/>
              <a:cxnLst/>
              <a:rect l="l" t="t" r="r" b="b"/>
              <a:pathLst>
                <a:path w="1126" h="730" extrusionOk="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5" name="Google Shape;3245;p441"/>
            <p:cNvSpPr/>
            <p:nvPr/>
          </p:nvSpPr>
          <p:spPr>
            <a:xfrm>
              <a:off x="3112" y="-8"/>
              <a:ext cx="2648" cy="3394"/>
            </a:xfrm>
            <a:custGeom>
              <a:avLst/>
              <a:gdLst/>
              <a:ahLst/>
              <a:cxnLst/>
              <a:rect l="l" t="t" r="r" b="b"/>
              <a:pathLst>
                <a:path w="2648" h="3394" extrusionOk="0">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6" name="Google Shape;3246;p441"/>
            <p:cNvSpPr/>
            <p:nvPr/>
          </p:nvSpPr>
          <p:spPr>
            <a:xfrm>
              <a:off x="3504" y="-8"/>
              <a:ext cx="2256" cy="3160"/>
            </a:xfrm>
            <a:custGeom>
              <a:avLst/>
              <a:gdLst/>
              <a:ahLst/>
              <a:cxnLst/>
              <a:rect l="l" t="t" r="r" b="b"/>
              <a:pathLst>
                <a:path w="2256" h="3160" extrusionOk="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7" name="Google Shape;3247;p441"/>
            <p:cNvSpPr/>
            <p:nvPr/>
          </p:nvSpPr>
          <p:spPr>
            <a:xfrm>
              <a:off x="4008" y="1080"/>
              <a:ext cx="1048" cy="696"/>
            </a:xfrm>
            <a:custGeom>
              <a:avLst/>
              <a:gdLst/>
              <a:ahLst/>
              <a:cxnLst/>
              <a:rect l="l" t="t" r="r" b="b"/>
              <a:pathLst>
                <a:path w="1048" h="696" extrusionOk="0">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8" name="Google Shape;3248;p441"/>
            <p:cNvSpPr/>
            <p:nvPr/>
          </p:nvSpPr>
          <p:spPr>
            <a:xfrm>
              <a:off x="5117" y="-8"/>
              <a:ext cx="547" cy="696"/>
            </a:xfrm>
            <a:custGeom>
              <a:avLst/>
              <a:gdLst/>
              <a:ahLst/>
              <a:cxnLst/>
              <a:rect l="l" t="t" r="r" b="b"/>
              <a:pathLst>
                <a:path w="547" h="696" extrusionOk="0">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49" name="Google Shape;3249;p441"/>
            <p:cNvSpPr/>
            <p:nvPr/>
          </p:nvSpPr>
          <p:spPr>
            <a:xfrm>
              <a:off x="0" y="2024"/>
              <a:ext cx="1984" cy="2296"/>
            </a:xfrm>
            <a:custGeom>
              <a:avLst/>
              <a:gdLst/>
              <a:ahLst/>
              <a:cxnLst/>
              <a:rect l="l" t="t" r="r" b="b"/>
              <a:pathLst>
                <a:path w="1984" h="2296" extrusionOk="0">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50" name="Google Shape;3250;p441"/>
            <p:cNvSpPr/>
            <p:nvPr/>
          </p:nvSpPr>
          <p:spPr>
            <a:xfrm>
              <a:off x="0" y="2400"/>
              <a:ext cx="816" cy="1912"/>
            </a:xfrm>
            <a:custGeom>
              <a:avLst/>
              <a:gdLst/>
              <a:ahLst/>
              <a:cxnLst/>
              <a:rect l="l" t="t" r="r" b="b"/>
              <a:pathLst>
                <a:path w="816" h="1912" extrusionOk="0">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sp>
          <p:nvSpPr>
            <p:cNvPr id="3251" name="Google Shape;3251;p441"/>
            <p:cNvSpPr/>
            <p:nvPr/>
          </p:nvSpPr>
          <p:spPr>
            <a:xfrm>
              <a:off x="2688" y="3228"/>
              <a:ext cx="3080" cy="1084"/>
            </a:xfrm>
            <a:custGeom>
              <a:avLst/>
              <a:gdLst/>
              <a:ahLst/>
              <a:cxnLst/>
              <a:rect l="l" t="t" r="r" b="b"/>
              <a:pathLst>
                <a:path w="3080" h="1084" extrusionOk="0">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i="0" dirty="0">
                <a:solidFill>
                  <a:schemeClr val="lt1"/>
                </a:solidFill>
                <a:latin typeface="Arial" panose="020B0604020202020204" pitchFamily="34" charset="0"/>
                <a:ea typeface="Arial"/>
                <a:cs typeface="Arial" panose="020B0604020202020204" pitchFamily="34" charset="0"/>
                <a:sym typeface="Arial"/>
              </a:endParaRPr>
            </a:p>
          </p:txBody>
        </p:sp>
        <p:pic>
          <p:nvPicPr>
            <p:cNvPr id="3252" name="Google Shape;3252;p441" descr="Topbanx"/>
            <p:cNvPicPr preferRelativeResize="0"/>
            <p:nvPr/>
          </p:nvPicPr>
          <p:blipFill rotWithShape="1">
            <a:blip r:embed="rId13">
              <a:alphaModFix/>
            </a:blip>
            <a:srcRect/>
            <a:stretch/>
          </p:blipFill>
          <p:spPr>
            <a:xfrm>
              <a:off x="0" y="0"/>
              <a:ext cx="325" cy="4320"/>
            </a:xfrm>
            <a:prstGeom prst="rect">
              <a:avLst/>
            </a:prstGeom>
            <a:noFill/>
            <a:ln>
              <a:noFill/>
            </a:ln>
          </p:spPr>
        </p:pic>
      </p:grpSp>
      <p:sp>
        <p:nvSpPr>
          <p:cNvPr id="3253" name="Google Shape;3253;p44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1pPr>
            <a:lvl2pPr marR="0" lvl="1"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2pPr>
            <a:lvl3pPr marR="0" lvl="2"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3pPr>
            <a:lvl4pPr marR="0" lvl="3"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4pPr>
            <a:lvl5pPr marR="0" lvl="4"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5pPr>
            <a:lvl6pPr marR="0" lvl="5"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6pPr>
            <a:lvl7pPr marR="0" lvl="6"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7pPr>
            <a:lvl8pPr marR="0" lvl="7"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8pPr>
            <a:lvl9pPr marR="0" lvl="8" algn="l" rtl="0">
              <a:spcBef>
                <a:spcPts val="0"/>
              </a:spcBef>
              <a:spcAft>
                <a:spcPts val="0"/>
              </a:spcAft>
              <a:buSzPts val="1400"/>
              <a:buNone/>
              <a:defRPr sz="4400" b="0" i="0" u="none" strike="noStrike" cap="none">
                <a:solidFill>
                  <a:schemeClr val="lt2"/>
                </a:solidFill>
                <a:latin typeface="Arial Narrow"/>
                <a:ea typeface="Arial Narrow"/>
                <a:cs typeface="Arial Narrow"/>
                <a:sym typeface="Arial Narrow"/>
              </a:defRPr>
            </a:lvl9pPr>
          </a:lstStyle>
          <a:p>
            <a:endParaRPr/>
          </a:p>
        </p:txBody>
      </p:sp>
      <p:sp>
        <p:nvSpPr>
          <p:cNvPr id="3254" name="Google Shape;3254;p44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391160" algn="l" rtl="0">
              <a:spcBef>
                <a:spcPts val="640"/>
              </a:spcBef>
              <a:spcAft>
                <a:spcPts val="0"/>
              </a:spcAft>
              <a:buClr>
                <a:schemeClr val="accent2"/>
              </a:buClr>
              <a:buSzPts val="2560"/>
              <a:buFont typeface="Noto Sans Symbols"/>
              <a:buChar char="•"/>
              <a:defRPr sz="3200" b="0" i="0" u="none" strike="noStrike" cap="none">
                <a:solidFill>
                  <a:schemeClr val="lt1"/>
                </a:solidFill>
                <a:latin typeface="Arial Narrow"/>
                <a:ea typeface="Arial Narrow"/>
                <a:cs typeface="Arial Narrow"/>
                <a:sym typeface="Arial Narrow"/>
              </a:defRPr>
            </a:lvl1pPr>
            <a:lvl2pPr marL="914400" marR="0" lvl="1" indent="-361950" algn="l" rtl="0">
              <a:spcBef>
                <a:spcPts val="560"/>
              </a:spcBef>
              <a:spcAft>
                <a:spcPts val="0"/>
              </a:spcAft>
              <a:buClr>
                <a:schemeClr val="accent1"/>
              </a:buClr>
              <a:buSzPts val="2100"/>
              <a:buFont typeface="Noto Sans Symbols"/>
              <a:buChar char="•"/>
              <a:defRPr sz="2800" b="0" i="0" u="none" strike="noStrike" cap="none">
                <a:solidFill>
                  <a:schemeClr val="lt1"/>
                </a:solidFill>
                <a:latin typeface="Arial Narrow"/>
                <a:ea typeface="Arial Narrow"/>
                <a:cs typeface="Arial Narrow"/>
                <a:sym typeface="Arial Narrow"/>
              </a:defRPr>
            </a:lvl2pPr>
            <a:lvl3pPr marL="1371600" marR="0" lvl="2" indent="-320039" algn="l" rtl="0">
              <a:spcBef>
                <a:spcPts val="480"/>
              </a:spcBef>
              <a:spcAft>
                <a:spcPts val="0"/>
              </a:spcAft>
              <a:buClr>
                <a:schemeClr val="hlink"/>
              </a:buClr>
              <a:buSzPts val="1440"/>
              <a:buFont typeface="Noto Sans Symbols"/>
              <a:buChar char="●"/>
              <a:defRPr sz="2400" b="0" i="0" u="none" strike="noStrike" cap="none">
                <a:solidFill>
                  <a:schemeClr val="lt1"/>
                </a:solidFill>
                <a:latin typeface="Arial Narrow"/>
                <a:ea typeface="Arial Narrow"/>
                <a:cs typeface="Arial Narrow"/>
                <a:sym typeface="Arial Narrow"/>
              </a:defRPr>
            </a:lvl3pPr>
            <a:lvl4pPr marL="1828800" marR="0" lvl="3"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4pPr>
            <a:lvl5pPr marL="2286000" marR="0" lvl="4"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5pPr>
            <a:lvl6pPr marL="2743200" marR="0" lvl="5"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6pPr>
            <a:lvl7pPr marL="3200400" marR="0" lvl="6"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7pPr>
            <a:lvl8pPr marL="3657600" marR="0" lvl="7"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8pPr>
            <a:lvl9pPr marL="4114800" marR="0" lvl="8" indent="-355600" algn="l" rtl="0">
              <a:spcBef>
                <a:spcPts val="400"/>
              </a:spcBef>
              <a:spcAft>
                <a:spcPts val="0"/>
              </a:spcAft>
              <a:buClr>
                <a:schemeClr val="lt1"/>
              </a:buClr>
              <a:buSzPts val="2000"/>
              <a:buFont typeface="Arial Narrow"/>
              <a:buChar char="–"/>
              <a:defRPr sz="2000" b="0" i="0" u="none" strike="noStrike" cap="none">
                <a:solidFill>
                  <a:schemeClr val="lt1"/>
                </a:solidFill>
                <a:latin typeface="Arial Narrow"/>
                <a:ea typeface="Arial Narrow"/>
                <a:cs typeface="Arial Narrow"/>
                <a:sym typeface="Arial Narrow"/>
              </a:defRPr>
            </a:lvl9pPr>
          </a:lstStyle>
          <a:p>
            <a:endParaRPr/>
          </a:p>
        </p:txBody>
      </p:sp>
      <p:sp>
        <p:nvSpPr>
          <p:cNvPr id="3255" name="Google Shape;3255;p441"/>
          <p:cNvSpPr txBox="1">
            <a:spLocks noGrp="1"/>
          </p:cNvSpPr>
          <p:nvPr>
            <p:ph type="dt" idx="10"/>
          </p:nvPr>
        </p:nvSpPr>
        <p:spPr>
          <a:xfrm>
            <a:off x="685800" y="6365875"/>
            <a:ext cx="19050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3256" name="Google Shape;3256;p441"/>
          <p:cNvSpPr txBox="1">
            <a:spLocks noGrp="1"/>
          </p:cNvSpPr>
          <p:nvPr>
            <p:ph type="ftr" idx="11"/>
          </p:nvPr>
        </p:nvSpPr>
        <p:spPr>
          <a:xfrm>
            <a:off x="3124200" y="6365875"/>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3257" name="Google Shape;3257;p441"/>
          <p:cNvSpPr txBox="1">
            <a:spLocks noGrp="1"/>
          </p:cNvSpPr>
          <p:nvPr>
            <p:ph type="sldNum" idx="12"/>
          </p:nvPr>
        </p:nvSpPr>
        <p:spPr>
          <a:xfrm>
            <a:off x="6553200" y="6365875"/>
            <a:ext cx="19050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EAEAEA"/>
                </a:solidFill>
                <a:latin typeface="Arial"/>
                <a:ea typeface="Arial"/>
                <a:cs typeface="Arial"/>
                <a:sym typeface="Arial"/>
              </a:defRPr>
            </a:lvl2pPr>
            <a:lvl3pPr marL="0" marR="0" lvl="2" indent="0" algn="r" rtl="0">
              <a:spcBef>
                <a:spcPts val="0"/>
              </a:spcBef>
              <a:spcAft>
                <a:spcPts val="0"/>
              </a:spcAft>
              <a:buNone/>
              <a:defRPr sz="1400">
                <a:solidFill>
                  <a:srgbClr val="EAEAEA"/>
                </a:solidFill>
                <a:latin typeface="Arial"/>
                <a:ea typeface="Arial"/>
                <a:cs typeface="Arial"/>
                <a:sym typeface="Arial"/>
              </a:defRPr>
            </a:lvl3pPr>
            <a:lvl4pPr marL="0" marR="0" lvl="3" indent="0" algn="r" rtl="0">
              <a:spcBef>
                <a:spcPts val="0"/>
              </a:spcBef>
              <a:spcAft>
                <a:spcPts val="0"/>
              </a:spcAft>
              <a:buNone/>
              <a:defRPr sz="1400">
                <a:solidFill>
                  <a:srgbClr val="EAEAEA"/>
                </a:solidFill>
                <a:latin typeface="Arial"/>
                <a:ea typeface="Arial"/>
                <a:cs typeface="Arial"/>
                <a:sym typeface="Arial"/>
              </a:defRPr>
            </a:lvl4pPr>
            <a:lvl5pPr marL="0" marR="0" lvl="4" indent="0" algn="r" rtl="0">
              <a:spcBef>
                <a:spcPts val="0"/>
              </a:spcBef>
              <a:spcAft>
                <a:spcPts val="0"/>
              </a:spcAft>
              <a:buNone/>
              <a:defRPr sz="1400">
                <a:solidFill>
                  <a:srgbClr val="EAEAEA"/>
                </a:solidFill>
                <a:latin typeface="Arial"/>
                <a:ea typeface="Arial"/>
                <a:cs typeface="Arial"/>
                <a:sym typeface="Arial"/>
              </a:defRPr>
            </a:lvl5pPr>
            <a:lvl6pPr marL="0" marR="0" lvl="5" indent="0" algn="r" rtl="0">
              <a:spcBef>
                <a:spcPts val="0"/>
              </a:spcBef>
              <a:spcAft>
                <a:spcPts val="0"/>
              </a:spcAft>
              <a:buNone/>
              <a:defRPr sz="1400">
                <a:solidFill>
                  <a:srgbClr val="EAEAEA"/>
                </a:solidFill>
                <a:latin typeface="Arial"/>
                <a:ea typeface="Arial"/>
                <a:cs typeface="Arial"/>
                <a:sym typeface="Arial"/>
              </a:defRPr>
            </a:lvl6pPr>
            <a:lvl7pPr marL="0" marR="0" lvl="6" indent="0" algn="r" rtl="0">
              <a:spcBef>
                <a:spcPts val="0"/>
              </a:spcBef>
              <a:spcAft>
                <a:spcPts val="0"/>
              </a:spcAft>
              <a:buNone/>
              <a:defRPr sz="1400">
                <a:solidFill>
                  <a:srgbClr val="EAEAEA"/>
                </a:solidFill>
                <a:latin typeface="Arial"/>
                <a:ea typeface="Arial"/>
                <a:cs typeface="Arial"/>
                <a:sym typeface="Arial"/>
              </a:defRPr>
            </a:lvl7pPr>
            <a:lvl8pPr marL="0" marR="0" lvl="7" indent="0" algn="r" rtl="0">
              <a:spcBef>
                <a:spcPts val="0"/>
              </a:spcBef>
              <a:spcAft>
                <a:spcPts val="0"/>
              </a:spcAft>
              <a:buNone/>
              <a:defRPr sz="1400">
                <a:solidFill>
                  <a:srgbClr val="EAEAEA"/>
                </a:solidFill>
                <a:latin typeface="Arial"/>
                <a:ea typeface="Arial"/>
                <a:cs typeface="Arial"/>
                <a:sym typeface="Arial"/>
              </a:defRPr>
            </a:lvl8pPr>
            <a:lvl9pPr marL="0" marR="0" lvl="8" indent="0" algn="r" rtl="0">
              <a:spcBef>
                <a:spcPts val="0"/>
              </a:spcBef>
              <a:spcAft>
                <a:spcPts val="0"/>
              </a:spcAft>
              <a:buNone/>
              <a:defRPr sz="1400">
                <a:solidFill>
                  <a:srgbClr val="EAEAEA"/>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27"/>
        <p:cNvGrpSpPr/>
        <p:nvPr/>
      </p:nvGrpSpPr>
      <p:grpSpPr>
        <a:xfrm>
          <a:off x="0" y="0"/>
          <a:ext cx="0" cy="0"/>
          <a:chOff x="0" y="0"/>
          <a:chExt cx="0" cy="0"/>
        </a:xfrm>
      </p:grpSpPr>
      <p:sp>
        <p:nvSpPr>
          <p:cNvPr id="3328" name="Google Shape;3328;p453"/>
          <p:cNvSpPr txBox="1">
            <a:spLocks noGrp="1"/>
          </p:cNvSpPr>
          <p:nvPr>
            <p:ph type="title"/>
          </p:nvPr>
        </p:nvSpPr>
        <p:spPr>
          <a:xfrm>
            <a:off x="685800" y="609600"/>
            <a:ext cx="7770813" cy="1141413"/>
          </a:xfrm>
          <a:prstGeom prst="rect">
            <a:avLst/>
          </a:prstGeom>
          <a:noFill/>
          <a:ln>
            <a:noFill/>
          </a:ln>
        </p:spPr>
        <p:txBody>
          <a:bodyPr spcFirstLastPara="1" wrap="square" lIns="90000" tIns="46800" rIns="90000" bIns="46800" anchor="ctr" anchorCtr="0"/>
          <a:lstStyle>
            <a:lvl1pPr marR="0" lvl="0"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lnSpc>
                <a:spcPct val="95000"/>
              </a:lnSpc>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lnSpc>
                <a:spcPct val="95000"/>
              </a:lnSpc>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6pPr>
            <a:lvl7pPr marR="0" lvl="6" algn="ctr" rtl="0">
              <a:lnSpc>
                <a:spcPct val="95000"/>
              </a:lnSpc>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7pPr>
            <a:lvl8pPr marR="0" lvl="7" algn="ctr" rtl="0">
              <a:lnSpc>
                <a:spcPct val="95000"/>
              </a:lnSpc>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8pPr>
            <a:lvl9pPr marR="0" lvl="8" algn="ctr" rtl="0">
              <a:lnSpc>
                <a:spcPct val="95000"/>
              </a:lnSpc>
              <a:spcBef>
                <a:spcPts val="0"/>
              </a:spcBef>
              <a:spcAft>
                <a:spcPts val="0"/>
              </a:spcAft>
              <a:buSzPts val="1400"/>
              <a:buNone/>
              <a:defRPr sz="4400" b="0" i="0" u="none" strike="noStrike" cap="none">
                <a:solidFill>
                  <a:srgbClr val="000000"/>
                </a:solidFill>
                <a:latin typeface="Times New Roman"/>
                <a:ea typeface="Times New Roman"/>
                <a:cs typeface="Times New Roman"/>
                <a:sym typeface="Times New Roman"/>
              </a:defRPr>
            </a:lvl9pPr>
          </a:lstStyle>
          <a:p>
            <a:endParaRPr dirty="0"/>
          </a:p>
        </p:txBody>
      </p:sp>
      <p:sp>
        <p:nvSpPr>
          <p:cNvPr id="3329" name="Google Shape;3329;p453"/>
          <p:cNvSpPr txBox="1">
            <a:spLocks noGrp="1"/>
          </p:cNvSpPr>
          <p:nvPr>
            <p:ph type="body" idx="1"/>
          </p:nvPr>
        </p:nvSpPr>
        <p:spPr>
          <a:xfrm>
            <a:off x="685800" y="1981200"/>
            <a:ext cx="7770813" cy="4113213"/>
          </a:xfrm>
          <a:prstGeom prst="rect">
            <a:avLst/>
          </a:prstGeom>
          <a:noFill/>
          <a:ln>
            <a:noFill/>
          </a:ln>
        </p:spPr>
        <p:txBody>
          <a:bodyPr spcFirstLastPara="1" wrap="square" lIns="90000" tIns="46800" rIns="90000" bIns="46800" anchor="t" anchorCtr="0"/>
          <a:lstStyle>
            <a:lvl1pPr marL="457200" marR="0" lvl="0" indent="-431800" algn="l" rtl="0">
              <a:lnSpc>
                <a:spcPct val="95000"/>
              </a:lnSpc>
              <a:spcBef>
                <a:spcPts val="800"/>
              </a:spcBef>
              <a:spcAft>
                <a:spcPts val="0"/>
              </a:spcAft>
              <a:buClr>
                <a:srgbClr val="000000"/>
              </a:buClr>
              <a:buSzPts val="3200"/>
              <a:buFont typeface="Times New Roman"/>
              <a:buChar char="•"/>
              <a:defRPr sz="3200" b="0" i="0" u="none" strike="noStrike" cap="none">
                <a:solidFill>
                  <a:srgbClr val="FFFFFF"/>
                </a:solidFill>
                <a:latin typeface="Arial"/>
                <a:ea typeface="Arial"/>
                <a:cs typeface="Arial"/>
                <a:sym typeface="Arial"/>
              </a:defRPr>
            </a:lvl1pPr>
            <a:lvl2pPr marL="914400" marR="0" lvl="1" indent="-406400" algn="l" rtl="0">
              <a:lnSpc>
                <a:spcPct val="95000"/>
              </a:lnSpc>
              <a:spcBef>
                <a:spcPts val="700"/>
              </a:spcBef>
              <a:spcAft>
                <a:spcPts val="0"/>
              </a:spcAft>
              <a:buClr>
                <a:srgbClr val="000000"/>
              </a:buClr>
              <a:buSzPts val="2800"/>
              <a:buFont typeface="Times New Roman"/>
              <a:buChar char="–"/>
              <a:defRPr sz="2800" b="0" i="0" u="none" strike="noStrike" cap="none">
                <a:solidFill>
                  <a:srgbClr val="FFFFFF"/>
                </a:solidFill>
                <a:latin typeface="Arial"/>
                <a:ea typeface="Arial"/>
                <a:cs typeface="Arial"/>
                <a:sym typeface="Arial"/>
              </a:defRPr>
            </a:lvl2pPr>
            <a:lvl3pPr marL="1371600" marR="0" lvl="2" indent="-381000" algn="l" rtl="0">
              <a:lnSpc>
                <a:spcPct val="95000"/>
              </a:lnSpc>
              <a:spcBef>
                <a:spcPts val="600"/>
              </a:spcBef>
              <a:spcAft>
                <a:spcPts val="0"/>
              </a:spcAft>
              <a:buClr>
                <a:srgbClr val="000000"/>
              </a:buClr>
              <a:buSzPts val="2400"/>
              <a:buFont typeface="Times New Roman"/>
              <a:buChar char="•"/>
              <a:defRPr sz="2400" b="0" i="0" u="none" strike="noStrike" cap="none">
                <a:solidFill>
                  <a:srgbClr val="FFFFFF"/>
                </a:solidFill>
                <a:latin typeface="Arial"/>
                <a:ea typeface="Arial"/>
                <a:cs typeface="Arial"/>
                <a:sym typeface="Arial"/>
              </a:defRPr>
            </a:lvl3pPr>
            <a:lvl4pPr marL="1828800" marR="0" lvl="3"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FFFFFF"/>
                </a:solidFill>
                <a:latin typeface="Arial"/>
                <a:ea typeface="Arial"/>
                <a:cs typeface="Arial"/>
                <a:sym typeface="Arial"/>
              </a:defRPr>
            </a:lvl4pPr>
            <a:lvl5pPr marL="2286000" marR="0" lvl="4"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FFFFFF"/>
                </a:solidFill>
                <a:latin typeface="Arial"/>
                <a:ea typeface="Arial"/>
                <a:cs typeface="Arial"/>
                <a:sym typeface="Arial"/>
              </a:defRPr>
            </a:lvl5pPr>
            <a:lvl6pPr marL="2743200" marR="0" lvl="5"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000000"/>
                </a:solidFill>
                <a:latin typeface="Times New Roman"/>
                <a:ea typeface="Times New Roman"/>
                <a:cs typeface="Times New Roman"/>
                <a:sym typeface="Times New Roman"/>
              </a:defRPr>
            </a:lvl6pPr>
            <a:lvl7pPr marL="3200400" marR="0" lvl="6"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000000"/>
                </a:solidFill>
                <a:latin typeface="Times New Roman"/>
                <a:ea typeface="Times New Roman"/>
                <a:cs typeface="Times New Roman"/>
                <a:sym typeface="Times New Roman"/>
              </a:defRPr>
            </a:lvl7pPr>
            <a:lvl8pPr marL="3657600" marR="0" lvl="7"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000000"/>
                </a:solidFill>
                <a:latin typeface="Times New Roman"/>
                <a:ea typeface="Times New Roman"/>
                <a:cs typeface="Times New Roman"/>
                <a:sym typeface="Times New Roman"/>
              </a:defRPr>
            </a:lvl8pPr>
            <a:lvl9pPr marL="4114800" marR="0" lvl="8" indent="-355600" algn="l" rtl="0">
              <a:lnSpc>
                <a:spcPct val="95000"/>
              </a:lnSpc>
              <a:spcBef>
                <a:spcPts val="500"/>
              </a:spcBef>
              <a:spcAft>
                <a:spcPts val="0"/>
              </a:spcAft>
              <a:buClr>
                <a:srgbClr val="000000"/>
              </a:buClr>
              <a:buSzPts val="2000"/>
              <a:buFont typeface="Times New Roman"/>
              <a:buChar char="»"/>
              <a:defRPr sz="2000" b="0" i="0" u="none" strike="noStrike" cap="none">
                <a:solidFill>
                  <a:srgbClr val="000000"/>
                </a:solidFill>
                <a:latin typeface="Times New Roman"/>
                <a:ea typeface="Times New Roman"/>
                <a:cs typeface="Times New Roman"/>
                <a:sym typeface="Times New Roman"/>
              </a:defRPr>
            </a:lvl9pPr>
          </a:lstStyle>
          <a:p>
            <a:endParaRPr dirty="0"/>
          </a:p>
        </p:txBody>
      </p:sp>
      <p:sp>
        <p:nvSpPr>
          <p:cNvPr id="3330" name="Google Shape;3330;p453"/>
          <p:cNvSpPr txBox="1"/>
          <p:nvPr/>
        </p:nvSpPr>
        <p:spPr>
          <a:xfrm>
            <a:off x="685800" y="6248400"/>
            <a:ext cx="1905000" cy="46037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FFFFFF"/>
              </a:buClr>
              <a:buSzPts val="2400"/>
              <a:buFont typeface="Arial"/>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331" name="Google Shape;3331;p453"/>
          <p:cNvSpPr txBox="1"/>
          <p:nvPr/>
        </p:nvSpPr>
        <p:spPr>
          <a:xfrm>
            <a:off x="3124200" y="6248400"/>
            <a:ext cx="2895600" cy="460375"/>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FFFFFF"/>
              </a:buClr>
              <a:buSzPts val="2400"/>
              <a:buFont typeface="Arial"/>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332" name="Google Shape;3332;p453"/>
          <p:cNvSpPr txBox="1">
            <a:spLocks noGrp="1"/>
          </p:cNvSpPr>
          <p:nvPr>
            <p:ph type="sldNum" idx="12"/>
          </p:nvPr>
        </p:nvSpPr>
        <p:spPr>
          <a:xfrm>
            <a:off x="6553200" y="6248400"/>
            <a:ext cx="1903413" cy="455613"/>
          </a:xfrm>
          <a:prstGeom prst="rect">
            <a:avLst/>
          </a:prstGeom>
          <a:noFill/>
          <a:ln>
            <a:noFill/>
          </a:ln>
        </p:spPr>
        <p:txBody>
          <a:bodyPr spcFirstLastPara="1" wrap="square" lIns="90000" tIns="46800" rIns="90000" bIns="46800" anchor="t" anchorCtr="0">
            <a:noAutofit/>
          </a:bodyPr>
          <a:lstStyle>
            <a:lvl1pPr marL="0" marR="0" lvl="0" indent="0" algn="r" rtl="0">
              <a:spcBef>
                <a:spcPts val="0"/>
              </a:spcBef>
              <a:spcAft>
                <a:spcPts val="0"/>
              </a:spcAft>
              <a:buClr>
                <a:srgbClr val="000000"/>
              </a:buClr>
              <a:buSzPts val="1400"/>
              <a:buFont typeface="Times New Roman"/>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Clr>
                <a:srgbClr val="000000"/>
              </a:buClr>
              <a:buSzPts val="1400"/>
              <a:buFont typeface="Times New Roman"/>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1"/>
        <p:cNvGrpSpPr/>
        <p:nvPr/>
      </p:nvGrpSpPr>
      <p:grpSpPr>
        <a:xfrm>
          <a:off x="0" y="0"/>
          <a:ext cx="0" cy="0"/>
          <a:chOff x="0" y="0"/>
          <a:chExt cx="0" cy="0"/>
        </a:xfrm>
      </p:grpSpPr>
      <p:grpSp>
        <p:nvGrpSpPr>
          <p:cNvPr id="352" name="Google Shape;352;p53"/>
          <p:cNvGrpSpPr/>
          <p:nvPr/>
        </p:nvGrpSpPr>
        <p:grpSpPr>
          <a:xfrm>
            <a:off x="0" y="0"/>
            <a:ext cx="9132888" cy="6845300"/>
            <a:chOff x="0" y="0"/>
            <a:chExt cx="5753" cy="4312"/>
          </a:xfrm>
        </p:grpSpPr>
        <p:sp>
          <p:nvSpPr>
            <p:cNvPr id="353" name="Google Shape;353;p53"/>
            <p:cNvSpPr/>
            <p:nvPr/>
          </p:nvSpPr>
          <p:spPr>
            <a:xfrm>
              <a:off x="0" y="0"/>
              <a:ext cx="5753" cy="4312"/>
            </a:xfrm>
            <a:prstGeom prst="rect">
              <a:avLst/>
            </a:prstGeom>
            <a:gradFill>
              <a:gsLst>
                <a:gs pos="0">
                  <a:srgbClr val="790015"/>
                </a:gs>
                <a:gs pos="100000">
                  <a:srgbClr val="61001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dirty="0">
                <a:solidFill>
                  <a:srgbClr val="FFA27C"/>
                </a:solidFill>
                <a:latin typeface="Arial" panose="020B0604020202020204" pitchFamily="34" charset="0"/>
                <a:ea typeface="Arial"/>
                <a:cs typeface="Arial" panose="020B0604020202020204" pitchFamily="34" charset="0"/>
                <a:sym typeface="Arial"/>
              </a:endParaRPr>
            </a:p>
          </p:txBody>
        </p:sp>
        <p:grpSp>
          <p:nvGrpSpPr>
            <p:cNvPr id="354" name="Google Shape;354;p53"/>
            <p:cNvGrpSpPr/>
            <p:nvPr/>
          </p:nvGrpSpPr>
          <p:grpSpPr>
            <a:xfrm>
              <a:off x="246" y="204"/>
              <a:ext cx="5271" cy="3889"/>
              <a:chOff x="246" y="204"/>
              <a:chExt cx="5271" cy="3889"/>
            </a:xfrm>
          </p:grpSpPr>
          <p:sp>
            <p:nvSpPr>
              <p:cNvPr id="355" name="Google Shape;355;p53"/>
              <p:cNvSpPr/>
              <p:nvPr/>
            </p:nvSpPr>
            <p:spPr>
              <a:xfrm>
                <a:off x="294" y="228"/>
                <a:ext cx="5217" cy="3850"/>
              </a:xfrm>
              <a:prstGeom prst="rect">
                <a:avLst/>
              </a:prstGeom>
              <a:solidFill>
                <a:srgbClr val="535353"/>
              </a:solidFill>
              <a:ln>
                <a:noFill/>
              </a:ln>
              <a:effectLst>
                <a:outerShdw blurRad="63500" dist="197566" dir="2700000" algn="ctr"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dirty="0">
                  <a:solidFill>
                    <a:srgbClr val="FFA27C"/>
                  </a:solidFill>
                  <a:latin typeface="Arial" panose="020B0604020202020204" pitchFamily="34" charset="0"/>
                  <a:ea typeface="Arial"/>
                  <a:cs typeface="Arial" panose="020B0604020202020204" pitchFamily="34" charset="0"/>
                  <a:sym typeface="Arial"/>
                </a:endParaRPr>
              </a:p>
            </p:txBody>
          </p:sp>
          <p:sp>
            <p:nvSpPr>
              <p:cNvPr id="356" name="Google Shape;356;p53"/>
              <p:cNvSpPr/>
              <p:nvPr/>
            </p:nvSpPr>
            <p:spPr>
              <a:xfrm>
                <a:off x="3002" y="378"/>
                <a:ext cx="1411" cy="3440"/>
              </a:xfrm>
              <a:custGeom>
                <a:avLst/>
                <a:gdLst/>
                <a:ahLst/>
                <a:cxnLst/>
                <a:rect l="l" t="t" r="r" b="b"/>
                <a:pathLst>
                  <a:path w="1411" h="3440" extrusionOk="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57" name="Google Shape;357;p53"/>
              <p:cNvSpPr/>
              <p:nvPr/>
            </p:nvSpPr>
            <p:spPr>
              <a:xfrm>
                <a:off x="522" y="3415"/>
                <a:ext cx="1965" cy="490"/>
              </a:xfrm>
              <a:custGeom>
                <a:avLst/>
                <a:gdLst/>
                <a:ahLst/>
                <a:cxnLst/>
                <a:rect l="l" t="t" r="r" b="b"/>
                <a:pathLst>
                  <a:path w="1965" h="490" extrusionOk="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58" name="Google Shape;358;p53"/>
              <p:cNvSpPr/>
              <p:nvPr/>
            </p:nvSpPr>
            <p:spPr>
              <a:xfrm>
                <a:off x="4384" y="399"/>
                <a:ext cx="1042" cy="1764"/>
              </a:xfrm>
              <a:custGeom>
                <a:avLst/>
                <a:gdLst/>
                <a:ahLst/>
                <a:cxnLst/>
                <a:rect l="l" t="t" r="r" b="b"/>
                <a:pathLst>
                  <a:path w="1042" h="1764" extrusionOk="0">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59" name="Google Shape;359;p53"/>
              <p:cNvSpPr/>
              <p:nvPr/>
            </p:nvSpPr>
            <p:spPr>
              <a:xfrm>
                <a:off x="502" y="1226"/>
                <a:ext cx="4882" cy="1403"/>
              </a:xfrm>
              <a:custGeom>
                <a:avLst/>
                <a:gdLst/>
                <a:ahLst/>
                <a:cxnLst/>
                <a:rect l="l" t="t" r="r" b="b"/>
                <a:pathLst>
                  <a:path w="4882" h="1403" extrusionOk="0">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0" name="Google Shape;360;p53"/>
              <p:cNvSpPr/>
              <p:nvPr/>
            </p:nvSpPr>
            <p:spPr>
              <a:xfrm>
                <a:off x="418" y="549"/>
                <a:ext cx="4993" cy="3253"/>
              </a:xfrm>
              <a:custGeom>
                <a:avLst/>
                <a:gdLst/>
                <a:ahLst/>
                <a:cxnLst/>
                <a:rect l="l" t="t" r="r" b="b"/>
                <a:pathLst>
                  <a:path w="4993" h="3253" extrusionOk="0">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1" name="Google Shape;361;p53"/>
              <p:cNvSpPr/>
              <p:nvPr/>
            </p:nvSpPr>
            <p:spPr>
              <a:xfrm>
                <a:off x="529" y="515"/>
                <a:ext cx="672" cy="605"/>
              </a:xfrm>
              <a:custGeom>
                <a:avLst/>
                <a:gdLst/>
                <a:ahLst/>
                <a:cxnLst/>
                <a:rect l="l" t="t" r="r" b="b"/>
                <a:pathLst>
                  <a:path w="672" h="605" extrusionOk="0">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2" name="Google Shape;362;p53"/>
              <p:cNvSpPr/>
              <p:nvPr/>
            </p:nvSpPr>
            <p:spPr>
              <a:xfrm>
                <a:off x="502" y="378"/>
                <a:ext cx="1136" cy="2540"/>
              </a:xfrm>
              <a:custGeom>
                <a:avLst/>
                <a:gdLst/>
                <a:ahLst/>
                <a:cxnLst/>
                <a:rect l="l" t="t" r="r" b="b"/>
                <a:pathLst>
                  <a:path w="1136" h="2540" extrusionOk="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3" name="Google Shape;363;p53"/>
              <p:cNvSpPr/>
              <p:nvPr/>
            </p:nvSpPr>
            <p:spPr>
              <a:xfrm>
                <a:off x="1328" y="1009"/>
                <a:ext cx="1978" cy="422"/>
              </a:xfrm>
              <a:custGeom>
                <a:avLst/>
                <a:gdLst/>
                <a:ahLst/>
                <a:cxnLst/>
                <a:rect l="l" t="t" r="r" b="b"/>
                <a:pathLst>
                  <a:path w="1978" h="422" extrusionOk="0">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4" name="Google Shape;364;p53"/>
              <p:cNvSpPr/>
              <p:nvPr/>
            </p:nvSpPr>
            <p:spPr>
              <a:xfrm>
                <a:off x="3466" y="559"/>
                <a:ext cx="1827" cy="880"/>
              </a:xfrm>
              <a:custGeom>
                <a:avLst/>
                <a:gdLst/>
                <a:ahLst/>
                <a:cxnLst/>
                <a:rect l="l" t="t" r="r" b="b"/>
                <a:pathLst>
                  <a:path w="1827" h="880" extrusionOk="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5" name="Google Shape;365;p53"/>
              <p:cNvSpPr/>
              <p:nvPr/>
            </p:nvSpPr>
            <p:spPr>
              <a:xfrm>
                <a:off x="531" y="356"/>
                <a:ext cx="4812" cy="3462"/>
              </a:xfrm>
              <a:custGeom>
                <a:avLst/>
                <a:gdLst/>
                <a:ahLst/>
                <a:cxnLst/>
                <a:rect l="l" t="t" r="r" b="b"/>
                <a:pathLst>
                  <a:path w="4812" h="3462" extrusionOk="0">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6" name="Google Shape;366;p53"/>
              <p:cNvSpPr/>
              <p:nvPr/>
            </p:nvSpPr>
            <p:spPr>
              <a:xfrm>
                <a:off x="246" y="204"/>
                <a:ext cx="5271" cy="117"/>
              </a:xfrm>
              <a:custGeom>
                <a:avLst/>
                <a:gdLst/>
                <a:ahLst/>
                <a:cxnLst/>
                <a:rect l="l" t="t" r="r" b="b"/>
                <a:pathLst>
                  <a:path w="5271" h="117" extrusionOk="0">
                    <a:moveTo>
                      <a:pt x="0" y="0"/>
                    </a:moveTo>
                    <a:lnTo>
                      <a:pt x="108" y="116"/>
                    </a:lnTo>
                    <a:lnTo>
                      <a:pt x="5162" y="116"/>
                    </a:lnTo>
                    <a:lnTo>
                      <a:pt x="5270" y="0"/>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7" name="Google Shape;367;p53"/>
              <p:cNvSpPr/>
              <p:nvPr/>
            </p:nvSpPr>
            <p:spPr>
              <a:xfrm>
                <a:off x="246" y="204"/>
                <a:ext cx="107" cy="3889"/>
              </a:xfrm>
              <a:custGeom>
                <a:avLst/>
                <a:gdLst/>
                <a:ahLst/>
                <a:cxnLst/>
                <a:rect l="l" t="t" r="r" b="b"/>
                <a:pathLst>
                  <a:path w="107" h="3889" extrusionOk="0">
                    <a:moveTo>
                      <a:pt x="0" y="0"/>
                    </a:moveTo>
                    <a:lnTo>
                      <a:pt x="0" y="3888"/>
                    </a:lnTo>
                    <a:lnTo>
                      <a:pt x="106" y="3772"/>
                    </a:lnTo>
                    <a:lnTo>
                      <a:pt x="106" y="116"/>
                    </a:lnTo>
                    <a:lnTo>
                      <a:pt x="0" y="0"/>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8" name="Google Shape;368;p53"/>
              <p:cNvSpPr/>
              <p:nvPr/>
            </p:nvSpPr>
            <p:spPr>
              <a:xfrm>
                <a:off x="5410" y="204"/>
                <a:ext cx="107" cy="3889"/>
              </a:xfrm>
              <a:custGeom>
                <a:avLst/>
                <a:gdLst/>
                <a:ahLst/>
                <a:cxnLst/>
                <a:rect l="l" t="t" r="r" b="b"/>
                <a:pathLst>
                  <a:path w="107" h="3889" extrusionOk="0">
                    <a:moveTo>
                      <a:pt x="0" y="116"/>
                    </a:moveTo>
                    <a:lnTo>
                      <a:pt x="0" y="3772"/>
                    </a:lnTo>
                    <a:lnTo>
                      <a:pt x="106" y="3888"/>
                    </a:lnTo>
                    <a:lnTo>
                      <a:pt x="106" y="0"/>
                    </a:lnTo>
                    <a:lnTo>
                      <a:pt x="0" y="116"/>
                    </a:lnTo>
                  </a:path>
                </a:pathLst>
              </a:custGeom>
              <a:solidFill>
                <a:srgbClr val="74747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69" name="Google Shape;369;p53"/>
              <p:cNvSpPr/>
              <p:nvPr/>
            </p:nvSpPr>
            <p:spPr>
              <a:xfrm>
                <a:off x="246" y="3976"/>
                <a:ext cx="5271" cy="117"/>
              </a:xfrm>
              <a:custGeom>
                <a:avLst/>
                <a:gdLst/>
                <a:ahLst/>
                <a:cxnLst/>
                <a:rect l="l" t="t" r="r" b="b"/>
                <a:pathLst>
                  <a:path w="5271" h="117" extrusionOk="0">
                    <a:moveTo>
                      <a:pt x="108" y="0"/>
                    </a:moveTo>
                    <a:lnTo>
                      <a:pt x="5162" y="0"/>
                    </a:lnTo>
                    <a:lnTo>
                      <a:pt x="5270" y="116"/>
                    </a:lnTo>
                    <a:lnTo>
                      <a:pt x="0" y="116"/>
                    </a:lnTo>
                    <a:lnTo>
                      <a:pt x="108"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0" name="Google Shape;370;p53"/>
              <p:cNvSpPr/>
              <p:nvPr/>
            </p:nvSpPr>
            <p:spPr>
              <a:xfrm>
                <a:off x="5410" y="320"/>
                <a:ext cx="80" cy="1873"/>
              </a:xfrm>
              <a:custGeom>
                <a:avLst/>
                <a:gdLst/>
                <a:ahLst/>
                <a:cxnLst/>
                <a:rect l="l" t="t" r="r" b="b"/>
                <a:pathLst>
                  <a:path w="80" h="1873" extrusionOk="0">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1" name="Google Shape;371;p53"/>
              <p:cNvSpPr/>
              <p:nvPr/>
            </p:nvSpPr>
            <p:spPr>
              <a:xfrm>
                <a:off x="931" y="3992"/>
                <a:ext cx="1494" cy="80"/>
              </a:xfrm>
              <a:custGeom>
                <a:avLst/>
                <a:gdLst/>
                <a:ahLst/>
                <a:cxnLst/>
                <a:rect l="l" t="t" r="r" b="b"/>
                <a:pathLst>
                  <a:path w="1494" h="80" extrusionOk="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2" name="Google Shape;372;p53"/>
              <p:cNvSpPr/>
              <p:nvPr/>
            </p:nvSpPr>
            <p:spPr>
              <a:xfrm>
                <a:off x="2773" y="3976"/>
                <a:ext cx="1722" cy="81"/>
              </a:xfrm>
              <a:custGeom>
                <a:avLst/>
                <a:gdLst/>
                <a:ahLst/>
                <a:cxnLst/>
                <a:rect l="l" t="t" r="r" b="b"/>
                <a:pathLst>
                  <a:path w="1722" h="81" extrusionOk="0">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3" name="Google Shape;373;p53"/>
              <p:cNvSpPr/>
              <p:nvPr/>
            </p:nvSpPr>
            <p:spPr>
              <a:xfrm>
                <a:off x="5410" y="2003"/>
                <a:ext cx="80" cy="1366"/>
              </a:xfrm>
              <a:custGeom>
                <a:avLst/>
                <a:gdLst/>
                <a:ahLst/>
                <a:cxnLst/>
                <a:rect l="l" t="t" r="r" b="b"/>
                <a:pathLst>
                  <a:path w="80" h="1366" extrusionOk="0">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4" name="Google Shape;374;p53"/>
              <p:cNvSpPr/>
              <p:nvPr/>
            </p:nvSpPr>
            <p:spPr>
              <a:xfrm>
                <a:off x="246" y="204"/>
                <a:ext cx="107" cy="2135"/>
              </a:xfrm>
              <a:custGeom>
                <a:avLst/>
                <a:gdLst/>
                <a:ahLst/>
                <a:cxnLst/>
                <a:rect l="l" t="t" r="r" b="b"/>
                <a:pathLst>
                  <a:path w="107" h="2135" extrusionOk="0">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5" name="Google Shape;375;p53"/>
              <p:cNvSpPr/>
              <p:nvPr/>
            </p:nvSpPr>
            <p:spPr>
              <a:xfrm>
                <a:off x="260" y="437"/>
                <a:ext cx="93" cy="1699"/>
              </a:xfrm>
              <a:custGeom>
                <a:avLst/>
                <a:gdLst/>
                <a:ahLst/>
                <a:cxnLst/>
                <a:rect l="l" t="t" r="r" b="b"/>
                <a:pathLst>
                  <a:path w="93" h="1699" extrusionOk="0">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6" name="Google Shape;376;p53"/>
              <p:cNvSpPr/>
              <p:nvPr/>
            </p:nvSpPr>
            <p:spPr>
              <a:xfrm>
                <a:off x="1161" y="204"/>
                <a:ext cx="2527" cy="117"/>
              </a:xfrm>
              <a:custGeom>
                <a:avLst/>
                <a:gdLst/>
                <a:ahLst/>
                <a:cxnLst/>
                <a:rect l="l" t="t" r="r" b="b"/>
                <a:pathLst>
                  <a:path w="2527" h="117" extrusionOk="0">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7" name="Google Shape;377;p53"/>
              <p:cNvSpPr/>
              <p:nvPr/>
            </p:nvSpPr>
            <p:spPr>
              <a:xfrm>
                <a:off x="3070" y="204"/>
                <a:ext cx="1763" cy="75"/>
              </a:xfrm>
              <a:custGeom>
                <a:avLst/>
                <a:gdLst/>
                <a:ahLst/>
                <a:cxnLst/>
                <a:rect l="l" t="t" r="r" b="b"/>
                <a:pathLst>
                  <a:path w="1763" h="75" extrusionOk="0">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grpSp>
          <p:nvGrpSpPr>
            <p:cNvPr id="378" name="Google Shape;378;p53"/>
            <p:cNvGrpSpPr/>
            <p:nvPr/>
          </p:nvGrpSpPr>
          <p:grpSpPr>
            <a:xfrm>
              <a:off x="0" y="0"/>
              <a:ext cx="1246" cy="1232"/>
              <a:chOff x="0" y="0"/>
              <a:chExt cx="1246" cy="1232"/>
            </a:xfrm>
          </p:grpSpPr>
          <p:sp>
            <p:nvSpPr>
              <p:cNvPr id="379" name="Google Shape;379;p53"/>
              <p:cNvSpPr/>
              <p:nvPr/>
            </p:nvSpPr>
            <p:spPr>
              <a:xfrm>
                <a:off x="0" y="0"/>
                <a:ext cx="1246" cy="123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dirty="0">
                  <a:solidFill>
                    <a:srgbClr val="FFA27C"/>
                  </a:solidFill>
                  <a:latin typeface="Arial" panose="020B0604020202020204" pitchFamily="34" charset="0"/>
                  <a:ea typeface="Arial"/>
                  <a:cs typeface="Arial" panose="020B0604020202020204" pitchFamily="34" charset="0"/>
                  <a:sym typeface="Arial"/>
                </a:endParaRPr>
              </a:p>
            </p:txBody>
          </p:sp>
          <p:sp>
            <p:nvSpPr>
              <p:cNvPr id="380" name="Google Shape;380;p53"/>
              <p:cNvSpPr/>
              <p:nvPr/>
            </p:nvSpPr>
            <p:spPr>
              <a:xfrm>
                <a:off x="246" y="202"/>
                <a:ext cx="1000" cy="1030"/>
              </a:xfrm>
              <a:prstGeom prst="rect">
                <a:avLst/>
              </a:prstGeom>
              <a:solidFill>
                <a:srgbClr val="4747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dirty="0">
                  <a:solidFill>
                    <a:srgbClr val="FFA27C"/>
                  </a:solidFill>
                  <a:latin typeface="Arial" panose="020B0604020202020204" pitchFamily="34" charset="0"/>
                  <a:ea typeface="Arial"/>
                  <a:cs typeface="Arial" panose="020B0604020202020204" pitchFamily="34" charset="0"/>
                  <a:sym typeface="Arial"/>
                </a:endParaRPr>
              </a:p>
            </p:txBody>
          </p:sp>
          <p:sp>
            <p:nvSpPr>
              <p:cNvPr id="381" name="Google Shape;381;p53"/>
              <p:cNvSpPr/>
              <p:nvPr/>
            </p:nvSpPr>
            <p:spPr>
              <a:xfrm>
                <a:off x="0" y="0"/>
                <a:ext cx="1172" cy="1165"/>
              </a:xfrm>
              <a:prstGeom prst="rect">
                <a:avLst/>
              </a:prstGeom>
              <a:gradFill>
                <a:gsLst>
                  <a:gs pos="0">
                    <a:srgbClr val="790015"/>
                  </a:gs>
                  <a:gs pos="100000">
                    <a:srgbClr val="61001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1" i="0" dirty="0">
                  <a:solidFill>
                    <a:srgbClr val="FFA27C"/>
                  </a:solidFill>
                  <a:latin typeface="Arial" panose="020B0604020202020204" pitchFamily="34" charset="0"/>
                  <a:ea typeface="Arial"/>
                  <a:cs typeface="Arial" panose="020B0604020202020204" pitchFamily="34" charset="0"/>
                  <a:sym typeface="Arial"/>
                </a:endParaRPr>
              </a:p>
            </p:txBody>
          </p:sp>
        </p:grpSp>
      </p:gr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380"/>
        <p:cNvGrpSpPr/>
        <p:nvPr/>
      </p:nvGrpSpPr>
      <p:grpSpPr>
        <a:xfrm>
          <a:off x="0" y="0"/>
          <a:ext cx="0" cy="0"/>
          <a:chOff x="0" y="0"/>
          <a:chExt cx="0" cy="0"/>
        </a:xfrm>
      </p:grpSpPr>
      <p:sp>
        <p:nvSpPr>
          <p:cNvPr id="3381" name="Google Shape;3381;p46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3382" name="Google Shape;3382;p46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3383" name="Google Shape;3383;p4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384" name="Google Shape;3384;p4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385" name="Google Shape;3385;p4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62" r:id="rId1"/>
    <p:sldLayoutId id="2147484063"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6"/>
        <p:cNvGrpSpPr/>
        <p:nvPr/>
      </p:nvGrpSpPr>
      <p:grpSpPr>
        <a:xfrm>
          <a:off x="0" y="0"/>
          <a:ext cx="0" cy="0"/>
          <a:chOff x="0" y="0"/>
          <a:chExt cx="0" cy="0"/>
        </a:xfrm>
      </p:grpSpPr>
      <p:sp>
        <p:nvSpPr>
          <p:cNvPr id="3397" name="Google Shape;3397;p46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3398" name="Google Shape;3398;p46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399" name="Google Shape;3399;p4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400" name="Google Shape;3400;p4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401" name="Google Shape;3401;p4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09"/>
        <p:cNvGrpSpPr/>
        <p:nvPr/>
      </p:nvGrpSpPr>
      <p:grpSpPr>
        <a:xfrm>
          <a:off x="0" y="0"/>
          <a:ext cx="0" cy="0"/>
          <a:chOff x="0" y="0"/>
          <a:chExt cx="0" cy="0"/>
        </a:xfrm>
      </p:grpSpPr>
      <p:grpSp>
        <p:nvGrpSpPr>
          <p:cNvPr id="3410" name="Google Shape;3410;p470"/>
          <p:cNvGrpSpPr/>
          <p:nvPr/>
        </p:nvGrpSpPr>
        <p:grpSpPr>
          <a:xfrm>
            <a:off x="0" y="3902075"/>
            <a:ext cx="3400425" cy="2949575"/>
            <a:chOff x="0" y="2458"/>
            <a:chExt cx="2142" cy="1858"/>
          </a:xfrm>
        </p:grpSpPr>
        <p:sp>
          <p:nvSpPr>
            <p:cNvPr id="3411" name="Google Shape;3411;p470"/>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12" name="Google Shape;3412;p470"/>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13" name="Google Shape;3413;p470"/>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14" name="Google Shape;3414;p470"/>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15" name="Google Shape;3415;p470"/>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16" name="Google Shape;3416;p470"/>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417" name="Google Shape;3417;p470"/>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3418" name="Google Shape;3418;p47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3419" name="Google Shape;3419;p470"/>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3420" name="Google Shape;3420;p47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3421" name="Google Shape;3421;p4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3422" name="Google Shape;3422;p47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06"/>
        <p:cNvGrpSpPr/>
        <p:nvPr/>
      </p:nvGrpSpPr>
      <p:grpSpPr>
        <a:xfrm>
          <a:off x="0" y="0"/>
          <a:ext cx="0" cy="0"/>
          <a:chOff x="0" y="0"/>
          <a:chExt cx="0" cy="0"/>
        </a:xfrm>
      </p:grpSpPr>
      <p:sp>
        <p:nvSpPr>
          <p:cNvPr id="3507" name="Google Shape;3507;p483"/>
          <p:cNvSpPr txBox="1">
            <a:spLocks noGrp="1"/>
          </p:cNvSpPr>
          <p:nvPr>
            <p:ph type="title"/>
          </p:nvPr>
        </p:nvSpPr>
        <p:spPr>
          <a:xfrm>
            <a:off x="381000" y="381000"/>
            <a:ext cx="8001000" cy="838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1pPr>
            <a:lvl2pPr marR="0" lvl="1"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2pPr>
            <a:lvl3pPr marR="0" lvl="2"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3pPr>
            <a:lvl4pPr marR="0" lvl="3"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4pPr>
            <a:lvl5pPr marR="0" lvl="4"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5pPr>
            <a:lvl6pPr marR="0" lvl="5"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6pPr>
            <a:lvl7pPr marR="0" lvl="6"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7pPr>
            <a:lvl8pPr marR="0" lvl="7"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8pPr>
            <a:lvl9pPr marR="0" lvl="8" algn="l" rtl="0">
              <a:spcBef>
                <a:spcPts val="0"/>
              </a:spcBef>
              <a:spcAft>
                <a:spcPts val="0"/>
              </a:spcAft>
              <a:buSzPts val="1400"/>
              <a:buNone/>
              <a:defRPr sz="3600" b="0" i="0" u="none" strike="noStrike" cap="none">
                <a:solidFill>
                  <a:schemeClr val="lt2"/>
                </a:solidFill>
                <a:latin typeface="Helvetica Neue"/>
                <a:ea typeface="Helvetica Neue"/>
                <a:cs typeface="Helvetica Neue"/>
                <a:sym typeface="Helvetica Neue"/>
              </a:defRPr>
            </a:lvl9pPr>
          </a:lstStyle>
          <a:p>
            <a:endParaRPr/>
          </a:p>
        </p:txBody>
      </p:sp>
      <p:sp>
        <p:nvSpPr>
          <p:cNvPr id="3508" name="Google Shape;3508;p483"/>
          <p:cNvSpPr txBox="1">
            <a:spLocks noGrp="1"/>
          </p:cNvSpPr>
          <p:nvPr>
            <p:ph type="body" idx="1"/>
          </p:nvPr>
        </p:nvSpPr>
        <p:spPr>
          <a:xfrm>
            <a:off x="685800" y="1295400"/>
            <a:ext cx="7772400" cy="46482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accent1"/>
              </a:buClr>
              <a:buSzPts val="3200"/>
              <a:buFont typeface="Helvetica Neue"/>
              <a:buChar char="•"/>
              <a:defRPr sz="3200" b="0" i="0" u="none" strike="noStrike" cap="none">
                <a:solidFill>
                  <a:schemeClr val="lt1"/>
                </a:solidFill>
                <a:latin typeface="Helvetica Neue"/>
                <a:ea typeface="Helvetica Neue"/>
                <a:cs typeface="Helvetica Neue"/>
                <a:sym typeface="Helvetica Neue"/>
              </a:defRPr>
            </a:lvl1pPr>
            <a:lvl2pPr marL="914400" marR="0" lvl="1" indent="-406400" algn="l" rtl="0">
              <a:spcBef>
                <a:spcPts val="560"/>
              </a:spcBef>
              <a:spcAft>
                <a:spcPts val="0"/>
              </a:spcAft>
              <a:buClr>
                <a:schemeClr val="hlink"/>
              </a:buClr>
              <a:buSzPts val="2800"/>
              <a:buFont typeface="Helvetica Neue"/>
              <a:buChar char="–"/>
              <a:defRPr sz="2800" b="0" i="0" u="none" strike="noStrike" cap="none">
                <a:solidFill>
                  <a:schemeClr val="lt1"/>
                </a:solidFill>
                <a:latin typeface="Helvetica Neue"/>
                <a:ea typeface="Helvetica Neue"/>
                <a:cs typeface="Helvetica Neue"/>
                <a:sym typeface="Helvetica Neue"/>
              </a:defRPr>
            </a:lvl2pPr>
            <a:lvl3pPr marL="1371600" marR="0" lvl="2" indent="-381000" algn="l" rtl="0">
              <a:spcBef>
                <a:spcPts val="480"/>
              </a:spcBef>
              <a:spcAft>
                <a:spcPts val="0"/>
              </a:spcAft>
              <a:buClr>
                <a:schemeClr val="accent1"/>
              </a:buClr>
              <a:buSzPts val="2400"/>
              <a:buFont typeface="Helvetica Neue"/>
              <a:buChar char="•"/>
              <a:defRPr sz="2400" b="0" i="0" u="none" strike="noStrike" cap="none">
                <a:solidFill>
                  <a:schemeClr val="lt1"/>
                </a:solidFill>
                <a:latin typeface="Helvetica Neue"/>
                <a:ea typeface="Helvetica Neue"/>
                <a:cs typeface="Helvetica Neue"/>
                <a:sym typeface="Helvetica Neue"/>
              </a:defRPr>
            </a:lvl3pPr>
            <a:lvl4pPr marL="1828800" marR="0" lvl="3" indent="-355600" algn="l" rtl="0">
              <a:spcBef>
                <a:spcPts val="400"/>
              </a:spcBef>
              <a:spcAft>
                <a:spcPts val="0"/>
              </a:spcAft>
              <a:buClr>
                <a:schemeClr val="folHlink"/>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4pPr>
            <a:lvl5pPr marL="2286000" marR="0" lvl="4"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5pPr>
            <a:lvl6pPr marL="2743200" marR="0" lvl="5"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6pPr>
            <a:lvl7pPr marL="3200400" marR="0" lvl="6"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7pPr>
            <a:lvl8pPr marL="3657600" marR="0" lvl="7"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8pPr>
            <a:lvl9pPr marL="4114800" marR="0" lvl="8" indent="-355600" algn="l" rtl="0">
              <a:spcBef>
                <a:spcPts val="400"/>
              </a:spcBef>
              <a:spcAft>
                <a:spcPts val="0"/>
              </a:spcAft>
              <a:buClr>
                <a:schemeClr val="accent1"/>
              </a:buClr>
              <a:buSzPts val="2000"/>
              <a:buFont typeface="Helvetica Neue"/>
              <a:buChar char="»"/>
              <a:defRPr sz="2000" b="0" i="0" u="none" strike="noStrike" cap="none">
                <a:solidFill>
                  <a:schemeClr val="lt1"/>
                </a:solidFill>
                <a:latin typeface="Helvetica Neue"/>
                <a:ea typeface="Helvetica Neue"/>
                <a:cs typeface="Helvetica Neue"/>
                <a:sym typeface="Helvetica Neue"/>
              </a:defRPr>
            </a:lvl9pPr>
          </a:lstStyle>
          <a:p>
            <a:endParaRPr/>
          </a:p>
        </p:txBody>
      </p:sp>
      <p:sp>
        <p:nvSpPr>
          <p:cNvPr id="3509" name="Google Shape;3509;p483"/>
          <p:cNvSpPr txBox="1">
            <a:spLocks noGrp="1"/>
          </p:cNvSpPr>
          <p:nvPr>
            <p:ph type="dt" idx="10"/>
          </p:nvPr>
        </p:nvSpPr>
        <p:spPr>
          <a:xfrm>
            <a:off x="381000" y="6015038"/>
            <a:ext cx="19050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400">
                <a:solidFill>
                  <a:srgbClr val="808080"/>
                </a:solidFill>
                <a:latin typeface="Helvetica Neue"/>
                <a:ea typeface="Helvetica Neue"/>
                <a:cs typeface="Helvetica Neue"/>
                <a:sym typeface="Helvetica Neue"/>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510" name="Google Shape;3510;p483"/>
          <p:cNvSpPr txBox="1">
            <a:spLocks noGrp="1"/>
          </p:cNvSpPr>
          <p:nvPr>
            <p:ph type="ftr" idx="11"/>
          </p:nvPr>
        </p:nvSpPr>
        <p:spPr>
          <a:xfrm>
            <a:off x="3124200" y="6015038"/>
            <a:ext cx="2895600" cy="457200"/>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400">
                <a:solidFill>
                  <a:srgbClr val="808080"/>
                </a:solidFill>
                <a:latin typeface="Helvetica Neue"/>
                <a:ea typeface="Helvetica Neue"/>
                <a:cs typeface="Helvetica Neue"/>
                <a:sym typeface="Helvetica Neue"/>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a:p>
        </p:txBody>
      </p:sp>
      <p:sp>
        <p:nvSpPr>
          <p:cNvPr id="3511" name="Google Shape;3511;p483"/>
          <p:cNvSpPr txBox="1">
            <a:spLocks noGrp="1"/>
          </p:cNvSpPr>
          <p:nvPr>
            <p:ph type="sldNum" idx="12"/>
          </p:nvPr>
        </p:nvSpPr>
        <p:spPr>
          <a:xfrm>
            <a:off x="6858000" y="6015038"/>
            <a:ext cx="1905000" cy="45720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a:solidFill>
                  <a:srgbClr val="808080"/>
                </a:solidFill>
                <a:latin typeface="Helvetica Neue"/>
                <a:ea typeface="Helvetica Neue"/>
                <a:cs typeface="Helvetica Neue"/>
                <a:sym typeface="Helvetica Neue"/>
              </a:defRPr>
            </a:lvl1pPr>
            <a:lvl2pPr marL="0" marR="0" lvl="1" indent="0" algn="r" rtl="0">
              <a:spcBef>
                <a:spcPts val="0"/>
              </a:spcBef>
              <a:spcAft>
                <a:spcPts val="0"/>
              </a:spcAft>
              <a:buNone/>
              <a:defRPr sz="1400">
                <a:solidFill>
                  <a:srgbClr val="808080"/>
                </a:solidFill>
                <a:latin typeface="Helvetica Neue"/>
                <a:ea typeface="Helvetica Neue"/>
                <a:cs typeface="Helvetica Neue"/>
                <a:sym typeface="Helvetica Neue"/>
              </a:defRPr>
            </a:lvl2pPr>
            <a:lvl3pPr marL="0" marR="0" lvl="2" indent="0" algn="r" rtl="0">
              <a:spcBef>
                <a:spcPts val="0"/>
              </a:spcBef>
              <a:spcAft>
                <a:spcPts val="0"/>
              </a:spcAft>
              <a:buNone/>
              <a:defRPr sz="1400">
                <a:solidFill>
                  <a:srgbClr val="808080"/>
                </a:solidFill>
                <a:latin typeface="Helvetica Neue"/>
                <a:ea typeface="Helvetica Neue"/>
                <a:cs typeface="Helvetica Neue"/>
                <a:sym typeface="Helvetica Neue"/>
              </a:defRPr>
            </a:lvl3pPr>
            <a:lvl4pPr marL="0" marR="0" lvl="3" indent="0" algn="r" rtl="0">
              <a:spcBef>
                <a:spcPts val="0"/>
              </a:spcBef>
              <a:spcAft>
                <a:spcPts val="0"/>
              </a:spcAft>
              <a:buNone/>
              <a:defRPr sz="1400">
                <a:solidFill>
                  <a:srgbClr val="808080"/>
                </a:solidFill>
                <a:latin typeface="Helvetica Neue"/>
                <a:ea typeface="Helvetica Neue"/>
                <a:cs typeface="Helvetica Neue"/>
                <a:sym typeface="Helvetica Neue"/>
              </a:defRPr>
            </a:lvl4pPr>
            <a:lvl5pPr marL="0" marR="0" lvl="4" indent="0" algn="r" rtl="0">
              <a:spcBef>
                <a:spcPts val="0"/>
              </a:spcBef>
              <a:spcAft>
                <a:spcPts val="0"/>
              </a:spcAft>
              <a:buNone/>
              <a:defRPr sz="1400">
                <a:solidFill>
                  <a:srgbClr val="808080"/>
                </a:solidFill>
                <a:latin typeface="Helvetica Neue"/>
                <a:ea typeface="Helvetica Neue"/>
                <a:cs typeface="Helvetica Neue"/>
                <a:sym typeface="Helvetica Neue"/>
              </a:defRPr>
            </a:lvl5pPr>
            <a:lvl6pPr marL="0" marR="0" lvl="5" indent="0" algn="r" rtl="0">
              <a:spcBef>
                <a:spcPts val="0"/>
              </a:spcBef>
              <a:spcAft>
                <a:spcPts val="0"/>
              </a:spcAft>
              <a:buNone/>
              <a:defRPr sz="1400">
                <a:solidFill>
                  <a:srgbClr val="808080"/>
                </a:solidFill>
                <a:latin typeface="Helvetica Neue"/>
                <a:ea typeface="Helvetica Neue"/>
                <a:cs typeface="Helvetica Neue"/>
                <a:sym typeface="Helvetica Neue"/>
              </a:defRPr>
            </a:lvl6pPr>
            <a:lvl7pPr marL="0" marR="0" lvl="6" indent="0" algn="r" rtl="0">
              <a:spcBef>
                <a:spcPts val="0"/>
              </a:spcBef>
              <a:spcAft>
                <a:spcPts val="0"/>
              </a:spcAft>
              <a:buNone/>
              <a:defRPr sz="1400">
                <a:solidFill>
                  <a:srgbClr val="808080"/>
                </a:solidFill>
                <a:latin typeface="Helvetica Neue"/>
                <a:ea typeface="Helvetica Neue"/>
                <a:cs typeface="Helvetica Neue"/>
                <a:sym typeface="Helvetica Neue"/>
              </a:defRPr>
            </a:lvl7pPr>
            <a:lvl8pPr marL="0" marR="0" lvl="7" indent="0" algn="r" rtl="0">
              <a:spcBef>
                <a:spcPts val="0"/>
              </a:spcBef>
              <a:spcAft>
                <a:spcPts val="0"/>
              </a:spcAft>
              <a:buNone/>
              <a:defRPr sz="1400">
                <a:solidFill>
                  <a:srgbClr val="808080"/>
                </a:solidFill>
                <a:latin typeface="Helvetica Neue"/>
                <a:ea typeface="Helvetica Neue"/>
                <a:cs typeface="Helvetica Neue"/>
                <a:sym typeface="Helvetica Neue"/>
              </a:defRPr>
            </a:lvl8pPr>
            <a:lvl9pPr marL="0" marR="0" lvl="8" indent="0" algn="r" rtl="0">
              <a:spcBef>
                <a:spcPts val="0"/>
              </a:spcBef>
              <a:spcAft>
                <a:spcPts val="0"/>
              </a:spcAft>
              <a:buNone/>
              <a:defRPr sz="1400">
                <a:solidFill>
                  <a:srgbClr val="808080"/>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grpSp>
        <p:nvGrpSpPr>
          <p:cNvPr id="3512" name="Google Shape;3512;p483"/>
          <p:cNvGrpSpPr/>
          <p:nvPr/>
        </p:nvGrpSpPr>
        <p:grpSpPr>
          <a:xfrm>
            <a:off x="177800" y="230188"/>
            <a:ext cx="203200" cy="6503987"/>
            <a:chOff x="112" y="145"/>
            <a:chExt cx="128" cy="4097"/>
          </a:xfrm>
        </p:grpSpPr>
        <p:sp>
          <p:nvSpPr>
            <p:cNvPr id="3513" name="Google Shape;3513;p483"/>
            <p:cNvSpPr/>
            <p:nvPr/>
          </p:nvSpPr>
          <p:spPr>
            <a:xfrm flipH="1">
              <a:off x="192" y="162"/>
              <a:ext cx="48" cy="4080"/>
            </a:xfrm>
            <a:prstGeom prst="rect">
              <a:avLst/>
            </a:prstGeom>
            <a:gradFill>
              <a:gsLst>
                <a:gs pos="0">
                  <a:schemeClr val="dk2"/>
                </a:gs>
                <a:gs pos="100000">
                  <a:schemeClr val="folHlink"/>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sp>
          <p:nvSpPr>
            <p:cNvPr id="3514" name="Google Shape;3514;p483"/>
            <p:cNvSpPr/>
            <p:nvPr/>
          </p:nvSpPr>
          <p:spPr>
            <a:xfrm>
              <a:off x="112" y="145"/>
              <a:ext cx="48" cy="3941"/>
            </a:xfrm>
            <a:prstGeom prst="rect">
              <a:avLst/>
            </a:prstGeom>
            <a:gradFill>
              <a:gsLst>
                <a:gs pos="0">
                  <a:schemeClr val="dk2"/>
                </a:gs>
                <a:gs pos="100000">
                  <a:schemeClr val="hlink"/>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i="0" dirty="0">
                <a:solidFill>
                  <a:srgbClr val="F8F8F8"/>
                </a:solidFill>
                <a:latin typeface="Arial" panose="020B0604020202020204" pitchFamily="34" charset="0"/>
                <a:ea typeface="Times New Roman"/>
                <a:cs typeface="Arial" panose="020B0604020202020204" pitchFamily="34" charset="0"/>
                <a:sym typeface="Times New Roman"/>
              </a:endParaRPr>
            </a:p>
          </p:txBody>
        </p:sp>
      </p:grpSp>
      <p:grpSp>
        <p:nvGrpSpPr>
          <p:cNvPr id="3515" name="Google Shape;3515;p483"/>
          <p:cNvGrpSpPr/>
          <p:nvPr/>
        </p:nvGrpSpPr>
        <p:grpSpPr>
          <a:xfrm>
            <a:off x="8793163" y="220663"/>
            <a:ext cx="198437" cy="6408737"/>
            <a:chOff x="5539" y="139"/>
            <a:chExt cx="125" cy="4037"/>
          </a:xfrm>
        </p:grpSpPr>
        <p:sp>
          <p:nvSpPr>
            <p:cNvPr id="3516" name="Google Shape;3516;p483"/>
            <p:cNvSpPr/>
            <p:nvPr/>
          </p:nvSpPr>
          <p:spPr>
            <a:xfrm>
              <a:off x="5621" y="139"/>
              <a:ext cx="43" cy="3989"/>
            </a:xfrm>
            <a:prstGeom prst="rect">
              <a:avLst/>
            </a:prstGeom>
            <a:gradFill>
              <a:gsLst>
                <a:gs pos="0">
                  <a:schemeClr val="accent1"/>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sp>
          <p:nvSpPr>
            <p:cNvPr id="3517" name="Google Shape;3517;p483"/>
            <p:cNvSpPr/>
            <p:nvPr/>
          </p:nvSpPr>
          <p:spPr>
            <a:xfrm flipH="1">
              <a:off x="5539" y="240"/>
              <a:ext cx="49" cy="3936"/>
            </a:xfrm>
            <a:prstGeom prst="rect">
              <a:avLst/>
            </a:prstGeom>
            <a:gradFill>
              <a:gsLst>
                <a:gs pos="0">
                  <a:schemeClr val="accent2"/>
                </a:gs>
                <a:gs pos="100000">
                  <a:schemeClr val="dk2"/>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grpSp>
      <p:grpSp>
        <p:nvGrpSpPr>
          <p:cNvPr id="3518" name="Google Shape;3518;p483"/>
          <p:cNvGrpSpPr/>
          <p:nvPr/>
        </p:nvGrpSpPr>
        <p:grpSpPr>
          <a:xfrm>
            <a:off x="412750" y="6477000"/>
            <a:ext cx="8686800" cy="227807"/>
            <a:chOff x="260" y="4080"/>
            <a:chExt cx="5472" cy="144"/>
          </a:xfrm>
        </p:grpSpPr>
        <p:sp>
          <p:nvSpPr>
            <p:cNvPr id="3519" name="Google Shape;3519;p483"/>
            <p:cNvSpPr/>
            <p:nvPr/>
          </p:nvSpPr>
          <p:spPr>
            <a:xfrm rot="-5400000" flipH="1">
              <a:off x="2972" y="1368"/>
              <a:ext cx="48" cy="5472"/>
            </a:xfrm>
            <a:prstGeom prst="rect">
              <a:avLst/>
            </a:prstGeom>
            <a:gradFill>
              <a:gsLst>
                <a:gs pos="0">
                  <a:schemeClr val="dk2"/>
                </a:gs>
                <a:gs pos="100000">
                  <a:schemeClr val="accent1"/>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sp>
          <p:nvSpPr>
            <p:cNvPr id="3520" name="Google Shape;3520;p483"/>
            <p:cNvSpPr/>
            <p:nvPr/>
          </p:nvSpPr>
          <p:spPr>
            <a:xfrm rot="-5400000" flipH="1">
              <a:off x="2914" y="1522"/>
              <a:ext cx="48" cy="5355"/>
            </a:xfrm>
            <a:prstGeom prst="rect">
              <a:avLst/>
            </a:prstGeom>
            <a:gradFill>
              <a:gsLst>
                <a:gs pos="0">
                  <a:schemeClr val="dk2"/>
                </a:gs>
                <a:gs pos="100000">
                  <a:schemeClr val="hlink"/>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grpSp>
      <p:grpSp>
        <p:nvGrpSpPr>
          <p:cNvPr id="3521" name="Google Shape;3521;p483"/>
          <p:cNvGrpSpPr/>
          <p:nvPr/>
        </p:nvGrpSpPr>
        <p:grpSpPr>
          <a:xfrm>
            <a:off x="75406" y="177007"/>
            <a:ext cx="8746332" cy="161131"/>
            <a:chOff x="47" y="112"/>
            <a:chExt cx="5509" cy="101"/>
          </a:xfrm>
        </p:grpSpPr>
        <p:sp>
          <p:nvSpPr>
            <p:cNvPr id="3522" name="Google Shape;3522;p483"/>
            <p:cNvSpPr/>
            <p:nvPr/>
          </p:nvSpPr>
          <p:spPr>
            <a:xfrm rot="-5400000" flipH="1">
              <a:off x="2853" y="-2491"/>
              <a:ext cx="37" cy="5371"/>
            </a:xfrm>
            <a:prstGeom prst="rect">
              <a:avLst/>
            </a:prstGeom>
            <a:gradFill>
              <a:gsLst>
                <a:gs pos="0">
                  <a:schemeClr val="hlink"/>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sp>
          <p:nvSpPr>
            <p:cNvPr id="3523" name="Google Shape;3523;p483"/>
            <p:cNvSpPr/>
            <p:nvPr/>
          </p:nvSpPr>
          <p:spPr>
            <a:xfrm rot="-5400000" flipH="1">
              <a:off x="2783" y="-2624"/>
              <a:ext cx="38" cy="5509"/>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grpSp>
      <p:grpSp>
        <p:nvGrpSpPr>
          <p:cNvPr id="3524" name="Google Shape;3524;p483"/>
          <p:cNvGrpSpPr/>
          <p:nvPr/>
        </p:nvGrpSpPr>
        <p:grpSpPr>
          <a:xfrm>
            <a:off x="72232" y="175419"/>
            <a:ext cx="8745537" cy="162719"/>
            <a:chOff x="49" y="111"/>
            <a:chExt cx="5509" cy="102"/>
          </a:xfrm>
        </p:grpSpPr>
        <p:sp>
          <p:nvSpPr>
            <p:cNvPr id="3525" name="Google Shape;3525;p483"/>
            <p:cNvSpPr/>
            <p:nvPr/>
          </p:nvSpPr>
          <p:spPr>
            <a:xfrm rot="-5400000" flipH="1">
              <a:off x="2853" y="-2491"/>
              <a:ext cx="37" cy="5371"/>
            </a:xfrm>
            <a:prstGeom prst="rect">
              <a:avLst/>
            </a:prstGeom>
            <a:gradFill>
              <a:gsLst>
                <a:gs pos="0">
                  <a:schemeClr val="hlink"/>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sp>
          <p:nvSpPr>
            <p:cNvPr id="3526" name="Google Shape;3526;p483"/>
            <p:cNvSpPr/>
            <p:nvPr/>
          </p:nvSpPr>
          <p:spPr>
            <a:xfrm rot="-5400000" flipH="1">
              <a:off x="2784" y="-2625"/>
              <a:ext cx="38" cy="5509"/>
            </a:xfrm>
            <a:prstGeom prst="rect">
              <a:avLst/>
            </a:prstGeom>
            <a:gradFill>
              <a:gsLst>
                <a:gs pos="0">
                  <a:schemeClr val="accent1"/>
                </a:gs>
                <a:gs pos="100000">
                  <a:schemeClr val="dk2"/>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i="0" dirty="0">
                <a:solidFill>
                  <a:srgbClr val="F8F8F8"/>
                </a:solidFill>
                <a:latin typeface="Arial" panose="020B0604020202020204" pitchFamily="34" charset="0"/>
                <a:ea typeface="Arial"/>
                <a:cs typeface="Arial" panose="020B0604020202020204" pitchFamily="34" charset="0"/>
                <a:sym typeface="Arial"/>
              </a:endParaRPr>
            </a:p>
          </p:txBody>
        </p:sp>
      </p:grpSp>
    </p:spTree>
  </p:cSld>
  <p:clrMap bg1="lt1" tx1="dk1" bg2="dk2" tx2="lt2" accent1="accent1" accent2="accent2" accent3="accent3" accent4="accent4" accent5="accent5" accent6="accent6" hlink="hlink" folHlink="folHlink"/>
  <p:sldLayoutIdLst>
    <p:sldLayoutId id="2147484077"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524"/>
                                        </p:tgtEl>
                                        <p:attrNameLst>
                                          <p:attrName>style.visibility</p:attrName>
                                        </p:attrNameLst>
                                      </p:cBhvr>
                                      <p:to>
                                        <p:strVal val="visible"/>
                                      </p:to>
                                    </p:set>
                                    <p:anim calcmode="lin" valueType="num">
                                      <p:cBhvr additive="base">
                                        <p:cTn id="7" dur="500"/>
                                        <p:tgtEl>
                                          <p:spTgt spid="352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545"/>
        <p:cNvGrpSpPr/>
        <p:nvPr/>
      </p:nvGrpSpPr>
      <p:grpSpPr>
        <a:xfrm>
          <a:off x="0" y="0"/>
          <a:ext cx="0" cy="0"/>
          <a:chOff x="0" y="0"/>
          <a:chExt cx="0" cy="0"/>
        </a:xfrm>
      </p:grpSpPr>
      <p:grpSp>
        <p:nvGrpSpPr>
          <p:cNvPr id="3546" name="Google Shape;3546;p485"/>
          <p:cNvGrpSpPr/>
          <p:nvPr/>
        </p:nvGrpSpPr>
        <p:grpSpPr>
          <a:xfrm>
            <a:off x="0" y="3902075"/>
            <a:ext cx="3400425" cy="2949575"/>
            <a:chOff x="0" y="2458"/>
            <a:chExt cx="2142" cy="1858"/>
          </a:xfrm>
        </p:grpSpPr>
        <p:sp>
          <p:nvSpPr>
            <p:cNvPr id="3547" name="Google Shape;3547;p485"/>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3548" name="Google Shape;3548;p485"/>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3549" name="Google Shape;3549;p485"/>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3550" name="Google Shape;3550;p485"/>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3551" name="Google Shape;3551;p485"/>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3552" name="Google Shape;3552;p485"/>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3553" name="Google Shape;3553;p485"/>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
        <p:nvSpPr>
          <p:cNvPr id="3554" name="Google Shape;3554;p48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3555" name="Google Shape;3555;p485"/>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3556" name="Google Shape;3556;p48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3557" name="Google Shape;3557;p4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chemeClr val="lt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3558" name="Google Shape;3558;p48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22"/>
        <p:cNvGrpSpPr/>
        <p:nvPr/>
      </p:nvGrpSpPr>
      <p:grpSpPr>
        <a:xfrm>
          <a:off x="0" y="0"/>
          <a:ext cx="0" cy="0"/>
          <a:chOff x="0" y="0"/>
          <a:chExt cx="0" cy="0"/>
        </a:xfrm>
      </p:grpSpPr>
      <p:sp>
        <p:nvSpPr>
          <p:cNvPr id="3623" name="Google Shape;3623;p49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3624" name="Google Shape;3624;p49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3625" name="Google Shape;3625;p4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626" name="Google Shape;3626;p4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627" name="Google Shape;3627;p4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88" r:id="rId1"/>
    <p:sldLayoutId id="2147484089" r:id="rId2"/>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38"/>
        <p:cNvGrpSpPr/>
        <p:nvPr/>
      </p:nvGrpSpPr>
      <p:grpSpPr>
        <a:xfrm>
          <a:off x="0" y="0"/>
          <a:ext cx="0" cy="0"/>
          <a:chOff x="0" y="0"/>
          <a:chExt cx="0" cy="0"/>
        </a:xfrm>
      </p:grpSpPr>
      <p:sp>
        <p:nvSpPr>
          <p:cNvPr id="3639" name="Google Shape;3639;p4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3640" name="Google Shape;3640;p49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641" name="Google Shape;3641;p49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642" name="Google Shape;3642;p49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643" name="Google Shape;3643;p49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713"/>
        <p:cNvGrpSpPr/>
        <p:nvPr/>
      </p:nvGrpSpPr>
      <p:grpSpPr>
        <a:xfrm>
          <a:off x="0" y="0"/>
          <a:ext cx="0" cy="0"/>
          <a:chOff x="0" y="0"/>
          <a:chExt cx="0" cy="0"/>
        </a:xfrm>
      </p:grpSpPr>
      <p:grpSp>
        <p:nvGrpSpPr>
          <p:cNvPr id="3714" name="Google Shape;3714;p511"/>
          <p:cNvGrpSpPr/>
          <p:nvPr/>
        </p:nvGrpSpPr>
        <p:grpSpPr>
          <a:xfrm>
            <a:off x="0" y="3902075"/>
            <a:ext cx="3400425" cy="2949575"/>
            <a:chOff x="0" y="2458"/>
            <a:chExt cx="2142" cy="1858"/>
          </a:xfrm>
        </p:grpSpPr>
        <p:sp>
          <p:nvSpPr>
            <p:cNvPr id="3715" name="Google Shape;3715;p511"/>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16" name="Google Shape;3716;p511"/>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17" name="Google Shape;3717;p511"/>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18" name="Google Shape;3718;p511"/>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19" name="Google Shape;3719;p511"/>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20" name="Google Shape;3720;p511"/>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3721" name="Google Shape;3721;p511"/>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grpSp>
      <p:sp>
        <p:nvSpPr>
          <p:cNvPr id="3722" name="Google Shape;3722;p5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dirty="0"/>
          </a:p>
        </p:txBody>
      </p:sp>
      <p:sp>
        <p:nvSpPr>
          <p:cNvPr id="3723" name="Google Shape;3723;p511"/>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dirty="0"/>
          </a:p>
        </p:txBody>
      </p:sp>
      <p:sp>
        <p:nvSpPr>
          <p:cNvPr id="3724" name="Google Shape;3724;p51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3725" name="Google Shape;3725;p5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lt1"/>
                </a:solidFill>
                <a:latin typeface="Arial"/>
                <a:ea typeface="Arial"/>
                <a:cs typeface="Arial"/>
                <a:sym typeface="Arial"/>
              </a:defRPr>
            </a:lvl9pPr>
          </a:lstStyle>
          <a:p>
            <a:endParaRPr lang="en-US" dirty="0"/>
          </a:p>
        </p:txBody>
      </p:sp>
      <p:sp>
        <p:nvSpPr>
          <p:cNvPr id="3726" name="Google Shape;3726;p51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b="1" i="0">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10"/>
        <p:cNvGrpSpPr/>
        <p:nvPr/>
      </p:nvGrpSpPr>
      <p:grpSpPr>
        <a:xfrm>
          <a:off x="0" y="0"/>
          <a:ext cx="0" cy="0"/>
          <a:chOff x="0" y="0"/>
          <a:chExt cx="0" cy="0"/>
        </a:xfrm>
      </p:grpSpPr>
      <p:sp>
        <p:nvSpPr>
          <p:cNvPr id="3811" name="Google Shape;3811;p5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3812" name="Google Shape;3812;p5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3813" name="Google Shape;3813;p5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814" name="Google Shape;3814;p5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815" name="Google Shape;3815;p5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85"/>
        <p:cNvGrpSpPr/>
        <p:nvPr/>
      </p:nvGrpSpPr>
      <p:grpSpPr>
        <a:xfrm>
          <a:off x="0" y="0"/>
          <a:ext cx="0" cy="0"/>
          <a:chOff x="0" y="0"/>
          <a:chExt cx="0" cy="0"/>
        </a:xfrm>
      </p:grpSpPr>
      <p:sp>
        <p:nvSpPr>
          <p:cNvPr id="3886" name="Google Shape;3886;p536"/>
          <p:cNvSpPr txBox="1">
            <a:spLocks noGrp="1"/>
          </p:cNvSpPr>
          <p:nvPr>
            <p:ph type="title"/>
          </p:nvPr>
        </p:nvSpPr>
        <p:spPr>
          <a:xfrm>
            <a:off x="0" y="609600"/>
            <a:ext cx="91440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1"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4400" b="1" i="0" u="none" strike="noStrike" cap="none">
                <a:solidFill>
                  <a:schemeClr val="lt1"/>
                </a:solidFill>
                <a:latin typeface="Arial"/>
                <a:ea typeface="Arial"/>
                <a:cs typeface="Arial"/>
                <a:sym typeface="Arial"/>
              </a:defRPr>
            </a:lvl2pPr>
            <a:lvl3pPr marR="0" lvl="2" algn="ctr" rtl="0">
              <a:spcBef>
                <a:spcPts val="0"/>
              </a:spcBef>
              <a:spcAft>
                <a:spcPts val="0"/>
              </a:spcAft>
              <a:buSzPts val="1400"/>
              <a:buNone/>
              <a:defRPr sz="4400" b="1" i="0" u="none" strike="noStrike" cap="none">
                <a:solidFill>
                  <a:schemeClr val="lt1"/>
                </a:solidFill>
                <a:latin typeface="Arial"/>
                <a:ea typeface="Arial"/>
                <a:cs typeface="Arial"/>
                <a:sym typeface="Arial"/>
              </a:defRPr>
            </a:lvl3pPr>
            <a:lvl4pPr marR="0" lvl="3" algn="ctr" rtl="0">
              <a:spcBef>
                <a:spcPts val="0"/>
              </a:spcBef>
              <a:spcAft>
                <a:spcPts val="0"/>
              </a:spcAft>
              <a:buSzPts val="1400"/>
              <a:buNone/>
              <a:defRPr sz="4400" b="1" i="0" u="none" strike="noStrike" cap="none">
                <a:solidFill>
                  <a:schemeClr val="lt1"/>
                </a:solidFill>
                <a:latin typeface="Arial"/>
                <a:ea typeface="Arial"/>
                <a:cs typeface="Arial"/>
                <a:sym typeface="Arial"/>
              </a:defRPr>
            </a:lvl4pPr>
            <a:lvl5pPr marR="0" lvl="4" algn="ctr" rtl="0">
              <a:spcBef>
                <a:spcPts val="0"/>
              </a:spcBef>
              <a:spcAft>
                <a:spcPts val="0"/>
              </a:spcAft>
              <a:buSzPts val="1400"/>
              <a:buNone/>
              <a:defRPr sz="4400" b="1" i="0" u="none" strike="noStrike" cap="none">
                <a:solidFill>
                  <a:schemeClr val="lt1"/>
                </a:solidFill>
                <a:latin typeface="Arial"/>
                <a:ea typeface="Arial"/>
                <a:cs typeface="Arial"/>
                <a:sym typeface="Arial"/>
              </a:defRPr>
            </a:lvl5pPr>
            <a:lvl6pPr marR="0" lvl="5" algn="ctr" rtl="0">
              <a:spcBef>
                <a:spcPts val="0"/>
              </a:spcBef>
              <a:spcAft>
                <a:spcPts val="0"/>
              </a:spcAft>
              <a:buSzPts val="1400"/>
              <a:buNone/>
              <a:defRPr sz="4400" b="1" i="0" u="none" strike="noStrike" cap="none">
                <a:solidFill>
                  <a:schemeClr val="lt1"/>
                </a:solidFill>
                <a:latin typeface="Arial"/>
                <a:ea typeface="Arial"/>
                <a:cs typeface="Arial"/>
                <a:sym typeface="Arial"/>
              </a:defRPr>
            </a:lvl6pPr>
            <a:lvl7pPr marR="0" lvl="6" algn="ctr" rtl="0">
              <a:spcBef>
                <a:spcPts val="0"/>
              </a:spcBef>
              <a:spcAft>
                <a:spcPts val="0"/>
              </a:spcAft>
              <a:buSzPts val="1400"/>
              <a:buNone/>
              <a:defRPr sz="4400" b="1" i="0" u="none" strike="noStrike" cap="none">
                <a:solidFill>
                  <a:schemeClr val="lt1"/>
                </a:solidFill>
                <a:latin typeface="Arial"/>
                <a:ea typeface="Arial"/>
                <a:cs typeface="Arial"/>
                <a:sym typeface="Arial"/>
              </a:defRPr>
            </a:lvl7pPr>
            <a:lvl8pPr marR="0" lvl="7" algn="ctr" rtl="0">
              <a:spcBef>
                <a:spcPts val="0"/>
              </a:spcBef>
              <a:spcAft>
                <a:spcPts val="0"/>
              </a:spcAft>
              <a:buSzPts val="1400"/>
              <a:buNone/>
              <a:defRPr sz="4400" b="1" i="0" u="none" strike="noStrike" cap="none">
                <a:solidFill>
                  <a:schemeClr val="lt1"/>
                </a:solidFill>
                <a:latin typeface="Arial"/>
                <a:ea typeface="Arial"/>
                <a:cs typeface="Arial"/>
                <a:sym typeface="Arial"/>
              </a:defRPr>
            </a:lvl8pPr>
            <a:lvl9pPr marR="0" lvl="8" algn="ctr" rtl="0">
              <a:spcBef>
                <a:spcPts val="0"/>
              </a:spcBef>
              <a:spcAft>
                <a:spcPts val="0"/>
              </a:spcAft>
              <a:buSzPts val="1400"/>
              <a:buNone/>
              <a:defRPr sz="4400" b="1" i="0" u="none" strike="noStrike" cap="none">
                <a:solidFill>
                  <a:schemeClr val="lt1"/>
                </a:solidFill>
                <a:latin typeface="Arial"/>
                <a:ea typeface="Arial"/>
                <a:cs typeface="Arial"/>
                <a:sym typeface="Arial"/>
              </a:defRPr>
            </a:lvl9pPr>
          </a:lstStyle>
          <a:p>
            <a:endParaRPr dirty="0"/>
          </a:p>
        </p:txBody>
      </p:sp>
      <p:sp>
        <p:nvSpPr>
          <p:cNvPr id="3887" name="Google Shape;3887;p53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lt1"/>
              </a:buClr>
              <a:buSzPts val="3200"/>
              <a:buFont typeface="Arial"/>
              <a:buChar char="•"/>
              <a:defRPr sz="3200" b="1"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1"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1"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5"/>
        <p:cNvGrpSpPr/>
        <p:nvPr/>
      </p:nvGrpSpPr>
      <p:grpSpPr>
        <a:xfrm>
          <a:off x="0" y="0"/>
          <a:ext cx="0" cy="0"/>
          <a:chOff x="0" y="0"/>
          <a:chExt cx="0" cy="0"/>
        </a:xfrm>
      </p:grpSpPr>
      <p:sp>
        <p:nvSpPr>
          <p:cNvPr id="456" name="Google Shape;456;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a:solidFill>
                  <a:srgbClr val="898989"/>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59" name="Google Shape;459;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460" name="Google Shape;460;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Calibri"/>
                <a:ea typeface="Calibri"/>
                <a:cs typeface="Calibri"/>
                <a:sym typeface="Calibri"/>
              </a:defRPr>
            </a:lvl1pPr>
            <a:lvl2pPr marL="0" marR="0" lvl="1" indent="0" algn="r" rtl="0">
              <a:spcBef>
                <a:spcPts val="0"/>
              </a:spcBef>
              <a:spcAft>
                <a:spcPts val="0"/>
              </a:spcAft>
              <a:buNone/>
              <a:defRPr sz="1200">
                <a:solidFill>
                  <a:srgbClr val="898989"/>
                </a:solidFill>
                <a:latin typeface="Calibri"/>
                <a:ea typeface="Calibri"/>
                <a:cs typeface="Calibri"/>
                <a:sym typeface="Calibri"/>
              </a:defRPr>
            </a:lvl2pPr>
            <a:lvl3pPr marL="0" marR="0" lvl="2" indent="0" algn="r" rtl="0">
              <a:spcBef>
                <a:spcPts val="0"/>
              </a:spcBef>
              <a:spcAft>
                <a:spcPts val="0"/>
              </a:spcAft>
              <a:buNone/>
              <a:defRPr sz="1200">
                <a:solidFill>
                  <a:srgbClr val="898989"/>
                </a:solidFill>
                <a:latin typeface="Calibri"/>
                <a:ea typeface="Calibri"/>
                <a:cs typeface="Calibri"/>
                <a:sym typeface="Calibri"/>
              </a:defRPr>
            </a:lvl3pPr>
            <a:lvl4pPr marL="0" marR="0" lvl="3" indent="0" algn="r" rtl="0">
              <a:spcBef>
                <a:spcPts val="0"/>
              </a:spcBef>
              <a:spcAft>
                <a:spcPts val="0"/>
              </a:spcAft>
              <a:buNone/>
              <a:defRPr sz="1200">
                <a:solidFill>
                  <a:srgbClr val="898989"/>
                </a:solidFill>
                <a:latin typeface="Calibri"/>
                <a:ea typeface="Calibri"/>
                <a:cs typeface="Calibri"/>
                <a:sym typeface="Calibri"/>
              </a:defRPr>
            </a:lvl4pPr>
            <a:lvl5pPr marL="0" marR="0" lvl="4" indent="0" algn="r" rtl="0">
              <a:spcBef>
                <a:spcPts val="0"/>
              </a:spcBef>
              <a:spcAft>
                <a:spcPts val="0"/>
              </a:spcAft>
              <a:buNone/>
              <a:defRPr sz="1200">
                <a:solidFill>
                  <a:srgbClr val="898989"/>
                </a:solidFill>
                <a:latin typeface="Calibri"/>
                <a:ea typeface="Calibri"/>
                <a:cs typeface="Calibri"/>
                <a:sym typeface="Calibri"/>
              </a:defRPr>
            </a:lvl5pPr>
            <a:lvl6pPr marL="0" marR="0" lvl="5" indent="0" algn="r" rtl="0">
              <a:spcBef>
                <a:spcPts val="0"/>
              </a:spcBef>
              <a:spcAft>
                <a:spcPts val="0"/>
              </a:spcAft>
              <a:buNone/>
              <a:defRPr sz="1200">
                <a:solidFill>
                  <a:srgbClr val="898989"/>
                </a:solidFill>
                <a:latin typeface="Calibri"/>
                <a:ea typeface="Calibri"/>
                <a:cs typeface="Calibri"/>
                <a:sym typeface="Calibri"/>
              </a:defRPr>
            </a:lvl6pPr>
            <a:lvl7pPr marL="0" marR="0" lvl="6" indent="0" algn="r" rtl="0">
              <a:spcBef>
                <a:spcPts val="0"/>
              </a:spcBef>
              <a:spcAft>
                <a:spcPts val="0"/>
              </a:spcAft>
              <a:buNone/>
              <a:defRPr sz="1200">
                <a:solidFill>
                  <a:srgbClr val="898989"/>
                </a:solidFill>
                <a:latin typeface="Calibri"/>
                <a:ea typeface="Calibri"/>
                <a:cs typeface="Calibri"/>
                <a:sym typeface="Calibri"/>
              </a:defRPr>
            </a:lvl7pPr>
            <a:lvl8pPr marL="0" marR="0" lvl="7" indent="0" algn="r" rtl="0">
              <a:spcBef>
                <a:spcPts val="0"/>
              </a:spcBef>
              <a:spcAft>
                <a:spcPts val="0"/>
              </a:spcAft>
              <a:buNone/>
              <a:defRPr sz="1200">
                <a:solidFill>
                  <a:srgbClr val="898989"/>
                </a:solidFill>
                <a:latin typeface="Calibri"/>
                <a:ea typeface="Calibri"/>
                <a:cs typeface="Calibri"/>
                <a:sym typeface="Calibri"/>
              </a:defRPr>
            </a:lvl8pPr>
            <a:lvl9pPr marL="0" marR="0" lvl="8" indent="0" algn="r" rtl="0">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54"/>
        <p:cNvGrpSpPr/>
        <p:nvPr/>
      </p:nvGrpSpPr>
      <p:grpSpPr>
        <a:xfrm>
          <a:off x="0" y="0"/>
          <a:ext cx="0" cy="0"/>
          <a:chOff x="0" y="0"/>
          <a:chExt cx="0" cy="0"/>
        </a:xfrm>
      </p:grpSpPr>
      <p:sp>
        <p:nvSpPr>
          <p:cNvPr id="3955" name="Google Shape;3955;p5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56" name="Google Shape;3956;p54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57" name="Google Shape;3957;p5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58" name="Google Shape;3958;p5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3959" name="Google Shape;3959;p5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33"/>
        <p:cNvGrpSpPr/>
        <p:nvPr/>
      </p:nvGrpSpPr>
      <p:grpSpPr>
        <a:xfrm>
          <a:off x="0" y="0"/>
          <a:ext cx="0" cy="0"/>
          <a:chOff x="0" y="0"/>
          <a:chExt cx="0" cy="0"/>
        </a:xfrm>
      </p:grpSpPr>
      <p:sp>
        <p:nvSpPr>
          <p:cNvPr id="4034" name="Google Shape;4034;p5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4035" name="Google Shape;4035;p56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4036" name="Google Shape;4036;p56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037" name="Google Shape;4037;p56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038" name="Google Shape;4038;p56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08"/>
        <p:cNvGrpSpPr/>
        <p:nvPr/>
      </p:nvGrpSpPr>
      <p:grpSpPr>
        <a:xfrm>
          <a:off x="0" y="0"/>
          <a:ext cx="0" cy="0"/>
          <a:chOff x="0" y="0"/>
          <a:chExt cx="0" cy="0"/>
        </a:xfrm>
      </p:grpSpPr>
      <p:sp>
        <p:nvSpPr>
          <p:cNvPr id="4109" name="Google Shape;4109;p57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4110" name="Google Shape;4110;p57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4111" name="Google Shape;4111;p5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112" name="Google Shape;4112;p5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113" name="Google Shape;4113;p5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158" r:id="rId1"/>
    <p:sldLayoutId id="2147484159" r:id="rId2"/>
    <p:sldLayoutId id="2147484160" r:id="rId3"/>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130"/>
        <p:cNvGrpSpPr/>
        <p:nvPr/>
      </p:nvGrpSpPr>
      <p:grpSpPr>
        <a:xfrm>
          <a:off x="0" y="0"/>
          <a:ext cx="0" cy="0"/>
          <a:chOff x="0" y="0"/>
          <a:chExt cx="0" cy="0"/>
        </a:xfrm>
      </p:grpSpPr>
      <p:sp>
        <p:nvSpPr>
          <p:cNvPr id="4131" name="Google Shape;4131;p577"/>
          <p:cNvSpPr/>
          <p:nvPr/>
        </p:nvSpPr>
        <p:spPr>
          <a:xfrm>
            <a:off x="0" y="0"/>
            <a:ext cx="9144000" cy="68580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4132" name="Google Shape;4132;p577"/>
          <p:cNvSpPr txBox="1">
            <a:spLocks noGrp="1"/>
          </p:cNvSpPr>
          <p:nvPr>
            <p:ph type="body" idx="1"/>
          </p:nvPr>
        </p:nvSpPr>
        <p:spPr>
          <a:xfrm>
            <a:off x="1157288" y="1981200"/>
            <a:ext cx="7791450" cy="4114800"/>
          </a:xfrm>
          <a:prstGeom prst="rect">
            <a:avLst/>
          </a:prstGeom>
          <a:noFill/>
          <a:ln>
            <a:noFill/>
          </a:ln>
        </p:spPr>
        <p:txBody>
          <a:bodyPr spcFirstLastPara="1" wrap="square" lIns="90475" tIns="44450" rIns="90475" bIns="44450"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folHlink"/>
              </a:buClr>
              <a:buSzPts val="2100"/>
              <a:buFont typeface="Arial"/>
              <a:buChar char="●"/>
              <a:defRPr sz="2800" b="0" i="0" u="none" strike="noStrike" cap="none">
                <a:solidFill>
                  <a:schemeClr val="lt1"/>
                </a:solidFill>
                <a:latin typeface="Arial"/>
                <a:ea typeface="Arial"/>
                <a:cs typeface="Arial"/>
                <a:sym typeface="Arial"/>
              </a:defRPr>
            </a:lvl2pPr>
            <a:lvl3pPr marL="1371600" marR="0" lvl="2" indent="-327660" algn="l" rtl="0">
              <a:spcBef>
                <a:spcPts val="480"/>
              </a:spcBef>
              <a:spcAft>
                <a:spcPts val="0"/>
              </a:spcAft>
              <a:buClr>
                <a:schemeClr val="lt2"/>
              </a:buClr>
              <a:buSzPts val="156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6pPr>
            <a:lvl7pPr marL="3200400" marR="0" lvl="6"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7pPr>
            <a:lvl8pPr marL="3657600" marR="0" lvl="7"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8pPr>
            <a:lvl9pPr marL="4114800" marR="0" lvl="8" indent="-355600" algn="l" rtl="0">
              <a:spcBef>
                <a:spcPts val="400"/>
              </a:spcBef>
              <a:spcAft>
                <a:spcPts val="0"/>
              </a:spcAft>
              <a:buClr>
                <a:schemeClr val="lt1"/>
              </a:buClr>
              <a:buSzPts val="2000"/>
              <a:buFont typeface="Times"/>
              <a:buChar char="–"/>
              <a:defRPr sz="2000" b="0" i="0" u="none" strike="noStrike" cap="none">
                <a:solidFill>
                  <a:schemeClr val="lt1"/>
                </a:solidFill>
                <a:latin typeface="Times"/>
                <a:ea typeface="Times"/>
                <a:cs typeface="Times"/>
                <a:sym typeface="Times"/>
              </a:defRPr>
            </a:lvl9pPr>
          </a:lstStyle>
          <a:p>
            <a:endParaRPr dirty="0"/>
          </a:p>
        </p:txBody>
      </p:sp>
      <p:sp>
        <p:nvSpPr>
          <p:cNvPr id="4133" name="Google Shape;4133;p577"/>
          <p:cNvSpPr txBox="1">
            <a:spLocks noGrp="1"/>
          </p:cNvSpPr>
          <p:nvPr>
            <p:ph type="title"/>
          </p:nvPr>
        </p:nvSpPr>
        <p:spPr>
          <a:xfrm>
            <a:off x="1181100" y="609600"/>
            <a:ext cx="7715250" cy="11430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lstStyle>
            <a:lvl1pPr marR="0" lvl="0" algn="l" rtl="0">
              <a:spcBef>
                <a:spcPts val="0"/>
              </a:spcBef>
              <a:spcAft>
                <a:spcPts val="0"/>
              </a:spcAft>
              <a:buSzPts val="1400"/>
              <a:buNone/>
              <a:defRPr sz="4400" b="0" i="0" u="none" strike="noStrike" cap="none">
                <a:solidFill>
                  <a:schemeClr val="lt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chemeClr val="lt2"/>
                </a:solidFill>
                <a:latin typeface="Times"/>
                <a:ea typeface="Times"/>
                <a:cs typeface="Times"/>
                <a:sym typeface="Times"/>
              </a:defRPr>
            </a:lvl6pPr>
            <a:lvl7pPr marR="0" lvl="6" algn="l" rtl="0">
              <a:spcBef>
                <a:spcPts val="0"/>
              </a:spcBef>
              <a:spcAft>
                <a:spcPts val="0"/>
              </a:spcAft>
              <a:buSzPts val="1400"/>
              <a:buNone/>
              <a:defRPr sz="4400" b="0" i="0" u="none" strike="noStrike" cap="none">
                <a:solidFill>
                  <a:schemeClr val="lt2"/>
                </a:solidFill>
                <a:latin typeface="Times"/>
                <a:ea typeface="Times"/>
                <a:cs typeface="Times"/>
                <a:sym typeface="Times"/>
              </a:defRPr>
            </a:lvl7pPr>
            <a:lvl8pPr marR="0" lvl="7" algn="l" rtl="0">
              <a:spcBef>
                <a:spcPts val="0"/>
              </a:spcBef>
              <a:spcAft>
                <a:spcPts val="0"/>
              </a:spcAft>
              <a:buSzPts val="1400"/>
              <a:buNone/>
              <a:defRPr sz="4400" b="0" i="0" u="none" strike="noStrike" cap="none">
                <a:solidFill>
                  <a:schemeClr val="lt2"/>
                </a:solidFill>
                <a:latin typeface="Times"/>
                <a:ea typeface="Times"/>
                <a:cs typeface="Times"/>
                <a:sym typeface="Times"/>
              </a:defRPr>
            </a:lvl8pPr>
            <a:lvl9pPr marR="0" lvl="8" algn="l" rtl="0">
              <a:spcBef>
                <a:spcPts val="0"/>
              </a:spcBef>
              <a:spcAft>
                <a:spcPts val="0"/>
              </a:spcAft>
              <a:buSzPts val="1400"/>
              <a:buNone/>
              <a:defRPr sz="4400" b="0" i="0" u="none" strike="noStrike" cap="none">
                <a:solidFill>
                  <a:schemeClr val="lt2"/>
                </a:solidFill>
                <a:latin typeface="Times"/>
                <a:ea typeface="Times"/>
                <a:cs typeface="Times"/>
                <a:sym typeface="Times"/>
              </a:defRPr>
            </a:lvl9pPr>
          </a:lstStyle>
          <a:p>
            <a:endParaRPr dirty="0"/>
          </a:p>
        </p:txBody>
      </p:sp>
    </p:spTree>
  </p:cSld>
  <p:clrMap bg1="lt1" tx1="dk1" bg2="dk2" tx2="lt2" accent1="accent1" accent2="accent2" accent3="accent3" accent4="accent4" accent5="accent5" accent6="accent6" hlink="hlink" folHlink="folHlink"/>
  <p:sldLayoutIdLst>
    <p:sldLayoutId id="21474841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36"/>
        <p:cNvGrpSpPr/>
        <p:nvPr/>
      </p:nvGrpSpPr>
      <p:grpSpPr>
        <a:xfrm>
          <a:off x="0" y="0"/>
          <a:ext cx="0" cy="0"/>
          <a:chOff x="0" y="0"/>
          <a:chExt cx="0" cy="0"/>
        </a:xfrm>
      </p:grpSpPr>
      <p:sp>
        <p:nvSpPr>
          <p:cNvPr id="4137" name="Google Shape;4137;p5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4138" name="Google Shape;4138;p57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4139" name="Google Shape;4139;p57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140" name="Google Shape;4140;p57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4141" name="Google Shape;4141;p57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cs typeface="Arial" panose="020B0604020202020204" pitchFamily="34" charset="0"/>
              </a:defRPr>
            </a:lvl1pPr>
          </a:lstStyle>
          <a:p>
            <a:fld id="{52F367E4-7E1D-FF4E-AF00-438FDA6547A0}" type="datetimeFigureOut">
              <a:rPr lang="en-US" smtClean="0"/>
              <a:pPr/>
              <a:t>8/2/24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cs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171186901"/>
      </p:ext>
    </p:extLst>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 id="214748426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685800" y="609600"/>
            <a:ext cx="7747000"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Master title style</a:t>
            </a:r>
          </a:p>
        </p:txBody>
      </p:sp>
      <p:sp>
        <p:nvSpPr>
          <p:cNvPr id="5123" name="Rectangle 2"/>
          <p:cNvSpPr>
            <a:spLocks noGrp="1" noChangeArrowheads="1"/>
          </p:cNvSpPr>
          <p:nvPr>
            <p:ph type="body" idx="1"/>
          </p:nvPr>
        </p:nvSpPr>
        <p:spPr bwMode="auto">
          <a:xfrm>
            <a:off x="685800" y="1981200"/>
            <a:ext cx="7747000" cy="408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Rectangle 3"/>
          <p:cNvSpPr>
            <a:spLocks noGrp="1" noChangeArrowheads="1"/>
          </p:cNvSpPr>
          <p:nvPr>
            <p:ph type="dt"/>
          </p:nvPr>
        </p:nvSpPr>
        <p:spPr bwMode="auto">
          <a:xfrm>
            <a:off x="6858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000000"/>
              </a:buClr>
              <a:buSzPct val="100000"/>
              <a:buFont typeface="Times New Roman" charset="0"/>
              <a:buNone/>
              <a:defRPr sz="1400" b="1" i="0">
                <a:solidFill>
                  <a:srgbClr val="06000C"/>
                </a:solidFill>
                <a:latin typeface="Arial" panose="020B0604020202020204" pitchFamily="34" charset="0"/>
                <a:ea typeface="Lucida Sans Unicode" pitchFamily="-112" charset="-128"/>
                <a:cs typeface="Lucida Sans Unicode" pitchFamily="-112" charset="-128"/>
              </a:defRPr>
            </a:lvl1pPr>
          </a:lstStyle>
          <a:p>
            <a:pPr>
              <a:defRPr/>
            </a:pPr>
            <a:endParaRPr lang="en-US" dirty="0"/>
          </a:p>
        </p:txBody>
      </p:sp>
      <p:sp>
        <p:nvSpPr>
          <p:cNvPr id="1028" name="Rectangle 4"/>
          <p:cNvSpPr>
            <a:spLocks noGrp="1" noChangeArrowheads="1"/>
          </p:cNvSpPr>
          <p:nvPr>
            <p:ph type="ftr"/>
          </p:nvPr>
        </p:nvSpPr>
        <p:spPr bwMode="auto">
          <a:xfrm>
            <a:off x="3124200" y="6248400"/>
            <a:ext cx="28702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buClr>
                <a:srgbClr val="000000"/>
              </a:buClr>
              <a:buSzPct val="100000"/>
              <a:buFont typeface="Times New Roman" charset="0"/>
              <a:buNone/>
              <a:defRPr sz="1400" b="1" i="0">
                <a:solidFill>
                  <a:srgbClr val="06000C"/>
                </a:solidFill>
                <a:latin typeface="Arial" panose="020B0604020202020204" pitchFamily="34" charset="0"/>
                <a:ea typeface="Lucida Sans Unicode" pitchFamily="-112" charset="-128"/>
                <a:cs typeface="Lucida Sans Unicode" pitchFamily="-112" charset="-128"/>
              </a:defRPr>
            </a:lvl1pPr>
          </a:lstStyle>
          <a:p>
            <a:pPr>
              <a:defRPr/>
            </a:pPr>
            <a:endParaRPr lang="en-US" dirty="0"/>
          </a:p>
        </p:txBody>
      </p:sp>
      <p:sp>
        <p:nvSpPr>
          <p:cNvPr id="1029" name="Rectangle 5"/>
          <p:cNvSpPr>
            <a:spLocks noGrp="1" noChangeArrowheads="1"/>
          </p:cNvSpPr>
          <p:nvPr>
            <p:ph type="sldNum"/>
          </p:nvPr>
        </p:nvSpPr>
        <p:spPr bwMode="auto">
          <a:xfrm>
            <a:off x="6553200" y="6248400"/>
            <a:ext cx="1879600" cy="4318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b="1" i="0" smtClean="0">
                <a:solidFill>
                  <a:srgbClr val="06000C"/>
                </a:solidFill>
                <a:latin typeface="Arial" panose="020B0604020202020204" pitchFamily="34" charset="0"/>
                <a:cs typeface="Lucida Sans Unicode" charset="0"/>
              </a:defRPr>
            </a:lvl1pPr>
          </a:lstStyle>
          <a:p>
            <a:pPr>
              <a:defRPr/>
            </a:pPr>
            <a:fld id="{BF56B7B7-AF4F-3A4E-BC87-236B99E61B9C}" type="slidenum">
              <a:rPr lang="en-US" smtClean="0"/>
              <a:pPr>
                <a:defRPr/>
              </a:pPr>
              <a:t>‹#›</a:t>
            </a:fld>
            <a:endParaRPr lang="en-US" dirty="0"/>
          </a:p>
        </p:txBody>
      </p:sp>
    </p:spTree>
    <p:extLst>
      <p:ext uri="{BB962C8B-B14F-4D97-AF65-F5344CB8AC3E}">
        <p14:creationId xmlns:p14="http://schemas.microsoft.com/office/powerpoint/2010/main" val="738326744"/>
      </p:ext>
    </p:extLst>
  </p:cSld>
  <p:clrMap bg1="lt1" tx1="dk1" bg2="lt2" tx2="dk2" accent1="accent1" accent2="accent2" accent3="accent3" accent4="accent4" accent5="accent5" accent6="accent6" hlink="hlink" folHlink="folHlink"/>
  <p:sldLayoutIdLst>
    <p:sldLayoutId id="2147484264" r:id="rId1"/>
  </p:sldLayoutIdLst>
  <p:txStyles>
    <p:titleStyle>
      <a:lvl1pPr algn="ctr" defTabSz="457200" rtl="0" eaLnBrk="0" fontAlgn="base" hangingPunct="0">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ＭＳ Ｐゴシック" charset="0"/>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Times New Roman" pitchFamily="-112" charset="0"/>
          <a:ea typeface="ＭＳ Ｐゴシック" charset="0"/>
          <a:cs typeface="MS Gothic" charset="0"/>
        </a:defRPr>
      </a:lvl5pPr>
      <a:lvl6pPr marL="4572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6pPr>
      <a:lvl7pPr marL="9144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7pPr>
      <a:lvl8pPr marL="13716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8pPr>
      <a:lvl9pPr marL="1828800" algn="ctr" defTabSz="457200" rtl="0" fontAlgn="base">
        <a:spcBef>
          <a:spcPct val="0"/>
        </a:spcBef>
        <a:spcAft>
          <a:spcPct val="0"/>
        </a:spcAft>
        <a:buClr>
          <a:srgbClr val="000000"/>
        </a:buClr>
        <a:buSzPct val="100000"/>
        <a:buFont typeface="Times New Roman" pitchFamily="-112" charset="0"/>
        <a:defRPr sz="4400">
          <a:solidFill>
            <a:srgbClr val="000000"/>
          </a:solidFill>
          <a:latin typeface="Times New Roman" pitchFamily="-112" charset="0"/>
          <a:ea typeface="MS Gothic" charset="0"/>
          <a:cs typeface="MS Gothic" charset="0"/>
        </a:defRPr>
      </a:lvl9pPr>
    </p:titleStyle>
    <p:bodyStyle>
      <a:lvl1pPr marL="339725" indent="-339725" algn="l" defTabSz="457200" rtl="0" eaLnBrk="0" fontAlgn="base" hangingPunct="0">
        <a:spcBef>
          <a:spcPts val="800"/>
        </a:spcBef>
        <a:spcAft>
          <a:spcPct val="0"/>
        </a:spcAft>
        <a:buClr>
          <a:srgbClr val="000000"/>
        </a:buClr>
        <a:buSzPct val="100000"/>
        <a:buFont typeface="Times New Roman" charset="0"/>
        <a:defRPr sz="3200" b="1" i="0">
          <a:solidFill>
            <a:srgbClr val="000000"/>
          </a:solidFill>
          <a:latin typeface="Arial" panose="020B0604020202020204" pitchFamily="34" charset="0"/>
          <a:ea typeface="ＭＳ Ｐゴシック" charset="0"/>
          <a:cs typeface="+mn-cs"/>
        </a:defRPr>
      </a:lvl1pPr>
      <a:lvl2pPr marL="739775" indent="-282575" algn="l" defTabSz="457200" rtl="0" eaLnBrk="0" fontAlgn="base" hangingPunct="0">
        <a:spcBef>
          <a:spcPts val="700"/>
        </a:spcBef>
        <a:spcAft>
          <a:spcPct val="0"/>
        </a:spcAft>
        <a:buClr>
          <a:srgbClr val="000000"/>
        </a:buClr>
        <a:buSzPct val="100000"/>
        <a:buFont typeface="Times New Roman" charset="0"/>
        <a:defRPr sz="2800" b="1" i="0">
          <a:solidFill>
            <a:srgbClr val="000000"/>
          </a:solidFill>
          <a:latin typeface="Arial" panose="020B0604020202020204" pitchFamily="34" charset="0"/>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b="1" i="0">
          <a:solidFill>
            <a:srgbClr val="000000"/>
          </a:solidFill>
          <a:latin typeface="Arial" panose="020B0604020202020204" pitchFamily="34" charset="0"/>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12"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S PGothic" charset="0"/>
              </a:defRPr>
            </a:lvl1pPr>
          </a:lstStyle>
          <a:p>
            <a:pPr>
              <a:defRPr/>
            </a:pPr>
            <a:endParaRPr lang="en-US" dirty="0">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S PGothic" charset="0"/>
              </a:defRPr>
            </a:lvl1pPr>
          </a:lstStyle>
          <a:p>
            <a:pPr>
              <a:defRPr/>
            </a:pPr>
            <a:endParaRPr lang="en-US" dirty="0">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1356DC06-D135-8541-95BD-7C882F18835B}" type="slidenum">
              <a:rPr lang="en-US" smtClean="0">
                <a:cs typeface="MS PGothic" charset="0"/>
              </a:rPr>
              <a:pPr/>
              <a:t>‹#›</a:t>
            </a:fld>
            <a:endParaRPr lang="en-US" dirty="0">
              <a:cs typeface="MS PGothic" charset="0"/>
            </a:endParaRPr>
          </a:p>
        </p:txBody>
      </p:sp>
    </p:spTree>
    <p:extLst>
      <p:ext uri="{BB962C8B-B14F-4D97-AF65-F5344CB8AC3E}">
        <p14:creationId xmlns:p14="http://schemas.microsoft.com/office/powerpoint/2010/main" val="3034922906"/>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0"/>
        <p:cNvGrpSpPr/>
        <p:nvPr/>
      </p:nvGrpSpPr>
      <p:grpSpPr>
        <a:xfrm>
          <a:off x="0" y="0"/>
          <a:ext cx="0" cy="0"/>
          <a:chOff x="0" y="0"/>
          <a:chExt cx="0" cy="0"/>
        </a:xfrm>
      </p:grpSpPr>
      <p:sp>
        <p:nvSpPr>
          <p:cNvPr id="531" name="Google Shape;531;p7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dirty="0"/>
          </a:p>
        </p:txBody>
      </p:sp>
      <p:sp>
        <p:nvSpPr>
          <p:cNvPr id="532" name="Google Shape;532;p7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dirty="0"/>
          </a:p>
        </p:txBody>
      </p:sp>
      <p:sp>
        <p:nvSpPr>
          <p:cNvPr id="533" name="Google Shape;533;p7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534" name="Google Shape;534;p7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535" name="Google Shape;535;p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719" r:id="rId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2"/>
        <p:cNvGrpSpPr/>
        <p:nvPr/>
      </p:nvGrpSpPr>
      <p:grpSpPr>
        <a:xfrm>
          <a:off x="0" y="0"/>
          <a:ext cx="0" cy="0"/>
          <a:chOff x="0" y="0"/>
          <a:chExt cx="0" cy="0"/>
        </a:xfrm>
      </p:grpSpPr>
      <p:sp>
        <p:nvSpPr>
          <p:cNvPr id="543" name="Google Shape;543;p80"/>
          <p:cNvSpPr txBox="1">
            <a:spLocks noGrp="1"/>
          </p:cNvSpPr>
          <p:nvPr>
            <p:ph type="title"/>
          </p:nvPr>
        </p:nvSpPr>
        <p:spPr>
          <a:xfrm>
            <a:off x="609600" y="228600"/>
            <a:ext cx="8153400" cy="990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1pPr>
            <a:lvl2pPr marR="0" lvl="1"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2pPr>
            <a:lvl3pPr marR="0" lvl="2"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3pPr>
            <a:lvl4pPr marR="0" lvl="3"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4pPr>
            <a:lvl5pPr marR="0" lvl="4"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5pPr>
            <a:lvl6pPr marR="0" lvl="5"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6pPr>
            <a:lvl7pPr marR="0" lvl="6"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7pPr>
            <a:lvl8pPr marR="0" lvl="7"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8pPr>
            <a:lvl9pPr marR="0" lvl="8" algn="l" rtl="0">
              <a:spcBef>
                <a:spcPts val="0"/>
              </a:spcBef>
              <a:spcAft>
                <a:spcPts val="0"/>
              </a:spcAft>
              <a:buSzPts val="1400"/>
              <a:buNone/>
              <a:defRPr sz="4400" b="0" i="0" u="none" strike="noStrike" cap="none">
                <a:solidFill>
                  <a:schemeClr val="dk2"/>
                </a:solidFill>
                <a:latin typeface="Questrial"/>
                <a:ea typeface="Questrial"/>
                <a:cs typeface="Questrial"/>
                <a:sym typeface="Questrial"/>
              </a:defRPr>
            </a:lvl9pPr>
          </a:lstStyle>
          <a:p>
            <a:endParaRPr/>
          </a:p>
        </p:txBody>
      </p:sp>
      <p:sp>
        <p:nvSpPr>
          <p:cNvPr id="544" name="Google Shape;544;p80"/>
          <p:cNvSpPr txBox="1">
            <a:spLocks noGrp="1"/>
          </p:cNvSpPr>
          <p:nvPr>
            <p:ph type="body" idx="1"/>
          </p:nvPr>
        </p:nvSpPr>
        <p:spPr>
          <a:xfrm>
            <a:off x="612775" y="1600200"/>
            <a:ext cx="8153400" cy="4525963"/>
          </a:xfrm>
          <a:prstGeom prst="rect">
            <a:avLst/>
          </a:prstGeom>
          <a:noFill/>
          <a:ln>
            <a:noFill/>
          </a:ln>
        </p:spPr>
        <p:txBody>
          <a:bodyPr spcFirstLastPara="1" wrap="square" lIns="91425" tIns="45700" rIns="91425" bIns="45700" anchor="t" anchorCtr="0"/>
          <a:lstStyle>
            <a:lvl1pPr marL="457200" marR="0" lvl="0" indent="-339090" algn="l" rtl="0">
              <a:spcBef>
                <a:spcPts val="700"/>
              </a:spcBef>
              <a:spcAft>
                <a:spcPts val="0"/>
              </a:spcAft>
              <a:buClr>
                <a:schemeClr val="accent2"/>
              </a:buClr>
              <a:buSzPts val="1740"/>
              <a:buFont typeface="Noto Sans Symbols"/>
              <a:buChar char="◻"/>
              <a:defRPr sz="2900" b="0" i="0" u="none" strike="noStrike" cap="none">
                <a:solidFill>
                  <a:schemeClr val="dk1"/>
                </a:solidFill>
                <a:latin typeface="Questrial"/>
                <a:ea typeface="Questrial"/>
                <a:cs typeface="Questrial"/>
                <a:sym typeface="Questrial"/>
              </a:defRPr>
            </a:lvl1pPr>
            <a:lvl2pPr marL="914400" marR="0" lvl="1" indent="-344169" algn="l" rtl="0">
              <a:spcBef>
                <a:spcPts val="550"/>
              </a:spcBef>
              <a:spcAft>
                <a:spcPts val="0"/>
              </a:spcAft>
              <a:buClr>
                <a:schemeClr val="accent1"/>
              </a:buClr>
              <a:buSzPts val="1820"/>
              <a:buFont typeface="Noto Sans Symbols"/>
              <a:buChar char="⬜"/>
              <a:defRPr sz="2600" b="0" i="0" u="none" strike="noStrike" cap="none">
                <a:solidFill>
                  <a:schemeClr val="dk1"/>
                </a:solidFill>
                <a:latin typeface="Questrial"/>
                <a:ea typeface="Questrial"/>
                <a:cs typeface="Questrial"/>
                <a:sym typeface="Questrial"/>
              </a:defRPr>
            </a:lvl2pPr>
            <a:lvl3pPr marL="1371600" marR="0" lvl="2" indent="-338137" algn="l" rtl="0">
              <a:spcBef>
                <a:spcPts val="500"/>
              </a:spcBef>
              <a:spcAft>
                <a:spcPts val="0"/>
              </a:spcAft>
              <a:buClr>
                <a:schemeClr val="accent2"/>
              </a:buClr>
              <a:buSzPts val="1725"/>
              <a:buFont typeface="Noto Sans Symbols"/>
              <a:buChar char="■"/>
              <a:defRPr sz="2300" b="0" i="0" u="none" strike="noStrike" cap="none">
                <a:solidFill>
                  <a:schemeClr val="dk1"/>
                </a:solidFill>
                <a:latin typeface="Questrial"/>
                <a:ea typeface="Questrial"/>
                <a:cs typeface="Questrial"/>
                <a:sym typeface="Questrial"/>
              </a:defRPr>
            </a:lvl3pPr>
            <a:lvl4pPr marL="1828800" marR="0" lvl="3" indent="-323850" algn="l" rtl="0">
              <a:spcBef>
                <a:spcPts val="400"/>
              </a:spcBef>
              <a:spcAft>
                <a:spcPts val="0"/>
              </a:spcAft>
              <a:buClr>
                <a:srgbClr val="A5AB81"/>
              </a:buClr>
              <a:buSzPts val="1500"/>
              <a:buFont typeface="Noto Sans Symbols"/>
              <a:buChar char="■"/>
              <a:defRPr sz="2000" b="0" i="0" u="none" strike="noStrike" cap="none">
                <a:solidFill>
                  <a:schemeClr val="dk1"/>
                </a:solidFill>
                <a:latin typeface="Questrial"/>
                <a:ea typeface="Questrial"/>
                <a:cs typeface="Questrial"/>
                <a:sym typeface="Questrial"/>
              </a:defRPr>
            </a:lvl4pPr>
            <a:lvl5pPr marL="2286000" marR="0" lvl="4" indent="-311150" algn="l" rtl="0">
              <a:spcBef>
                <a:spcPts val="400"/>
              </a:spcBef>
              <a:spcAft>
                <a:spcPts val="0"/>
              </a:spcAft>
              <a:buClr>
                <a:srgbClr val="D8B25C"/>
              </a:buClr>
              <a:buSzPts val="1300"/>
              <a:buFont typeface="Noto Sans Symbols"/>
              <a:buChar char="■"/>
              <a:defRPr sz="2000" b="0" i="0" u="none" strike="noStrike" cap="none">
                <a:solidFill>
                  <a:schemeClr val="dk1"/>
                </a:solidFill>
                <a:latin typeface="Questrial"/>
                <a:ea typeface="Questrial"/>
                <a:cs typeface="Questrial"/>
                <a:sym typeface="Questrial"/>
              </a:defRPr>
            </a:lvl5pPr>
            <a:lvl6pPr marL="2743200" marR="0" lvl="5"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Questrial"/>
                <a:ea typeface="Questrial"/>
                <a:cs typeface="Questrial"/>
                <a:sym typeface="Questrial"/>
              </a:defRPr>
            </a:lvl6pPr>
            <a:lvl7pPr marL="3200400" marR="0" lvl="6" indent="-342900" algn="l" rtl="0">
              <a:spcBef>
                <a:spcPts val="360"/>
              </a:spcBef>
              <a:spcAft>
                <a:spcPts val="0"/>
              </a:spcAft>
              <a:buClr>
                <a:schemeClr val="accent2"/>
              </a:buClr>
              <a:buSzPts val="1800"/>
              <a:buFont typeface="Noto Sans Symbols"/>
              <a:buChar char="▪"/>
              <a:defRPr sz="1800" b="0" i="0" u="none" strike="noStrike" cap="none">
                <a:solidFill>
                  <a:schemeClr val="dk1"/>
                </a:solidFill>
                <a:latin typeface="Questrial"/>
                <a:ea typeface="Questrial"/>
                <a:cs typeface="Questrial"/>
                <a:sym typeface="Questrial"/>
              </a:defRPr>
            </a:lvl7pPr>
            <a:lvl8pPr marL="3657600" marR="0" lvl="7" indent="-342900" algn="l" rtl="0">
              <a:spcBef>
                <a:spcPts val="360"/>
              </a:spcBef>
              <a:spcAft>
                <a:spcPts val="0"/>
              </a:spcAft>
              <a:buClr>
                <a:schemeClr val="accent3"/>
              </a:buClr>
              <a:buSzPts val="1800"/>
              <a:buFont typeface="Noto Sans Symbols"/>
              <a:buChar char="▪"/>
              <a:defRPr sz="1800" b="0" i="0" u="none" strike="noStrike" cap="none">
                <a:solidFill>
                  <a:schemeClr val="dk1"/>
                </a:solidFill>
                <a:latin typeface="Questrial"/>
                <a:ea typeface="Questrial"/>
                <a:cs typeface="Questrial"/>
                <a:sym typeface="Questrial"/>
              </a:defRPr>
            </a:lvl8pPr>
            <a:lvl9pPr marL="4114800" marR="0" lvl="8" indent="-342900" algn="l" rtl="0">
              <a:spcBef>
                <a:spcPts val="360"/>
              </a:spcBef>
              <a:spcAft>
                <a:spcPts val="0"/>
              </a:spcAft>
              <a:buClr>
                <a:schemeClr val="accent4"/>
              </a:buClr>
              <a:buSzPts val="1800"/>
              <a:buFont typeface="Noto Sans Symbols"/>
              <a:buChar char="▪"/>
              <a:defRPr sz="1800" b="0" i="0" u="none" strike="noStrike" cap="none">
                <a:solidFill>
                  <a:schemeClr val="dk1"/>
                </a:solidFill>
                <a:latin typeface="Questrial"/>
                <a:ea typeface="Questrial"/>
                <a:cs typeface="Questrial"/>
                <a:sym typeface="Questrial"/>
              </a:defRPr>
            </a:lvl9pPr>
          </a:lstStyle>
          <a:p>
            <a:endParaRPr/>
          </a:p>
        </p:txBody>
      </p:sp>
      <p:sp>
        <p:nvSpPr>
          <p:cNvPr id="545" name="Google Shape;545;p80"/>
          <p:cNvSpPr txBox="1">
            <a:spLocks noGrp="1"/>
          </p:cNvSpPr>
          <p:nvPr>
            <p:ph type="dt" idx="10"/>
          </p:nvPr>
        </p:nvSpPr>
        <p:spPr>
          <a:xfrm>
            <a:off x="6096000" y="6248400"/>
            <a:ext cx="26670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400" b="0">
                <a:solidFill>
                  <a:srgbClr val="775F55"/>
                </a:solidFill>
                <a:latin typeface="Questrial"/>
                <a:ea typeface="Questrial"/>
                <a:cs typeface="Questrial"/>
                <a:sym typeface="Quest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46" name="Google Shape;546;p80"/>
          <p:cNvSpPr txBox="1">
            <a:spLocks noGrp="1"/>
          </p:cNvSpPr>
          <p:nvPr>
            <p:ph type="ftr" idx="11"/>
          </p:nvPr>
        </p:nvSpPr>
        <p:spPr>
          <a:xfrm>
            <a:off x="609600" y="6248400"/>
            <a:ext cx="5421313"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400" b="0">
                <a:solidFill>
                  <a:srgbClr val="775F55"/>
                </a:solidFill>
                <a:latin typeface="Questrial"/>
                <a:ea typeface="Questrial"/>
                <a:cs typeface="Questrial"/>
                <a:sym typeface="Quest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a:p>
        </p:txBody>
      </p:sp>
      <p:sp>
        <p:nvSpPr>
          <p:cNvPr id="547" name="Google Shape;547;p80"/>
          <p:cNvSpPr/>
          <p:nvPr/>
        </p:nvSpPr>
        <p:spPr>
          <a:xfrm>
            <a:off x="0" y="1235075"/>
            <a:ext cx="9144000" cy="3190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548" name="Google Shape;548;p80"/>
          <p:cNvSpPr/>
          <p:nvPr/>
        </p:nvSpPr>
        <p:spPr>
          <a:xfrm>
            <a:off x="0" y="1279525"/>
            <a:ext cx="533400" cy="2286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549" name="Google Shape;549;p80"/>
          <p:cNvSpPr/>
          <p:nvPr/>
        </p:nvSpPr>
        <p:spPr>
          <a:xfrm>
            <a:off x="590550" y="1279525"/>
            <a:ext cx="8553450" cy="228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i="0" dirty="0">
              <a:solidFill>
                <a:srgbClr val="FFFFFF"/>
              </a:solidFill>
              <a:latin typeface="Arial" panose="020B0604020202020204" pitchFamily="34" charset="0"/>
              <a:ea typeface="Arial"/>
              <a:cs typeface="Arial" panose="020B0604020202020204" pitchFamily="34" charset="0"/>
              <a:sym typeface="Arial"/>
            </a:endParaRPr>
          </a:p>
        </p:txBody>
      </p:sp>
      <p:sp>
        <p:nvSpPr>
          <p:cNvPr id="550" name="Google Shape;550;p80"/>
          <p:cNvSpPr txBox="1">
            <a:spLocks noGrp="1"/>
          </p:cNvSpPr>
          <p:nvPr>
            <p:ph type="sldNum" idx="12"/>
          </p:nvPr>
        </p:nvSpPr>
        <p:spPr>
          <a:xfrm>
            <a:off x="0" y="1271588"/>
            <a:ext cx="533400" cy="24447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spcAft>
                <a:spcPts val="0"/>
              </a:spcAft>
              <a:buNone/>
              <a:defRPr sz="1400" b="1">
                <a:solidFill>
                  <a:srgbClr val="FFFFFF"/>
                </a:solidFill>
                <a:latin typeface="Questrial"/>
                <a:ea typeface="Questrial"/>
                <a:cs typeface="Questrial"/>
                <a:sym typeface="Questrial"/>
              </a:defRPr>
            </a:lvl1pPr>
            <a:lvl2pPr marL="0" marR="0" lvl="1" indent="0" algn="ctr" rtl="0">
              <a:spcBef>
                <a:spcPts val="0"/>
              </a:spcBef>
              <a:spcAft>
                <a:spcPts val="0"/>
              </a:spcAft>
              <a:buNone/>
              <a:defRPr sz="1400" b="1">
                <a:solidFill>
                  <a:srgbClr val="FFFFFF"/>
                </a:solidFill>
                <a:latin typeface="Questrial"/>
                <a:ea typeface="Questrial"/>
                <a:cs typeface="Questrial"/>
                <a:sym typeface="Questrial"/>
              </a:defRPr>
            </a:lvl2pPr>
            <a:lvl3pPr marL="0" marR="0" lvl="2" indent="0" algn="ctr" rtl="0">
              <a:spcBef>
                <a:spcPts val="0"/>
              </a:spcBef>
              <a:spcAft>
                <a:spcPts val="0"/>
              </a:spcAft>
              <a:buNone/>
              <a:defRPr sz="1400" b="1">
                <a:solidFill>
                  <a:srgbClr val="FFFFFF"/>
                </a:solidFill>
                <a:latin typeface="Questrial"/>
                <a:ea typeface="Questrial"/>
                <a:cs typeface="Questrial"/>
                <a:sym typeface="Questrial"/>
              </a:defRPr>
            </a:lvl3pPr>
            <a:lvl4pPr marL="0" marR="0" lvl="3" indent="0" algn="ctr" rtl="0">
              <a:spcBef>
                <a:spcPts val="0"/>
              </a:spcBef>
              <a:spcAft>
                <a:spcPts val="0"/>
              </a:spcAft>
              <a:buNone/>
              <a:defRPr sz="1400" b="1">
                <a:solidFill>
                  <a:srgbClr val="FFFFFF"/>
                </a:solidFill>
                <a:latin typeface="Questrial"/>
                <a:ea typeface="Questrial"/>
                <a:cs typeface="Questrial"/>
                <a:sym typeface="Questrial"/>
              </a:defRPr>
            </a:lvl4pPr>
            <a:lvl5pPr marL="0" marR="0" lvl="4" indent="0" algn="ctr" rtl="0">
              <a:spcBef>
                <a:spcPts val="0"/>
              </a:spcBef>
              <a:spcAft>
                <a:spcPts val="0"/>
              </a:spcAft>
              <a:buNone/>
              <a:defRPr sz="1400" b="1">
                <a:solidFill>
                  <a:srgbClr val="FFFFFF"/>
                </a:solidFill>
                <a:latin typeface="Questrial"/>
                <a:ea typeface="Questrial"/>
                <a:cs typeface="Questrial"/>
                <a:sym typeface="Questrial"/>
              </a:defRPr>
            </a:lvl5pPr>
            <a:lvl6pPr marL="0" marR="0" lvl="5" indent="0" algn="ctr" rtl="0">
              <a:spcBef>
                <a:spcPts val="0"/>
              </a:spcBef>
              <a:spcAft>
                <a:spcPts val="0"/>
              </a:spcAft>
              <a:buNone/>
              <a:defRPr sz="1400" b="1">
                <a:solidFill>
                  <a:srgbClr val="FFFFFF"/>
                </a:solidFill>
                <a:latin typeface="Questrial"/>
                <a:ea typeface="Questrial"/>
                <a:cs typeface="Questrial"/>
                <a:sym typeface="Questrial"/>
              </a:defRPr>
            </a:lvl6pPr>
            <a:lvl7pPr marL="0" marR="0" lvl="6" indent="0" algn="ctr" rtl="0">
              <a:spcBef>
                <a:spcPts val="0"/>
              </a:spcBef>
              <a:spcAft>
                <a:spcPts val="0"/>
              </a:spcAft>
              <a:buNone/>
              <a:defRPr sz="1400" b="1">
                <a:solidFill>
                  <a:srgbClr val="FFFFFF"/>
                </a:solidFill>
                <a:latin typeface="Questrial"/>
                <a:ea typeface="Questrial"/>
                <a:cs typeface="Questrial"/>
                <a:sym typeface="Questrial"/>
              </a:defRPr>
            </a:lvl7pPr>
            <a:lvl8pPr marL="0" marR="0" lvl="7" indent="0" algn="ctr" rtl="0">
              <a:spcBef>
                <a:spcPts val="0"/>
              </a:spcBef>
              <a:spcAft>
                <a:spcPts val="0"/>
              </a:spcAft>
              <a:buNone/>
              <a:defRPr sz="1400" b="1">
                <a:solidFill>
                  <a:srgbClr val="FFFFFF"/>
                </a:solidFill>
                <a:latin typeface="Questrial"/>
                <a:ea typeface="Questrial"/>
                <a:cs typeface="Questrial"/>
                <a:sym typeface="Questrial"/>
              </a:defRPr>
            </a:lvl8pPr>
            <a:lvl9pPr marL="0" marR="0" lvl="8" indent="0" algn="ctr" rtl="0">
              <a:spcBef>
                <a:spcPts val="0"/>
              </a:spcBef>
              <a:spcAft>
                <a:spcPts val="0"/>
              </a:spcAft>
              <a:buNone/>
              <a:defRPr sz="1400" b="1">
                <a:solidFill>
                  <a:srgbClr val="FFFFFF"/>
                </a:solidFill>
                <a:latin typeface="Questrial"/>
                <a:ea typeface="Questrial"/>
                <a:cs typeface="Questrial"/>
                <a:sym typeface="Questrial"/>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3"/>
        <p:cNvGrpSpPr/>
        <p:nvPr/>
      </p:nvGrpSpPr>
      <p:grpSpPr>
        <a:xfrm>
          <a:off x="0" y="0"/>
          <a:ext cx="0" cy="0"/>
          <a:chOff x="0" y="0"/>
          <a:chExt cx="0" cy="0"/>
        </a:xfrm>
      </p:grpSpPr>
      <p:sp>
        <p:nvSpPr>
          <p:cNvPr id="634" name="Google Shape;634;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dirty="0"/>
          </a:p>
        </p:txBody>
      </p:sp>
      <p:sp>
        <p:nvSpPr>
          <p:cNvPr id="635" name="Google Shape;635;p9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dirty="0"/>
          </a:p>
        </p:txBody>
      </p:sp>
      <p:sp>
        <p:nvSpPr>
          <p:cNvPr id="636" name="Google Shape;636;p9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637" name="Google Shape;637;p9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spcBef>
                <a:spcPts val="0"/>
              </a:spcBef>
              <a:spcAft>
                <a:spcPts val="0"/>
              </a:spcAft>
              <a:buSzPts val="1400"/>
              <a:buNone/>
              <a:defRPr sz="2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000" b="0" i="0" u="none" strike="noStrike" cap="none">
                <a:solidFill>
                  <a:schemeClr val="dk1"/>
                </a:solidFill>
                <a:latin typeface="Arial"/>
                <a:ea typeface="Arial"/>
                <a:cs typeface="Arial"/>
                <a:sym typeface="Arial"/>
              </a:defRPr>
            </a:lvl9pPr>
          </a:lstStyle>
          <a:p>
            <a:endParaRPr lang="en-US" dirty="0"/>
          </a:p>
        </p:txBody>
      </p:sp>
      <p:sp>
        <p:nvSpPr>
          <p:cNvPr id="638" name="Google Shape;638;p9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2.xml"/><Relationship Id="rId4" Type="http://schemas.openxmlformats.org/officeDocument/2006/relationships/image" Target="../media/image13.jpg"/></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25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238.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2.xml"/><Relationship Id="rId1" Type="http://schemas.openxmlformats.org/officeDocument/2006/relationships/slideLayout" Target="../slideLayouts/slideLayout155.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3.xml"/><Relationship Id="rId1" Type="http://schemas.openxmlformats.org/officeDocument/2006/relationships/slideLayout" Target="../slideLayouts/slideLayout155.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4.xml"/><Relationship Id="rId1" Type="http://schemas.openxmlformats.org/officeDocument/2006/relationships/slideLayout" Target="../slideLayouts/slideLayout155.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5.xml"/><Relationship Id="rId1" Type="http://schemas.openxmlformats.org/officeDocument/2006/relationships/slideLayout" Target="../slideLayouts/slideLayout155.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6.xml"/><Relationship Id="rId1" Type="http://schemas.openxmlformats.org/officeDocument/2006/relationships/slideLayout" Target="../slideLayouts/slideLayout25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7.xml"/><Relationship Id="rId1" Type="http://schemas.openxmlformats.org/officeDocument/2006/relationships/slideLayout" Target="../slideLayouts/slideLayout263.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26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5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0.xml"/><Relationship Id="rId1" Type="http://schemas.openxmlformats.org/officeDocument/2006/relationships/slideLayout" Target="../slideLayouts/slideLayout26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1.xml"/><Relationship Id="rId1" Type="http://schemas.openxmlformats.org/officeDocument/2006/relationships/slideLayout" Target="../slideLayouts/slideLayout26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2.xml"/><Relationship Id="rId1" Type="http://schemas.openxmlformats.org/officeDocument/2006/relationships/slideLayout" Target="../slideLayouts/slideLayout25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3.xml"/><Relationship Id="rId1" Type="http://schemas.openxmlformats.org/officeDocument/2006/relationships/slideLayout" Target="../slideLayouts/slideLayout25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5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5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16.xml"/><Relationship Id="rId1" Type="http://schemas.openxmlformats.org/officeDocument/2006/relationships/slideLayout" Target="../slideLayouts/slideLayout155.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7.xml"/><Relationship Id="rId1" Type="http://schemas.openxmlformats.org/officeDocument/2006/relationships/slideLayout" Target="../slideLayouts/slideLayout15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8.xml"/><Relationship Id="rId1" Type="http://schemas.openxmlformats.org/officeDocument/2006/relationships/slideLayout" Target="../slideLayouts/slideLayout15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9.xml"/><Relationship Id="rId1" Type="http://schemas.openxmlformats.org/officeDocument/2006/relationships/slideLayout" Target="../slideLayouts/slideLayout15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20.xml"/><Relationship Id="rId1" Type="http://schemas.openxmlformats.org/officeDocument/2006/relationships/slideLayout" Target="../slideLayouts/slideLayout15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21.xml"/><Relationship Id="rId1" Type="http://schemas.openxmlformats.org/officeDocument/2006/relationships/slideLayout" Target="../slideLayouts/slideLayout27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7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7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7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7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75.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7.xml"/><Relationship Id="rId1" Type="http://schemas.openxmlformats.org/officeDocument/2006/relationships/slideLayout" Target="../slideLayouts/slideLayout275.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28.xml"/><Relationship Id="rId1" Type="http://schemas.openxmlformats.org/officeDocument/2006/relationships/slideLayout" Target="../slideLayouts/slideLayout27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29.xml"/><Relationship Id="rId1" Type="http://schemas.openxmlformats.org/officeDocument/2006/relationships/slideLayout" Target="../slideLayouts/slideLayout27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3" Type="http://schemas.openxmlformats.org/officeDocument/2006/relationships/hyperlink" Target="#-1,10,The%20Mystery%20of%20the%20Genesis%20%205"/><Relationship Id="rId2" Type="http://schemas.openxmlformats.org/officeDocument/2006/relationships/notesSlide" Target="../notesSlides/notesSlide130.xml"/><Relationship Id="rId1" Type="http://schemas.openxmlformats.org/officeDocument/2006/relationships/slideLayout" Target="../slideLayouts/slideLayout290.xml"/><Relationship Id="rId4" Type="http://schemas.openxmlformats.org/officeDocument/2006/relationships/image" Target="../media/image53.png"/></Relationships>
</file>

<file path=ppt/slides/_rels/slide131.xml.rels><?xml version="1.0" encoding="UTF-8" standalone="yes"?>
<Relationships xmlns="http://schemas.openxmlformats.org/package/2006/relationships"><Relationship Id="rId3" Type="http://schemas.openxmlformats.org/officeDocument/2006/relationships/hyperlink" Target="#-1,10,The%20Mystery%20of%20the%20Genesis%20%205"/><Relationship Id="rId2" Type="http://schemas.openxmlformats.org/officeDocument/2006/relationships/notesSlide" Target="../notesSlides/notesSlide131.xml"/><Relationship Id="rId1" Type="http://schemas.openxmlformats.org/officeDocument/2006/relationships/slideLayout" Target="../slideLayouts/slideLayout290.xml"/><Relationship Id="rId4" Type="http://schemas.openxmlformats.org/officeDocument/2006/relationships/image" Target="../media/image53.png"/></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2.xml"/><Relationship Id="rId1" Type="http://schemas.openxmlformats.org/officeDocument/2006/relationships/slideLayout" Target="../slideLayouts/slideLayout165.xml"/></Relationships>
</file>

<file path=ppt/slides/_rels/slide133.xml.rels><?xml version="1.0" encoding="UTF-8" standalone="yes"?>
<Relationships xmlns="http://schemas.openxmlformats.org/package/2006/relationships"><Relationship Id="rId3"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2" Type="http://schemas.openxmlformats.org/officeDocument/2006/relationships/notesSlide" Target="../notesSlides/notesSlide133.xml"/><Relationship Id="rId1" Type="http://schemas.openxmlformats.org/officeDocument/2006/relationships/slideLayout" Target="../slideLayouts/slideLayout291.xml"/><Relationship Id="rId4" Type="http://schemas.openxmlformats.org/officeDocument/2006/relationships/image" Target="../media/image53.png"/></Relationships>
</file>

<file path=ppt/slides/_rels/slide13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34.xml"/><Relationship Id="rId1" Type="http://schemas.openxmlformats.org/officeDocument/2006/relationships/slideLayout" Target="../slideLayouts/slideLayout165.xml"/></Relationships>
</file>

<file path=ppt/slides/_rels/slide135.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135.xml"/><Relationship Id="rId1" Type="http://schemas.openxmlformats.org/officeDocument/2006/relationships/slideLayout" Target="../slideLayouts/slideLayout292.xml"/><Relationship Id="rId4" Type="http://schemas.openxmlformats.org/officeDocument/2006/relationships/image" Target="../media/image53.png"/></Relationships>
</file>

<file path=ppt/slides/_rels/slide13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36.xml"/><Relationship Id="rId1" Type="http://schemas.openxmlformats.org/officeDocument/2006/relationships/slideLayout" Target="../slideLayouts/slideLayout25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7.xml"/><Relationship Id="rId1" Type="http://schemas.openxmlformats.org/officeDocument/2006/relationships/slideLayout" Target="../slideLayouts/slideLayout166.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38.xml"/><Relationship Id="rId1" Type="http://schemas.openxmlformats.org/officeDocument/2006/relationships/slideLayout" Target="../slideLayouts/slideLayout165.xml"/><Relationship Id="rId4" Type="http://schemas.openxmlformats.org/officeDocument/2006/relationships/image" Target="../media/image123.jpg"/></Relationships>
</file>

<file path=ppt/slides/_rels/slide1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39.xml"/><Relationship Id="rId1" Type="http://schemas.openxmlformats.org/officeDocument/2006/relationships/slideLayout" Target="../slideLayouts/slideLayout29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0.xml"/><Relationship Id="rId1" Type="http://schemas.openxmlformats.org/officeDocument/2006/relationships/slideLayout" Target="../slideLayouts/slideLayout293.xml"/></Relationships>
</file>

<file path=ppt/slides/_rels/slide141.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41.xml"/><Relationship Id="rId1" Type="http://schemas.openxmlformats.org/officeDocument/2006/relationships/slideLayout" Target="../slideLayouts/slideLayout154.xml"/><Relationship Id="rId4" Type="http://schemas.openxmlformats.org/officeDocument/2006/relationships/image" Target="../media/image126.jpg"/></Relationships>
</file>

<file path=ppt/slides/_rels/slide14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42.xml"/><Relationship Id="rId1" Type="http://schemas.openxmlformats.org/officeDocument/2006/relationships/slideLayout" Target="../slideLayouts/slideLayout154.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43.xml"/><Relationship Id="rId1" Type="http://schemas.openxmlformats.org/officeDocument/2006/relationships/slideLayout" Target="../slideLayouts/slideLayout154.xml"/><Relationship Id="rId4" Type="http://schemas.openxmlformats.org/officeDocument/2006/relationships/image" Target="../media/image129.jpg"/></Relationships>
</file>

<file path=ppt/slides/_rels/slide144.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144.xml"/><Relationship Id="rId1" Type="http://schemas.openxmlformats.org/officeDocument/2006/relationships/slideLayout" Target="../slideLayouts/slideLayout156.xml"/><Relationship Id="rId4" Type="http://schemas.openxmlformats.org/officeDocument/2006/relationships/image" Target="../media/image130.jpg"/></Relationships>
</file>

<file path=ppt/slides/_rels/slide1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5.xml"/><Relationship Id="rId1" Type="http://schemas.openxmlformats.org/officeDocument/2006/relationships/slideLayout" Target="../slideLayouts/slideLayout304.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6.xml"/><Relationship Id="rId1" Type="http://schemas.openxmlformats.org/officeDocument/2006/relationships/slideLayout" Target="../slideLayouts/slideLayout315.xml"/></Relationships>
</file>

<file path=ppt/slides/_rels/slide14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7.xml"/><Relationship Id="rId1" Type="http://schemas.openxmlformats.org/officeDocument/2006/relationships/slideLayout" Target="../slideLayouts/slideLayout315.xml"/></Relationships>
</file>

<file path=ppt/slides/_rels/slide148.xml.rels><?xml version="1.0" encoding="UTF-8" standalone="yes"?>
<Relationships xmlns="http://schemas.openxmlformats.org/package/2006/relationships"><Relationship Id="rId3" Type="http://schemas.openxmlformats.org/officeDocument/2006/relationships/hyperlink" Target="http://johnhartnett.org/" TargetMode="External"/><Relationship Id="rId2" Type="http://schemas.openxmlformats.org/officeDocument/2006/relationships/notesSlide" Target="../notesSlides/notesSlide148.xml"/><Relationship Id="rId1" Type="http://schemas.openxmlformats.org/officeDocument/2006/relationships/slideLayout" Target="../slideLayouts/slideLayout31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49.xml"/><Relationship Id="rId1" Type="http://schemas.openxmlformats.org/officeDocument/2006/relationships/slideLayout" Target="../slideLayouts/slideLayout316.xml"/><Relationship Id="rId4" Type="http://schemas.openxmlformats.org/officeDocument/2006/relationships/image" Target="../media/image135.jp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0.xml"/><Relationship Id="rId1" Type="http://schemas.openxmlformats.org/officeDocument/2006/relationships/slideLayout" Target="../slideLayouts/slideLayout316.xml"/><Relationship Id="rId5" Type="http://schemas.openxmlformats.org/officeDocument/2006/relationships/image" Target="../media/image138.jpg"/><Relationship Id="rId4" Type="http://schemas.openxmlformats.org/officeDocument/2006/relationships/image" Target="../media/image137.jpg"/></Relationships>
</file>

<file path=ppt/slides/_rels/slide151.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51.xml"/><Relationship Id="rId1" Type="http://schemas.openxmlformats.org/officeDocument/2006/relationships/slideLayout" Target="../slideLayouts/slideLayout165.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52.xml"/><Relationship Id="rId1" Type="http://schemas.openxmlformats.org/officeDocument/2006/relationships/slideLayout" Target="../slideLayouts/slideLayout32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30.xml"/></Relationships>
</file>

<file path=ppt/slides/_rels/slide1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54.xml"/><Relationship Id="rId1" Type="http://schemas.openxmlformats.org/officeDocument/2006/relationships/slideLayout" Target="../slideLayouts/slideLayout341.xml"/><Relationship Id="rId4" Type="http://schemas.openxmlformats.org/officeDocument/2006/relationships/image" Target="../media/image142.png"/></Relationships>
</file>

<file path=ppt/slides/_rels/slide15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55.xml"/><Relationship Id="rId1" Type="http://schemas.openxmlformats.org/officeDocument/2006/relationships/slideLayout" Target="../slideLayouts/slideLayout342.xml"/></Relationships>
</file>

<file path=ppt/slides/_rels/slide1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6.xml"/><Relationship Id="rId1" Type="http://schemas.openxmlformats.org/officeDocument/2006/relationships/slideLayout" Target="../slideLayouts/slideLayout345.xml"/></Relationships>
</file>

<file path=ppt/slides/_rels/slide15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57.xml"/><Relationship Id="rId1" Type="http://schemas.openxmlformats.org/officeDocument/2006/relationships/slideLayout" Target="../slideLayouts/slideLayout155.xml"/></Relationships>
</file>

<file path=ppt/slides/_rels/slide158.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58.xml"/><Relationship Id="rId1" Type="http://schemas.openxmlformats.org/officeDocument/2006/relationships/slideLayout" Target="../slideLayouts/slideLayout155.xml"/></Relationships>
</file>

<file path=ppt/slides/_rels/slide15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9.xml"/><Relationship Id="rId1" Type="http://schemas.openxmlformats.org/officeDocument/2006/relationships/slideLayout" Target="../slideLayouts/slideLayout34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60.xml"/><Relationship Id="rId1" Type="http://schemas.openxmlformats.org/officeDocument/2006/relationships/slideLayout" Target="../slideLayouts/slideLayout347.xml"/><Relationship Id="rId4" Type="http://schemas.openxmlformats.org/officeDocument/2006/relationships/image" Target="../media/image149.png"/></Relationships>
</file>

<file path=ppt/slides/_rels/slide161.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61.xml"/><Relationship Id="rId1" Type="http://schemas.openxmlformats.org/officeDocument/2006/relationships/slideLayout" Target="../slideLayouts/slideLayout155.xml"/></Relationships>
</file>

<file path=ppt/slides/_rels/slide16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62.xml"/><Relationship Id="rId1" Type="http://schemas.openxmlformats.org/officeDocument/2006/relationships/slideLayout" Target="../slideLayouts/slideLayout15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63.xml"/><Relationship Id="rId1" Type="http://schemas.openxmlformats.org/officeDocument/2006/relationships/slideLayout" Target="../slideLayouts/slideLayout359.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4.xml"/><Relationship Id="rId1" Type="http://schemas.openxmlformats.org/officeDocument/2006/relationships/slideLayout" Target="../slideLayouts/slideLayout343.xml"/></Relationships>
</file>

<file path=ppt/slides/_rels/slide165.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65.xml"/><Relationship Id="rId1" Type="http://schemas.openxmlformats.org/officeDocument/2006/relationships/slideLayout" Target="../slideLayouts/slideLayout370.xml"/><Relationship Id="rId4" Type="http://schemas.openxmlformats.org/officeDocument/2006/relationships/image" Target="../media/image155.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4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67.xml"/><Relationship Id="rId1" Type="http://schemas.openxmlformats.org/officeDocument/2006/relationships/slideLayout" Target="../slideLayouts/slideLayout343.xml"/></Relationships>
</file>

<file path=ppt/slides/_rels/slide16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68.xml"/><Relationship Id="rId1" Type="http://schemas.openxmlformats.org/officeDocument/2006/relationships/slideLayout" Target="../slideLayouts/slideLayout38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69.xml"/><Relationship Id="rId1" Type="http://schemas.openxmlformats.org/officeDocument/2006/relationships/slideLayout" Target="../slideLayouts/slideLayout38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70.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70.xml"/><Relationship Id="rId1" Type="http://schemas.openxmlformats.org/officeDocument/2006/relationships/slideLayout" Target="../slideLayouts/slideLayout38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71.xml"/><Relationship Id="rId1" Type="http://schemas.openxmlformats.org/officeDocument/2006/relationships/slideLayout" Target="../slideLayouts/slideLayout38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72.xml"/><Relationship Id="rId1" Type="http://schemas.openxmlformats.org/officeDocument/2006/relationships/slideLayout" Target="../slideLayouts/slideLayout38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73.xml"/><Relationship Id="rId1" Type="http://schemas.openxmlformats.org/officeDocument/2006/relationships/slideLayout" Target="../slideLayouts/slideLayout393.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74.xml"/><Relationship Id="rId1" Type="http://schemas.openxmlformats.org/officeDocument/2006/relationships/slideLayout" Target="../slideLayouts/slideLayout404.xml"/></Relationships>
</file>

<file path=ppt/slides/_rels/slide17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75.xml"/><Relationship Id="rId1" Type="http://schemas.openxmlformats.org/officeDocument/2006/relationships/slideLayout" Target="../slideLayouts/slideLayout406.xml"/><Relationship Id="rId4" Type="http://schemas.openxmlformats.org/officeDocument/2006/relationships/image" Target="../media/image165.png"/></Relationships>
</file>

<file path=ppt/slides/_rels/slide1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76.xml"/><Relationship Id="rId1" Type="http://schemas.openxmlformats.org/officeDocument/2006/relationships/slideLayout" Target="../slideLayouts/slideLayout407.xml"/></Relationships>
</file>

<file path=ppt/slides/_rels/slide17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77.xml"/><Relationship Id="rId1" Type="http://schemas.openxmlformats.org/officeDocument/2006/relationships/slideLayout" Target="../slideLayouts/slideLayout129.xml"/></Relationships>
</file>

<file path=ppt/slides/_rels/slide17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78.xml"/><Relationship Id="rId1" Type="http://schemas.openxmlformats.org/officeDocument/2006/relationships/slideLayout" Target="../slideLayouts/slideLayout129.xml"/></Relationships>
</file>

<file path=ppt/slides/_rels/slide17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79.xml"/><Relationship Id="rId1" Type="http://schemas.openxmlformats.org/officeDocument/2006/relationships/slideLayout" Target="../slideLayouts/slideLayout12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8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0.xml"/><Relationship Id="rId1" Type="http://schemas.openxmlformats.org/officeDocument/2006/relationships/slideLayout" Target="../slideLayouts/slideLayout129.xml"/></Relationships>
</file>

<file path=ppt/slides/_rels/slide18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81.xml"/><Relationship Id="rId1" Type="http://schemas.openxmlformats.org/officeDocument/2006/relationships/slideLayout" Target="../slideLayouts/slideLayout129.xml"/></Relationships>
</file>

<file path=ppt/slides/_rels/slide1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2.xml"/><Relationship Id="rId1" Type="http://schemas.openxmlformats.org/officeDocument/2006/relationships/slideLayout" Target="../slideLayouts/slideLayout129.xml"/></Relationships>
</file>

<file path=ppt/slides/_rels/slide1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3.xml"/><Relationship Id="rId1" Type="http://schemas.openxmlformats.org/officeDocument/2006/relationships/slideLayout" Target="../slideLayouts/slideLayout129.xml"/></Relationships>
</file>

<file path=ppt/slides/_rels/slide1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4.xml"/><Relationship Id="rId1" Type="http://schemas.openxmlformats.org/officeDocument/2006/relationships/slideLayout" Target="../slideLayouts/slideLayout407.xml"/></Relationships>
</file>

<file path=ppt/slides/_rels/slide18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85.xml"/><Relationship Id="rId1" Type="http://schemas.openxmlformats.org/officeDocument/2006/relationships/slideLayout" Target="../slideLayouts/slideLayout129.xml"/></Relationships>
</file>

<file path=ppt/slides/_rels/slide1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86.xml"/><Relationship Id="rId1" Type="http://schemas.openxmlformats.org/officeDocument/2006/relationships/slideLayout" Target="../slideLayouts/slideLayout129.xml"/></Relationships>
</file>

<file path=ppt/slides/_rels/slide18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87.xml"/><Relationship Id="rId1" Type="http://schemas.openxmlformats.org/officeDocument/2006/relationships/slideLayout" Target="../slideLayouts/slideLayout129.xml"/></Relationships>
</file>

<file path=ppt/slides/_rels/slide18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8.xml"/><Relationship Id="rId1" Type="http://schemas.openxmlformats.org/officeDocument/2006/relationships/slideLayout" Target="../slideLayouts/slideLayout129.xml"/></Relationships>
</file>

<file path=ppt/slides/_rels/slide18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9.xml"/><Relationship Id="rId1" Type="http://schemas.openxmlformats.org/officeDocument/2006/relationships/slideLayout" Target="../slideLayouts/slideLayout129.xml"/><Relationship Id="rId4" Type="http://schemas.openxmlformats.org/officeDocument/2006/relationships/image" Target="../media/image178.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19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90.xml"/><Relationship Id="rId1" Type="http://schemas.openxmlformats.org/officeDocument/2006/relationships/slideLayout" Target="../slideLayouts/slideLayout129.xml"/><Relationship Id="rId4" Type="http://schemas.openxmlformats.org/officeDocument/2006/relationships/image" Target="../media/image178.jpeg"/></Relationships>
</file>

<file path=ppt/slides/_rels/slide19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91.xml"/><Relationship Id="rId1" Type="http://schemas.openxmlformats.org/officeDocument/2006/relationships/slideLayout" Target="../slideLayouts/slideLayout129.xml"/></Relationships>
</file>

<file path=ppt/slides/_rels/slide19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92.xml"/><Relationship Id="rId1" Type="http://schemas.openxmlformats.org/officeDocument/2006/relationships/slideLayout" Target="../slideLayouts/slideLayout129.xml"/></Relationships>
</file>

<file path=ppt/slides/_rels/slide19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3.xml"/><Relationship Id="rId1" Type="http://schemas.openxmlformats.org/officeDocument/2006/relationships/slideLayout" Target="../slideLayouts/slideLayout129.xml"/></Relationships>
</file>

<file path=ppt/slides/_rels/slide19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4.xml"/><Relationship Id="rId1" Type="http://schemas.openxmlformats.org/officeDocument/2006/relationships/slideLayout" Target="../slideLayouts/slideLayout129.xml"/></Relationships>
</file>

<file path=ppt/slides/_rels/slide19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5.xml"/><Relationship Id="rId1" Type="http://schemas.openxmlformats.org/officeDocument/2006/relationships/slideLayout" Target="../slideLayouts/slideLayout129.xml"/></Relationships>
</file>

<file path=ppt/slides/_rels/slide19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96.xml"/><Relationship Id="rId1" Type="http://schemas.openxmlformats.org/officeDocument/2006/relationships/slideLayout" Target="../slideLayouts/slideLayout129.xml"/></Relationships>
</file>

<file path=ppt/slides/_rels/slide197.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97.xml"/><Relationship Id="rId1" Type="http://schemas.openxmlformats.org/officeDocument/2006/relationships/slideLayout" Target="../slideLayouts/slideLayout342.xml"/></Relationships>
</file>

<file path=ppt/slides/_rels/slide198.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98.xml"/><Relationship Id="rId1" Type="http://schemas.openxmlformats.org/officeDocument/2006/relationships/slideLayout" Target="../slideLayouts/slideLayout129.xml"/></Relationships>
</file>

<file path=ppt/slides/_rels/slide199.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99.xml"/><Relationship Id="rId1" Type="http://schemas.openxmlformats.org/officeDocument/2006/relationships/slideLayout" Target="../slideLayouts/slideLayout3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200.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200.xml"/><Relationship Id="rId1" Type="http://schemas.openxmlformats.org/officeDocument/2006/relationships/slideLayout" Target="../slideLayouts/slideLayout419.xml"/></Relationships>
</file>

<file path=ppt/slides/_rels/slide20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01.xml"/><Relationship Id="rId1" Type="http://schemas.openxmlformats.org/officeDocument/2006/relationships/slideLayout" Target="../slideLayouts/slideLayout129.xml"/></Relationships>
</file>

<file path=ppt/slides/_rels/slide20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02.xml"/><Relationship Id="rId1" Type="http://schemas.openxmlformats.org/officeDocument/2006/relationships/slideLayout" Target="../slideLayouts/slideLayout129.xml"/><Relationship Id="rId5" Type="http://schemas.openxmlformats.org/officeDocument/2006/relationships/image" Target="../media/image192.png"/><Relationship Id="rId4" Type="http://schemas.openxmlformats.org/officeDocument/2006/relationships/image" Target="../media/image191.png"/></Relationships>
</file>

<file path=ppt/slides/_rels/slide203.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03.xml"/><Relationship Id="rId1" Type="http://schemas.openxmlformats.org/officeDocument/2006/relationships/slideLayout" Target="../slideLayouts/slideLayout342.xml"/></Relationships>
</file>

<file path=ppt/slides/_rels/slide204.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04.xml"/><Relationship Id="rId1" Type="http://schemas.openxmlformats.org/officeDocument/2006/relationships/slideLayout" Target="../slideLayouts/slideLayout129.xml"/></Relationships>
</file>

<file path=ppt/slides/_rels/slide20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5.xml"/><Relationship Id="rId1" Type="http://schemas.openxmlformats.org/officeDocument/2006/relationships/slideLayout" Target="../slideLayouts/slideLayout342.xml"/></Relationships>
</file>

<file path=ppt/slides/_rels/slide206.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06.xml"/><Relationship Id="rId1" Type="http://schemas.openxmlformats.org/officeDocument/2006/relationships/slideLayout" Target="../slideLayouts/slideLayout129.xml"/></Relationships>
</file>

<file path=ppt/slides/_rels/slide20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7.xml"/><Relationship Id="rId1" Type="http://schemas.openxmlformats.org/officeDocument/2006/relationships/slideLayout" Target="../slideLayouts/slideLayout129.xml"/></Relationships>
</file>

<file path=ppt/slides/_rels/slide208.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08.xml"/><Relationship Id="rId1" Type="http://schemas.openxmlformats.org/officeDocument/2006/relationships/slideLayout" Target="../slideLayouts/slideLayout129.xml"/></Relationships>
</file>

<file path=ppt/slides/_rels/slide20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9.xml"/><Relationship Id="rId1" Type="http://schemas.openxmlformats.org/officeDocument/2006/relationships/slideLayout" Target="../slideLayouts/slideLayout34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10.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210.xml"/><Relationship Id="rId1" Type="http://schemas.openxmlformats.org/officeDocument/2006/relationships/slideLayout" Target="../slideLayouts/slideLayout382.xml"/></Relationships>
</file>

<file path=ppt/slides/_rels/slide211.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11.xml"/><Relationship Id="rId1" Type="http://schemas.openxmlformats.org/officeDocument/2006/relationships/slideLayout" Target="../slideLayouts/slideLayout420.xml"/></Relationships>
</file>

<file path=ppt/slides/_rels/slide21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12.xml"/><Relationship Id="rId1" Type="http://schemas.openxmlformats.org/officeDocument/2006/relationships/slideLayout" Target="../slideLayouts/slideLayout430.xml"/><Relationship Id="rId4" Type="http://schemas.openxmlformats.org/officeDocument/2006/relationships/image" Target="../media/image202.png"/></Relationships>
</file>

<file path=ppt/slides/_rels/slide213.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13.xml"/><Relationship Id="rId1" Type="http://schemas.openxmlformats.org/officeDocument/2006/relationships/slideLayout" Target="../slideLayouts/slideLayout432.xml"/><Relationship Id="rId4" Type="http://schemas.openxmlformats.org/officeDocument/2006/relationships/image" Target="../media/image204.jpg"/></Relationships>
</file>

<file path=ppt/slides/_rels/slide214.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214.xml"/><Relationship Id="rId1" Type="http://schemas.openxmlformats.org/officeDocument/2006/relationships/slideLayout" Target="../slideLayouts/slideLayout432.xml"/><Relationship Id="rId4" Type="http://schemas.openxmlformats.org/officeDocument/2006/relationships/image" Target="../media/image206.jpg"/></Relationships>
</file>

<file path=ppt/slides/_rels/slide215.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15.xml"/><Relationship Id="rId1" Type="http://schemas.openxmlformats.org/officeDocument/2006/relationships/slideLayout" Target="../slideLayouts/slideLayout359.xml"/></Relationships>
</file>

<file path=ppt/slides/_rels/slide216.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216.xml"/><Relationship Id="rId1" Type="http://schemas.openxmlformats.org/officeDocument/2006/relationships/slideLayout" Target="../slideLayouts/slideLayout359.xml"/></Relationships>
</file>

<file path=ppt/slides/_rels/slide21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7.xml"/><Relationship Id="rId1" Type="http://schemas.openxmlformats.org/officeDocument/2006/relationships/slideLayout" Target="../slideLayouts/slideLayout443.xml"/></Relationships>
</file>

<file path=ppt/slides/_rels/slide21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18.xml"/><Relationship Id="rId1" Type="http://schemas.openxmlformats.org/officeDocument/2006/relationships/slideLayout" Target="../slideLayouts/slideLayout129.xml"/><Relationship Id="rId4" Type="http://schemas.openxmlformats.org/officeDocument/2006/relationships/image" Target="../media/image178.jpeg"/></Relationships>
</file>

<file path=ppt/slides/_rels/slide21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19.xml"/><Relationship Id="rId1" Type="http://schemas.openxmlformats.org/officeDocument/2006/relationships/slideLayout" Target="../slideLayouts/slideLayout129.xml"/><Relationship Id="rId4" Type="http://schemas.openxmlformats.org/officeDocument/2006/relationships/image" Target="../media/image178.jpe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2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20.xml"/><Relationship Id="rId1" Type="http://schemas.openxmlformats.org/officeDocument/2006/relationships/slideLayout" Target="../slideLayouts/slideLayout455.xml"/></Relationships>
</file>

<file path=ppt/slides/_rels/slide22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21.xml"/><Relationship Id="rId1" Type="http://schemas.openxmlformats.org/officeDocument/2006/relationships/slideLayout" Target="../slideLayouts/slideLayout466.xml"/></Relationships>
</file>

<file path=ppt/slides/_rels/slide22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2.xml"/><Relationship Id="rId1" Type="http://schemas.openxmlformats.org/officeDocument/2006/relationships/slideLayout" Target="../slideLayouts/slideLayout129.xml"/></Relationships>
</file>

<file path=ppt/slides/_rels/slide223.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23.xml"/><Relationship Id="rId1" Type="http://schemas.openxmlformats.org/officeDocument/2006/relationships/slideLayout" Target="../slideLayouts/slideLayout129.xml"/></Relationships>
</file>

<file path=ppt/slides/_rels/slide224.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24.xml"/><Relationship Id="rId1" Type="http://schemas.openxmlformats.org/officeDocument/2006/relationships/slideLayout" Target="../slideLayouts/slideLayout129.xml"/><Relationship Id="rId4" Type="http://schemas.openxmlformats.org/officeDocument/2006/relationships/image" Target="../media/image215.png"/></Relationships>
</file>

<file path=ppt/slides/_rels/slide22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25.xml"/><Relationship Id="rId1" Type="http://schemas.openxmlformats.org/officeDocument/2006/relationships/slideLayout" Target="../slideLayouts/slideLayout130.xml"/></Relationships>
</file>

<file path=ppt/slides/_rels/slide22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26.xml"/><Relationship Id="rId1" Type="http://schemas.openxmlformats.org/officeDocument/2006/relationships/slideLayout" Target="../slideLayouts/slideLayout477.xml"/></Relationships>
</file>

<file path=ppt/slides/_rels/slide22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27.xml"/><Relationship Id="rId1" Type="http://schemas.openxmlformats.org/officeDocument/2006/relationships/slideLayout" Target="../slideLayouts/slideLayout129.xml"/></Relationships>
</file>

<file path=ppt/slides/_rels/slide22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28.xml"/><Relationship Id="rId1" Type="http://schemas.openxmlformats.org/officeDocument/2006/relationships/slideLayout" Target="../slideLayouts/slideLayout129.xml"/></Relationships>
</file>

<file path=ppt/slides/_rels/slide229.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229.xml"/><Relationship Id="rId1" Type="http://schemas.openxmlformats.org/officeDocument/2006/relationships/slideLayout" Target="../slideLayouts/slideLayout48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230.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notesSlide" Target="../notesSlides/notesSlide230.xml"/><Relationship Id="rId1" Type="http://schemas.openxmlformats.org/officeDocument/2006/relationships/slideLayout" Target="../slideLayouts/slideLayout344.xml"/></Relationships>
</file>

<file path=ppt/slides/_rels/slide23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31.xml"/><Relationship Id="rId1" Type="http://schemas.openxmlformats.org/officeDocument/2006/relationships/slideLayout" Target="../slideLayouts/slideLayout342.xml"/></Relationships>
</file>

<file path=ppt/slides/_rels/slide23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32.xml"/><Relationship Id="rId1" Type="http://schemas.openxmlformats.org/officeDocument/2006/relationships/slideLayout" Target="../slideLayouts/slideLayout129.xml"/><Relationship Id="rId4" Type="http://schemas.openxmlformats.org/officeDocument/2006/relationships/image" Target="../media/image224.png"/></Relationships>
</file>

<file path=ppt/slides/_rels/slide23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33.xml"/><Relationship Id="rId1" Type="http://schemas.openxmlformats.org/officeDocument/2006/relationships/slideLayout" Target="../slideLayouts/slideLayout500.xml"/></Relationships>
</file>

<file path=ppt/slides/_rels/slide23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34.xml"/><Relationship Id="rId1" Type="http://schemas.openxmlformats.org/officeDocument/2006/relationships/slideLayout" Target="../slideLayouts/slideLayout129.xml"/></Relationships>
</file>

<file path=ppt/slides/_rels/slide23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35.xml"/><Relationship Id="rId1" Type="http://schemas.openxmlformats.org/officeDocument/2006/relationships/slideLayout" Target="../slideLayouts/slideLayout129.xml"/></Relationships>
</file>

<file path=ppt/slides/_rels/slide236.xml.rels><?xml version="1.0" encoding="UTF-8" standalone="yes"?>
<Relationships xmlns="http://schemas.openxmlformats.org/package/2006/relationships"><Relationship Id="rId3" Type="http://schemas.openxmlformats.org/officeDocument/2006/relationships/image" Target="../media/image228.jpg"/><Relationship Id="rId2" Type="http://schemas.openxmlformats.org/officeDocument/2006/relationships/notesSlide" Target="../notesSlides/notesSlide236.xml"/><Relationship Id="rId1" Type="http://schemas.openxmlformats.org/officeDocument/2006/relationships/slideLayout" Target="../slideLayouts/slideLayout342.xml"/><Relationship Id="rId4" Type="http://schemas.openxmlformats.org/officeDocument/2006/relationships/image" Target="../media/image229.png"/></Relationships>
</file>

<file path=ppt/slides/_rels/slide237.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37.xml"/><Relationship Id="rId1" Type="http://schemas.openxmlformats.org/officeDocument/2006/relationships/slideLayout" Target="../slideLayouts/slideLayout129.xml"/></Relationships>
</file>

<file path=ppt/slides/_rels/slide23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38.xml"/><Relationship Id="rId1" Type="http://schemas.openxmlformats.org/officeDocument/2006/relationships/slideLayout" Target="../slideLayouts/slideLayout129.xml"/><Relationship Id="rId4" Type="http://schemas.openxmlformats.org/officeDocument/2006/relationships/image" Target="../media/image165.png"/></Relationships>
</file>

<file path=ppt/slides/_rels/slide239.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notesSlide" Target="../notesSlides/notesSlide239.xml"/><Relationship Id="rId1" Type="http://schemas.openxmlformats.org/officeDocument/2006/relationships/slideLayout" Target="../slideLayouts/slideLayout13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95.xml"/><Relationship Id="rId4" Type="http://schemas.openxmlformats.org/officeDocument/2006/relationships/image" Target="../media/image26.jpg"/></Relationships>
</file>

<file path=ppt/slides/_rels/slide24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40.xml"/><Relationship Id="rId1" Type="http://schemas.openxmlformats.org/officeDocument/2006/relationships/slideLayout" Target="../slideLayouts/slideLayout132.xml"/><Relationship Id="rId4" Type="http://schemas.openxmlformats.org/officeDocument/2006/relationships/image" Target="../media/image165.png"/></Relationships>
</file>

<file path=ppt/slides/_rels/slide24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41.xml"/><Relationship Id="rId1" Type="http://schemas.openxmlformats.org/officeDocument/2006/relationships/slideLayout" Target="../slideLayouts/slideLayout133.xml"/></Relationships>
</file>

<file path=ppt/slides/_rels/slide24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42.xml"/><Relationship Id="rId1" Type="http://schemas.openxmlformats.org/officeDocument/2006/relationships/slideLayout" Target="../slideLayouts/slideLayout129.xml"/></Relationships>
</file>

<file path=ppt/slides/_rels/slide24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43.xml"/><Relationship Id="rId1" Type="http://schemas.openxmlformats.org/officeDocument/2006/relationships/slideLayout" Target="../slideLayouts/slideLayout129.xml"/></Relationships>
</file>

<file path=ppt/slides/_rels/slide24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44.xml"/><Relationship Id="rId1" Type="http://schemas.openxmlformats.org/officeDocument/2006/relationships/slideLayout" Target="../slideLayouts/slideLayout129.xml"/></Relationships>
</file>

<file path=ppt/slides/_rels/slide245.xml.rels><?xml version="1.0" encoding="UTF-8" standalone="yes"?>
<Relationships xmlns="http://schemas.openxmlformats.org/package/2006/relationships"><Relationship Id="rId3" Type="http://schemas.openxmlformats.org/officeDocument/2006/relationships/image" Target="../media/image234.jpg"/><Relationship Id="rId2" Type="http://schemas.openxmlformats.org/officeDocument/2006/relationships/notesSlide" Target="../notesSlides/notesSlide245.xml"/><Relationship Id="rId1" Type="http://schemas.openxmlformats.org/officeDocument/2006/relationships/slideLayout" Target="../slideLayouts/slideLayout503.xml"/></Relationships>
</file>

<file path=ppt/slides/_rels/slide246.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46.xml"/><Relationship Id="rId1" Type="http://schemas.openxmlformats.org/officeDocument/2006/relationships/slideLayout" Target="../slideLayouts/slideLayout504.xml"/></Relationships>
</file>

<file path=ppt/slides/_rels/slide2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7.xml"/><Relationship Id="rId1" Type="http://schemas.openxmlformats.org/officeDocument/2006/relationships/slideLayout" Target="../slideLayouts/slideLayout129.xml"/></Relationships>
</file>

<file path=ppt/slides/_rels/slide248.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notesSlide" Target="../notesSlides/notesSlide248.xml"/><Relationship Id="rId1" Type="http://schemas.openxmlformats.org/officeDocument/2006/relationships/slideLayout" Target="../slideLayouts/slideLayout528.xml"/><Relationship Id="rId4" Type="http://schemas.openxmlformats.org/officeDocument/2006/relationships/image" Target="../media/image237.png"/></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3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06.xml"/><Relationship Id="rId6" Type="http://schemas.openxmlformats.org/officeDocument/2006/relationships/image" Target="../media/image31.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27.xml"/><Relationship Id="rId1" Type="http://schemas.openxmlformats.org/officeDocument/2006/relationships/tags" Target="../tags/tag1.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2.xml"/><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2.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53.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54.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5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15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5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5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54.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15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153.xml"/><Relationship Id="rId5" Type="http://schemas.openxmlformats.org/officeDocument/2006/relationships/image" Target="../media/image50.jpg"/><Relationship Id="rId4" Type="http://schemas.openxmlformats.org/officeDocument/2006/relationships/image" Target="../media/image49.jp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516.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6.xml"/><Relationship Id="rId1" Type="http://schemas.openxmlformats.org/officeDocument/2006/relationships/slideLayout" Target="../slideLayouts/slideLayout155.xml"/></Relationships>
</file>

<file path=ppt/slides/_rels/slide4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47.xml"/><Relationship Id="rId1" Type="http://schemas.openxmlformats.org/officeDocument/2006/relationships/slideLayout" Target="../slideLayouts/slideLayout153.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5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16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7.xml"/></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155.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155.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5.xml"/><Relationship Id="rId1" Type="http://schemas.openxmlformats.org/officeDocument/2006/relationships/slideLayout" Target="../slideLayouts/slideLayout1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5.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8.xml"/><Relationship Id="rId1" Type="http://schemas.openxmlformats.org/officeDocument/2006/relationships/slideLayout" Target="../slideLayouts/slideLayout179.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15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191.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191.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191.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191.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4.xml"/><Relationship Id="rId1" Type="http://schemas.openxmlformats.org/officeDocument/2006/relationships/slideLayout" Target="../slideLayouts/slideLayout191.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191.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191.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20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191.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19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213.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213.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225.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225.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4.xml"/><Relationship Id="rId1" Type="http://schemas.openxmlformats.org/officeDocument/2006/relationships/slideLayout" Target="../slideLayouts/slideLayout225.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225.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225.xml"/></Relationships>
</file>

<file path=ppt/slides/_rels/slide7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7.xml"/><Relationship Id="rId1" Type="http://schemas.openxmlformats.org/officeDocument/2006/relationships/slideLayout" Target="../slideLayouts/slideLayout225.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25.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225.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10.jpg"/></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225.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225.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225.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225.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25.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5.xml"/><Relationship Id="rId1" Type="http://schemas.openxmlformats.org/officeDocument/2006/relationships/slideLayout" Target="../slideLayouts/slideLayout225.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6.xml"/><Relationship Id="rId1" Type="http://schemas.openxmlformats.org/officeDocument/2006/relationships/slideLayout" Target="../slideLayouts/slideLayout225.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7.xml"/><Relationship Id="rId1" Type="http://schemas.openxmlformats.org/officeDocument/2006/relationships/slideLayout" Target="../slideLayouts/slideLayout225.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8.xml"/><Relationship Id="rId1" Type="http://schemas.openxmlformats.org/officeDocument/2006/relationships/slideLayout" Target="../slideLayouts/slideLayout155.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1.xml"/><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0.xml"/><Relationship Id="rId1" Type="http://schemas.openxmlformats.org/officeDocument/2006/relationships/slideLayout" Target="../slideLayouts/slideLayout155.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236.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2.xml"/><Relationship Id="rId1" Type="http://schemas.openxmlformats.org/officeDocument/2006/relationships/slideLayout" Target="../slideLayouts/slideLayout236.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3.xml"/><Relationship Id="rId1" Type="http://schemas.openxmlformats.org/officeDocument/2006/relationships/slideLayout" Target="../slideLayouts/slideLayout236.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4.xml"/><Relationship Id="rId1" Type="http://schemas.openxmlformats.org/officeDocument/2006/relationships/slideLayout" Target="../slideLayouts/slideLayout155.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5.xml"/><Relationship Id="rId1" Type="http://schemas.openxmlformats.org/officeDocument/2006/relationships/slideLayout" Target="../slideLayouts/slideLayout155.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6.xml"/><Relationship Id="rId1" Type="http://schemas.openxmlformats.org/officeDocument/2006/relationships/slideLayout" Target="../slideLayouts/slideLayout155.xml"/></Relationships>
</file>

<file path=ppt/slides/_rels/slide9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237.xm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239.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9.xml"/><Relationship Id="rId1" Type="http://schemas.openxmlformats.org/officeDocument/2006/relationships/slideLayout" Target="../slideLayouts/slideLayout2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89"/>
        <p:cNvGrpSpPr/>
        <p:nvPr/>
      </p:nvGrpSpPr>
      <p:grpSpPr>
        <a:xfrm>
          <a:off x="0" y="0"/>
          <a:ext cx="0" cy="0"/>
          <a:chOff x="0" y="0"/>
          <a:chExt cx="0" cy="0"/>
        </a:xfrm>
      </p:grpSpPr>
      <p:pic>
        <p:nvPicPr>
          <p:cNvPr id="4290" name="Google Shape;4290;p603"/>
          <p:cNvPicPr preferRelativeResize="0"/>
          <p:nvPr/>
        </p:nvPicPr>
        <p:blipFill rotWithShape="1">
          <a:blip r:embed="rId3">
            <a:alphaModFix/>
          </a:blip>
          <a:srcRect l="12451" t="12972" r="12120" b="11785"/>
          <a:stretch/>
        </p:blipFill>
        <p:spPr>
          <a:xfrm>
            <a:off x="-16079" y="0"/>
            <a:ext cx="9181592" cy="6869134"/>
          </a:xfrm>
          <a:prstGeom prst="rect">
            <a:avLst/>
          </a:prstGeom>
          <a:noFill/>
          <a:ln>
            <a:noFill/>
          </a:ln>
        </p:spPr>
      </p:pic>
      <p:sp>
        <p:nvSpPr>
          <p:cNvPr id="4291" name="Google Shape;4291;p603"/>
          <p:cNvSpPr/>
          <p:nvPr/>
        </p:nvSpPr>
        <p:spPr>
          <a:xfrm>
            <a:off x="0" y="6337905"/>
            <a:ext cx="9144000" cy="531229"/>
          </a:xfrm>
          <a:prstGeom prst="rect">
            <a:avLst/>
          </a:prstGeom>
          <a:solidFill>
            <a:srgbClr val="000514"/>
          </a:solidFill>
          <a:ln>
            <a:noFill/>
          </a:ln>
          <a:effectLst>
            <a:outerShdw blurRad="63500" dist="35921" dir="2700000" algn="ctr" rotWithShape="0">
              <a:srgbClr val="000514">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CC00"/>
              </a:buClr>
              <a:buSzPts val="1400"/>
              <a:buFont typeface="Noto Sans Symbols"/>
              <a:buNone/>
            </a:pPr>
            <a:r>
              <a:rPr lang="en-US" sz="2000" b="1" dirty="0">
                <a:solidFill>
                  <a:srgbClr val="FFFFFF"/>
                </a:solidFill>
                <a:latin typeface="Arial" panose="020B0604020202020204" pitchFamily="34" charset="0"/>
                <a:cs typeface="Arial" panose="020B0604020202020204" pitchFamily="34" charset="0"/>
                <a:sym typeface="Arial"/>
              </a:rPr>
              <a:t>Dr. Rick Griffith • </a:t>
            </a:r>
            <a:r>
              <a:rPr lang="en-US" sz="2000" b="1" dirty="0" err="1">
                <a:solidFill>
                  <a:srgbClr val="FFFFFF"/>
                </a:solidFill>
                <a:latin typeface="Arial" panose="020B0604020202020204" pitchFamily="34" charset="0"/>
                <a:cs typeface="Arial" panose="020B0604020202020204" pitchFamily="34" charset="0"/>
                <a:sym typeface="Arial"/>
              </a:rPr>
              <a:t>新加坡神学院</a:t>
            </a:r>
            <a:r>
              <a:rPr lang="en-US" sz="2000" b="1" dirty="0">
                <a:solidFill>
                  <a:srgbClr val="FFFFFF"/>
                </a:solidFill>
                <a:latin typeface="Arial" panose="020B0604020202020204" pitchFamily="34" charset="0"/>
                <a:cs typeface="Arial" panose="020B0604020202020204" pitchFamily="34" charset="0"/>
                <a:sym typeface="Arial"/>
              </a:rPr>
              <a:t> • BibleStudyDownloads.org</a:t>
            </a:r>
            <a:endParaRPr b="1" dirty="0">
              <a:latin typeface="Arial" panose="020B0604020202020204" pitchFamily="34" charset="0"/>
              <a:cs typeface="Arial" panose="020B0604020202020204" pitchFamily="34" charset="0"/>
            </a:endParaRPr>
          </a:p>
        </p:txBody>
      </p:sp>
      <p:sp>
        <p:nvSpPr>
          <p:cNvPr id="4292" name="Google Shape;4292;p603"/>
          <p:cNvSpPr txBox="1">
            <a:spLocks noGrp="1"/>
          </p:cNvSpPr>
          <p:nvPr>
            <p:ph type="title"/>
          </p:nvPr>
        </p:nvSpPr>
        <p:spPr>
          <a:xfrm>
            <a:off x="0" y="1522002"/>
            <a:ext cx="9049395" cy="4178905"/>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11500" dirty="0">
                <a:effectLst>
                  <a:glow rad="228600">
                    <a:schemeClr val="bg2">
                      <a:alpha val="99000"/>
                    </a:schemeClr>
                  </a:glow>
                </a:effectLst>
              </a:rPr>
              <a:t>创世记</a:t>
            </a:r>
            <a:br>
              <a:rPr lang="en-US" sz="13800" dirty="0">
                <a:effectLst>
                  <a:glow rad="228600">
                    <a:schemeClr val="bg2">
                      <a:alpha val="99000"/>
                    </a:schemeClr>
                  </a:glow>
                </a:effectLst>
              </a:rPr>
            </a:br>
            <a:r>
              <a:rPr lang="en-US" sz="8800" dirty="0">
                <a:effectLst>
                  <a:glow rad="228600">
                    <a:schemeClr val="bg2">
                      <a:alpha val="99000"/>
                    </a:schemeClr>
                  </a:glow>
                </a:effectLst>
              </a:rPr>
              <a:t>第1–3章</a:t>
            </a:r>
            <a:endParaRPr sz="6600" dirty="0">
              <a:effectLst>
                <a:glow rad="228600">
                  <a:schemeClr val="bg2">
                    <a:alpha val="99000"/>
                  </a:schemeClr>
                </a:glo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75"/>
        <p:cNvGrpSpPr/>
        <p:nvPr/>
      </p:nvGrpSpPr>
      <p:grpSpPr>
        <a:xfrm>
          <a:off x="0" y="0"/>
          <a:ext cx="0" cy="0"/>
          <a:chOff x="0" y="0"/>
          <a:chExt cx="0" cy="0"/>
        </a:xfrm>
      </p:grpSpPr>
      <p:sp>
        <p:nvSpPr>
          <p:cNvPr id="4376" name="Google Shape;4376;p612"/>
          <p:cNvSpPr txBox="1">
            <a:spLocks noGrp="1"/>
          </p:cNvSpPr>
          <p:nvPr>
            <p:ph type="ctrTitle"/>
          </p:nvPr>
        </p:nvSpPr>
        <p:spPr>
          <a:xfrm>
            <a:off x="1600200" y="0"/>
            <a:ext cx="6172200" cy="685800"/>
          </a:xfrm>
          <a:prstGeom prst="rect">
            <a:avLst/>
          </a:prstGeom>
          <a:noFill/>
          <a:ln>
            <a:noFill/>
          </a:ln>
        </p:spPr>
        <p:txBody>
          <a:bodyPr spcFirstLastPara="1" wrap="square" lIns="91425" tIns="45700" rIns="91425" bIns="45700" anchor="ctr" anchorCtr="0">
            <a:noAutofit/>
          </a:bodyPr>
          <a:lstStyle/>
          <a:p>
            <a:r>
              <a:rPr lang="en-US" sz="3600" b="1" dirty="0" err="1">
                <a:solidFill>
                  <a:srgbClr val="00FFFF"/>
                </a:solidFill>
                <a:latin typeface="Arial" panose="020B0604020202020204" pitchFamily="34" charset="0"/>
                <a:ea typeface="Arial"/>
                <a:cs typeface="Arial" panose="020B0604020202020204" pitchFamily="34" charset="0"/>
                <a:sym typeface="Arial"/>
              </a:rPr>
              <a:t>创世</a:t>
            </a:r>
            <a:r>
              <a:rPr lang="zh-CN" altLang="en-US" sz="3600" b="1" dirty="0">
                <a:solidFill>
                  <a:srgbClr val="00FFFF"/>
                </a:solidFill>
                <a:latin typeface="Arial" panose="020B0604020202020204" pitchFamily="34" charset="0"/>
                <a:ea typeface="Arial"/>
                <a:cs typeface="Arial" panose="020B0604020202020204" pitchFamily="34" charset="0"/>
                <a:sym typeface="Arial"/>
              </a:rPr>
              <a:t>记</a:t>
            </a:r>
            <a:endParaRPr sz="3600" b="1" dirty="0">
              <a:solidFill>
                <a:srgbClr val="00FFFF"/>
              </a:solidFill>
              <a:latin typeface="Arial" panose="020B0604020202020204" pitchFamily="34" charset="0"/>
              <a:ea typeface="Arial"/>
              <a:cs typeface="Arial" panose="020B0604020202020204" pitchFamily="34" charset="0"/>
              <a:sym typeface="Arial"/>
            </a:endParaRPr>
          </a:p>
        </p:txBody>
      </p:sp>
      <p:sp>
        <p:nvSpPr>
          <p:cNvPr id="4377" name="Google Shape;4377;p612"/>
          <p:cNvSpPr txBox="1"/>
          <p:nvPr/>
        </p:nvSpPr>
        <p:spPr>
          <a:xfrm>
            <a:off x="8559800" y="74613"/>
            <a:ext cx="527050" cy="4603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56</a:t>
            </a:r>
            <a:endParaRPr sz="2400" b="1" u="none" strike="noStrike" cap="none" dirty="0">
              <a:solidFill>
                <a:srgbClr val="000000"/>
              </a:solidFill>
              <a:latin typeface="Arial" panose="020B0604020202020204" pitchFamily="34" charset="0"/>
              <a:cs typeface="Arial" panose="020B0604020202020204" pitchFamily="34" charset="0"/>
              <a:sym typeface="Arial"/>
            </a:endParaRPr>
          </a:p>
        </p:txBody>
      </p:sp>
      <p:pic>
        <p:nvPicPr>
          <p:cNvPr id="4378" name="Google Shape;4378;p612"/>
          <p:cNvPicPr preferRelativeResize="0"/>
          <p:nvPr/>
        </p:nvPicPr>
        <p:blipFill rotWithShape="1">
          <a:blip r:embed="rId3">
            <a:alphaModFix/>
          </a:blip>
          <a:srcRect/>
          <a:stretch/>
        </p:blipFill>
        <p:spPr>
          <a:xfrm>
            <a:off x="0" y="1024102"/>
            <a:ext cx="9180513" cy="6149314"/>
          </a:xfrm>
          <a:prstGeom prst="rect">
            <a:avLst/>
          </a:prstGeom>
          <a:solidFill>
            <a:srgbClr val="3333CC"/>
          </a:solidFill>
          <a:ln>
            <a:noFill/>
          </a:ln>
        </p:spPr>
      </p:pic>
      <p:pic>
        <p:nvPicPr>
          <p:cNvPr id="4379" name="Google Shape;4379;p612"/>
          <p:cNvPicPr preferRelativeResize="0"/>
          <p:nvPr/>
        </p:nvPicPr>
        <p:blipFill rotWithShape="1">
          <a:blip r:embed="rId4">
            <a:alphaModFix/>
          </a:blip>
          <a:srcRect/>
          <a:stretch/>
        </p:blipFill>
        <p:spPr>
          <a:xfrm>
            <a:off x="0" y="0"/>
            <a:ext cx="1524000" cy="1017588"/>
          </a:xfrm>
          <a:prstGeom prst="rect">
            <a:avLst/>
          </a:prstGeom>
          <a:noFill/>
          <a:ln>
            <a:noFill/>
          </a:ln>
        </p:spPr>
      </p:pic>
    </p:spTree>
  </p:cSld>
  <p:clrMapOvr>
    <a:masterClrMapping/>
  </p:clrMapOvr>
  <p:transition spd="med">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5533"/>
        <p:cNvGrpSpPr/>
        <p:nvPr/>
      </p:nvGrpSpPr>
      <p:grpSpPr>
        <a:xfrm>
          <a:off x="0" y="0"/>
          <a:ext cx="0" cy="0"/>
          <a:chOff x="0" y="0"/>
          <a:chExt cx="0" cy="0"/>
        </a:xfrm>
      </p:grpSpPr>
      <p:cxnSp>
        <p:nvCxnSpPr>
          <p:cNvPr id="5534" name="Google Shape;5534;p702"/>
          <p:cNvCxnSpPr/>
          <p:nvPr/>
        </p:nvCxnSpPr>
        <p:spPr>
          <a:xfrm rot="10800000">
            <a:off x="-1828800" y="165100"/>
            <a:ext cx="25400" cy="25400"/>
          </a:xfrm>
          <a:prstGeom prst="straightConnector1">
            <a:avLst/>
          </a:prstGeom>
          <a:noFill/>
          <a:ln w="12700" cap="flat" cmpd="sng">
            <a:solidFill>
              <a:srgbClr val="FFFFFF"/>
            </a:solidFill>
            <a:prstDash val="solid"/>
            <a:round/>
            <a:headEnd type="none" w="med" len="med"/>
            <a:tailEnd type="none" w="med" len="med"/>
          </a:ln>
        </p:spPr>
      </p:cxnSp>
      <p:cxnSp>
        <p:nvCxnSpPr>
          <p:cNvPr id="5535" name="Google Shape;5535;p702"/>
          <p:cNvCxnSpPr/>
          <p:nvPr/>
        </p:nvCxnSpPr>
        <p:spPr>
          <a:xfrm rot="10800000">
            <a:off x="-1828800" y="165100"/>
            <a:ext cx="25400" cy="25400"/>
          </a:xfrm>
          <a:prstGeom prst="straightConnector1">
            <a:avLst/>
          </a:prstGeom>
          <a:noFill/>
          <a:ln w="12700" cap="flat" cmpd="sng">
            <a:solidFill>
              <a:srgbClr val="FFFFFF"/>
            </a:solidFill>
            <a:prstDash val="solid"/>
            <a:round/>
            <a:headEnd type="none" w="med" len="med"/>
            <a:tailEnd type="none" w="med" len="med"/>
          </a:ln>
        </p:spPr>
      </p:cxnSp>
      <p:sp>
        <p:nvSpPr>
          <p:cNvPr id="5536" name="Google Shape;5536;p702"/>
          <p:cNvSpPr/>
          <p:nvPr/>
        </p:nvSpPr>
        <p:spPr>
          <a:xfrm>
            <a:off x="1460500" y="2108200"/>
            <a:ext cx="1574800" cy="3568700"/>
          </a:xfrm>
          <a:prstGeom prst="rect">
            <a:avLst/>
          </a:prstGeom>
          <a:gradFill>
            <a:gsLst>
              <a:gs pos="0">
                <a:srgbClr val="47002C"/>
              </a:gs>
              <a:gs pos="100000">
                <a:srgbClr val="7F004A"/>
              </a:gs>
            </a:gsLst>
            <a:lin ang="0" scaled="0"/>
          </a:gradFill>
          <a:ln w="254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37" name="Google Shape;5537;p702"/>
          <p:cNvSpPr/>
          <p:nvPr/>
        </p:nvSpPr>
        <p:spPr>
          <a:xfrm>
            <a:off x="1073150" y="1682750"/>
            <a:ext cx="7988300" cy="406400"/>
          </a:xfrm>
          <a:prstGeom prst="rect">
            <a:avLst/>
          </a:prstGeom>
          <a:gradFill>
            <a:gsLst>
              <a:gs pos="0">
                <a:srgbClr val="003430"/>
              </a:gs>
              <a:gs pos="50000">
                <a:srgbClr val="007F74"/>
              </a:gs>
              <a:gs pos="100000">
                <a:srgbClr val="003430"/>
              </a:gs>
            </a:gsLst>
            <a:lin ang="5400000" scaled="0"/>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38" name="Google Shape;5538;p702"/>
          <p:cNvSpPr/>
          <p:nvPr/>
        </p:nvSpPr>
        <p:spPr>
          <a:xfrm>
            <a:off x="1214438" y="1676400"/>
            <a:ext cx="1196975" cy="3937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诺亚之约</a:t>
            </a:r>
            <a:endParaRPr b="1" dirty="0">
              <a:latin typeface="Arial" panose="020B0604020202020204" pitchFamily="34" charset="0"/>
              <a:cs typeface="Arial" panose="020B0604020202020204" pitchFamily="34" charset="0"/>
            </a:endParaRPr>
          </a:p>
        </p:txBody>
      </p:sp>
      <p:sp>
        <p:nvSpPr>
          <p:cNvPr id="5539" name="Google Shape;5539;p702"/>
          <p:cNvSpPr/>
          <p:nvPr/>
        </p:nvSpPr>
        <p:spPr>
          <a:xfrm>
            <a:off x="30163" y="836712"/>
            <a:ext cx="736600" cy="85921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亚当与神同掌权</a:t>
            </a:r>
            <a:r>
              <a:rPr lang="en-US" sz="1000" b="1" dirty="0">
                <a:solidFill>
                  <a:srgbClr val="FFFFFF"/>
                </a:solidFill>
                <a:latin typeface="Arial" panose="020B0604020202020204" pitchFamily="34" charset="0"/>
                <a:cs typeface="Arial" panose="020B0604020202020204" pitchFamily="34" charset="0"/>
                <a:sym typeface="Arial"/>
              </a:rPr>
              <a:t>（ </a:t>
            </a:r>
            <a:r>
              <a:rPr lang="en-US" sz="1000" b="1" dirty="0" err="1">
                <a:solidFill>
                  <a:srgbClr val="FFFFFF"/>
                </a:solidFill>
                <a:latin typeface="Arial" panose="020B0604020202020204" pitchFamily="34" charset="0"/>
                <a:cs typeface="Arial" panose="020B0604020202020204" pitchFamily="34" charset="0"/>
                <a:sym typeface="Arial"/>
              </a:rPr>
              <a:t>创</a:t>
            </a:r>
            <a:r>
              <a:rPr lang="en-US" sz="1000" b="1" dirty="0">
                <a:solidFill>
                  <a:srgbClr val="FFFFFF"/>
                </a:solidFill>
                <a:latin typeface="Arial" panose="020B0604020202020204" pitchFamily="34" charset="0"/>
                <a:cs typeface="Arial" panose="020B0604020202020204" pitchFamily="34" charset="0"/>
                <a:sym typeface="Arial"/>
              </a:rPr>
              <a:t>. 1:26, 28; 2:19) </a:t>
            </a:r>
            <a:endParaRPr b="1" dirty="0">
              <a:latin typeface="Arial" panose="020B0604020202020204" pitchFamily="34" charset="0"/>
              <a:cs typeface="Arial" panose="020B0604020202020204" pitchFamily="34" charset="0"/>
            </a:endParaRPr>
          </a:p>
        </p:txBody>
      </p:sp>
      <p:sp>
        <p:nvSpPr>
          <p:cNvPr id="5540" name="Google Shape;5540;p702"/>
          <p:cNvSpPr/>
          <p:nvPr/>
        </p:nvSpPr>
        <p:spPr>
          <a:xfrm>
            <a:off x="603250" y="836712"/>
            <a:ext cx="927100" cy="85921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撒旦自以为神统治着这个世界</a:t>
            </a:r>
            <a:r>
              <a:rPr lang="en-US" sz="1000" b="1" dirty="0">
                <a:solidFill>
                  <a:srgbClr val="FFFFFF"/>
                </a:solidFill>
                <a:latin typeface="Arial" panose="020B0604020202020204" pitchFamily="34" charset="0"/>
                <a:cs typeface="Arial" panose="020B0604020202020204" pitchFamily="34" charset="0"/>
                <a:sym typeface="Arial"/>
              </a:rPr>
              <a:t> (</a:t>
            </a:r>
            <a:r>
              <a:rPr lang="en-US" sz="1000" b="1" dirty="0" err="1">
                <a:solidFill>
                  <a:srgbClr val="FFFFFF"/>
                </a:solidFill>
                <a:latin typeface="Arial" panose="020B0604020202020204" pitchFamily="34" charset="0"/>
                <a:cs typeface="Arial" panose="020B0604020202020204" pitchFamily="34" charset="0"/>
                <a:sym typeface="Arial"/>
              </a:rPr>
              <a:t>创</a:t>
            </a:r>
            <a:r>
              <a:rPr lang="en-US" sz="1000" b="1" dirty="0">
                <a:solidFill>
                  <a:srgbClr val="FFFFFF"/>
                </a:solidFill>
                <a:latin typeface="Arial" panose="020B0604020202020204" pitchFamily="34" charset="0"/>
                <a:cs typeface="Arial" panose="020B0604020202020204" pitchFamily="34" charset="0"/>
                <a:sym typeface="Arial"/>
              </a:rPr>
              <a:t>. 3:15; </a:t>
            </a:r>
            <a:endParaRPr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2 Cor. 4:4)</a:t>
            </a:r>
            <a:endParaRPr b="1" dirty="0">
              <a:latin typeface="Arial" panose="020B0604020202020204" pitchFamily="34" charset="0"/>
              <a:cs typeface="Arial" panose="020B0604020202020204" pitchFamily="34" charset="0"/>
            </a:endParaRPr>
          </a:p>
        </p:txBody>
      </p:sp>
      <p:sp>
        <p:nvSpPr>
          <p:cNvPr id="5541" name="Google Shape;5541;p702"/>
          <p:cNvSpPr/>
          <p:nvPr/>
        </p:nvSpPr>
        <p:spPr>
          <a:xfrm rot="-5400000" flipH="1">
            <a:off x="215900" y="3702050"/>
            <a:ext cx="2009775" cy="4540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亚伯拉罕之约</a:t>
            </a:r>
            <a:endParaRPr b="1" dirty="0">
              <a:latin typeface="Arial" panose="020B0604020202020204" pitchFamily="34" charset="0"/>
              <a:cs typeface="Arial" panose="020B0604020202020204" pitchFamily="34" charset="0"/>
            </a:endParaRPr>
          </a:p>
        </p:txBody>
      </p:sp>
      <p:sp>
        <p:nvSpPr>
          <p:cNvPr id="5542" name="Google Shape;5542;p702"/>
          <p:cNvSpPr/>
          <p:nvPr/>
        </p:nvSpPr>
        <p:spPr>
          <a:xfrm>
            <a:off x="1987550" y="2101850"/>
            <a:ext cx="3886200" cy="1244600"/>
          </a:xfrm>
          <a:prstGeom prst="rect">
            <a:avLst/>
          </a:prstGeom>
          <a:gradFill>
            <a:gsLst>
              <a:gs pos="0">
                <a:srgbClr val="CF0E30"/>
              </a:gs>
              <a:gs pos="100000">
                <a:srgbClr val="3E040E"/>
              </a:gs>
            </a:gsLst>
            <a:lin ang="0" scaled="0"/>
          </a:gradFill>
          <a:ln w="12700" cap="flat" cmpd="sng">
            <a:solidFill>
              <a:srgbClr val="372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43" name="Google Shape;5543;p702"/>
          <p:cNvSpPr/>
          <p:nvPr/>
        </p:nvSpPr>
        <p:spPr>
          <a:xfrm>
            <a:off x="3016250" y="4502150"/>
            <a:ext cx="2857500" cy="1181100"/>
          </a:xfrm>
          <a:prstGeom prst="rect">
            <a:avLst/>
          </a:prstGeom>
          <a:gradFill>
            <a:gsLst>
              <a:gs pos="0">
                <a:srgbClr val="438E00"/>
              </a:gs>
              <a:gs pos="100000">
                <a:srgbClr val="1B3900"/>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44" name="Google Shape;5544;p702"/>
          <p:cNvSpPr/>
          <p:nvPr/>
        </p:nvSpPr>
        <p:spPr>
          <a:xfrm>
            <a:off x="1847850" y="5695950"/>
            <a:ext cx="3949700" cy="609600"/>
          </a:xfrm>
          <a:prstGeom prst="rect">
            <a:avLst/>
          </a:prstGeom>
          <a:gradFill>
            <a:gsLst>
              <a:gs pos="0">
                <a:schemeClr val="lt1"/>
              </a:gs>
              <a:gs pos="100000">
                <a:srgbClr val="000000"/>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45" name="Google Shape;5545;p702"/>
          <p:cNvSpPr/>
          <p:nvPr/>
        </p:nvSpPr>
        <p:spPr>
          <a:xfrm>
            <a:off x="2003425" y="2060575"/>
            <a:ext cx="1106073" cy="366767"/>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土地之约</a:t>
            </a:r>
            <a:endParaRPr b="1" dirty="0">
              <a:latin typeface="Arial" panose="020B0604020202020204" pitchFamily="34" charset="0"/>
              <a:cs typeface="Arial" panose="020B0604020202020204" pitchFamily="34" charset="0"/>
            </a:endParaRPr>
          </a:p>
        </p:txBody>
      </p:sp>
      <p:sp>
        <p:nvSpPr>
          <p:cNvPr id="5546" name="Google Shape;5546;p702"/>
          <p:cNvSpPr/>
          <p:nvPr/>
        </p:nvSpPr>
        <p:spPr>
          <a:xfrm>
            <a:off x="2368550" y="3308350"/>
            <a:ext cx="3505200" cy="1181100"/>
          </a:xfrm>
          <a:prstGeom prst="rect">
            <a:avLst/>
          </a:prstGeom>
          <a:gradFill>
            <a:gsLst>
              <a:gs pos="0">
                <a:srgbClr val="BA5D00"/>
              </a:gs>
              <a:gs pos="100000">
                <a:srgbClr val="371C00"/>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47" name="Google Shape;5547;p702"/>
          <p:cNvSpPr/>
          <p:nvPr/>
        </p:nvSpPr>
        <p:spPr>
          <a:xfrm>
            <a:off x="2549525" y="3327400"/>
            <a:ext cx="1106073" cy="366767"/>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大卫之约</a:t>
            </a:r>
            <a:endParaRPr b="1" dirty="0">
              <a:latin typeface="Arial" panose="020B0604020202020204" pitchFamily="34" charset="0"/>
              <a:cs typeface="Arial" panose="020B0604020202020204" pitchFamily="34" charset="0"/>
            </a:endParaRPr>
          </a:p>
        </p:txBody>
      </p:sp>
      <p:sp>
        <p:nvSpPr>
          <p:cNvPr id="5548" name="Google Shape;5548;p702"/>
          <p:cNvSpPr/>
          <p:nvPr/>
        </p:nvSpPr>
        <p:spPr>
          <a:xfrm>
            <a:off x="3108325" y="4475163"/>
            <a:ext cx="692150" cy="3937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新约</a:t>
            </a:r>
            <a:endParaRPr b="1" dirty="0">
              <a:latin typeface="Arial" panose="020B0604020202020204" pitchFamily="34" charset="0"/>
              <a:cs typeface="Arial" panose="020B0604020202020204" pitchFamily="34" charset="0"/>
            </a:endParaRPr>
          </a:p>
        </p:txBody>
      </p:sp>
      <p:sp>
        <p:nvSpPr>
          <p:cNvPr id="5549" name="Google Shape;5549;p702"/>
          <p:cNvSpPr/>
          <p:nvPr/>
        </p:nvSpPr>
        <p:spPr>
          <a:xfrm>
            <a:off x="1927225" y="5654675"/>
            <a:ext cx="1203325" cy="3937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800" b="1" dirty="0" err="1">
                <a:solidFill>
                  <a:srgbClr val="000000"/>
                </a:solidFill>
                <a:latin typeface="Arial" panose="020B0604020202020204" pitchFamily="34" charset="0"/>
                <a:cs typeface="Arial" panose="020B0604020202020204" pitchFamily="34" charset="0"/>
                <a:sym typeface="Arial"/>
              </a:rPr>
              <a:t>摩西之约</a:t>
            </a:r>
            <a:endParaRPr b="1" dirty="0">
              <a:latin typeface="Arial" panose="020B0604020202020204" pitchFamily="34" charset="0"/>
              <a:cs typeface="Arial" panose="020B0604020202020204" pitchFamily="34" charset="0"/>
            </a:endParaRPr>
          </a:p>
        </p:txBody>
      </p:sp>
      <p:grpSp>
        <p:nvGrpSpPr>
          <p:cNvPr id="5550" name="Google Shape;5550;p702"/>
          <p:cNvGrpSpPr/>
          <p:nvPr/>
        </p:nvGrpSpPr>
        <p:grpSpPr>
          <a:xfrm>
            <a:off x="5689600" y="1376363"/>
            <a:ext cx="165100" cy="279400"/>
            <a:chOff x="3584" y="867"/>
            <a:chExt cx="104" cy="176"/>
          </a:xfrm>
        </p:grpSpPr>
        <p:cxnSp>
          <p:nvCxnSpPr>
            <p:cNvPr id="5551" name="Google Shape;5551;p702"/>
            <p:cNvCxnSpPr/>
            <p:nvPr/>
          </p:nvCxnSpPr>
          <p:spPr>
            <a:xfrm>
              <a:off x="3640" y="867"/>
              <a:ext cx="0" cy="176"/>
            </a:xfrm>
            <a:prstGeom prst="straightConnector1">
              <a:avLst/>
            </a:prstGeom>
            <a:noFill/>
            <a:ln w="50800" cap="flat" cmpd="sng">
              <a:solidFill>
                <a:srgbClr val="CF0E30"/>
              </a:solidFill>
              <a:prstDash val="solid"/>
              <a:round/>
              <a:headEnd type="none" w="med" len="med"/>
              <a:tailEnd type="none" w="med" len="med"/>
            </a:ln>
          </p:spPr>
        </p:cxnSp>
        <p:cxnSp>
          <p:nvCxnSpPr>
            <p:cNvPr id="5552" name="Google Shape;5552;p702"/>
            <p:cNvCxnSpPr/>
            <p:nvPr/>
          </p:nvCxnSpPr>
          <p:spPr>
            <a:xfrm>
              <a:off x="3584" y="923"/>
              <a:ext cx="104" cy="0"/>
            </a:xfrm>
            <a:prstGeom prst="straightConnector1">
              <a:avLst/>
            </a:prstGeom>
            <a:noFill/>
            <a:ln w="50800" cap="flat" cmpd="sng">
              <a:solidFill>
                <a:srgbClr val="CF0E30"/>
              </a:solidFill>
              <a:prstDash val="solid"/>
              <a:round/>
              <a:headEnd type="none" w="med" len="med"/>
              <a:tailEnd type="none" w="med" len="med"/>
            </a:ln>
          </p:spPr>
        </p:cxnSp>
      </p:grpSp>
      <p:sp>
        <p:nvSpPr>
          <p:cNvPr id="5553" name="Google Shape;5553;p702"/>
          <p:cNvSpPr/>
          <p:nvPr/>
        </p:nvSpPr>
        <p:spPr>
          <a:xfrm>
            <a:off x="1519238" y="836712"/>
            <a:ext cx="1806575" cy="6985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神与亚伯拉罕立约透过以色列成为“祭司的国度”重新建立人的统治权</a:t>
            </a:r>
            <a:r>
              <a:rPr lang="en-US" sz="1000" b="1" dirty="0">
                <a:solidFill>
                  <a:srgbClr val="FFFFFF"/>
                </a:solidFill>
                <a:latin typeface="Arial" panose="020B0604020202020204" pitchFamily="34" charset="0"/>
                <a:cs typeface="Arial" panose="020B0604020202020204" pitchFamily="34" charset="0"/>
                <a:sym typeface="Arial"/>
              </a:rPr>
              <a:t>  (</a:t>
            </a:r>
            <a:r>
              <a:rPr lang="en-US" sz="1000" b="1" dirty="0" err="1">
                <a:solidFill>
                  <a:srgbClr val="FFFFFF"/>
                </a:solidFill>
                <a:latin typeface="Arial" panose="020B0604020202020204" pitchFamily="34" charset="0"/>
                <a:cs typeface="Arial" panose="020B0604020202020204" pitchFamily="34" charset="0"/>
                <a:sym typeface="Arial"/>
              </a:rPr>
              <a:t>创</a:t>
            </a:r>
            <a:r>
              <a:rPr lang="en-US" sz="1000" b="1" dirty="0">
                <a:solidFill>
                  <a:srgbClr val="FFFFFF"/>
                </a:solidFill>
                <a:latin typeface="Arial" panose="020B0604020202020204" pitchFamily="34" charset="0"/>
                <a:cs typeface="Arial" panose="020B0604020202020204" pitchFamily="34" charset="0"/>
                <a:sym typeface="Arial"/>
              </a:rPr>
              <a:t>. 12:1-3; </a:t>
            </a:r>
            <a:r>
              <a:rPr lang="en-US" sz="1000" b="1" dirty="0" err="1">
                <a:solidFill>
                  <a:srgbClr val="FFFFFF"/>
                </a:solidFill>
                <a:latin typeface="Arial" panose="020B0604020202020204" pitchFamily="34" charset="0"/>
                <a:cs typeface="Arial" panose="020B0604020202020204" pitchFamily="34" charset="0"/>
                <a:sym typeface="Arial"/>
              </a:rPr>
              <a:t>出</a:t>
            </a:r>
            <a:r>
              <a:rPr lang="en-US" sz="1000" b="1" dirty="0">
                <a:solidFill>
                  <a:srgbClr val="FFFFFF"/>
                </a:solidFill>
                <a:latin typeface="Arial" panose="020B0604020202020204" pitchFamily="34" charset="0"/>
                <a:cs typeface="Arial" panose="020B0604020202020204" pitchFamily="34" charset="0"/>
                <a:sym typeface="Arial"/>
              </a:rPr>
              <a:t>. 19:6)</a:t>
            </a:r>
            <a:endParaRPr b="1" dirty="0">
              <a:latin typeface="Arial" panose="020B0604020202020204" pitchFamily="34" charset="0"/>
              <a:cs typeface="Arial" panose="020B0604020202020204" pitchFamily="34" charset="0"/>
            </a:endParaRPr>
          </a:p>
        </p:txBody>
      </p:sp>
      <p:sp>
        <p:nvSpPr>
          <p:cNvPr id="5554" name="Google Shape;5554;p702"/>
          <p:cNvSpPr/>
          <p:nvPr/>
        </p:nvSpPr>
        <p:spPr>
          <a:xfrm>
            <a:off x="47625" y="620688"/>
            <a:ext cx="1388227" cy="274434"/>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200" b="1" dirty="0" err="1">
                <a:solidFill>
                  <a:srgbClr val="FFFF00"/>
                </a:solidFill>
                <a:latin typeface="Arial" panose="020B0604020202020204" pitchFamily="34" charset="0"/>
                <a:cs typeface="Arial" panose="020B0604020202020204" pitchFamily="34" charset="0"/>
                <a:sym typeface="Arial"/>
              </a:rPr>
              <a:t>国度概念的教导</a:t>
            </a:r>
            <a:r>
              <a:rPr lang="en-US" sz="1200" b="1" dirty="0">
                <a:solidFill>
                  <a:srgbClr val="FFFF00"/>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cxnSp>
        <p:nvCxnSpPr>
          <p:cNvPr id="5555" name="Google Shape;5555;p702"/>
          <p:cNvCxnSpPr/>
          <p:nvPr/>
        </p:nvCxnSpPr>
        <p:spPr>
          <a:xfrm>
            <a:off x="693663" y="1325711"/>
            <a:ext cx="0" cy="406400"/>
          </a:xfrm>
          <a:prstGeom prst="straightConnector1">
            <a:avLst/>
          </a:prstGeom>
          <a:noFill/>
          <a:ln w="12700" cap="flat" cmpd="sng">
            <a:solidFill>
              <a:schemeClr val="lt2"/>
            </a:solidFill>
            <a:prstDash val="solid"/>
            <a:round/>
            <a:headEnd type="none" w="med" len="med"/>
            <a:tailEnd type="none" w="med" len="med"/>
          </a:ln>
        </p:spPr>
      </p:cxnSp>
      <p:sp>
        <p:nvSpPr>
          <p:cNvPr id="5556" name="Google Shape;5556;p702"/>
          <p:cNvSpPr/>
          <p:nvPr/>
        </p:nvSpPr>
        <p:spPr>
          <a:xfrm>
            <a:off x="633338" y="1665436"/>
            <a:ext cx="122238" cy="179388"/>
          </a:xfrm>
          <a:custGeom>
            <a:avLst/>
            <a:gdLst/>
            <a:ahLst/>
            <a:cxnLst/>
            <a:rect l="l" t="t" r="r" b="b"/>
            <a:pathLst>
              <a:path w="77" h="113" extrusionOk="0">
                <a:moveTo>
                  <a:pt x="38" y="37"/>
                </a:moveTo>
                <a:lnTo>
                  <a:pt x="0" y="0"/>
                </a:lnTo>
                <a:lnTo>
                  <a:pt x="38" y="112"/>
                </a:lnTo>
                <a:lnTo>
                  <a:pt x="76" y="0"/>
                </a:lnTo>
                <a:lnTo>
                  <a:pt x="38" y="37"/>
                </a:lnTo>
              </a:path>
            </a:pathLst>
          </a:custGeom>
          <a:solidFill>
            <a:schemeClr val="accent1"/>
          </a:solidFill>
          <a:ln w="12700" cap="rnd" cmpd="sng">
            <a:solidFill>
              <a:schemeClr val="lt2"/>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dirty="0">
              <a:solidFill>
                <a:srgbClr val="FFFF00"/>
              </a:solidFill>
              <a:latin typeface="Arial" panose="020B0604020202020204" pitchFamily="34" charset="0"/>
              <a:cs typeface="Arial" panose="020B0604020202020204" pitchFamily="34" charset="0"/>
              <a:sym typeface="Arial"/>
            </a:endParaRPr>
          </a:p>
        </p:txBody>
      </p:sp>
      <p:sp>
        <p:nvSpPr>
          <p:cNvPr id="5557" name="Google Shape;5557;p702"/>
          <p:cNvSpPr/>
          <p:nvPr/>
        </p:nvSpPr>
        <p:spPr>
          <a:xfrm>
            <a:off x="234553" y="1916832"/>
            <a:ext cx="881063" cy="3937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人的堕落</a:t>
            </a:r>
            <a:r>
              <a:rPr lang="en-US" sz="1000" b="1" dirty="0">
                <a:solidFill>
                  <a:srgbClr val="FFFFFF"/>
                </a:solidFill>
                <a:latin typeface="Arial" panose="020B0604020202020204" pitchFamily="34" charset="0"/>
                <a:cs typeface="Arial" panose="020B0604020202020204" pitchFamily="34" charset="0"/>
                <a:sym typeface="Arial"/>
              </a:rPr>
              <a:t> (</a:t>
            </a:r>
            <a:r>
              <a:rPr lang="en-US" sz="1000" b="1" dirty="0" err="1">
                <a:solidFill>
                  <a:srgbClr val="FFFFFF"/>
                </a:solidFill>
                <a:latin typeface="Arial" panose="020B0604020202020204" pitchFamily="34" charset="0"/>
                <a:cs typeface="Arial" panose="020B0604020202020204" pitchFamily="34" charset="0"/>
                <a:sym typeface="Arial"/>
              </a:rPr>
              <a:t>创</a:t>
            </a:r>
            <a:r>
              <a:rPr lang="en-US" sz="1000" b="1" dirty="0">
                <a:solidFill>
                  <a:srgbClr val="FFFFFF"/>
                </a:solidFill>
                <a:latin typeface="Arial" panose="020B0604020202020204" pitchFamily="34" charset="0"/>
                <a:cs typeface="Arial" panose="020B0604020202020204" pitchFamily="34" charset="0"/>
                <a:sym typeface="Arial"/>
              </a:rPr>
              <a:t> 3)</a:t>
            </a:r>
            <a:endParaRPr b="1" dirty="0">
              <a:latin typeface="Arial" panose="020B0604020202020204" pitchFamily="34" charset="0"/>
              <a:cs typeface="Arial" panose="020B0604020202020204" pitchFamily="34" charset="0"/>
            </a:endParaRPr>
          </a:p>
        </p:txBody>
      </p:sp>
      <p:sp>
        <p:nvSpPr>
          <p:cNvPr id="5558" name="Google Shape;5558;p702"/>
          <p:cNvSpPr/>
          <p:nvPr/>
        </p:nvSpPr>
        <p:spPr>
          <a:xfrm>
            <a:off x="3348038" y="836712"/>
            <a:ext cx="1304925" cy="5461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以色列失去祭司国度的见证，于是被掳受外邦统治</a:t>
            </a:r>
            <a:r>
              <a:rPr lang="en-US" sz="1000" b="1" dirty="0">
                <a:solidFill>
                  <a:srgbClr val="FFFFFF"/>
                </a:solidFill>
                <a:latin typeface="Arial" panose="020B0604020202020204" pitchFamily="34" charset="0"/>
                <a:cs typeface="Arial" panose="020B0604020202020204" pitchFamily="34" charset="0"/>
                <a:sym typeface="Arial"/>
              </a:rPr>
              <a:t> </a:t>
            </a:r>
            <a:endParaRPr sz="1000" b="1" dirty="0">
              <a:solidFill>
                <a:srgbClr val="FFFFFF"/>
              </a:solidFill>
              <a:latin typeface="Arial" panose="020B0604020202020204" pitchFamily="34" charset="0"/>
              <a:cs typeface="Arial" panose="020B0604020202020204" pitchFamily="34" charset="0"/>
              <a:sym typeface="Arial"/>
            </a:endParaRPr>
          </a:p>
        </p:txBody>
      </p:sp>
      <p:sp>
        <p:nvSpPr>
          <p:cNvPr id="5559" name="Google Shape;5559;p702"/>
          <p:cNvSpPr/>
          <p:nvPr/>
        </p:nvSpPr>
        <p:spPr>
          <a:xfrm>
            <a:off x="3184525" y="4826000"/>
            <a:ext cx="1381125" cy="90805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FFFFFF"/>
                </a:solidFill>
                <a:latin typeface="Arial" panose="020B0604020202020204" pitchFamily="34" charset="0"/>
                <a:cs typeface="Arial" panose="020B0604020202020204" pitchFamily="34" charset="0"/>
                <a:sym typeface="Arial"/>
              </a:rPr>
              <a:t>耶利米书31:31-34 </a:t>
            </a:r>
            <a:r>
              <a:rPr lang="en-US" sz="900" b="1" dirty="0" err="1">
                <a:solidFill>
                  <a:srgbClr val="FFFFFF"/>
                </a:solidFill>
                <a:latin typeface="Arial" panose="020B0604020202020204" pitchFamily="34" charset="0"/>
                <a:cs typeface="Arial" panose="020B0604020202020204" pitchFamily="34" charset="0"/>
                <a:sym typeface="Arial"/>
              </a:rPr>
              <a:t>应许</a:t>
            </a:r>
            <a:r>
              <a:rPr lang="en-US" sz="9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57150" algn="l" rtl="0">
              <a:spcBef>
                <a:spcPts val="0"/>
              </a:spcBef>
              <a:spcAft>
                <a:spcPts val="0"/>
              </a:spcAft>
              <a:buClr>
                <a:srgbClr val="FFFFFF"/>
              </a:buClr>
              <a:buSzPts val="900"/>
              <a:buFont typeface="Arial"/>
              <a:buChar char="•"/>
            </a:pPr>
            <a:r>
              <a:rPr lang="en-US" sz="900" b="1" dirty="0" err="1">
                <a:solidFill>
                  <a:srgbClr val="FFFFFF"/>
                </a:solidFill>
                <a:latin typeface="Arial" panose="020B0604020202020204" pitchFamily="34" charset="0"/>
                <a:cs typeface="Arial" panose="020B0604020202020204" pitchFamily="34" charset="0"/>
                <a:sym typeface="Arial"/>
              </a:rPr>
              <a:t>赦免</a:t>
            </a:r>
            <a:endParaRPr b="1" dirty="0">
              <a:latin typeface="Arial" panose="020B0604020202020204" pitchFamily="34" charset="0"/>
              <a:cs typeface="Arial" panose="020B0604020202020204" pitchFamily="34" charset="0"/>
            </a:endParaRPr>
          </a:p>
          <a:p>
            <a:pPr marL="0" marR="0" lvl="0" indent="-57150" algn="l" rtl="0">
              <a:spcBef>
                <a:spcPts val="0"/>
              </a:spcBef>
              <a:spcAft>
                <a:spcPts val="0"/>
              </a:spcAft>
              <a:buClr>
                <a:srgbClr val="FFFFFF"/>
              </a:buClr>
              <a:buSzPts val="900"/>
              <a:buFont typeface="Arial"/>
              <a:buChar char="•"/>
            </a:pPr>
            <a:r>
              <a:rPr lang="en-US" sz="900" b="1" dirty="0" err="1">
                <a:solidFill>
                  <a:srgbClr val="FFFFFF"/>
                </a:solidFill>
                <a:latin typeface="Arial" panose="020B0604020202020204" pitchFamily="34" charset="0"/>
                <a:cs typeface="Arial" panose="020B0604020202020204" pitchFamily="34" charset="0"/>
                <a:sym typeface="Arial"/>
              </a:rPr>
              <a:t>圣灵内住</a:t>
            </a:r>
            <a:endParaRPr b="1" dirty="0">
              <a:latin typeface="Arial" panose="020B0604020202020204" pitchFamily="34" charset="0"/>
              <a:cs typeface="Arial" panose="020B0604020202020204" pitchFamily="34" charset="0"/>
            </a:endParaRPr>
          </a:p>
          <a:p>
            <a:pPr marL="0" marR="0" lvl="0" indent="-57150" algn="l" rtl="0">
              <a:spcBef>
                <a:spcPts val="0"/>
              </a:spcBef>
              <a:spcAft>
                <a:spcPts val="0"/>
              </a:spcAft>
              <a:buClr>
                <a:srgbClr val="FFFFFF"/>
              </a:buClr>
              <a:buSzPts val="900"/>
              <a:buFont typeface="Arial"/>
              <a:buChar char="•"/>
            </a:pPr>
            <a:r>
              <a:rPr lang="en-US" sz="900" b="1" dirty="0" err="1">
                <a:solidFill>
                  <a:srgbClr val="FFFFFF"/>
                </a:solidFill>
                <a:latin typeface="Arial" panose="020B0604020202020204" pitchFamily="34" charset="0"/>
                <a:cs typeface="Arial" panose="020B0604020202020204" pitchFamily="34" charset="0"/>
                <a:sym typeface="Arial"/>
              </a:rPr>
              <a:t>新心，新人，新思想</a:t>
            </a:r>
            <a:r>
              <a:rPr lang="en-US" sz="900" b="1" dirty="0">
                <a:solidFill>
                  <a:srgbClr val="FFFFFF"/>
                </a:solidFill>
                <a:latin typeface="Arial" panose="020B0604020202020204" pitchFamily="34" charset="0"/>
                <a:cs typeface="Arial" panose="020B0604020202020204" pitchFamily="34" charset="0"/>
                <a:sym typeface="Arial"/>
              </a:rPr>
              <a:t> </a:t>
            </a:r>
            <a:endParaRPr b="1" dirty="0">
              <a:latin typeface="Arial" panose="020B0604020202020204" pitchFamily="34" charset="0"/>
              <a:cs typeface="Arial" panose="020B0604020202020204" pitchFamily="34" charset="0"/>
            </a:endParaRPr>
          </a:p>
          <a:p>
            <a:pPr marL="0" marR="0" lvl="0" indent="-57150" algn="l" rtl="0">
              <a:spcBef>
                <a:spcPts val="0"/>
              </a:spcBef>
              <a:spcAft>
                <a:spcPts val="0"/>
              </a:spcAft>
              <a:buClr>
                <a:srgbClr val="FFFFFF"/>
              </a:buClr>
              <a:buSzPts val="900"/>
              <a:buFont typeface="Arial"/>
              <a:buChar char="•"/>
            </a:pPr>
            <a:r>
              <a:rPr lang="en-US" sz="900" b="1" dirty="0" err="1">
                <a:solidFill>
                  <a:srgbClr val="FFFFFF"/>
                </a:solidFill>
                <a:latin typeface="Arial" panose="020B0604020202020204" pitchFamily="34" charset="0"/>
                <a:cs typeface="Arial" panose="020B0604020202020204" pitchFamily="34" charset="0"/>
                <a:sym typeface="Arial"/>
              </a:rPr>
              <a:t>以色列与犹大重新统一</a:t>
            </a:r>
            <a:endParaRPr b="1" dirty="0">
              <a:latin typeface="Arial" panose="020B0604020202020204" pitchFamily="34" charset="0"/>
              <a:cs typeface="Arial" panose="020B0604020202020204" pitchFamily="34" charset="0"/>
            </a:endParaRPr>
          </a:p>
          <a:p>
            <a:pPr marL="0" marR="0" lvl="0" indent="-57150" algn="l" rtl="0">
              <a:spcBef>
                <a:spcPts val="0"/>
              </a:spcBef>
              <a:spcAft>
                <a:spcPts val="0"/>
              </a:spcAft>
              <a:buClr>
                <a:srgbClr val="FFFFFF"/>
              </a:buClr>
              <a:buSzPts val="900"/>
              <a:buFont typeface="Arial"/>
              <a:buChar char="•"/>
            </a:pPr>
            <a:r>
              <a:rPr lang="en-US" sz="900" b="1" dirty="0" err="1">
                <a:solidFill>
                  <a:srgbClr val="FFFFFF"/>
                </a:solidFill>
                <a:latin typeface="Arial" panose="020B0604020202020204" pitchFamily="34" charset="0"/>
                <a:cs typeface="Arial" panose="020B0604020202020204" pitchFamily="34" charset="0"/>
                <a:sym typeface="Arial"/>
              </a:rPr>
              <a:t>不需要传福音</a:t>
            </a:r>
            <a:r>
              <a:rPr lang="en-US" sz="900" b="1" dirty="0">
                <a:solidFill>
                  <a:srgbClr val="FFFFFF"/>
                </a:solidFill>
                <a:latin typeface="Arial" panose="020B0604020202020204" pitchFamily="34" charset="0"/>
                <a:cs typeface="Arial" panose="020B0604020202020204" pitchFamily="34" charset="0"/>
                <a:sym typeface="Arial"/>
              </a:rPr>
              <a:t> </a:t>
            </a:r>
            <a:endParaRPr sz="900" b="1" dirty="0">
              <a:solidFill>
                <a:srgbClr val="FFFFFF"/>
              </a:solidFill>
              <a:latin typeface="Arial" panose="020B0604020202020204" pitchFamily="34" charset="0"/>
              <a:cs typeface="Arial" panose="020B0604020202020204" pitchFamily="34" charset="0"/>
              <a:sym typeface="Arial"/>
            </a:endParaRPr>
          </a:p>
        </p:txBody>
      </p:sp>
      <p:sp>
        <p:nvSpPr>
          <p:cNvPr id="5560" name="Google Shape;5560;p702"/>
          <p:cNvSpPr/>
          <p:nvPr/>
        </p:nvSpPr>
        <p:spPr>
          <a:xfrm>
            <a:off x="2651125" y="3671888"/>
            <a:ext cx="1820863" cy="8509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撒母耳下7:12-16 </a:t>
            </a:r>
            <a:r>
              <a:rPr lang="en-US" sz="1000" b="1" dirty="0" err="1">
                <a:solidFill>
                  <a:srgbClr val="FFFFFF"/>
                </a:solidFill>
                <a:latin typeface="Arial" panose="020B0604020202020204" pitchFamily="34" charset="0"/>
                <a:cs typeface="Arial" panose="020B0604020202020204" pitchFamily="34" charset="0"/>
                <a:sym typeface="Arial"/>
              </a:rPr>
              <a:t>永久的应许</a:t>
            </a:r>
            <a:r>
              <a:rPr lang="en-US" sz="10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63500" algn="l" rtl="0">
              <a:spcBef>
                <a:spcPts val="0"/>
              </a:spcBef>
              <a:spcAft>
                <a:spcPts val="0"/>
              </a:spcAft>
              <a:buClr>
                <a:srgbClr val="FFFFFF"/>
              </a:buClr>
              <a:buSzPts val="1000"/>
              <a:buFont typeface="Arial"/>
              <a:buChar char="•"/>
            </a:pPr>
            <a:r>
              <a:rPr lang="en-US" sz="1000" b="1" dirty="0" err="1">
                <a:solidFill>
                  <a:srgbClr val="FFFFFF"/>
                </a:solidFill>
                <a:latin typeface="Arial" panose="020B0604020202020204" pitchFamily="34" charset="0"/>
                <a:cs typeface="Arial" panose="020B0604020202020204" pitchFamily="34" charset="0"/>
                <a:sym typeface="Arial"/>
              </a:rPr>
              <a:t>儿子</a:t>
            </a:r>
            <a:r>
              <a:rPr lang="en-US" sz="1000" b="1" dirty="0">
                <a:solidFill>
                  <a:srgbClr val="FFFFFF"/>
                </a:solidFill>
                <a:latin typeface="Arial" panose="020B0604020202020204" pitchFamily="34" charset="0"/>
                <a:cs typeface="Arial" panose="020B0604020202020204" pitchFamily="34" charset="0"/>
                <a:sym typeface="Arial"/>
              </a:rPr>
              <a:t> (“</a:t>
            </a:r>
            <a:r>
              <a:rPr lang="en-US" sz="1000" b="1" dirty="0" err="1">
                <a:solidFill>
                  <a:srgbClr val="FFFFFF"/>
                </a:solidFill>
                <a:latin typeface="Arial" panose="020B0604020202020204" pitchFamily="34" charset="0"/>
                <a:cs typeface="Arial" panose="020B0604020202020204" pitchFamily="34" charset="0"/>
                <a:sym typeface="Arial"/>
              </a:rPr>
              <a:t>家室”永不遭废弃</a:t>
            </a:r>
            <a:r>
              <a:rPr lang="en-US" sz="10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63500" algn="l" rtl="0">
              <a:spcBef>
                <a:spcPts val="0"/>
              </a:spcBef>
              <a:spcAft>
                <a:spcPts val="0"/>
              </a:spcAft>
              <a:buClr>
                <a:srgbClr val="FFFFFF"/>
              </a:buClr>
              <a:buSzPts val="1000"/>
              <a:buFont typeface="Arial"/>
              <a:buChar char="•"/>
            </a:pPr>
            <a:r>
              <a:rPr lang="en-US" sz="1000" b="1" dirty="0" err="1">
                <a:solidFill>
                  <a:srgbClr val="FFFFFF"/>
                </a:solidFill>
                <a:latin typeface="Arial" panose="020B0604020202020204" pitchFamily="34" charset="0"/>
                <a:cs typeface="Arial" panose="020B0604020202020204" pitchFamily="34" charset="0"/>
                <a:sym typeface="Arial"/>
              </a:rPr>
              <a:t>国</a:t>
            </a:r>
            <a:r>
              <a:rPr lang="en-US" sz="1000" b="1" dirty="0">
                <a:solidFill>
                  <a:srgbClr val="FFFFFF"/>
                </a:solidFill>
                <a:latin typeface="Arial" panose="020B0604020202020204" pitchFamily="34" charset="0"/>
                <a:cs typeface="Arial" panose="020B0604020202020204" pitchFamily="34" charset="0"/>
                <a:sym typeface="Arial"/>
              </a:rPr>
              <a:t> (</a:t>
            </a:r>
            <a:r>
              <a:rPr lang="en-US" sz="1000" b="1" dirty="0" err="1">
                <a:solidFill>
                  <a:srgbClr val="FFFFFF"/>
                </a:solidFill>
                <a:latin typeface="Arial" panose="020B0604020202020204" pitchFamily="34" charset="0"/>
                <a:cs typeface="Arial" panose="020B0604020202020204" pitchFamily="34" charset="0"/>
                <a:sym typeface="Arial"/>
              </a:rPr>
              <a:t>政治王朝</a:t>
            </a:r>
            <a:r>
              <a:rPr lang="en-US" sz="10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63500" algn="l" rtl="0">
              <a:spcBef>
                <a:spcPts val="0"/>
              </a:spcBef>
              <a:spcAft>
                <a:spcPts val="0"/>
              </a:spcAft>
              <a:buClr>
                <a:srgbClr val="FFFFFF"/>
              </a:buClr>
              <a:buSzPts val="1000"/>
              <a:buFont typeface="Arial"/>
              <a:buChar char="•"/>
            </a:pPr>
            <a:r>
              <a:rPr lang="en-US" sz="1000" b="1" dirty="0" err="1">
                <a:solidFill>
                  <a:srgbClr val="FFFFFF"/>
                </a:solidFill>
                <a:latin typeface="Arial" panose="020B0604020202020204" pitchFamily="34" charset="0"/>
                <a:cs typeface="Arial" panose="020B0604020202020204" pitchFamily="34" charset="0"/>
                <a:sym typeface="Arial"/>
              </a:rPr>
              <a:t>宝座</a:t>
            </a:r>
            <a:r>
              <a:rPr lang="en-US" sz="1000" b="1" dirty="0">
                <a:solidFill>
                  <a:srgbClr val="FFFFFF"/>
                </a:solidFill>
                <a:latin typeface="Arial" panose="020B0604020202020204" pitchFamily="34" charset="0"/>
                <a:cs typeface="Arial" panose="020B0604020202020204" pitchFamily="34" charset="0"/>
                <a:sym typeface="Arial"/>
              </a:rPr>
              <a:t> (</a:t>
            </a:r>
            <a:r>
              <a:rPr lang="en-US" sz="1000" b="1" dirty="0" err="1">
                <a:solidFill>
                  <a:srgbClr val="FFFFFF"/>
                </a:solidFill>
                <a:latin typeface="Arial" panose="020B0604020202020204" pitchFamily="34" charset="0"/>
                <a:cs typeface="Arial" panose="020B0604020202020204" pitchFamily="34" charset="0"/>
                <a:sym typeface="Arial"/>
              </a:rPr>
              <a:t>后裔接续掌权</a:t>
            </a:r>
            <a:r>
              <a:rPr lang="en-US" sz="10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63500" algn="l" rtl="0">
              <a:spcBef>
                <a:spcPts val="0"/>
              </a:spcBef>
              <a:spcAft>
                <a:spcPts val="0"/>
              </a:spcAft>
              <a:buClr>
                <a:srgbClr val="FFFFFF"/>
              </a:buClr>
              <a:buSzPts val="1000"/>
              <a:buFont typeface="Arial"/>
              <a:buChar char="•"/>
            </a:pPr>
            <a:r>
              <a:rPr lang="en-US" sz="1000" b="1" dirty="0" err="1">
                <a:solidFill>
                  <a:srgbClr val="FFFFFF"/>
                </a:solidFill>
                <a:latin typeface="Arial" panose="020B0604020202020204" pitchFamily="34" charset="0"/>
                <a:cs typeface="Arial" panose="020B0604020202020204" pitchFamily="34" charset="0"/>
                <a:sym typeface="Arial"/>
              </a:rPr>
              <a:t>圣殿</a:t>
            </a:r>
            <a:r>
              <a:rPr lang="en-US" sz="1000" b="1" dirty="0">
                <a:solidFill>
                  <a:srgbClr val="FFFFFF"/>
                </a:solidFill>
                <a:latin typeface="Arial" panose="020B0604020202020204" pitchFamily="34" charset="0"/>
                <a:cs typeface="Arial" panose="020B0604020202020204" pitchFamily="34" charset="0"/>
                <a:sym typeface="Arial"/>
              </a:rPr>
              <a:t> (</a:t>
            </a:r>
            <a:r>
              <a:rPr lang="en-US" sz="1000" b="1" dirty="0" err="1">
                <a:solidFill>
                  <a:srgbClr val="FFFFFF"/>
                </a:solidFill>
                <a:latin typeface="Arial" panose="020B0604020202020204" pitchFamily="34" charset="0"/>
                <a:cs typeface="Arial" panose="020B0604020202020204" pitchFamily="34" charset="0"/>
                <a:sym typeface="Arial"/>
              </a:rPr>
              <a:t>儿子来建造</a:t>
            </a:r>
            <a:r>
              <a:rPr lang="en-US" sz="10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5561" name="Google Shape;5561;p702"/>
          <p:cNvSpPr/>
          <p:nvPr/>
        </p:nvSpPr>
        <p:spPr>
          <a:xfrm>
            <a:off x="2270125" y="2519363"/>
            <a:ext cx="3200400" cy="6985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创世记 15:18 (参：申30:1-10)</a:t>
            </a:r>
            <a:r>
              <a:rPr lang="en-US" sz="1000" b="1" dirty="0" err="1">
                <a:solidFill>
                  <a:srgbClr val="FFFFFF"/>
                </a:solidFill>
                <a:latin typeface="Arial" panose="020B0604020202020204" pitchFamily="34" charset="0"/>
                <a:cs typeface="Arial" panose="020B0604020202020204" pitchFamily="34" charset="0"/>
                <a:sym typeface="Arial"/>
              </a:rPr>
              <a:t>的应许</a:t>
            </a:r>
            <a:r>
              <a:rPr lang="en-US" sz="10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63500" algn="l" rtl="0">
              <a:spcBef>
                <a:spcPts val="0"/>
              </a:spcBef>
              <a:spcAft>
                <a:spcPts val="0"/>
              </a:spcAft>
              <a:buClr>
                <a:srgbClr val="FFFFFF"/>
              </a:buClr>
              <a:buSzPts val="1000"/>
              <a:buFont typeface="Arial"/>
              <a:buChar char="•"/>
            </a:pPr>
            <a:r>
              <a:rPr lang="en-US" sz="1000" b="1" dirty="0" err="1">
                <a:solidFill>
                  <a:srgbClr val="FFFFFF"/>
                </a:solidFill>
                <a:latin typeface="Arial" panose="020B0604020202020204" pitchFamily="34" charset="0"/>
                <a:cs typeface="Arial" panose="020B0604020202020204" pitchFamily="34" charset="0"/>
                <a:sym typeface="Arial"/>
              </a:rPr>
              <a:t>从埃及哇地至幼发拉底河流域</a:t>
            </a:r>
            <a:r>
              <a:rPr lang="en-US" sz="1000" b="1" dirty="0">
                <a:solidFill>
                  <a:srgbClr val="FFFFFF"/>
                </a:solidFill>
                <a:latin typeface="Arial" panose="020B0604020202020204" pitchFamily="34" charset="0"/>
                <a:cs typeface="Arial" panose="020B0604020202020204" pitchFamily="34" charset="0"/>
                <a:sym typeface="Arial"/>
              </a:rPr>
              <a:t>(赛27:12)</a:t>
            </a:r>
            <a:endParaRPr b="1" dirty="0">
              <a:latin typeface="Arial" panose="020B0604020202020204" pitchFamily="34" charset="0"/>
              <a:cs typeface="Arial" panose="020B0604020202020204" pitchFamily="34" charset="0"/>
            </a:endParaRPr>
          </a:p>
          <a:p>
            <a:pPr marL="0" marR="0" lvl="0" indent="-63500" algn="l" rtl="0">
              <a:spcBef>
                <a:spcPts val="0"/>
              </a:spcBef>
              <a:spcAft>
                <a:spcPts val="0"/>
              </a:spcAft>
              <a:buClr>
                <a:srgbClr val="FFFFFF"/>
              </a:buClr>
              <a:buSzPts val="1000"/>
              <a:buFont typeface="Arial"/>
              <a:buChar char="•"/>
            </a:pPr>
            <a:r>
              <a:rPr lang="en-US" sz="1000" b="1" dirty="0" err="1">
                <a:solidFill>
                  <a:srgbClr val="FFFFFF"/>
                </a:solidFill>
                <a:latin typeface="Arial" panose="020B0604020202020204" pitchFamily="34" charset="0"/>
                <a:cs typeface="Arial" panose="020B0604020202020204" pitchFamily="34" charset="0"/>
                <a:sym typeface="Arial"/>
              </a:rPr>
              <a:t>被掳归回／重建之后，土地永久占有权</a:t>
            </a:r>
            <a:r>
              <a:rPr lang="en-US" sz="1000" b="1" dirty="0">
                <a:solidFill>
                  <a:srgbClr val="FFFFFF"/>
                </a:solidFill>
                <a:latin typeface="Arial" panose="020B0604020202020204" pitchFamily="34" charset="0"/>
                <a:cs typeface="Arial" panose="020B0604020202020204" pitchFamily="34" charset="0"/>
                <a:sym typeface="Arial"/>
              </a:rPr>
              <a:t>(创17:8) </a:t>
            </a:r>
            <a:endParaRPr b="1" dirty="0">
              <a:latin typeface="Arial" panose="020B0604020202020204" pitchFamily="34" charset="0"/>
              <a:cs typeface="Arial" panose="020B0604020202020204" pitchFamily="34" charset="0"/>
            </a:endParaRPr>
          </a:p>
          <a:p>
            <a:pPr marL="0" marR="0" lvl="0" indent="-63500" algn="l" rtl="0">
              <a:spcBef>
                <a:spcPts val="0"/>
              </a:spcBef>
              <a:spcAft>
                <a:spcPts val="0"/>
              </a:spcAft>
              <a:buClr>
                <a:srgbClr val="FFFFFF"/>
              </a:buClr>
              <a:buSzPts val="1000"/>
              <a:buFont typeface="Arial"/>
              <a:buChar char="•"/>
            </a:pPr>
            <a:r>
              <a:rPr lang="en-US" sz="1000" b="1" dirty="0" err="1">
                <a:solidFill>
                  <a:srgbClr val="FFFFFF"/>
                </a:solidFill>
                <a:latin typeface="Arial" panose="020B0604020202020204" pitchFamily="34" charset="0"/>
                <a:cs typeface="Arial" panose="020B0604020202020204" pitchFamily="34" charset="0"/>
                <a:sym typeface="Arial"/>
              </a:rPr>
              <a:t>因着巴勒斯坦地全世界蒙祝福</a:t>
            </a:r>
            <a:r>
              <a:rPr lang="en-US" sz="1000" b="1" dirty="0">
                <a:solidFill>
                  <a:srgbClr val="FFFFFF"/>
                </a:solidFill>
                <a:latin typeface="Arial" panose="020B0604020202020204" pitchFamily="34" charset="0"/>
                <a:cs typeface="Arial" panose="020B0604020202020204" pitchFamily="34" charset="0"/>
                <a:sym typeface="Arial"/>
              </a:rPr>
              <a:t> (赛14:1-2)</a:t>
            </a:r>
            <a:endParaRPr b="1" dirty="0">
              <a:latin typeface="Arial" panose="020B0604020202020204" pitchFamily="34" charset="0"/>
              <a:cs typeface="Arial" panose="020B0604020202020204" pitchFamily="34" charset="0"/>
            </a:endParaRPr>
          </a:p>
        </p:txBody>
      </p:sp>
      <p:sp>
        <p:nvSpPr>
          <p:cNvPr id="5562" name="Google Shape;5562;p702"/>
          <p:cNvSpPr/>
          <p:nvPr/>
        </p:nvSpPr>
        <p:spPr>
          <a:xfrm>
            <a:off x="5827489" y="836712"/>
            <a:ext cx="1120775" cy="6985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耶稣藉着教会以神奇的方式扩展张他的国度（太.13）</a:t>
            </a:r>
            <a:endParaRPr sz="1000" b="1" dirty="0">
              <a:solidFill>
                <a:srgbClr val="FFFFFF"/>
              </a:solidFill>
              <a:latin typeface="Arial" panose="020B0604020202020204" pitchFamily="34" charset="0"/>
              <a:cs typeface="Arial" panose="020B0604020202020204" pitchFamily="34" charset="0"/>
              <a:sym typeface="Arial"/>
            </a:endParaRPr>
          </a:p>
        </p:txBody>
      </p:sp>
      <p:sp>
        <p:nvSpPr>
          <p:cNvPr id="5563" name="Google Shape;5563;p702"/>
          <p:cNvSpPr/>
          <p:nvPr/>
        </p:nvSpPr>
        <p:spPr>
          <a:xfrm>
            <a:off x="4643438" y="836712"/>
            <a:ext cx="1076325" cy="6985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以色列拒绝弥赛亚国度的邀请</a:t>
            </a:r>
            <a:r>
              <a:rPr lang="en-US" sz="1000" b="1" dirty="0">
                <a:solidFill>
                  <a:srgbClr val="FFFFFF"/>
                </a:solidFill>
                <a:latin typeface="Arial" panose="020B0604020202020204" pitchFamily="34" charset="0"/>
                <a:cs typeface="Arial" panose="020B0604020202020204" pitchFamily="34" charset="0"/>
                <a:sym typeface="Arial"/>
              </a:rPr>
              <a:t>(</a:t>
            </a:r>
            <a:r>
              <a:rPr lang="en-US" sz="1000" b="1" dirty="0" err="1">
                <a:solidFill>
                  <a:srgbClr val="FFFFFF"/>
                </a:solidFill>
                <a:latin typeface="Arial" panose="020B0604020202020204" pitchFamily="34" charset="0"/>
                <a:cs typeface="Arial" panose="020B0604020202020204" pitchFamily="34" charset="0"/>
                <a:sym typeface="Arial"/>
              </a:rPr>
              <a:t>太</a:t>
            </a:r>
            <a:r>
              <a:rPr lang="en-US" sz="1000" b="1" dirty="0">
                <a:solidFill>
                  <a:srgbClr val="FFFFFF"/>
                </a:solidFill>
                <a:latin typeface="Arial" panose="020B0604020202020204" pitchFamily="34" charset="0"/>
                <a:cs typeface="Arial" panose="020B0604020202020204" pitchFamily="34" charset="0"/>
                <a:sym typeface="Arial"/>
              </a:rPr>
              <a:t>. 12:41-42; 23:37-39)</a:t>
            </a:r>
            <a:endParaRPr b="1" dirty="0">
              <a:latin typeface="Arial" panose="020B0604020202020204" pitchFamily="34" charset="0"/>
              <a:cs typeface="Arial" panose="020B0604020202020204" pitchFamily="34" charset="0"/>
            </a:endParaRPr>
          </a:p>
        </p:txBody>
      </p:sp>
      <p:sp>
        <p:nvSpPr>
          <p:cNvPr id="5564" name="Google Shape;5564;p702"/>
          <p:cNvSpPr/>
          <p:nvPr/>
        </p:nvSpPr>
        <p:spPr>
          <a:xfrm>
            <a:off x="6736035" y="836712"/>
            <a:ext cx="1076325" cy="85921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基督得胜以色列的仇敌，以色列全家都要得救（罗11:26-27）</a:t>
            </a:r>
            <a:endParaRPr sz="1000" b="1" dirty="0">
              <a:solidFill>
                <a:srgbClr val="FFFFFF"/>
              </a:solidFill>
              <a:latin typeface="Arial" panose="020B0604020202020204" pitchFamily="34" charset="0"/>
              <a:cs typeface="Arial" panose="020B0604020202020204" pitchFamily="34" charset="0"/>
              <a:sym typeface="Arial"/>
            </a:endParaRPr>
          </a:p>
        </p:txBody>
      </p:sp>
      <p:sp>
        <p:nvSpPr>
          <p:cNvPr id="5565" name="Google Shape;5565;p702"/>
          <p:cNvSpPr/>
          <p:nvPr/>
        </p:nvSpPr>
        <p:spPr>
          <a:xfrm rot="-5400000">
            <a:off x="5849938" y="1503363"/>
            <a:ext cx="228600" cy="76200"/>
          </a:xfrm>
          <a:prstGeom prst="rightArrow">
            <a:avLst>
              <a:gd name="adj1" fmla="val 50000"/>
              <a:gd name="adj2" fmla="val 150014"/>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66" name="Google Shape;5566;p702"/>
          <p:cNvSpPr/>
          <p:nvPr/>
        </p:nvSpPr>
        <p:spPr>
          <a:xfrm>
            <a:off x="5778500" y="4495800"/>
            <a:ext cx="3297238" cy="1193800"/>
          </a:xfrm>
          <a:prstGeom prst="rect">
            <a:avLst/>
          </a:prstGeom>
          <a:gradFill>
            <a:gsLst>
              <a:gs pos="0">
                <a:srgbClr val="438E00"/>
              </a:gs>
              <a:gs pos="100000">
                <a:srgbClr val="D9E8CC"/>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67" name="Google Shape;5567;p702"/>
          <p:cNvSpPr/>
          <p:nvPr/>
        </p:nvSpPr>
        <p:spPr>
          <a:xfrm>
            <a:off x="5784850" y="2101850"/>
            <a:ext cx="1981200" cy="1244600"/>
          </a:xfrm>
          <a:prstGeom prst="rect">
            <a:avLst/>
          </a:prstGeom>
          <a:gradFill>
            <a:gsLst>
              <a:gs pos="0">
                <a:srgbClr val="3E040E"/>
              </a:gs>
              <a:gs pos="100000">
                <a:srgbClr val="CF0E30"/>
              </a:gs>
            </a:gsLst>
            <a:lin ang="0" scaled="0"/>
          </a:gradFill>
          <a:ln w="12700" cap="flat" cmpd="sng">
            <a:solidFill>
              <a:srgbClr val="372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68" name="Google Shape;5568;p702"/>
          <p:cNvSpPr/>
          <p:nvPr/>
        </p:nvSpPr>
        <p:spPr>
          <a:xfrm>
            <a:off x="7688263" y="2103438"/>
            <a:ext cx="1384300" cy="1211262"/>
          </a:xfrm>
          <a:prstGeom prst="rect">
            <a:avLst/>
          </a:prstGeom>
          <a:solidFill>
            <a:srgbClr val="CF0E3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69" name="Google Shape;5569;p702"/>
          <p:cNvSpPr/>
          <p:nvPr/>
        </p:nvSpPr>
        <p:spPr>
          <a:xfrm>
            <a:off x="5778500" y="3311525"/>
            <a:ext cx="3289300" cy="1193800"/>
          </a:xfrm>
          <a:prstGeom prst="rect">
            <a:avLst/>
          </a:prstGeom>
          <a:gradFill>
            <a:gsLst>
              <a:gs pos="0">
                <a:srgbClr val="371C00"/>
              </a:gs>
              <a:gs pos="100000">
                <a:srgbClr val="BA5D00"/>
              </a:gs>
            </a:gsLst>
            <a:lin ang="0" scaled="0"/>
          </a:gra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70" name="Google Shape;5570;p702"/>
          <p:cNvSpPr/>
          <p:nvPr/>
        </p:nvSpPr>
        <p:spPr>
          <a:xfrm>
            <a:off x="5786438" y="2519363"/>
            <a:ext cx="1881187" cy="704850"/>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以色列因着拒绝弥赛亚受审判被赶逐出应许之地</a:t>
            </a:r>
            <a:r>
              <a:rPr lang="en-US" sz="1000" b="1" dirty="0">
                <a:solidFill>
                  <a:srgbClr val="FFFFFF"/>
                </a:solidFill>
                <a:latin typeface="Arial" panose="020B0604020202020204" pitchFamily="34" charset="0"/>
                <a:cs typeface="Arial" panose="020B0604020202020204" pitchFamily="34" charset="0"/>
                <a:sym typeface="Arial"/>
              </a:rPr>
              <a:t> 长达19世纪（主后70－1948）现在部分恢复（结37:1-7）</a:t>
            </a:r>
            <a:endParaRPr sz="1000" b="1" dirty="0">
              <a:solidFill>
                <a:srgbClr val="FFFFFF"/>
              </a:solidFill>
              <a:latin typeface="Arial" panose="020B0604020202020204" pitchFamily="34" charset="0"/>
              <a:cs typeface="Arial" panose="020B0604020202020204" pitchFamily="34" charset="0"/>
              <a:sym typeface="Arial"/>
            </a:endParaRPr>
          </a:p>
        </p:txBody>
      </p:sp>
      <p:sp>
        <p:nvSpPr>
          <p:cNvPr id="5571" name="Google Shape;5571;p702"/>
          <p:cNvSpPr/>
          <p:nvPr/>
        </p:nvSpPr>
        <p:spPr>
          <a:xfrm>
            <a:off x="6022975" y="3429000"/>
            <a:ext cx="1357337" cy="551433"/>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基督是教会的头，教会是属灵的圣殿（2:19-22; 林后6:16)</a:t>
            </a:r>
            <a:endParaRPr b="1" dirty="0">
              <a:latin typeface="Arial" panose="020B0604020202020204" pitchFamily="34" charset="0"/>
              <a:cs typeface="Arial" panose="020B0604020202020204" pitchFamily="34" charset="0"/>
            </a:endParaRPr>
          </a:p>
        </p:txBody>
      </p:sp>
      <p:sp>
        <p:nvSpPr>
          <p:cNvPr id="5572" name="Google Shape;5572;p702"/>
          <p:cNvSpPr/>
          <p:nvPr/>
        </p:nvSpPr>
        <p:spPr>
          <a:xfrm>
            <a:off x="5903913" y="4891088"/>
            <a:ext cx="1397000" cy="5461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新约前三项取代摩西律法（路22:20; 林后3:6)</a:t>
            </a:r>
            <a:endParaRPr b="1" dirty="0">
              <a:latin typeface="Arial" panose="020B0604020202020204" pitchFamily="34" charset="0"/>
              <a:cs typeface="Arial" panose="020B0604020202020204" pitchFamily="34" charset="0"/>
            </a:endParaRPr>
          </a:p>
        </p:txBody>
      </p:sp>
      <p:sp>
        <p:nvSpPr>
          <p:cNvPr id="5573" name="Google Shape;5573;p702"/>
          <p:cNvSpPr/>
          <p:nvPr/>
        </p:nvSpPr>
        <p:spPr>
          <a:xfrm rot="-5400000" flipH="1">
            <a:off x="7551738" y="1516063"/>
            <a:ext cx="228600" cy="76200"/>
          </a:xfrm>
          <a:prstGeom prst="rightArrow">
            <a:avLst>
              <a:gd name="adj1" fmla="val 50000"/>
              <a:gd name="adj2" fmla="val 150014"/>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cxnSp>
        <p:nvCxnSpPr>
          <p:cNvPr id="5574" name="Google Shape;5574;p702"/>
          <p:cNvCxnSpPr/>
          <p:nvPr/>
        </p:nvCxnSpPr>
        <p:spPr>
          <a:xfrm>
            <a:off x="7675563" y="1689100"/>
            <a:ext cx="0" cy="4038600"/>
          </a:xfrm>
          <a:prstGeom prst="straightConnector1">
            <a:avLst/>
          </a:prstGeom>
          <a:noFill/>
          <a:ln w="25400" cap="flat" cmpd="sng">
            <a:solidFill>
              <a:srgbClr val="000000"/>
            </a:solidFill>
            <a:prstDash val="solid"/>
            <a:round/>
            <a:headEnd type="none" w="med" len="med"/>
            <a:tailEnd type="none" w="med" len="med"/>
          </a:ln>
        </p:spPr>
      </p:cxnSp>
      <p:sp>
        <p:nvSpPr>
          <p:cNvPr id="5575" name="Google Shape;5575;p702"/>
          <p:cNvSpPr/>
          <p:nvPr/>
        </p:nvSpPr>
        <p:spPr>
          <a:xfrm>
            <a:off x="7553325" y="2115071"/>
            <a:ext cx="1590675" cy="225425"/>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900" b="1" dirty="0" err="1">
                <a:solidFill>
                  <a:srgbClr val="FFFFFF"/>
                </a:solidFill>
                <a:latin typeface="Arial" panose="020B0604020202020204" pitchFamily="34" charset="0"/>
                <a:cs typeface="Arial" panose="020B0604020202020204" pitchFamily="34" charset="0"/>
                <a:sym typeface="Arial"/>
              </a:rPr>
              <a:t>弥赛亚国度</a:t>
            </a:r>
            <a:endParaRPr b="1" dirty="0">
              <a:latin typeface="Arial" panose="020B0604020202020204" pitchFamily="34" charset="0"/>
              <a:cs typeface="Arial" panose="020B0604020202020204" pitchFamily="34" charset="0"/>
            </a:endParaRPr>
          </a:p>
        </p:txBody>
      </p:sp>
      <p:cxnSp>
        <p:nvCxnSpPr>
          <p:cNvPr id="5576" name="Google Shape;5576;p702"/>
          <p:cNvCxnSpPr/>
          <p:nvPr/>
        </p:nvCxnSpPr>
        <p:spPr>
          <a:xfrm>
            <a:off x="8458200" y="2057400"/>
            <a:ext cx="0" cy="3657600"/>
          </a:xfrm>
          <a:prstGeom prst="straightConnector1">
            <a:avLst/>
          </a:prstGeom>
          <a:noFill/>
          <a:ln w="12700" cap="flat" cmpd="sng">
            <a:solidFill>
              <a:srgbClr val="6E0043"/>
            </a:solidFill>
            <a:prstDash val="dot"/>
            <a:round/>
            <a:headEnd type="none" w="med" len="med"/>
            <a:tailEnd type="none" w="med" len="med"/>
          </a:ln>
        </p:spPr>
      </p:cxnSp>
      <p:sp>
        <p:nvSpPr>
          <p:cNvPr id="5577" name="Google Shape;5577;p702"/>
          <p:cNvSpPr/>
          <p:nvPr/>
        </p:nvSpPr>
        <p:spPr>
          <a:xfrm>
            <a:off x="7620000" y="2251596"/>
            <a:ext cx="1458913" cy="2413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千禧年永恒</a:t>
            </a:r>
            <a:endParaRPr sz="1000" b="1" dirty="0">
              <a:solidFill>
                <a:srgbClr val="FFFFFF"/>
              </a:solidFill>
              <a:latin typeface="Arial" panose="020B0604020202020204" pitchFamily="34" charset="0"/>
              <a:cs typeface="Arial" panose="020B0604020202020204" pitchFamily="34" charset="0"/>
              <a:sym typeface="Arial"/>
            </a:endParaRPr>
          </a:p>
        </p:txBody>
      </p:sp>
      <p:sp>
        <p:nvSpPr>
          <p:cNvPr id="5578" name="Google Shape;5578;p702"/>
          <p:cNvSpPr/>
          <p:nvPr/>
        </p:nvSpPr>
        <p:spPr>
          <a:xfrm>
            <a:off x="7627938" y="2502719"/>
            <a:ext cx="911225" cy="782265"/>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900" b="1" dirty="0">
                <a:solidFill>
                  <a:srgbClr val="FFFFFF"/>
                </a:solidFill>
                <a:latin typeface="Arial" panose="020B0604020202020204" pitchFamily="34" charset="0"/>
                <a:cs typeface="Arial" panose="020B0604020202020204" pitchFamily="34" charset="0"/>
                <a:sym typeface="Arial"/>
              </a:rPr>
              <a:t>完全恢复（结37:8-28) </a:t>
            </a:r>
            <a:r>
              <a:rPr lang="en-US" sz="900" b="1" dirty="0" err="1">
                <a:solidFill>
                  <a:srgbClr val="FFFFFF"/>
                </a:solidFill>
                <a:latin typeface="Arial" panose="020B0604020202020204" pitchFamily="34" charset="0"/>
                <a:cs typeface="Arial" panose="020B0604020202020204" pitchFamily="34" charset="0"/>
                <a:sym typeface="Arial"/>
              </a:rPr>
              <a:t>耶路撒冷世界的首府</a:t>
            </a:r>
            <a:r>
              <a:rPr lang="en-US" sz="900" b="1" dirty="0">
                <a:solidFill>
                  <a:srgbClr val="FFFFFF"/>
                </a:solidFill>
                <a:latin typeface="Arial" panose="020B0604020202020204" pitchFamily="34" charset="0"/>
                <a:cs typeface="Arial" panose="020B0604020202020204" pitchFamily="34" charset="0"/>
                <a:sym typeface="Arial"/>
              </a:rPr>
              <a:t>(</a:t>
            </a:r>
            <a:r>
              <a:rPr lang="en-US" sz="900" b="1" dirty="0" err="1">
                <a:solidFill>
                  <a:srgbClr val="FFFFFF"/>
                </a:solidFill>
                <a:latin typeface="Arial" panose="020B0604020202020204" pitchFamily="34" charset="0"/>
                <a:cs typeface="Arial" panose="020B0604020202020204" pitchFamily="34" charset="0"/>
                <a:sym typeface="Arial"/>
              </a:rPr>
              <a:t>赛</a:t>
            </a:r>
            <a:r>
              <a:rPr lang="en-US" sz="900" b="1" dirty="0">
                <a:solidFill>
                  <a:srgbClr val="FFFFFF"/>
                </a:solidFill>
                <a:latin typeface="Arial" panose="020B0604020202020204" pitchFamily="34" charset="0"/>
                <a:cs typeface="Arial" panose="020B0604020202020204" pitchFamily="34" charset="0"/>
                <a:sym typeface="Arial"/>
              </a:rPr>
              <a:t> 2:1-5)</a:t>
            </a:r>
            <a:endParaRPr b="1" dirty="0">
              <a:latin typeface="Arial" panose="020B0604020202020204" pitchFamily="34" charset="0"/>
              <a:cs typeface="Arial" panose="020B0604020202020204" pitchFamily="34" charset="0"/>
            </a:endParaRPr>
          </a:p>
        </p:txBody>
      </p:sp>
      <p:sp>
        <p:nvSpPr>
          <p:cNvPr id="5579" name="Google Shape;5579;p702"/>
          <p:cNvSpPr/>
          <p:nvPr/>
        </p:nvSpPr>
        <p:spPr>
          <a:xfrm>
            <a:off x="8380413" y="2633663"/>
            <a:ext cx="800099" cy="551433"/>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新耶路撒冷</a:t>
            </a:r>
            <a:endParaRPr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a:t>
            </a:r>
            <a:r>
              <a:rPr lang="en-US" sz="1000" b="1" dirty="0" err="1">
                <a:solidFill>
                  <a:srgbClr val="FFFFFF"/>
                </a:solidFill>
                <a:latin typeface="Arial" panose="020B0604020202020204" pitchFamily="34" charset="0"/>
                <a:cs typeface="Arial" panose="020B0604020202020204" pitchFamily="34" charset="0"/>
                <a:sym typeface="Arial"/>
              </a:rPr>
              <a:t>启</a:t>
            </a:r>
            <a:r>
              <a:rPr lang="en-US" sz="1000" b="1" dirty="0">
                <a:solidFill>
                  <a:srgbClr val="FFFFFF"/>
                </a:solidFill>
                <a:latin typeface="Arial" panose="020B0604020202020204" pitchFamily="34" charset="0"/>
                <a:cs typeface="Arial" panose="020B0604020202020204" pitchFamily="34" charset="0"/>
                <a:sym typeface="Arial"/>
              </a:rPr>
              <a:t> 21)</a:t>
            </a:r>
            <a:endParaRPr b="1" dirty="0">
              <a:latin typeface="Arial" panose="020B0604020202020204" pitchFamily="34" charset="0"/>
              <a:cs typeface="Arial" panose="020B0604020202020204" pitchFamily="34" charset="0"/>
            </a:endParaRPr>
          </a:p>
        </p:txBody>
      </p:sp>
      <p:sp>
        <p:nvSpPr>
          <p:cNvPr id="5580" name="Google Shape;5580;p702"/>
          <p:cNvSpPr/>
          <p:nvPr/>
        </p:nvSpPr>
        <p:spPr>
          <a:xfrm>
            <a:off x="7693025" y="3429000"/>
            <a:ext cx="803275" cy="698500"/>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基督作王与众圣徒统治全世界</a:t>
            </a:r>
            <a:endParaRPr sz="1000" b="1" dirty="0">
              <a:solidFill>
                <a:srgbClr val="FFFFFF"/>
              </a:solidFill>
              <a:latin typeface="Arial" panose="020B0604020202020204" pitchFamily="34" charset="0"/>
              <a:cs typeface="Arial" panose="020B0604020202020204" pitchFamily="34" charset="0"/>
              <a:sym typeface="Arial"/>
            </a:endParaRPr>
          </a:p>
        </p:txBody>
      </p:sp>
      <p:sp>
        <p:nvSpPr>
          <p:cNvPr id="5581" name="Google Shape;5581;p702"/>
          <p:cNvSpPr/>
          <p:nvPr/>
        </p:nvSpPr>
        <p:spPr>
          <a:xfrm>
            <a:off x="7818438" y="836712"/>
            <a:ext cx="1290066" cy="551433"/>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基督与众圣徒一同掌权（弗1:9-10; 启20:1-6; 22:5下）</a:t>
            </a:r>
            <a:endParaRPr sz="1000" b="1" dirty="0">
              <a:solidFill>
                <a:srgbClr val="FFFFFF"/>
              </a:solidFill>
              <a:latin typeface="Arial" panose="020B0604020202020204" pitchFamily="34" charset="0"/>
              <a:cs typeface="Arial" panose="020B0604020202020204" pitchFamily="34" charset="0"/>
              <a:sym typeface="Arial"/>
            </a:endParaRPr>
          </a:p>
        </p:txBody>
      </p:sp>
      <p:grpSp>
        <p:nvGrpSpPr>
          <p:cNvPr id="5582" name="Google Shape;5582;p702"/>
          <p:cNvGrpSpPr/>
          <p:nvPr/>
        </p:nvGrpSpPr>
        <p:grpSpPr>
          <a:xfrm>
            <a:off x="4648200" y="5105400"/>
            <a:ext cx="76200" cy="304800"/>
            <a:chOff x="2928" y="3216"/>
            <a:chExt cx="48" cy="192"/>
          </a:xfrm>
        </p:grpSpPr>
        <p:cxnSp>
          <p:nvCxnSpPr>
            <p:cNvPr id="5583" name="Google Shape;5583;p702"/>
            <p:cNvCxnSpPr/>
            <p:nvPr/>
          </p:nvCxnSpPr>
          <p:spPr>
            <a:xfrm>
              <a:off x="2928" y="3216"/>
              <a:ext cx="48" cy="0"/>
            </a:xfrm>
            <a:prstGeom prst="straightConnector1">
              <a:avLst/>
            </a:prstGeom>
            <a:noFill/>
            <a:ln w="12700" cap="flat" cmpd="sng">
              <a:solidFill>
                <a:schemeClr val="lt1"/>
              </a:solidFill>
              <a:prstDash val="solid"/>
              <a:round/>
              <a:headEnd type="none" w="med" len="med"/>
              <a:tailEnd type="none" w="med" len="med"/>
            </a:ln>
          </p:spPr>
        </p:cxnSp>
        <p:cxnSp>
          <p:nvCxnSpPr>
            <p:cNvPr id="5584" name="Google Shape;5584;p702"/>
            <p:cNvCxnSpPr/>
            <p:nvPr/>
          </p:nvCxnSpPr>
          <p:spPr>
            <a:xfrm>
              <a:off x="2928" y="3408"/>
              <a:ext cx="48" cy="0"/>
            </a:xfrm>
            <a:prstGeom prst="straightConnector1">
              <a:avLst/>
            </a:prstGeom>
            <a:noFill/>
            <a:ln w="12700" cap="flat" cmpd="sng">
              <a:solidFill>
                <a:schemeClr val="lt1"/>
              </a:solidFill>
              <a:prstDash val="solid"/>
              <a:round/>
              <a:headEnd type="none" w="med" len="med"/>
              <a:tailEnd type="none" w="med" len="med"/>
            </a:ln>
          </p:spPr>
        </p:cxnSp>
        <p:cxnSp>
          <p:nvCxnSpPr>
            <p:cNvPr id="5585" name="Google Shape;5585;p702"/>
            <p:cNvCxnSpPr/>
            <p:nvPr/>
          </p:nvCxnSpPr>
          <p:spPr>
            <a:xfrm>
              <a:off x="2976" y="3216"/>
              <a:ext cx="0" cy="192"/>
            </a:xfrm>
            <a:prstGeom prst="straightConnector1">
              <a:avLst/>
            </a:prstGeom>
            <a:noFill/>
            <a:ln w="12700" cap="flat" cmpd="sng">
              <a:solidFill>
                <a:schemeClr val="lt1"/>
              </a:solidFill>
              <a:prstDash val="solid"/>
              <a:round/>
              <a:headEnd type="none" w="med" len="med"/>
              <a:tailEnd type="none" w="med" len="med"/>
            </a:ln>
          </p:spPr>
        </p:cxnSp>
      </p:grpSp>
      <p:grpSp>
        <p:nvGrpSpPr>
          <p:cNvPr id="5586" name="Google Shape;5586;p702"/>
          <p:cNvGrpSpPr/>
          <p:nvPr/>
        </p:nvGrpSpPr>
        <p:grpSpPr>
          <a:xfrm>
            <a:off x="4876800" y="5426075"/>
            <a:ext cx="76200" cy="212725"/>
            <a:chOff x="3072" y="3418"/>
            <a:chExt cx="48" cy="134"/>
          </a:xfrm>
        </p:grpSpPr>
        <p:cxnSp>
          <p:nvCxnSpPr>
            <p:cNvPr id="5587" name="Google Shape;5587;p702"/>
            <p:cNvCxnSpPr/>
            <p:nvPr/>
          </p:nvCxnSpPr>
          <p:spPr>
            <a:xfrm>
              <a:off x="3072" y="3418"/>
              <a:ext cx="48" cy="0"/>
            </a:xfrm>
            <a:prstGeom prst="straightConnector1">
              <a:avLst/>
            </a:prstGeom>
            <a:noFill/>
            <a:ln w="12700" cap="flat" cmpd="sng">
              <a:solidFill>
                <a:schemeClr val="lt1"/>
              </a:solidFill>
              <a:prstDash val="solid"/>
              <a:round/>
              <a:headEnd type="none" w="med" len="med"/>
              <a:tailEnd type="none" w="med" len="med"/>
            </a:ln>
          </p:spPr>
        </p:cxnSp>
        <p:cxnSp>
          <p:nvCxnSpPr>
            <p:cNvPr id="5588" name="Google Shape;5588;p702"/>
            <p:cNvCxnSpPr/>
            <p:nvPr/>
          </p:nvCxnSpPr>
          <p:spPr>
            <a:xfrm>
              <a:off x="3072" y="3552"/>
              <a:ext cx="48" cy="0"/>
            </a:xfrm>
            <a:prstGeom prst="straightConnector1">
              <a:avLst/>
            </a:prstGeom>
            <a:noFill/>
            <a:ln w="12700" cap="flat" cmpd="sng">
              <a:solidFill>
                <a:schemeClr val="lt1"/>
              </a:solidFill>
              <a:prstDash val="solid"/>
              <a:round/>
              <a:headEnd type="none" w="med" len="med"/>
              <a:tailEnd type="none" w="med" len="med"/>
            </a:ln>
          </p:spPr>
        </p:cxnSp>
        <p:cxnSp>
          <p:nvCxnSpPr>
            <p:cNvPr id="5589" name="Google Shape;5589;p702"/>
            <p:cNvCxnSpPr/>
            <p:nvPr/>
          </p:nvCxnSpPr>
          <p:spPr>
            <a:xfrm>
              <a:off x="3120" y="3418"/>
              <a:ext cx="0" cy="134"/>
            </a:xfrm>
            <a:prstGeom prst="straightConnector1">
              <a:avLst/>
            </a:prstGeom>
            <a:noFill/>
            <a:ln w="12700" cap="flat" cmpd="sng">
              <a:solidFill>
                <a:schemeClr val="lt1"/>
              </a:solidFill>
              <a:prstDash val="solid"/>
              <a:round/>
              <a:headEnd type="none" w="med" len="med"/>
              <a:tailEnd type="none" w="med" len="med"/>
            </a:ln>
          </p:spPr>
        </p:cxnSp>
      </p:grpSp>
      <p:sp>
        <p:nvSpPr>
          <p:cNvPr id="5590" name="Google Shape;5590;p702"/>
          <p:cNvSpPr/>
          <p:nvPr/>
        </p:nvSpPr>
        <p:spPr>
          <a:xfrm rot="-5400000">
            <a:off x="1504951" y="2586037"/>
            <a:ext cx="590550" cy="33337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600" b="1" dirty="0" err="1">
                <a:solidFill>
                  <a:srgbClr val="FFFFFF"/>
                </a:solidFill>
                <a:latin typeface="Arial" panose="020B0604020202020204" pitchFamily="34" charset="0"/>
                <a:cs typeface="Arial" panose="020B0604020202020204" pitchFamily="34" charset="0"/>
                <a:sym typeface="Arial"/>
              </a:rPr>
              <a:t>土地</a:t>
            </a:r>
            <a:endParaRPr b="1" dirty="0">
              <a:latin typeface="Arial" panose="020B0604020202020204" pitchFamily="34" charset="0"/>
              <a:cs typeface="Arial" panose="020B0604020202020204" pitchFamily="34" charset="0"/>
            </a:endParaRPr>
          </a:p>
        </p:txBody>
      </p:sp>
      <p:sp>
        <p:nvSpPr>
          <p:cNvPr id="5591" name="Google Shape;5591;p702"/>
          <p:cNvSpPr/>
          <p:nvPr/>
        </p:nvSpPr>
        <p:spPr>
          <a:xfrm rot="-5400000">
            <a:off x="1889126" y="3760787"/>
            <a:ext cx="590550" cy="33337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600" b="1" dirty="0" err="1">
                <a:solidFill>
                  <a:srgbClr val="FFFFFF"/>
                </a:solidFill>
                <a:latin typeface="Arial" panose="020B0604020202020204" pitchFamily="34" charset="0"/>
                <a:cs typeface="Arial" panose="020B0604020202020204" pitchFamily="34" charset="0"/>
                <a:sym typeface="Arial"/>
              </a:rPr>
              <a:t>后裔</a:t>
            </a:r>
            <a:endParaRPr b="1" dirty="0">
              <a:latin typeface="Arial" panose="020B0604020202020204" pitchFamily="34" charset="0"/>
              <a:cs typeface="Arial" panose="020B0604020202020204" pitchFamily="34" charset="0"/>
            </a:endParaRPr>
          </a:p>
        </p:txBody>
      </p:sp>
      <p:sp>
        <p:nvSpPr>
          <p:cNvPr id="5592" name="Google Shape;5592;p702"/>
          <p:cNvSpPr/>
          <p:nvPr/>
        </p:nvSpPr>
        <p:spPr>
          <a:xfrm rot="-5400000">
            <a:off x="2554288" y="5145087"/>
            <a:ext cx="590550" cy="33337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600" b="1" dirty="0" err="1">
                <a:solidFill>
                  <a:srgbClr val="FFFFFF"/>
                </a:solidFill>
                <a:latin typeface="Arial" panose="020B0604020202020204" pitchFamily="34" charset="0"/>
                <a:cs typeface="Arial" panose="020B0604020202020204" pitchFamily="34" charset="0"/>
                <a:sym typeface="Arial"/>
              </a:rPr>
              <a:t>祝福</a:t>
            </a:r>
            <a:endParaRPr b="1" dirty="0">
              <a:latin typeface="Arial" panose="020B0604020202020204" pitchFamily="34" charset="0"/>
              <a:cs typeface="Arial" panose="020B0604020202020204" pitchFamily="34" charset="0"/>
            </a:endParaRPr>
          </a:p>
        </p:txBody>
      </p:sp>
      <p:sp>
        <p:nvSpPr>
          <p:cNvPr id="5593" name="Google Shape;5593;p702"/>
          <p:cNvSpPr/>
          <p:nvPr/>
        </p:nvSpPr>
        <p:spPr>
          <a:xfrm rot="-5400000">
            <a:off x="1069975" y="3783013"/>
            <a:ext cx="962025" cy="2413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创世记 12:1-3</a:t>
            </a:r>
            <a:endParaRPr b="1" dirty="0">
              <a:latin typeface="Arial" panose="020B0604020202020204" pitchFamily="34" charset="0"/>
              <a:cs typeface="Arial" panose="020B0604020202020204" pitchFamily="34" charset="0"/>
            </a:endParaRPr>
          </a:p>
        </p:txBody>
      </p:sp>
      <p:sp>
        <p:nvSpPr>
          <p:cNvPr id="5594" name="Google Shape;5594;p702"/>
          <p:cNvSpPr/>
          <p:nvPr/>
        </p:nvSpPr>
        <p:spPr>
          <a:xfrm>
            <a:off x="8385175" y="3429000"/>
            <a:ext cx="750888" cy="6985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 基督将国度呈递给天父（林前15:24）</a:t>
            </a:r>
            <a:endParaRPr sz="1000" b="1" dirty="0">
              <a:solidFill>
                <a:srgbClr val="FFFFFF"/>
              </a:solidFill>
              <a:latin typeface="Arial" panose="020B0604020202020204" pitchFamily="34" charset="0"/>
              <a:cs typeface="Arial" panose="020B0604020202020204" pitchFamily="34" charset="0"/>
              <a:sym typeface="Arial"/>
            </a:endParaRPr>
          </a:p>
        </p:txBody>
      </p:sp>
      <p:grpSp>
        <p:nvGrpSpPr>
          <p:cNvPr id="5595" name="Google Shape;5595;p702"/>
          <p:cNvGrpSpPr/>
          <p:nvPr/>
        </p:nvGrpSpPr>
        <p:grpSpPr>
          <a:xfrm>
            <a:off x="7823200" y="1676400"/>
            <a:ext cx="611188" cy="450850"/>
            <a:chOff x="4928" y="1056"/>
            <a:chExt cx="385" cy="284"/>
          </a:xfrm>
        </p:grpSpPr>
        <p:sp>
          <p:nvSpPr>
            <p:cNvPr id="5596" name="Google Shape;5596;p702"/>
            <p:cNvSpPr/>
            <p:nvPr/>
          </p:nvSpPr>
          <p:spPr>
            <a:xfrm>
              <a:off x="4928" y="1056"/>
              <a:ext cx="385" cy="193"/>
            </a:xfrm>
            <a:custGeom>
              <a:avLst/>
              <a:gdLst/>
              <a:ahLst/>
              <a:cxnLst/>
              <a:rect l="l" t="t" r="r" b="b"/>
              <a:pathLst>
                <a:path w="385" h="193" extrusionOk="0">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sp>
          <p:nvSpPr>
            <p:cNvPr id="5597" name="Google Shape;5597;p702"/>
            <p:cNvSpPr/>
            <p:nvPr/>
          </p:nvSpPr>
          <p:spPr>
            <a:xfrm>
              <a:off x="4928" y="1248"/>
              <a:ext cx="384" cy="48"/>
            </a:xfrm>
            <a:prstGeom prst="rect">
              <a:avLst/>
            </a:pr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598" name="Google Shape;5598;p702"/>
            <p:cNvSpPr/>
            <p:nvPr/>
          </p:nvSpPr>
          <p:spPr>
            <a:xfrm>
              <a:off x="4932" y="1252"/>
              <a:ext cx="376" cy="88"/>
            </a:xfrm>
            <a:prstGeom prst="ellipse">
              <a:avLst/>
            </a:prstGeom>
            <a:solidFill>
              <a:schemeClr val="hlink"/>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cxnSp>
          <p:nvCxnSpPr>
            <p:cNvPr id="5599" name="Google Shape;5599;p702"/>
            <p:cNvCxnSpPr/>
            <p:nvPr/>
          </p:nvCxnSpPr>
          <p:spPr>
            <a:xfrm>
              <a:off x="4928" y="1248"/>
              <a:ext cx="0" cy="48"/>
            </a:xfrm>
            <a:prstGeom prst="straightConnector1">
              <a:avLst/>
            </a:prstGeom>
            <a:noFill/>
            <a:ln w="12700" cap="flat" cmpd="sng">
              <a:solidFill>
                <a:schemeClr val="lt1"/>
              </a:solidFill>
              <a:prstDash val="solid"/>
              <a:round/>
              <a:headEnd type="none" w="med" len="med"/>
              <a:tailEnd type="none" w="med" len="med"/>
            </a:ln>
          </p:spPr>
        </p:cxnSp>
        <p:cxnSp>
          <p:nvCxnSpPr>
            <p:cNvPr id="5600" name="Google Shape;5600;p702"/>
            <p:cNvCxnSpPr/>
            <p:nvPr/>
          </p:nvCxnSpPr>
          <p:spPr>
            <a:xfrm>
              <a:off x="5312" y="1248"/>
              <a:ext cx="0" cy="48"/>
            </a:xfrm>
            <a:prstGeom prst="straightConnector1">
              <a:avLst/>
            </a:prstGeom>
            <a:noFill/>
            <a:ln w="12700" cap="flat" cmpd="sng">
              <a:solidFill>
                <a:schemeClr val="lt1"/>
              </a:solidFill>
              <a:prstDash val="solid"/>
              <a:round/>
              <a:headEnd type="none" w="med" len="med"/>
              <a:tailEnd type="none" w="med" len="med"/>
            </a:ln>
          </p:spPr>
        </p:cxnSp>
      </p:grpSp>
      <p:grpSp>
        <p:nvGrpSpPr>
          <p:cNvPr id="5601" name="Google Shape;5601;p702"/>
          <p:cNvGrpSpPr/>
          <p:nvPr/>
        </p:nvGrpSpPr>
        <p:grpSpPr>
          <a:xfrm>
            <a:off x="4800600" y="5203825"/>
            <a:ext cx="1184275" cy="104775"/>
            <a:chOff x="3024" y="3278"/>
            <a:chExt cx="746" cy="66"/>
          </a:xfrm>
        </p:grpSpPr>
        <p:cxnSp>
          <p:nvCxnSpPr>
            <p:cNvPr id="5602" name="Google Shape;5602;p702"/>
            <p:cNvCxnSpPr/>
            <p:nvPr/>
          </p:nvCxnSpPr>
          <p:spPr>
            <a:xfrm>
              <a:off x="3024" y="3312"/>
              <a:ext cx="672" cy="0"/>
            </a:xfrm>
            <a:prstGeom prst="straightConnector1">
              <a:avLst/>
            </a:prstGeom>
            <a:noFill/>
            <a:ln w="12700" cap="flat" cmpd="sng">
              <a:solidFill>
                <a:schemeClr val="lt1"/>
              </a:solidFill>
              <a:prstDash val="dot"/>
              <a:round/>
              <a:headEnd type="none" w="med" len="med"/>
              <a:tailEnd type="none" w="med" len="med"/>
            </a:ln>
          </p:spPr>
        </p:cxnSp>
        <p:sp>
          <p:nvSpPr>
            <p:cNvPr id="5603" name="Google Shape;5603;p702"/>
            <p:cNvSpPr/>
            <p:nvPr/>
          </p:nvSpPr>
          <p:spPr>
            <a:xfrm rot="5400000">
              <a:off x="3717" y="3291"/>
              <a:ext cx="66" cy="40"/>
            </a:xfrm>
            <a:prstGeom prst="triangle">
              <a:avLst>
                <a:gd name="adj" fmla="val 49995"/>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grpSp>
      <p:grpSp>
        <p:nvGrpSpPr>
          <p:cNvPr id="5604" name="Google Shape;5604;p702"/>
          <p:cNvGrpSpPr/>
          <p:nvPr/>
        </p:nvGrpSpPr>
        <p:grpSpPr>
          <a:xfrm>
            <a:off x="4954588" y="5489575"/>
            <a:ext cx="3001962" cy="104775"/>
            <a:chOff x="3168" y="3458"/>
            <a:chExt cx="1891" cy="66"/>
          </a:xfrm>
        </p:grpSpPr>
        <p:cxnSp>
          <p:nvCxnSpPr>
            <p:cNvPr id="5605" name="Google Shape;5605;p702"/>
            <p:cNvCxnSpPr/>
            <p:nvPr/>
          </p:nvCxnSpPr>
          <p:spPr>
            <a:xfrm>
              <a:off x="3168" y="3493"/>
              <a:ext cx="1812" cy="6"/>
            </a:xfrm>
            <a:prstGeom prst="straightConnector1">
              <a:avLst/>
            </a:prstGeom>
            <a:noFill/>
            <a:ln w="12700" cap="flat" cmpd="sng">
              <a:solidFill>
                <a:srgbClr val="000000"/>
              </a:solidFill>
              <a:prstDash val="dot"/>
              <a:round/>
              <a:headEnd type="none" w="med" len="med"/>
              <a:tailEnd type="none" w="med" len="med"/>
            </a:ln>
          </p:spPr>
        </p:cxnSp>
        <p:sp>
          <p:nvSpPr>
            <p:cNvPr id="5606" name="Google Shape;5606;p702"/>
            <p:cNvSpPr/>
            <p:nvPr/>
          </p:nvSpPr>
          <p:spPr>
            <a:xfrm rot="5400000">
              <a:off x="5006" y="3471"/>
              <a:ext cx="66" cy="40"/>
            </a:xfrm>
            <a:prstGeom prst="triangle">
              <a:avLst>
                <a:gd name="adj" fmla="val 49995"/>
              </a:avLst>
            </a:prstGeom>
            <a:solidFill>
              <a:srgbClr val="000000"/>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grpSp>
      <p:sp>
        <p:nvSpPr>
          <p:cNvPr id="5607" name="Google Shape;5607;p702"/>
          <p:cNvSpPr/>
          <p:nvPr/>
        </p:nvSpPr>
        <p:spPr>
          <a:xfrm>
            <a:off x="0" y="6400800"/>
            <a:ext cx="9177338" cy="393700"/>
          </a:xfrm>
          <a:prstGeom prst="rect">
            <a:avLst/>
          </a:prstGeom>
          <a:solidFill>
            <a:schemeClr val="l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dirty="0" err="1">
                <a:solidFill>
                  <a:srgbClr val="000A0D"/>
                </a:solidFill>
                <a:latin typeface="Arial" panose="020B0604020202020204" pitchFamily="34" charset="0"/>
                <a:cs typeface="Arial" panose="020B0604020202020204" pitchFamily="34" charset="0"/>
                <a:sym typeface="Arial"/>
              </a:rPr>
              <a:t>经文突出强调双重国度之约。以色列的角色从亚伯拉罕到基督其内涵延伸至教会（继续中</a:t>
            </a:r>
            <a:r>
              <a:rPr lang="en-US" sz="1200" b="1" dirty="0">
                <a:solidFill>
                  <a:srgbClr val="000A0D"/>
                </a:solidFill>
                <a:latin typeface="Arial" panose="020B0604020202020204" pitchFamily="34" charset="0"/>
                <a:cs typeface="Arial" panose="020B0604020202020204" pitchFamily="34" charset="0"/>
                <a:sym typeface="Arial"/>
              </a:rPr>
              <a:t>），</a:t>
            </a:r>
            <a:r>
              <a:rPr lang="en-US" sz="1200" b="1" dirty="0" err="1">
                <a:solidFill>
                  <a:srgbClr val="000A0D"/>
                </a:solidFill>
                <a:latin typeface="Arial" panose="020B0604020202020204" pitchFamily="34" charset="0"/>
                <a:cs typeface="Arial" panose="020B0604020202020204" pitchFamily="34" charset="0"/>
                <a:sym typeface="Arial"/>
              </a:rPr>
              <a:t>而教会并非指“新以色列人</a:t>
            </a:r>
            <a:r>
              <a:rPr lang="en-US" sz="1200" b="1" dirty="0">
                <a:solidFill>
                  <a:srgbClr val="000A0D"/>
                </a:solidFill>
                <a:latin typeface="Arial" panose="020B0604020202020204" pitchFamily="34" charset="0"/>
                <a:cs typeface="Arial" panose="020B0604020202020204" pitchFamily="34" charset="0"/>
                <a:sym typeface="Arial"/>
              </a:rPr>
              <a:t>”</a:t>
            </a:r>
            <a:br>
              <a:rPr lang="en-US" sz="1200" b="1" dirty="0">
                <a:solidFill>
                  <a:srgbClr val="000A0D"/>
                </a:solidFill>
                <a:latin typeface="Arial" panose="020B0604020202020204" pitchFamily="34" charset="0"/>
                <a:cs typeface="Arial" panose="020B0604020202020204" pitchFamily="34" charset="0"/>
                <a:sym typeface="Arial"/>
              </a:rPr>
            </a:br>
            <a:r>
              <a:rPr lang="en-US" sz="1200" b="1" dirty="0">
                <a:solidFill>
                  <a:srgbClr val="000A0D"/>
                </a:solidFill>
                <a:latin typeface="Arial" panose="020B0604020202020204" pitchFamily="34" charset="0"/>
                <a:cs typeface="Arial" panose="020B0604020202020204" pitchFamily="34" charset="0"/>
                <a:sym typeface="Arial"/>
              </a:rPr>
              <a:t>（</a:t>
            </a:r>
            <a:r>
              <a:rPr lang="en-US" sz="1200" b="1" dirty="0" err="1">
                <a:solidFill>
                  <a:srgbClr val="000A0D"/>
                </a:solidFill>
                <a:latin typeface="Arial" panose="020B0604020202020204" pitchFamily="34" charset="0"/>
                <a:cs typeface="Arial" panose="020B0604020202020204" pitchFamily="34" charset="0"/>
                <a:sym typeface="Arial"/>
              </a:rPr>
              <a:t>不连续）以便取代以色列民族。以色列将在基督第二次降临时信靠基督从而再现其世界显赫地位</a:t>
            </a:r>
            <a:r>
              <a:rPr lang="en-US" sz="1200" b="1" dirty="0">
                <a:solidFill>
                  <a:srgbClr val="000A0D"/>
                </a:solidFill>
                <a:latin typeface="Arial" panose="020B0604020202020204" pitchFamily="34" charset="0"/>
                <a:cs typeface="Arial" panose="020B0604020202020204" pitchFamily="34" charset="0"/>
                <a:sym typeface="Arial"/>
              </a:rPr>
              <a:t>。</a:t>
            </a:r>
            <a:endParaRPr sz="1200" b="1" dirty="0">
              <a:solidFill>
                <a:srgbClr val="000A0D"/>
              </a:solidFill>
              <a:latin typeface="Arial" panose="020B0604020202020204" pitchFamily="34" charset="0"/>
              <a:cs typeface="Arial" panose="020B0604020202020204" pitchFamily="34" charset="0"/>
              <a:sym typeface="Arial"/>
            </a:endParaRPr>
          </a:p>
        </p:txBody>
      </p:sp>
      <p:sp>
        <p:nvSpPr>
          <p:cNvPr id="5608" name="Google Shape;5608;p702"/>
          <p:cNvSpPr/>
          <p:nvPr/>
        </p:nvSpPr>
        <p:spPr>
          <a:xfrm>
            <a:off x="5114925" y="2095500"/>
            <a:ext cx="52387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err="1">
                <a:solidFill>
                  <a:srgbClr val="FFFFFF"/>
                </a:solidFill>
                <a:latin typeface="Arial" panose="020B0604020202020204" pitchFamily="34" charset="0"/>
                <a:cs typeface="Arial" panose="020B0604020202020204" pitchFamily="34" charset="0"/>
                <a:sym typeface="Arial"/>
              </a:rPr>
              <a:t>以色列</a:t>
            </a:r>
            <a:endParaRPr b="1" dirty="0">
              <a:latin typeface="Arial" panose="020B0604020202020204" pitchFamily="34" charset="0"/>
              <a:cs typeface="Arial" panose="020B0604020202020204" pitchFamily="34" charset="0"/>
            </a:endParaRPr>
          </a:p>
        </p:txBody>
      </p:sp>
      <p:sp>
        <p:nvSpPr>
          <p:cNvPr id="5609" name="Google Shape;5609;p702"/>
          <p:cNvSpPr/>
          <p:nvPr/>
        </p:nvSpPr>
        <p:spPr>
          <a:xfrm>
            <a:off x="6394450" y="2095500"/>
            <a:ext cx="40957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err="1">
                <a:solidFill>
                  <a:srgbClr val="FFFFFF"/>
                </a:solidFill>
                <a:latin typeface="Arial" panose="020B0604020202020204" pitchFamily="34" charset="0"/>
                <a:cs typeface="Arial" panose="020B0604020202020204" pitchFamily="34" charset="0"/>
                <a:sym typeface="Arial"/>
              </a:rPr>
              <a:t>教会</a:t>
            </a:r>
            <a:endParaRPr b="1" dirty="0">
              <a:latin typeface="Arial" panose="020B0604020202020204" pitchFamily="34" charset="0"/>
              <a:cs typeface="Arial" panose="020B0604020202020204" pitchFamily="34" charset="0"/>
            </a:endParaRPr>
          </a:p>
        </p:txBody>
      </p:sp>
      <p:sp>
        <p:nvSpPr>
          <p:cNvPr id="5610" name="Google Shape;5610;p702"/>
          <p:cNvSpPr/>
          <p:nvPr/>
        </p:nvSpPr>
        <p:spPr>
          <a:xfrm>
            <a:off x="5011738" y="2239963"/>
            <a:ext cx="722312" cy="211137"/>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800" b="1" dirty="0" err="1">
                <a:solidFill>
                  <a:srgbClr val="FFFFFF"/>
                </a:solidFill>
                <a:latin typeface="Arial" panose="020B0604020202020204" pitchFamily="34" charset="0"/>
                <a:cs typeface="Arial" panose="020B0604020202020204" pitchFamily="34" charset="0"/>
                <a:sym typeface="Arial"/>
              </a:rPr>
              <a:t>民族的焦点</a:t>
            </a:r>
            <a:r>
              <a:rPr lang="en-US" sz="8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pic>
        <p:nvPicPr>
          <p:cNvPr id="5611" name="Google Shape;5611;p702"/>
          <p:cNvPicPr preferRelativeResize="0"/>
          <p:nvPr/>
        </p:nvPicPr>
        <p:blipFill rotWithShape="1">
          <a:blip r:embed="rId3">
            <a:alphaModFix/>
          </a:blip>
          <a:srcRect/>
          <a:stretch/>
        </p:blipFill>
        <p:spPr>
          <a:xfrm>
            <a:off x="381000" y="49213"/>
            <a:ext cx="665163" cy="636587"/>
          </a:xfrm>
          <a:prstGeom prst="rect">
            <a:avLst/>
          </a:prstGeom>
          <a:noFill/>
          <a:ln>
            <a:noFill/>
          </a:ln>
        </p:spPr>
      </p:pic>
      <p:sp>
        <p:nvSpPr>
          <p:cNvPr id="5612" name="Google Shape;5612;p702"/>
          <p:cNvSpPr/>
          <p:nvPr/>
        </p:nvSpPr>
        <p:spPr>
          <a:xfrm>
            <a:off x="6132513" y="2239963"/>
            <a:ext cx="1012825" cy="2413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a:t>
            </a:r>
            <a:r>
              <a:rPr lang="en-US" sz="1000" b="1" dirty="0" err="1">
                <a:solidFill>
                  <a:srgbClr val="FFFFFF"/>
                </a:solidFill>
                <a:latin typeface="Arial" panose="020B0604020202020204" pitchFamily="34" charset="0"/>
                <a:cs typeface="Arial" panose="020B0604020202020204" pitchFamily="34" charset="0"/>
                <a:sym typeface="Arial"/>
              </a:rPr>
              <a:t>新人</a:t>
            </a:r>
            <a:r>
              <a:rPr lang="en-US" sz="1000" b="1" dirty="0">
                <a:solidFill>
                  <a:srgbClr val="FFFFFF"/>
                </a:solidFill>
                <a:latin typeface="Arial" panose="020B0604020202020204" pitchFamily="34" charset="0"/>
                <a:cs typeface="Arial" panose="020B0604020202020204" pitchFamily="34" charset="0"/>
                <a:sym typeface="Arial"/>
              </a:rPr>
              <a:t>” (弗2:15)</a:t>
            </a:r>
            <a:endParaRPr b="1" dirty="0">
              <a:latin typeface="Arial" panose="020B0604020202020204" pitchFamily="34" charset="0"/>
              <a:cs typeface="Arial" panose="020B0604020202020204" pitchFamily="34" charset="0"/>
            </a:endParaRPr>
          </a:p>
        </p:txBody>
      </p:sp>
      <p:cxnSp>
        <p:nvCxnSpPr>
          <p:cNvPr id="5613" name="Google Shape;5613;p702"/>
          <p:cNvCxnSpPr/>
          <p:nvPr/>
        </p:nvCxnSpPr>
        <p:spPr>
          <a:xfrm>
            <a:off x="5783263" y="2116138"/>
            <a:ext cx="7937" cy="2379662"/>
          </a:xfrm>
          <a:prstGeom prst="straightConnector1">
            <a:avLst/>
          </a:prstGeom>
          <a:noFill/>
          <a:ln w="12700" cap="flat" cmpd="sng">
            <a:solidFill>
              <a:schemeClr val="lt1"/>
            </a:solidFill>
            <a:prstDash val="solid"/>
            <a:round/>
            <a:headEnd type="none" w="med" len="med"/>
            <a:tailEnd type="none" w="med" len="med"/>
          </a:ln>
        </p:spPr>
      </p:cxnSp>
      <p:sp>
        <p:nvSpPr>
          <p:cNvPr id="5614" name="Google Shape;5614;p702"/>
          <p:cNvSpPr/>
          <p:nvPr/>
        </p:nvSpPr>
        <p:spPr>
          <a:xfrm>
            <a:off x="8029575" y="5772150"/>
            <a:ext cx="1079500" cy="393700"/>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第五版</a:t>
            </a:r>
            <a:endParaRPr b="1" dirty="0">
              <a:latin typeface="Arial" panose="020B0604020202020204" pitchFamily="34" charset="0"/>
              <a:cs typeface="Arial" panose="020B0604020202020204" pitchFamily="34" charset="0"/>
            </a:endParaRPr>
          </a:p>
          <a:p>
            <a:pPr marL="0" marR="0" lvl="0" indent="0" algn="just"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2015年7月17日</a:t>
            </a:r>
            <a:endParaRPr sz="1000" b="1" dirty="0">
              <a:solidFill>
                <a:srgbClr val="FFFFFF"/>
              </a:solidFill>
              <a:latin typeface="Arial" panose="020B0604020202020204" pitchFamily="34" charset="0"/>
              <a:cs typeface="Arial" panose="020B0604020202020204" pitchFamily="34" charset="0"/>
              <a:sym typeface="Arial"/>
            </a:endParaRPr>
          </a:p>
        </p:txBody>
      </p:sp>
      <p:grpSp>
        <p:nvGrpSpPr>
          <p:cNvPr id="5615" name="Google Shape;5615;p702"/>
          <p:cNvGrpSpPr/>
          <p:nvPr/>
        </p:nvGrpSpPr>
        <p:grpSpPr>
          <a:xfrm>
            <a:off x="1387475" y="2087563"/>
            <a:ext cx="165100" cy="176212"/>
            <a:chOff x="874" y="1315"/>
            <a:chExt cx="104" cy="111"/>
          </a:xfrm>
        </p:grpSpPr>
        <p:sp>
          <p:nvSpPr>
            <p:cNvPr id="5616" name="Google Shape;5616;p702"/>
            <p:cNvSpPr/>
            <p:nvPr/>
          </p:nvSpPr>
          <p:spPr>
            <a:xfrm>
              <a:off x="874" y="1315"/>
              <a:ext cx="100" cy="81"/>
            </a:xfrm>
            <a:prstGeom prst="triangle">
              <a:avLst>
                <a:gd name="adj" fmla="val 49995"/>
              </a:avLst>
            </a:pr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617" name="Google Shape;5617;p702"/>
            <p:cNvSpPr/>
            <p:nvPr/>
          </p:nvSpPr>
          <p:spPr>
            <a:xfrm rot="10800000" flipH="1">
              <a:off x="876" y="1340"/>
              <a:ext cx="102" cy="86"/>
            </a:xfrm>
            <a:prstGeom prst="triangle">
              <a:avLst>
                <a:gd name="adj" fmla="val 49995"/>
              </a:avLst>
            </a:pr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grpSp>
      <p:grpSp>
        <p:nvGrpSpPr>
          <p:cNvPr id="5618" name="Google Shape;5618;p702"/>
          <p:cNvGrpSpPr/>
          <p:nvPr/>
        </p:nvGrpSpPr>
        <p:grpSpPr>
          <a:xfrm>
            <a:off x="2305050" y="3333750"/>
            <a:ext cx="288925" cy="222250"/>
            <a:chOff x="1452" y="2100"/>
            <a:chExt cx="182" cy="140"/>
          </a:xfrm>
        </p:grpSpPr>
        <p:sp>
          <p:nvSpPr>
            <p:cNvPr id="5619" name="Google Shape;5619;p702"/>
            <p:cNvSpPr/>
            <p:nvPr/>
          </p:nvSpPr>
          <p:spPr>
            <a:xfrm>
              <a:off x="1452" y="2100"/>
              <a:ext cx="182" cy="97"/>
            </a:xfrm>
            <a:custGeom>
              <a:avLst/>
              <a:gdLst/>
              <a:ahLst/>
              <a:cxnLst/>
              <a:rect l="l" t="t" r="r" b="b"/>
              <a:pathLst>
                <a:path w="182" h="97" extrusionOk="0">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cmpd="sng">
              <a:solidFill>
                <a:schemeClr val="lt1"/>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sp>
          <p:nvSpPr>
            <p:cNvPr id="5620" name="Google Shape;5620;p702"/>
            <p:cNvSpPr/>
            <p:nvPr/>
          </p:nvSpPr>
          <p:spPr>
            <a:xfrm>
              <a:off x="1452" y="2196"/>
              <a:ext cx="181" cy="24"/>
            </a:xfrm>
            <a:prstGeom prst="rect">
              <a:avLst/>
            </a:prstGeom>
            <a:solidFill>
              <a:schemeClr val="folHlink"/>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621" name="Google Shape;5621;p702"/>
            <p:cNvSpPr/>
            <p:nvPr/>
          </p:nvSpPr>
          <p:spPr>
            <a:xfrm>
              <a:off x="1456" y="2200"/>
              <a:ext cx="173" cy="40"/>
            </a:xfrm>
            <a:prstGeom prst="ellipse">
              <a:avLst/>
            </a:prstGeom>
            <a:solidFill>
              <a:schemeClr val="hlink"/>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cxnSp>
          <p:nvCxnSpPr>
            <p:cNvPr id="5622" name="Google Shape;5622;p702"/>
            <p:cNvCxnSpPr/>
            <p:nvPr/>
          </p:nvCxnSpPr>
          <p:spPr>
            <a:xfrm>
              <a:off x="1452" y="2196"/>
              <a:ext cx="0" cy="24"/>
            </a:xfrm>
            <a:prstGeom prst="straightConnector1">
              <a:avLst/>
            </a:prstGeom>
            <a:noFill/>
            <a:ln w="12700" cap="flat" cmpd="sng">
              <a:solidFill>
                <a:schemeClr val="lt1"/>
              </a:solidFill>
              <a:prstDash val="solid"/>
              <a:round/>
              <a:headEnd type="none" w="med" len="med"/>
              <a:tailEnd type="none" w="med" len="med"/>
            </a:ln>
          </p:spPr>
        </p:cxnSp>
        <p:cxnSp>
          <p:nvCxnSpPr>
            <p:cNvPr id="5623" name="Google Shape;5623;p702"/>
            <p:cNvCxnSpPr/>
            <p:nvPr/>
          </p:nvCxnSpPr>
          <p:spPr>
            <a:xfrm>
              <a:off x="1633" y="2196"/>
              <a:ext cx="0" cy="24"/>
            </a:xfrm>
            <a:prstGeom prst="straightConnector1">
              <a:avLst/>
            </a:prstGeom>
            <a:noFill/>
            <a:ln w="12700" cap="flat" cmpd="sng">
              <a:solidFill>
                <a:schemeClr val="lt1"/>
              </a:solidFill>
              <a:prstDash val="solid"/>
              <a:round/>
              <a:headEnd type="none" w="med" len="med"/>
              <a:tailEnd type="none" w="med" len="med"/>
            </a:ln>
          </p:spPr>
        </p:cxnSp>
      </p:grpSp>
      <p:grpSp>
        <p:nvGrpSpPr>
          <p:cNvPr id="5624" name="Google Shape;5624;p702"/>
          <p:cNvGrpSpPr/>
          <p:nvPr/>
        </p:nvGrpSpPr>
        <p:grpSpPr>
          <a:xfrm>
            <a:off x="1609725" y="1535113"/>
            <a:ext cx="298450" cy="238125"/>
            <a:chOff x="1118" y="900"/>
            <a:chExt cx="188" cy="150"/>
          </a:xfrm>
        </p:grpSpPr>
        <p:grpSp>
          <p:nvGrpSpPr>
            <p:cNvPr id="5625" name="Google Shape;5625;p702"/>
            <p:cNvGrpSpPr/>
            <p:nvPr/>
          </p:nvGrpSpPr>
          <p:grpSpPr>
            <a:xfrm>
              <a:off x="1118" y="900"/>
              <a:ext cx="84" cy="150"/>
              <a:chOff x="1118" y="900"/>
              <a:chExt cx="84" cy="150"/>
            </a:xfrm>
          </p:grpSpPr>
          <p:sp>
            <p:nvSpPr>
              <p:cNvPr id="5626" name="Google Shape;5626;p702"/>
              <p:cNvSpPr/>
              <p:nvPr/>
            </p:nvSpPr>
            <p:spPr>
              <a:xfrm>
                <a:off x="1118" y="935"/>
                <a:ext cx="84" cy="1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627" name="Google Shape;5627;p702"/>
              <p:cNvSpPr/>
              <p:nvPr/>
            </p:nvSpPr>
            <p:spPr>
              <a:xfrm>
                <a:off x="1118" y="900"/>
                <a:ext cx="84" cy="5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grpSp>
        <p:grpSp>
          <p:nvGrpSpPr>
            <p:cNvPr id="5628" name="Google Shape;5628;p702"/>
            <p:cNvGrpSpPr/>
            <p:nvPr/>
          </p:nvGrpSpPr>
          <p:grpSpPr>
            <a:xfrm>
              <a:off x="1222" y="900"/>
              <a:ext cx="84" cy="150"/>
              <a:chOff x="1222" y="900"/>
              <a:chExt cx="84" cy="150"/>
            </a:xfrm>
          </p:grpSpPr>
          <p:sp>
            <p:nvSpPr>
              <p:cNvPr id="5629" name="Google Shape;5629;p702"/>
              <p:cNvSpPr/>
              <p:nvPr/>
            </p:nvSpPr>
            <p:spPr>
              <a:xfrm>
                <a:off x="1222" y="935"/>
                <a:ext cx="84" cy="11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630" name="Google Shape;5630;p702"/>
              <p:cNvSpPr/>
              <p:nvPr/>
            </p:nvSpPr>
            <p:spPr>
              <a:xfrm>
                <a:off x="1222" y="900"/>
                <a:ext cx="84" cy="56"/>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grpSp>
      </p:grpSp>
      <p:sp>
        <p:nvSpPr>
          <p:cNvPr id="5631" name="Google Shape;5631;p702"/>
          <p:cNvSpPr/>
          <p:nvPr/>
        </p:nvSpPr>
        <p:spPr>
          <a:xfrm>
            <a:off x="7667625" y="4508500"/>
            <a:ext cx="865188" cy="10033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a:solidFill>
                  <a:srgbClr val="000000"/>
                </a:solidFill>
                <a:latin typeface="Arial" panose="020B0604020202020204" pitchFamily="34" charset="0"/>
                <a:cs typeface="Arial" panose="020B0604020202020204" pitchFamily="34" charset="0"/>
                <a:sym typeface="Arial"/>
              </a:rPr>
              <a:t>在民族复兴之际，新约的五个内容均得以实现（亚8）</a:t>
            </a:r>
            <a:endParaRPr sz="1000" b="1" dirty="0">
              <a:solidFill>
                <a:srgbClr val="000000"/>
              </a:solidFill>
              <a:latin typeface="Arial" panose="020B0604020202020204" pitchFamily="34" charset="0"/>
              <a:cs typeface="Arial" panose="020B0604020202020204" pitchFamily="34" charset="0"/>
              <a:sym typeface="Arial"/>
            </a:endParaRPr>
          </a:p>
        </p:txBody>
      </p:sp>
      <p:sp>
        <p:nvSpPr>
          <p:cNvPr id="5632" name="Google Shape;5632;p702"/>
          <p:cNvSpPr/>
          <p:nvPr/>
        </p:nvSpPr>
        <p:spPr>
          <a:xfrm>
            <a:off x="8416925" y="4675188"/>
            <a:ext cx="727075" cy="705321"/>
          </a:xfrm>
          <a:prstGeom prst="rect">
            <a:avLst/>
          </a:prstGeom>
          <a:noFill/>
          <a:ln>
            <a:noFill/>
          </a:ln>
        </p:spPr>
        <p:txBody>
          <a:bodyPr spcFirstLastPara="1" wrap="square" lIns="90475" tIns="44450" rIns="90475" bIns="44450" anchor="t" anchorCtr="0">
            <a:noAutofit/>
          </a:bodyPr>
          <a:lstStyle/>
          <a:p>
            <a:pPr marL="0" marR="0" lvl="0" indent="0" algn="just" rtl="0">
              <a:spcBef>
                <a:spcPts val="0"/>
              </a:spcBef>
              <a:spcAft>
                <a:spcPts val="0"/>
              </a:spcAft>
              <a:buNone/>
            </a:pPr>
            <a:r>
              <a:rPr lang="en-US" sz="1000" b="1" dirty="0" err="1">
                <a:solidFill>
                  <a:srgbClr val="000000"/>
                </a:solidFill>
                <a:latin typeface="Arial" panose="020B0604020202020204" pitchFamily="34" charset="0"/>
                <a:cs typeface="Arial" panose="020B0604020202020204" pitchFamily="34" charset="0"/>
                <a:sym typeface="Arial"/>
              </a:rPr>
              <a:t>一切都更新了</a:t>
            </a:r>
            <a:r>
              <a:rPr lang="en-US" sz="1000" b="1" dirty="0">
                <a:solidFill>
                  <a:srgbClr val="000000"/>
                </a:solidFill>
                <a:latin typeface="Arial" panose="020B0604020202020204" pitchFamily="34" charset="0"/>
                <a:cs typeface="Arial" panose="020B0604020202020204" pitchFamily="34" charset="0"/>
                <a:sym typeface="Arial"/>
              </a:rPr>
              <a:t>！（启21:5）</a:t>
            </a:r>
            <a:endParaRPr sz="1000" b="1" dirty="0">
              <a:solidFill>
                <a:srgbClr val="000000"/>
              </a:solidFill>
              <a:latin typeface="Arial" panose="020B0604020202020204" pitchFamily="34" charset="0"/>
              <a:cs typeface="Arial" panose="020B0604020202020204" pitchFamily="34" charset="0"/>
              <a:sym typeface="Arial"/>
            </a:endParaRPr>
          </a:p>
        </p:txBody>
      </p:sp>
      <p:sp>
        <p:nvSpPr>
          <p:cNvPr id="5633" name="Google Shape;5633;p702"/>
          <p:cNvSpPr/>
          <p:nvPr/>
        </p:nvSpPr>
        <p:spPr>
          <a:xfrm>
            <a:off x="1905000" y="5915025"/>
            <a:ext cx="2811463" cy="393700"/>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1000">
                <a:solidFill>
                  <a:srgbClr val="000A0D"/>
                </a:solidFill>
                <a:latin typeface="SimSun"/>
                <a:ea typeface="SimSun"/>
                <a:cs typeface="SimSun"/>
                <a:sym typeface="SimSun"/>
              </a:rPr>
              <a:t>暂时的（加3:19）、有条件的，显明人的罪（罗7:7）并规范以色列人（加3:23-25）</a:t>
            </a:r>
            <a:endParaRPr sz="1000">
              <a:solidFill>
                <a:srgbClr val="000A0D"/>
              </a:solidFill>
              <a:latin typeface="SimSun"/>
              <a:ea typeface="SimSun"/>
              <a:cs typeface="SimSun"/>
              <a:sym typeface="SimSun"/>
            </a:endParaRPr>
          </a:p>
        </p:txBody>
      </p:sp>
      <p:sp>
        <p:nvSpPr>
          <p:cNvPr id="5634" name="Google Shape;5634;p702"/>
          <p:cNvSpPr/>
          <p:nvPr/>
        </p:nvSpPr>
        <p:spPr>
          <a:xfrm>
            <a:off x="5862638" y="5734050"/>
            <a:ext cx="1517650" cy="546100"/>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十字架废除、成就、取代了律法</a:t>
            </a:r>
            <a:r>
              <a:rPr lang="en-US" sz="1000" b="1" dirty="0">
                <a:solidFill>
                  <a:srgbClr val="FFFFFF"/>
                </a:solidFill>
                <a:latin typeface="Arial" panose="020B0604020202020204" pitchFamily="34" charset="0"/>
                <a:cs typeface="Arial" panose="020B0604020202020204" pitchFamily="34" charset="0"/>
                <a:sym typeface="Arial"/>
              </a:rPr>
              <a:t>(罗7:1-6;1 林前9:19-21; 希8:13)</a:t>
            </a:r>
            <a:endParaRPr b="1" dirty="0">
              <a:latin typeface="Arial" panose="020B0604020202020204" pitchFamily="34" charset="0"/>
              <a:cs typeface="Arial" panose="020B0604020202020204" pitchFamily="34" charset="0"/>
            </a:endParaRPr>
          </a:p>
        </p:txBody>
      </p:sp>
      <p:sp>
        <p:nvSpPr>
          <p:cNvPr id="5635" name="Google Shape;5635;p702"/>
          <p:cNvSpPr/>
          <p:nvPr/>
        </p:nvSpPr>
        <p:spPr>
          <a:xfrm>
            <a:off x="2819400" y="1755775"/>
            <a:ext cx="1680592" cy="243656"/>
          </a:xfrm>
          <a:prstGeom prst="rect">
            <a:avLst/>
          </a:prstGeom>
          <a:noFill/>
          <a:ln>
            <a:noFill/>
          </a:ln>
        </p:spPr>
        <p:txBody>
          <a:bodyPr spcFirstLastPara="1" wrap="square" lIns="90475" tIns="44450" rIns="90475" bIns="44450" anchor="t" anchorCtr="0">
            <a:noAutofit/>
          </a:bodyPr>
          <a:lstStyle/>
          <a:p>
            <a:pPr marL="0" marR="0" lvl="0" indent="0" algn="ctr" rtl="0">
              <a:spcBef>
                <a:spcPts val="0"/>
              </a:spcBef>
              <a:spcAft>
                <a:spcPts val="0"/>
              </a:spcAft>
              <a:buNone/>
            </a:pPr>
            <a:r>
              <a:rPr lang="en-US" sz="1000" b="1" dirty="0">
                <a:solidFill>
                  <a:srgbClr val="FFFFFF"/>
                </a:solidFill>
                <a:latin typeface="Arial" panose="020B0604020202020204" pitchFamily="34" charset="0"/>
                <a:cs typeface="Arial" panose="020B0604020202020204" pitchFamily="34" charset="0"/>
                <a:sym typeface="Arial"/>
              </a:rPr>
              <a:t>创世记 6:18; 9:8-17</a:t>
            </a:r>
            <a:endParaRPr b="1" dirty="0">
              <a:latin typeface="Arial" panose="020B0604020202020204" pitchFamily="34" charset="0"/>
              <a:cs typeface="Arial" panose="020B0604020202020204" pitchFamily="34" charset="0"/>
            </a:endParaRPr>
          </a:p>
        </p:txBody>
      </p:sp>
      <p:sp>
        <p:nvSpPr>
          <p:cNvPr id="5636" name="Google Shape;5636;p702"/>
          <p:cNvSpPr txBox="1">
            <a:spLocks noGrp="1"/>
          </p:cNvSpPr>
          <p:nvPr>
            <p:ph type="ctrTitle"/>
          </p:nvPr>
        </p:nvSpPr>
        <p:spPr>
          <a:xfrm>
            <a:off x="838200" y="44624"/>
            <a:ext cx="7696200" cy="820737"/>
          </a:xfrm>
          <a:prstGeom prst="rect">
            <a:avLst/>
          </a:prstGeom>
          <a:noFill/>
          <a:ln>
            <a:noFill/>
          </a:ln>
          <a:effectLst>
            <a:outerShdw blurRad="63500" dist="35921" dir="2700000" algn="ctr" rotWithShape="0">
              <a:srgbClr val="000000">
                <a:alpha val="49803"/>
              </a:srgbClr>
            </a:outerShdw>
          </a:effectLst>
        </p:spPr>
        <p:txBody>
          <a:bodyPr spcFirstLastPara="1" wrap="square" lIns="90475" tIns="44450" rIns="90475" bIns="44450" anchor="t" anchorCtr="0">
            <a:noAutofit/>
          </a:bodyPr>
          <a:lstStyle/>
          <a:p>
            <a:pPr marL="0" lvl="0" indent="0" algn="ctr" rtl="0">
              <a:spcBef>
                <a:spcPts val="0"/>
              </a:spcBef>
              <a:spcAft>
                <a:spcPts val="0"/>
              </a:spcAft>
              <a:buNone/>
            </a:pPr>
            <a:r>
              <a:rPr lang="en-US" sz="4800" dirty="0" err="1">
                <a:solidFill>
                  <a:srgbClr val="FFFF00"/>
                </a:solidFill>
                <a:sym typeface="Arial"/>
              </a:rPr>
              <a:t>国度与约的时间表</a:t>
            </a:r>
            <a:r>
              <a:rPr lang="en-US" sz="4800" dirty="0">
                <a:solidFill>
                  <a:srgbClr val="FFFF00"/>
                </a:solidFill>
                <a:sym typeface="Arial"/>
              </a:rPr>
              <a:t> </a:t>
            </a:r>
            <a:endParaRPr dirty="0">
              <a:solidFill>
                <a:srgbClr val="FFFF00"/>
              </a:solidFill>
              <a:sym typeface="Arial"/>
            </a:endParaRPr>
          </a:p>
        </p:txBody>
      </p:sp>
      <p:sp>
        <p:nvSpPr>
          <p:cNvPr id="5637" name="Google Shape;5637;p702"/>
          <p:cNvSpPr txBox="1"/>
          <p:nvPr/>
        </p:nvSpPr>
        <p:spPr>
          <a:xfrm>
            <a:off x="8243888" y="87313"/>
            <a:ext cx="869950" cy="461962"/>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117b</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703"/>
          <p:cNvSpPr txBox="1">
            <a:spLocks noGrp="1"/>
          </p:cNvSpPr>
          <p:nvPr>
            <p:ph type="title"/>
          </p:nvPr>
        </p:nvSpPr>
        <p:spPr>
          <a:xfrm>
            <a:off x="611188" y="-242888"/>
            <a:ext cx="7772400" cy="1143001"/>
          </a:xfrm>
          <a:prstGeom prst="rect">
            <a:avLst/>
          </a:prstGeom>
          <a:noFill/>
          <a:ln>
            <a:noFill/>
          </a:ln>
        </p:spPr>
        <p:txBody>
          <a:bodyPr spcFirstLastPara="1" wrap="square" lIns="90475" tIns="44450" rIns="90475" bIns="44450" anchor="ctr" anchorCtr="0">
            <a:noAutofit/>
          </a:bodyPr>
          <a:lstStyle/>
          <a:p>
            <a:pPr marL="0" lvl="0" indent="0" algn="ctr" rtl="0">
              <a:spcBef>
                <a:spcPts val="0"/>
              </a:spcBef>
              <a:spcAft>
                <a:spcPts val="0"/>
              </a:spcAft>
              <a:buNone/>
            </a:pPr>
            <a:br>
              <a:rPr lang="en-US" sz="4000" dirty="0">
                <a:sym typeface="Arial"/>
              </a:rPr>
            </a:br>
            <a:r>
              <a:rPr lang="en-US" sz="5400" dirty="0" err="1">
                <a:sym typeface="Arial"/>
              </a:rPr>
              <a:t>我对旧约主题的理解</a:t>
            </a:r>
            <a:endParaRPr dirty="0"/>
          </a:p>
        </p:txBody>
      </p:sp>
      <p:pic>
        <p:nvPicPr>
          <p:cNvPr id="5643" name="Google Shape;5643;p703" descr="j0309390"/>
          <p:cNvPicPr preferRelativeResize="0">
            <a:picLocks noGrp="1"/>
          </p:cNvPicPr>
          <p:nvPr>
            <p:ph type="body" idx="2"/>
          </p:nvPr>
        </p:nvPicPr>
        <p:blipFill rotWithShape="1">
          <a:blip r:embed="rId3">
            <a:alphaModFix/>
          </a:blip>
          <a:srcRect/>
          <a:stretch/>
        </p:blipFill>
        <p:spPr>
          <a:xfrm>
            <a:off x="0" y="4468813"/>
            <a:ext cx="3657600" cy="2389187"/>
          </a:xfrm>
          <a:prstGeom prst="rect">
            <a:avLst/>
          </a:prstGeom>
          <a:noFill/>
          <a:ln>
            <a:noFill/>
          </a:ln>
        </p:spPr>
      </p:pic>
      <p:sp>
        <p:nvSpPr>
          <p:cNvPr id="5644" name="Google Shape;5644;p703"/>
          <p:cNvSpPr txBox="1">
            <a:spLocks noGrp="1"/>
          </p:cNvSpPr>
          <p:nvPr>
            <p:ph type="body" idx="1"/>
          </p:nvPr>
        </p:nvSpPr>
        <p:spPr>
          <a:xfrm>
            <a:off x="304800" y="1219200"/>
            <a:ext cx="9144000" cy="5181600"/>
          </a:xfrm>
          <a:prstGeom prst="rect">
            <a:avLst/>
          </a:prstGeom>
          <a:noFill/>
          <a:ln>
            <a:noFill/>
          </a:ln>
        </p:spPr>
        <p:txBody>
          <a:bodyPr spcFirstLastPara="1" wrap="square" lIns="90475" tIns="44450" rIns="90475" bIns="44450" anchor="t" anchorCtr="0">
            <a:noAutofit/>
          </a:bodyPr>
          <a:lstStyle/>
          <a:p>
            <a:pPr marL="342900" lvl="0" indent="-342900" algn="l" rtl="0">
              <a:spcBef>
                <a:spcPts val="0"/>
              </a:spcBef>
              <a:spcAft>
                <a:spcPts val="0"/>
              </a:spcAft>
              <a:buSzPts val="2100"/>
              <a:buFont typeface="Arial"/>
              <a:buNone/>
            </a:pPr>
            <a:r>
              <a:rPr lang="en-US" sz="2800" dirty="0" err="1">
                <a:sym typeface="Arial"/>
              </a:rPr>
              <a:t>旧约的主题</a:t>
            </a:r>
            <a:r>
              <a:rPr lang="en-US" sz="2800" dirty="0">
                <a:sym typeface="Arial"/>
              </a:rPr>
              <a:t>：</a:t>
            </a:r>
            <a:endParaRPr sz="2800" dirty="0">
              <a:sym typeface="Arial"/>
            </a:endParaRPr>
          </a:p>
          <a:p>
            <a:pPr marL="342900" lvl="0" indent="-342900" algn="l" rtl="0">
              <a:spcBef>
                <a:spcPts val="560"/>
              </a:spcBef>
              <a:spcAft>
                <a:spcPts val="0"/>
              </a:spcAft>
              <a:buSzPts val="2100"/>
              <a:buFont typeface="Arial"/>
              <a:buNone/>
            </a:pPr>
            <a:r>
              <a:rPr lang="en-US" sz="2800" dirty="0" err="1">
                <a:solidFill>
                  <a:schemeClr val="lt2"/>
                </a:solidFill>
                <a:sym typeface="Arial"/>
              </a:rPr>
              <a:t>神因着自己的荣耀恢复人类，使之参与对他国度的管理</a:t>
            </a:r>
            <a:endParaRPr sz="2800" dirty="0">
              <a:solidFill>
                <a:schemeClr val="lt2"/>
              </a:solidFill>
              <a:sym typeface="Arial"/>
            </a:endParaRPr>
          </a:p>
          <a:p>
            <a:pPr marL="342900" lvl="0" indent="-342900" algn="l" rtl="0">
              <a:spcBef>
                <a:spcPts val="560"/>
              </a:spcBef>
              <a:spcAft>
                <a:spcPts val="0"/>
              </a:spcAft>
              <a:buSzPts val="2100"/>
              <a:buFont typeface="Arial"/>
              <a:buNone/>
            </a:pPr>
            <a:r>
              <a:rPr lang="en-US" sz="2800" dirty="0">
                <a:sym typeface="Arial"/>
              </a:rPr>
              <a:t>	</a:t>
            </a:r>
            <a:r>
              <a:rPr lang="en-US" sz="2800" dirty="0" err="1">
                <a:sym typeface="Arial"/>
              </a:rPr>
              <a:t>这权力在伊甸园被授与人类</a:t>
            </a:r>
            <a:r>
              <a:rPr lang="en-US" sz="2800" dirty="0">
                <a:sym typeface="Arial"/>
              </a:rPr>
              <a:t>；</a:t>
            </a:r>
            <a:endParaRPr dirty="0"/>
          </a:p>
          <a:p>
            <a:pPr marL="342900" lvl="0" indent="-342900" algn="l" rtl="0">
              <a:spcBef>
                <a:spcPts val="560"/>
              </a:spcBef>
              <a:spcAft>
                <a:spcPts val="0"/>
              </a:spcAft>
              <a:buSzPts val="2100"/>
              <a:buFont typeface="Arial"/>
              <a:buNone/>
            </a:pPr>
            <a:r>
              <a:rPr lang="en-US" sz="2800" dirty="0">
                <a:sym typeface="Arial"/>
              </a:rPr>
              <a:t>    </a:t>
            </a:r>
            <a:r>
              <a:rPr lang="en-US" sz="2800" dirty="0" err="1">
                <a:sym typeface="Arial"/>
              </a:rPr>
              <a:t>继而在堕落后失去</a:t>
            </a:r>
            <a:r>
              <a:rPr lang="en-US" sz="2800" dirty="0">
                <a:sym typeface="Arial"/>
              </a:rPr>
              <a:t>；</a:t>
            </a:r>
            <a:endParaRPr dirty="0"/>
          </a:p>
          <a:p>
            <a:pPr marL="342900" lvl="0" indent="-342900" algn="l" rtl="0">
              <a:spcBef>
                <a:spcPts val="560"/>
              </a:spcBef>
              <a:spcAft>
                <a:spcPts val="0"/>
              </a:spcAft>
              <a:buSzPts val="2100"/>
              <a:buFont typeface="Arial"/>
              <a:buNone/>
            </a:pPr>
            <a:r>
              <a:rPr lang="en-US" sz="2800" dirty="0">
                <a:sym typeface="Arial"/>
              </a:rPr>
              <a:t>    </a:t>
            </a:r>
            <a:r>
              <a:rPr lang="en-US" sz="2800" dirty="0" err="1">
                <a:sym typeface="Arial"/>
              </a:rPr>
              <a:t>透过</a:t>
            </a:r>
            <a:r>
              <a:rPr lang="en-US" sz="2800" dirty="0">
                <a:sym typeface="Arial"/>
              </a:rPr>
              <a:t> “</a:t>
            </a:r>
            <a:r>
              <a:rPr lang="en-US" sz="2800" dirty="0" err="1">
                <a:sym typeface="Arial"/>
              </a:rPr>
              <a:t>祭司国度”以色列来救赎世人</a:t>
            </a:r>
            <a:r>
              <a:rPr lang="en-US" sz="2800" dirty="0">
                <a:sym typeface="Arial"/>
              </a:rPr>
              <a:t>；</a:t>
            </a:r>
            <a:endParaRPr dirty="0"/>
          </a:p>
          <a:p>
            <a:pPr marL="342900" lvl="0" indent="-342900" algn="l" rtl="0">
              <a:spcBef>
                <a:spcPts val="560"/>
              </a:spcBef>
              <a:spcAft>
                <a:spcPts val="0"/>
              </a:spcAft>
              <a:buSzPts val="2100"/>
              <a:buFont typeface="Arial"/>
              <a:buNone/>
            </a:pPr>
            <a:r>
              <a:rPr lang="en-US" sz="2800" dirty="0">
                <a:sym typeface="Arial"/>
              </a:rPr>
              <a:t>    </a:t>
            </a:r>
            <a:r>
              <a:rPr lang="en-US" sz="2800" dirty="0" err="1">
                <a:sym typeface="Arial"/>
              </a:rPr>
              <a:t>最终由弥赛亚的做主做王来完全成就亚伯拉罕之约</a:t>
            </a:r>
            <a:endParaRPr dirty="0"/>
          </a:p>
        </p:txBody>
      </p:sp>
      <p:sp>
        <p:nvSpPr>
          <p:cNvPr id="5645" name="Google Shape;5645;p703"/>
          <p:cNvSpPr txBox="1"/>
          <p:nvPr/>
        </p:nvSpPr>
        <p:spPr>
          <a:xfrm>
            <a:off x="8305800" y="1524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33</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44">
                                            <p:txEl>
                                              <p:pRg st="0" end="0"/>
                                            </p:txEl>
                                          </p:spTgt>
                                        </p:tgtEl>
                                        <p:attrNameLst>
                                          <p:attrName>style.visibility</p:attrName>
                                        </p:attrNameLst>
                                      </p:cBhvr>
                                      <p:to>
                                        <p:strVal val="visible"/>
                                      </p:to>
                                    </p:set>
                                    <p:animEffect transition="in" filter="fade">
                                      <p:cBhvr>
                                        <p:cTn id="7" dur="600"/>
                                        <p:tgtEl>
                                          <p:spTgt spid="56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44">
                                            <p:txEl>
                                              <p:pRg st="1" end="1"/>
                                            </p:txEl>
                                          </p:spTgt>
                                        </p:tgtEl>
                                        <p:attrNameLst>
                                          <p:attrName>style.visibility</p:attrName>
                                        </p:attrNameLst>
                                      </p:cBhvr>
                                      <p:to>
                                        <p:strVal val="visible"/>
                                      </p:to>
                                    </p:set>
                                    <p:animEffect transition="in" filter="fade">
                                      <p:cBhvr>
                                        <p:cTn id="12" dur="600"/>
                                        <p:tgtEl>
                                          <p:spTgt spid="56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44">
                                            <p:txEl>
                                              <p:pRg st="2" end="2"/>
                                            </p:txEl>
                                          </p:spTgt>
                                        </p:tgtEl>
                                        <p:attrNameLst>
                                          <p:attrName>style.visibility</p:attrName>
                                        </p:attrNameLst>
                                      </p:cBhvr>
                                      <p:to>
                                        <p:strVal val="visible"/>
                                      </p:to>
                                    </p:set>
                                    <p:animEffect transition="in" filter="fade">
                                      <p:cBhvr>
                                        <p:cTn id="17" dur="600"/>
                                        <p:tgtEl>
                                          <p:spTgt spid="56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44">
                                            <p:txEl>
                                              <p:pRg st="3" end="3"/>
                                            </p:txEl>
                                          </p:spTgt>
                                        </p:tgtEl>
                                        <p:attrNameLst>
                                          <p:attrName>style.visibility</p:attrName>
                                        </p:attrNameLst>
                                      </p:cBhvr>
                                      <p:to>
                                        <p:strVal val="visible"/>
                                      </p:to>
                                    </p:set>
                                    <p:animEffect transition="in" filter="fade">
                                      <p:cBhvr>
                                        <p:cTn id="22" dur="600"/>
                                        <p:tgtEl>
                                          <p:spTgt spid="56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44">
                                            <p:txEl>
                                              <p:pRg st="4" end="4"/>
                                            </p:txEl>
                                          </p:spTgt>
                                        </p:tgtEl>
                                        <p:attrNameLst>
                                          <p:attrName>style.visibility</p:attrName>
                                        </p:attrNameLst>
                                      </p:cBhvr>
                                      <p:to>
                                        <p:strVal val="visible"/>
                                      </p:to>
                                    </p:set>
                                    <p:animEffect transition="in" filter="fade">
                                      <p:cBhvr>
                                        <p:cTn id="27" dur="600"/>
                                        <p:tgtEl>
                                          <p:spTgt spid="56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44">
                                            <p:txEl>
                                              <p:pRg st="5" end="5"/>
                                            </p:txEl>
                                          </p:spTgt>
                                        </p:tgtEl>
                                        <p:attrNameLst>
                                          <p:attrName>style.visibility</p:attrName>
                                        </p:attrNameLst>
                                      </p:cBhvr>
                                      <p:to>
                                        <p:strVal val="visible"/>
                                      </p:to>
                                    </p:set>
                                    <p:animEffect transition="in" filter="fade">
                                      <p:cBhvr>
                                        <p:cTn id="32" dur="600"/>
                                        <p:tgtEl>
                                          <p:spTgt spid="564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5650"/>
        <p:cNvGrpSpPr/>
        <p:nvPr/>
      </p:nvGrpSpPr>
      <p:grpSpPr>
        <a:xfrm>
          <a:off x="0" y="0"/>
          <a:ext cx="0" cy="0"/>
          <a:chOff x="0" y="0"/>
          <a:chExt cx="0" cy="0"/>
        </a:xfrm>
      </p:grpSpPr>
      <p:sp>
        <p:nvSpPr>
          <p:cNvPr id="5651" name="Google Shape;5651;p704"/>
          <p:cNvSpPr/>
          <p:nvPr/>
        </p:nvSpPr>
        <p:spPr>
          <a:xfrm>
            <a:off x="0" y="0"/>
            <a:ext cx="9144000" cy="708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pic>
        <p:nvPicPr>
          <p:cNvPr id="5652" name="Google Shape;5652;p704" descr="EARTH"/>
          <p:cNvPicPr preferRelativeResize="0"/>
          <p:nvPr/>
        </p:nvPicPr>
        <p:blipFill rotWithShape="1">
          <a:blip r:embed="rId3">
            <a:alphaModFix/>
          </a:blip>
          <a:srcRect/>
          <a:stretch/>
        </p:blipFill>
        <p:spPr>
          <a:xfrm>
            <a:off x="2019300" y="1843088"/>
            <a:ext cx="4914900" cy="3567112"/>
          </a:xfrm>
          <a:prstGeom prst="rect">
            <a:avLst/>
          </a:prstGeom>
          <a:noFill/>
          <a:ln>
            <a:noFill/>
          </a:ln>
        </p:spPr>
      </p:pic>
      <p:sp>
        <p:nvSpPr>
          <p:cNvPr id="5653" name="Google Shape;5653;p704"/>
          <p:cNvSpPr txBox="1"/>
          <p:nvPr/>
        </p:nvSpPr>
        <p:spPr>
          <a:xfrm>
            <a:off x="457200" y="1508125"/>
            <a:ext cx="32766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第一天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光</a:t>
            </a:r>
            <a:endParaRPr b="1" dirty="0">
              <a:latin typeface="Arial" panose="020B0604020202020204" pitchFamily="34" charset="0"/>
              <a:cs typeface="Arial" panose="020B0604020202020204" pitchFamily="34" charset="0"/>
            </a:endParaRPr>
          </a:p>
        </p:txBody>
      </p:sp>
      <p:sp>
        <p:nvSpPr>
          <p:cNvPr id="5654" name="Google Shape;5654;p704"/>
          <p:cNvSpPr txBox="1"/>
          <p:nvPr/>
        </p:nvSpPr>
        <p:spPr>
          <a:xfrm>
            <a:off x="381000" y="2819400"/>
            <a:ext cx="4419600" cy="1616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第二天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a:p>
            <a:pPr marL="0" marR="0" lvl="0" indent="0" algn="l" rtl="0">
              <a:spcBef>
                <a:spcPts val="200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水与空气分开</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655" name="Google Shape;5655;p704"/>
          <p:cNvSpPr txBox="1"/>
          <p:nvPr/>
        </p:nvSpPr>
        <p:spPr>
          <a:xfrm>
            <a:off x="457200" y="4495800"/>
            <a:ext cx="4038600" cy="1616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57150" marR="0" lvl="0" indent="-5715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第三天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a:p>
            <a:pPr marL="57150" marR="0" lvl="0" indent="-57150" algn="l" rtl="0">
              <a:spcBef>
                <a:spcPts val="200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旱地与海分开</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656" name="Google Shape;5656;p704"/>
          <p:cNvSpPr txBox="1"/>
          <p:nvPr/>
        </p:nvSpPr>
        <p:spPr>
          <a:xfrm>
            <a:off x="4495800" y="1219200"/>
            <a:ext cx="464820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第四天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太阳，月亮与众星摆列在天</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657" name="Google Shape;5657;p704"/>
          <p:cNvSpPr txBox="1"/>
          <p:nvPr/>
        </p:nvSpPr>
        <p:spPr>
          <a:xfrm>
            <a:off x="4495800" y="2879725"/>
            <a:ext cx="41910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第五天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鱼与雀鸟</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658" name="Google Shape;5658;p704"/>
          <p:cNvSpPr txBox="1"/>
          <p:nvPr/>
        </p:nvSpPr>
        <p:spPr>
          <a:xfrm>
            <a:off x="4495800" y="4495800"/>
            <a:ext cx="4191000" cy="7080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a:t>
            </a:r>
            <a:r>
              <a:rPr lang="en-US" sz="4000" b="1" dirty="0" err="1">
                <a:solidFill>
                  <a:srgbClr val="FAFE1E"/>
                </a:solidFill>
                <a:latin typeface="Arial" panose="020B0604020202020204" pitchFamily="34" charset="0"/>
                <a:cs typeface="Arial" panose="020B0604020202020204" pitchFamily="34" charset="0"/>
                <a:sym typeface="Arial"/>
              </a:rPr>
              <a:t>六</a:t>
            </a: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动物与人</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659" name="Google Shape;5659;p704"/>
          <p:cNvSpPr txBox="1"/>
          <p:nvPr/>
        </p:nvSpPr>
        <p:spPr>
          <a:xfrm>
            <a:off x="4876800" y="6248400"/>
            <a:ext cx="4267200" cy="579438"/>
          </a:xfrm>
          <a:prstGeom prst="rect">
            <a:avLst/>
          </a:prstGeom>
          <a:noFill/>
          <a:ln>
            <a:noFill/>
          </a:ln>
          <a:effectLst>
            <a:outerShdw blurRad="63500" dist="29783" dir="1514402"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ea typeface="Times New Roman"/>
                <a:cs typeface="Arial" panose="020B0604020202020204" pitchFamily="34" charset="0"/>
                <a:sym typeface="Times New Roman"/>
              </a:rPr>
              <a:t>创世记</a:t>
            </a:r>
            <a:r>
              <a:rPr lang="en-US" sz="3200" b="1" dirty="0">
                <a:solidFill>
                  <a:srgbClr val="FFFFFF"/>
                </a:solidFill>
                <a:latin typeface="Arial" panose="020B0604020202020204" pitchFamily="34" charset="0"/>
                <a:ea typeface="Times New Roman"/>
                <a:cs typeface="Arial" panose="020B0604020202020204" pitchFamily="34" charset="0"/>
                <a:sym typeface="Times New Roman"/>
              </a:rPr>
              <a:t> 1:3-31</a:t>
            </a:r>
            <a:endParaRPr b="1" dirty="0">
              <a:latin typeface="Arial" panose="020B0604020202020204" pitchFamily="34" charset="0"/>
              <a:cs typeface="Arial" panose="020B0604020202020204" pitchFamily="34" charset="0"/>
            </a:endParaRPr>
          </a:p>
        </p:txBody>
      </p:sp>
      <p:sp>
        <p:nvSpPr>
          <p:cNvPr id="5660" name="Google Shape;5660;p704"/>
          <p:cNvSpPr/>
          <p:nvPr/>
        </p:nvSpPr>
        <p:spPr>
          <a:xfrm>
            <a:off x="257175" y="1219200"/>
            <a:ext cx="8572500" cy="4981575"/>
          </a:xfrm>
          <a:prstGeom prst="rect">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p:txBody>
      </p:sp>
      <p:cxnSp>
        <p:nvCxnSpPr>
          <p:cNvPr id="5661" name="Google Shape;5661;p704"/>
          <p:cNvCxnSpPr/>
          <p:nvPr/>
        </p:nvCxnSpPr>
        <p:spPr>
          <a:xfrm>
            <a:off x="4343400" y="1219200"/>
            <a:ext cx="0" cy="4953000"/>
          </a:xfrm>
          <a:prstGeom prst="straightConnector1">
            <a:avLst/>
          </a:prstGeom>
          <a:noFill/>
          <a:ln w="38100" cap="flat" cmpd="sng">
            <a:solidFill>
              <a:schemeClr val="lt1"/>
            </a:solidFill>
            <a:prstDash val="solid"/>
            <a:round/>
            <a:headEnd type="none" w="med" len="med"/>
            <a:tailEnd type="none" w="med" len="med"/>
          </a:ln>
        </p:spPr>
      </p:cxnSp>
      <p:cxnSp>
        <p:nvCxnSpPr>
          <p:cNvPr id="5662" name="Google Shape;5662;p704"/>
          <p:cNvCxnSpPr/>
          <p:nvPr/>
        </p:nvCxnSpPr>
        <p:spPr>
          <a:xfrm>
            <a:off x="304800" y="2743200"/>
            <a:ext cx="8534400" cy="0"/>
          </a:xfrm>
          <a:prstGeom prst="straightConnector1">
            <a:avLst/>
          </a:prstGeom>
          <a:noFill/>
          <a:ln w="38100" cap="flat" cmpd="sng">
            <a:solidFill>
              <a:schemeClr val="lt1"/>
            </a:solidFill>
            <a:prstDash val="solid"/>
            <a:round/>
            <a:headEnd type="none" w="med" len="med"/>
            <a:tailEnd type="none" w="med" len="med"/>
          </a:ln>
        </p:spPr>
      </p:cxnSp>
      <p:cxnSp>
        <p:nvCxnSpPr>
          <p:cNvPr id="5663" name="Google Shape;5663;p704"/>
          <p:cNvCxnSpPr/>
          <p:nvPr/>
        </p:nvCxnSpPr>
        <p:spPr>
          <a:xfrm>
            <a:off x="228600" y="4419600"/>
            <a:ext cx="8534400" cy="0"/>
          </a:xfrm>
          <a:prstGeom prst="straightConnector1">
            <a:avLst/>
          </a:prstGeom>
          <a:noFill/>
          <a:ln w="38100" cap="flat" cmpd="sng">
            <a:solidFill>
              <a:schemeClr val="lt1"/>
            </a:solidFill>
            <a:prstDash val="solid"/>
            <a:round/>
            <a:headEnd type="none" w="med" len="med"/>
            <a:tailEnd type="none" w="med" len="med"/>
          </a:ln>
        </p:spPr>
      </p:cxnSp>
      <p:sp>
        <p:nvSpPr>
          <p:cNvPr id="5664" name="Google Shape;5664;p704"/>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64</a:t>
            </a:r>
            <a:endParaRPr b="1" dirty="0">
              <a:latin typeface="Arial" panose="020B0604020202020204" pitchFamily="34" charset="0"/>
              <a:cs typeface="Arial" panose="020B0604020202020204" pitchFamily="34" charset="0"/>
            </a:endParaRPr>
          </a:p>
        </p:txBody>
      </p:sp>
      <p:sp>
        <p:nvSpPr>
          <p:cNvPr id="5665" name="Google Shape;5665;p704"/>
          <p:cNvSpPr/>
          <p:nvPr/>
        </p:nvSpPr>
        <p:spPr>
          <a:xfrm>
            <a:off x="228600" y="685800"/>
            <a:ext cx="1714500" cy="828675"/>
          </a:xfrm>
          <a:prstGeom prst="rect">
            <a:avLst/>
          </a:prstGeom>
        </p:spPr>
        <p:txBody>
          <a:bodyPr>
            <a:prstTxWarp prst="textPlain">
              <a:avLst/>
            </a:prstTxWarp>
          </a:bodyPr>
          <a:lstStyle/>
          <a:p>
            <a:pPr lvl="0" algn="ctr"/>
            <a:r>
              <a:rPr b="1" dirty="0" err="1">
                <a:ln w="12700" cap="flat" cmpd="sng">
                  <a:solidFill>
                    <a:srgbClr val="000099"/>
                  </a:solidFill>
                  <a:prstDash val="solid"/>
                  <a:round/>
                  <a:headEnd type="none" w="sm" len="sm"/>
                  <a:tailEnd type="none" w="sm" len="sm"/>
                </a:ln>
                <a:solidFill>
                  <a:srgbClr val="33CCFF"/>
                </a:solidFill>
                <a:latin typeface="Impact"/>
                <a:cs typeface="Arial" panose="020B0604020202020204" pitchFamily="34" charset="0"/>
              </a:rPr>
              <a:t>混沌</a:t>
            </a:r>
            <a:endParaRPr b="1" dirty="0">
              <a:ln w="12700" cap="flat" cmpd="sng">
                <a:solidFill>
                  <a:srgbClr val="000099"/>
                </a:solidFill>
                <a:prstDash val="solid"/>
                <a:round/>
                <a:headEnd type="none" w="sm" len="sm"/>
                <a:tailEnd type="none" w="sm" len="sm"/>
              </a:ln>
              <a:solidFill>
                <a:srgbClr val="33CCFF"/>
              </a:solidFill>
              <a:latin typeface="Impact"/>
              <a:cs typeface="Arial" panose="020B0604020202020204" pitchFamily="34" charset="0"/>
            </a:endParaRPr>
          </a:p>
        </p:txBody>
      </p:sp>
      <p:sp>
        <p:nvSpPr>
          <p:cNvPr id="5666" name="Google Shape;5666;p704"/>
          <p:cNvSpPr/>
          <p:nvPr/>
        </p:nvSpPr>
        <p:spPr>
          <a:xfrm>
            <a:off x="5257800" y="0"/>
            <a:ext cx="822325" cy="1285875"/>
          </a:xfrm>
          <a:prstGeom prst="rect">
            <a:avLst/>
          </a:prstGeom>
        </p:spPr>
        <p:txBody>
          <a:bodyPr>
            <a:prstTxWarp prst="textPlain">
              <a:avLst/>
            </a:prstTxWarp>
          </a:bodyPr>
          <a:lstStyle/>
          <a:p>
            <a:pPr lvl="0" algn="ctr"/>
            <a:r>
              <a:rPr b="1" dirty="0" err="1">
                <a:ln w="9525" cap="flat" cmpd="sng">
                  <a:solidFill>
                    <a:srgbClr val="CC99FF"/>
                  </a:solidFill>
                  <a:prstDash val="solid"/>
                  <a:round/>
                  <a:headEnd type="none" w="sm" len="sm"/>
                  <a:tailEnd type="none" w="sm" len="sm"/>
                </a:ln>
                <a:gradFill>
                  <a:gsLst>
                    <a:gs pos="0">
                      <a:srgbClr val="6600CC"/>
                    </a:gs>
                    <a:gs pos="100000">
                      <a:srgbClr val="CC00CC"/>
                    </a:gs>
                  </a:gsLst>
                  <a:lin ang="5400000" scaled="0"/>
                </a:gradFill>
                <a:latin typeface="Impact"/>
                <a:cs typeface="Arial" panose="020B0604020202020204" pitchFamily="34" charset="0"/>
              </a:rPr>
              <a:t>空虚</a:t>
            </a:r>
            <a:endParaRPr b="1" dirty="0">
              <a:ln w="9525" cap="flat" cmpd="sng">
                <a:solidFill>
                  <a:srgbClr val="CC99FF"/>
                </a:solidFill>
                <a:prstDash val="solid"/>
                <a:round/>
                <a:headEnd type="none" w="sm" len="sm"/>
                <a:tailEnd type="none" w="sm" len="sm"/>
              </a:ln>
              <a:gradFill>
                <a:gsLst>
                  <a:gs pos="0">
                    <a:srgbClr val="6600CC"/>
                  </a:gs>
                  <a:gs pos="100000">
                    <a:srgbClr val="CC00CC"/>
                  </a:gs>
                </a:gsLst>
                <a:lin ang="5400000" scaled="0"/>
              </a:gradFill>
              <a:latin typeface="Impact"/>
              <a:cs typeface="Arial" panose="020B0604020202020204" pitchFamily="34" charset="0"/>
            </a:endParaRPr>
          </a:p>
        </p:txBody>
      </p:sp>
      <p:sp>
        <p:nvSpPr>
          <p:cNvPr id="5667" name="Google Shape;5667;p704"/>
          <p:cNvSpPr/>
          <p:nvPr/>
        </p:nvSpPr>
        <p:spPr>
          <a:xfrm>
            <a:off x="2552700" y="771525"/>
            <a:ext cx="1714500" cy="657225"/>
          </a:xfrm>
          <a:prstGeom prst="rect">
            <a:avLst/>
          </a:prstGeom>
        </p:spPr>
        <p:txBody>
          <a:bodyPr>
            <a:prstTxWarp prst="textPlain">
              <a:avLst/>
            </a:prstTxWarp>
          </a:bodyPr>
          <a:lstStyle/>
          <a:p>
            <a:pPr lvl="0" algn="ctr"/>
            <a:r>
              <a:rPr b="1" dirty="0" err="1">
                <a:ln w="19050" cap="flat" cmpd="sng">
                  <a:solidFill>
                    <a:srgbClr val="99CCFF"/>
                  </a:solidFill>
                  <a:prstDash val="solid"/>
                  <a:round/>
                  <a:headEnd type="none" w="sm" len="sm"/>
                  <a:tailEnd type="none" w="sm" len="sm"/>
                </a:ln>
                <a:solidFill>
                  <a:srgbClr val="0066CC"/>
                </a:solidFill>
                <a:latin typeface="Impact"/>
                <a:cs typeface="Arial" panose="020B0604020202020204" pitchFamily="34" charset="0"/>
              </a:rPr>
              <a:t>形成</a:t>
            </a:r>
            <a:endParaRPr b="1" dirty="0">
              <a:ln w="19050" cap="flat" cmpd="sng">
                <a:solidFill>
                  <a:srgbClr val="99CCFF"/>
                </a:solidFill>
                <a:prstDash val="solid"/>
                <a:round/>
                <a:headEnd type="none" w="sm" len="sm"/>
                <a:tailEnd type="none" w="sm" len="sm"/>
              </a:ln>
              <a:solidFill>
                <a:srgbClr val="0066CC"/>
              </a:solidFill>
              <a:latin typeface="Impact"/>
              <a:cs typeface="Arial" panose="020B0604020202020204" pitchFamily="34" charset="0"/>
            </a:endParaRPr>
          </a:p>
        </p:txBody>
      </p:sp>
      <p:sp>
        <p:nvSpPr>
          <p:cNvPr id="5668" name="Google Shape;5668;p704"/>
          <p:cNvSpPr/>
          <p:nvPr/>
        </p:nvSpPr>
        <p:spPr>
          <a:xfrm>
            <a:off x="6858000" y="457200"/>
            <a:ext cx="1714500" cy="657225"/>
          </a:xfrm>
          <a:prstGeom prst="rect">
            <a:avLst/>
          </a:prstGeom>
        </p:spPr>
        <p:txBody>
          <a:bodyPr>
            <a:prstTxWarp prst="textPlain">
              <a:avLst/>
            </a:prstTxWarp>
          </a:bodyPr>
          <a:lstStyle/>
          <a:p>
            <a:pPr lvl="0" algn="ctr"/>
            <a:r>
              <a:rPr b="1" dirty="0" err="1">
                <a:ln w="19050" cap="flat" cmpd="sng">
                  <a:solidFill>
                    <a:srgbClr val="99CCFF"/>
                  </a:solidFill>
                  <a:prstDash val="solid"/>
                  <a:round/>
                  <a:headEnd type="none" w="sm" len="sm"/>
                  <a:tailEnd type="none" w="sm" len="sm"/>
                </a:ln>
                <a:solidFill>
                  <a:srgbClr val="0066CC"/>
                </a:solidFill>
                <a:latin typeface="Impact"/>
                <a:cs typeface="Arial" panose="020B0604020202020204" pitchFamily="34" charset="0"/>
              </a:rPr>
              <a:t>充满</a:t>
            </a:r>
            <a:endParaRPr b="1" dirty="0">
              <a:ln w="19050" cap="flat" cmpd="sng">
                <a:solidFill>
                  <a:srgbClr val="99CCFF"/>
                </a:solidFill>
                <a:prstDash val="solid"/>
                <a:round/>
                <a:headEnd type="none" w="sm" len="sm"/>
                <a:tailEnd type="none" w="sm" len="sm"/>
              </a:ln>
              <a:solidFill>
                <a:srgbClr val="0066CC"/>
              </a:solidFill>
              <a:latin typeface="Impact"/>
              <a:cs typeface="Arial" panose="020B0604020202020204" pitchFamily="34" charset="0"/>
            </a:endParaRPr>
          </a:p>
        </p:txBody>
      </p:sp>
      <p:sp>
        <p:nvSpPr>
          <p:cNvPr id="5669" name="Google Shape;5669;p704"/>
          <p:cNvSpPr/>
          <p:nvPr/>
        </p:nvSpPr>
        <p:spPr>
          <a:xfrm>
            <a:off x="1905000" y="9144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5670" name="Google Shape;5670;p704"/>
          <p:cNvSpPr/>
          <p:nvPr/>
        </p:nvSpPr>
        <p:spPr>
          <a:xfrm>
            <a:off x="6248400" y="6096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5671" name="Google Shape;5671;p704"/>
          <p:cNvSpPr txBox="1">
            <a:spLocks noGrp="1"/>
          </p:cNvSpPr>
          <p:nvPr>
            <p:ph type="title" idx="4294967295"/>
          </p:nvPr>
        </p:nvSpPr>
        <p:spPr>
          <a:xfrm>
            <a:off x="152400" y="0"/>
            <a:ext cx="66294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err="1">
                <a:solidFill>
                  <a:srgbClr val="FAFE1E"/>
                </a:solidFill>
                <a:latin typeface="Arial" panose="020B0604020202020204" pitchFamily="34" charset="0"/>
                <a:cs typeface="Arial" panose="020B0604020202020204" pitchFamily="34" charset="0"/>
                <a:sym typeface="Arial"/>
              </a:rPr>
              <a:t>创造的过程</a:t>
            </a:r>
            <a:endParaRPr sz="2000" b="1" dirty="0">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69"/>
                                        </p:tgtEl>
                                        <p:attrNameLst>
                                          <p:attrName>style.visibility</p:attrName>
                                        </p:attrNameLst>
                                      </p:cBhvr>
                                      <p:to>
                                        <p:strVal val="visible"/>
                                      </p:to>
                                    </p:set>
                                    <p:animEffect transition="in" filter="fade">
                                      <p:cBhvr>
                                        <p:cTn id="7" dur="500"/>
                                        <p:tgtEl>
                                          <p:spTgt spid="5669"/>
                                        </p:tgtEl>
                                      </p:cBhvr>
                                    </p:animEffect>
                                  </p:childTnLst>
                                </p:cTn>
                              </p:par>
                              <p:par>
                                <p:cTn id="8" presetID="10" presetClass="entr" presetSubtype="0" fill="hold" nodeType="withEffect">
                                  <p:stCondLst>
                                    <p:cond delay="0"/>
                                  </p:stCondLst>
                                  <p:childTnLst>
                                    <p:set>
                                      <p:cBhvr>
                                        <p:cTn id="9" dur="1" fill="hold">
                                          <p:stCondLst>
                                            <p:cond delay="0"/>
                                          </p:stCondLst>
                                        </p:cTn>
                                        <p:tgtEl>
                                          <p:spTgt spid="5667"/>
                                        </p:tgtEl>
                                        <p:attrNameLst>
                                          <p:attrName>style.visibility</p:attrName>
                                        </p:attrNameLst>
                                      </p:cBhvr>
                                      <p:to>
                                        <p:strVal val="visible"/>
                                      </p:to>
                                    </p:set>
                                    <p:animEffect transition="in" filter="fade">
                                      <p:cBhvr>
                                        <p:cTn id="10" dur="1000"/>
                                        <p:tgtEl>
                                          <p:spTgt spid="56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653"/>
                                        </p:tgtEl>
                                        <p:attrNameLst>
                                          <p:attrName>style.visibility</p:attrName>
                                        </p:attrNameLst>
                                      </p:cBhvr>
                                      <p:to>
                                        <p:strVal val="visible"/>
                                      </p:to>
                                    </p:set>
                                    <p:animEffect transition="in" filter="fade">
                                      <p:cBhvr>
                                        <p:cTn id="15" dur="500"/>
                                        <p:tgtEl>
                                          <p:spTgt spid="56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654"/>
                                        </p:tgtEl>
                                        <p:attrNameLst>
                                          <p:attrName>style.visibility</p:attrName>
                                        </p:attrNameLst>
                                      </p:cBhvr>
                                      <p:to>
                                        <p:strVal val="visible"/>
                                      </p:to>
                                    </p:set>
                                    <p:animEffect transition="in" filter="fade">
                                      <p:cBhvr>
                                        <p:cTn id="20" dur="500"/>
                                        <p:tgtEl>
                                          <p:spTgt spid="565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55"/>
                                        </p:tgtEl>
                                        <p:attrNameLst>
                                          <p:attrName>style.visibility</p:attrName>
                                        </p:attrNameLst>
                                      </p:cBhvr>
                                      <p:to>
                                        <p:strVal val="visible"/>
                                      </p:to>
                                    </p:set>
                                    <p:animEffect transition="in" filter="fade">
                                      <p:cBhvr>
                                        <p:cTn id="25" dur="500"/>
                                        <p:tgtEl>
                                          <p:spTgt spid="565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670"/>
                                        </p:tgtEl>
                                        <p:attrNameLst>
                                          <p:attrName>style.visibility</p:attrName>
                                        </p:attrNameLst>
                                      </p:cBhvr>
                                      <p:to>
                                        <p:strVal val="visible"/>
                                      </p:to>
                                    </p:set>
                                    <p:animEffect transition="in" filter="fade">
                                      <p:cBhvr>
                                        <p:cTn id="30" dur="500"/>
                                        <p:tgtEl>
                                          <p:spTgt spid="5670"/>
                                        </p:tgtEl>
                                      </p:cBhvr>
                                    </p:animEffect>
                                  </p:childTnLst>
                                </p:cTn>
                              </p:par>
                              <p:par>
                                <p:cTn id="31" presetID="10" presetClass="entr" presetSubtype="0" fill="hold" nodeType="withEffect">
                                  <p:stCondLst>
                                    <p:cond delay="0"/>
                                  </p:stCondLst>
                                  <p:childTnLst>
                                    <p:set>
                                      <p:cBhvr>
                                        <p:cTn id="32" dur="1" fill="hold">
                                          <p:stCondLst>
                                            <p:cond delay="0"/>
                                          </p:stCondLst>
                                        </p:cTn>
                                        <p:tgtEl>
                                          <p:spTgt spid="5668"/>
                                        </p:tgtEl>
                                        <p:attrNameLst>
                                          <p:attrName>style.visibility</p:attrName>
                                        </p:attrNameLst>
                                      </p:cBhvr>
                                      <p:to>
                                        <p:strVal val="visible"/>
                                      </p:to>
                                    </p:set>
                                    <p:animEffect transition="in" filter="fade">
                                      <p:cBhvr>
                                        <p:cTn id="33" dur="1000"/>
                                        <p:tgtEl>
                                          <p:spTgt spid="566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656"/>
                                        </p:tgtEl>
                                        <p:attrNameLst>
                                          <p:attrName>style.visibility</p:attrName>
                                        </p:attrNameLst>
                                      </p:cBhvr>
                                      <p:to>
                                        <p:strVal val="visible"/>
                                      </p:to>
                                    </p:set>
                                    <p:animEffect transition="in" filter="fade">
                                      <p:cBhvr>
                                        <p:cTn id="38" dur="500"/>
                                        <p:tgtEl>
                                          <p:spTgt spid="565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657"/>
                                        </p:tgtEl>
                                        <p:attrNameLst>
                                          <p:attrName>style.visibility</p:attrName>
                                        </p:attrNameLst>
                                      </p:cBhvr>
                                      <p:to>
                                        <p:strVal val="visible"/>
                                      </p:to>
                                    </p:set>
                                    <p:animEffect transition="in" filter="fade">
                                      <p:cBhvr>
                                        <p:cTn id="43" dur="500"/>
                                        <p:tgtEl>
                                          <p:spTgt spid="565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658"/>
                                        </p:tgtEl>
                                        <p:attrNameLst>
                                          <p:attrName>style.visibility</p:attrName>
                                        </p:attrNameLst>
                                      </p:cBhvr>
                                      <p:to>
                                        <p:strVal val="visible"/>
                                      </p:to>
                                    </p:set>
                                    <p:animEffect transition="in" filter="fade">
                                      <p:cBhvr>
                                        <p:cTn id="48" dur="500"/>
                                        <p:tgtEl>
                                          <p:spTgt spid="5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676"/>
        <p:cNvGrpSpPr/>
        <p:nvPr/>
      </p:nvGrpSpPr>
      <p:grpSpPr>
        <a:xfrm>
          <a:off x="0" y="0"/>
          <a:ext cx="0" cy="0"/>
          <a:chOff x="0" y="0"/>
          <a:chExt cx="0" cy="0"/>
        </a:xfrm>
      </p:grpSpPr>
      <p:pic>
        <p:nvPicPr>
          <p:cNvPr id="5677" name="Google Shape;5677;p705" descr="npo0000fc"/>
          <p:cNvPicPr preferRelativeResize="0"/>
          <p:nvPr/>
        </p:nvPicPr>
        <p:blipFill rotWithShape="1">
          <a:blip r:embed="rId3">
            <a:alphaModFix/>
          </a:blip>
          <a:srcRect/>
          <a:stretch/>
        </p:blipFill>
        <p:spPr>
          <a:xfrm>
            <a:off x="-609600" y="-152400"/>
            <a:ext cx="10287000" cy="7162800"/>
          </a:xfrm>
          <a:prstGeom prst="rect">
            <a:avLst/>
          </a:prstGeom>
          <a:noFill/>
          <a:ln>
            <a:noFill/>
          </a:ln>
        </p:spPr>
      </p:pic>
      <p:sp>
        <p:nvSpPr>
          <p:cNvPr id="5678" name="Google Shape;5678;p705"/>
          <p:cNvSpPr txBox="1"/>
          <p:nvPr/>
        </p:nvSpPr>
        <p:spPr>
          <a:xfrm>
            <a:off x="2411413" y="381000"/>
            <a:ext cx="4392612"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00"/>
                </a:solidFill>
                <a:latin typeface="Arial" panose="020B0604020202020204" pitchFamily="34" charset="0"/>
                <a:cs typeface="Arial" panose="020B0604020202020204" pitchFamily="34" charset="0"/>
                <a:sym typeface="Arial"/>
              </a:rPr>
              <a:t>神的创造</a:t>
            </a:r>
            <a:r>
              <a:rPr lang="en-US" sz="3600" b="1" dirty="0">
                <a:solidFill>
                  <a:srgbClr val="FFFF00"/>
                </a:solidFill>
                <a:latin typeface="Arial" panose="020B0604020202020204" pitchFamily="34" charset="0"/>
                <a:cs typeface="Arial" panose="020B0604020202020204" pitchFamily="34" charset="0"/>
                <a:sym typeface="Arial"/>
              </a:rPr>
              <a:t>…</a:t>
            </a:r>
            <a:r>
              <a:rPr lang="en-US" sz="3600" b="1" dirty="0" err="1">
                <a:solidFill>
                  <a:srgbClr val="FFFF00"/>
                </a:solidFill>
                <a:latin typeface="Arial" panose="020B0604020202020204" pitchFamily="34" charset="0"/>
                <a:cs typeface="Arial" panose="020B0604020202020204" pitchFamily="34" charset="0"/>
                <a:sym typeface="Arial"/>
              </a:rPr>
              <a:t>第七天</a:t>
            </a:r>
            <a:endParaRPr b="1" dirty="0">
              <a:latin typeface="Arial" panose="020B0604020202020204" pitchFamily="34" charset="0"/>
              <a:cs typeface="Arial" panose="020B0604020202020204" pitchFamily="34" charset="0"/>
            </a:endParaRPr>
          </a:p>
        </p:txBody>
      </p:sp>
      <p:sp>
        <p:nvSpPr>
          <p:cNvPr id="5679" name="Google Shape;5679;p705"/>
          <p:cNvSpPr txBox="1"/>
          <p:nvPr/>
        </p:nvSpPr>
        <p:spPr>
          <a:xfrm>
            <a:off x="228600" y="5791200"/>
            <a:ext cx="89154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第七日</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神完成了他所作的工；在第七日</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神歇了他所作的一切工</a:t>
            </a:r>
            <a:r>
              <a:rPr lang="en-US" sz="3200" b="1" dirty="0">
                <a:solidFill>
                  <a:srgbClr val="FFFFFF"/>
                </a:solidFill>
                <a:latin typeface="Arial" panose="020B0604020202020204" pitchFamily="34" charset="0"/>
                <a:cs typeface="Arial" panose="020B0604020202020204" pitchFamily="34" charset="0"/>
                <a:sym typeface="Arial"/>
              </a:rPr>
              <a:t>。(2:2).</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680" name="Google Shape;5680;p705"/>
          <p:cNvGrpSpPr/>
          <p:nvPr/>
        </p:nvGrpSpPr>
        <p:grpSpPr>
          <a:xfrm>
            <a:off x="152400" y="228600"/>
            <a:ext cx="1066800" cy="914400"/>
            <a:chOff x="96" y="144"/>
            <a:chExt cx="672" cy="576"/>
          </a:xfrm>
        </p:grpSpPr>
        <p:sp>
          <p:nvSpPr>
            <p:cNvPr id="5681" name="Google Shape;5681;p705"/>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682" name="Google Shape;5682;p705"/>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683" name="Google Shape;5683;p705"/>
          <p:cNvSpPr txBox="1">
            <a:spLocks noGrp="1"/>
          </p:cNvSpPr>
          <p:nvPr>
            <p:ph type="title" idx="4294967295"/>
          </p:nvPr>
        </p:nvSpPr>
        <p:spPr>
          <a:xfrm>
            <a:off x="7086600" y="-152400"/>
            <a:ext cx="221615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第七日</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5688"/>
        <p:cNvGrpSpPr/>
        <p:nvPr/>
      </p:nvGrpSpPr>
      <p:grpSpPr>
        <a:xfrm>
          <a:off x="0" y="0"/>
          <a:ext cx="0" cy="0"/>
          <a:chOff x="0" y="0"/>
          <a:chExt cx="0" cy="0"/>
        </a:xfrm>
      </p:grpSpPr>
      <p:pic>
        <p:nvPicPr>
          <p:cNvPr id="5689" name="Google Shape;5689;p706" descr="npo0000fe"/>
          <p:cNvPicPr preferRelativeResize="0"/>
          <p:nvPr/>
        </p:nvPicPr>
        <p:blipFill rotWithShape="1">
          <a:blip r:embed="rId3">
            <a:alphaModFix/>
          </a:blip>
          <a:srcRect/>
          <a:stretch/>
        </p:blipFill>
        <p:spPr>
          <a:xfrm>
            <a:off x="-228600" y="-76200"/>
            <a:ext cx="9448800" cy="7086600"/>
          </a:xfrm>
          <a:prstGeom prst="rect">
            <a:avLst/>
          </a:prstGeom>
          <a:noFill/>
          <a:ln>
            <a:noFill/>
          </a:ln>
        </p:spPr>
      </p:pic>
      <p:sp>
        <p:nvSpPr>
          <p:cNvPr id="5690" name="Google Shape;5690;p706"/>
          <p:cNvSpPr txBox="1"/>
          <p:nvPr/>
        </p:nvSpPr>
        <p:spPr>
          <a:xfrm>
            <a:off x="2771775" y="188913"/>
            <a:ext cx="412115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神的创造</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第七天</a:t>
            </a:r>
            <a:endParaRPr b="1" dirty="0">
              <a:latin typeface="Arial" panose="020B0604020202020204" pitchFamily="34" charset="0"/>
              <a:cs typeface="Arial" panose="020B0604020202020204" pitchFamily="34" charset="0"/>
            </a:endParaRPr>
          </a:p>
        </p:txBody>
      </p:sp>
      <p:sp>
        <p:nvSpPr>
          <p:cNvPr id="5691" name="Google Shape;5691;p706"/>
          <p:cNvSpPr txBox="1"/>
          <p:nvPr/>
        </p:nvSpPr>
        <p:spPr>
          <a:xfrm>
            <a:off x="-228600" y="5715000"/>
            <a:ext cx="93726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神赐福第七日，把它分别为圣，因为在这一日</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神停了他一切所创造的工，歇息了</a:t>
            </a:r>
            <a:r>
              <a:rPr lang="en-US" sz="3200" b="1" dirty="0">
                <a:solidFill>
                  <a:srgbClr val="FFFFFF"/>
                </a:solidFill>
                <a:latin typeface="Arial" panose="020B0604020202020204" pitchFamily="34" charset="0"/>
                <a:cs typeface="Arial" panose="020B0604020202020204" pitchFamily="34" charset="0"/>
                <a:sym typeface="Arial"/>
              </a:rPr>
              <a:t>。(2:3).</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692" name="Google Shape;5692;p706"/>
          <p:cNvGrpSpPr/>
          <p:nvPr/>
        </p:nvGrpSpPr>
        <p:grpSpPr>
          <a:xfrm>
            <a:off x="152400" y="228600"/>
            <a:ext cx="1066800" cy="914400"/>
            <a:chOff x="96" y="144"/>
            <a:chExt cx="672" cy="576"/>
          </a:xfrm>
        </p:grpSpPr>
        <p:sp>
          <p:nvSpPr>
            <p:cNvPr id="5693" name="Google Shape;5693;p70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694" name="Google Shape;5694;p70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695" name="Google Shape;5695;p706"/>
          <p:cNvSpPr txBox="1">
            <a:spLocks noGrp="1"/>
          </p:cNvSpPr>
          <p:nvPr>
            <p:ph type="title" idx="4294967295"/>
          </p:nvPr>
        </p:nvSpPr>
        <p:spPr>
          <a:xfrm>
            <a:off x="7524328" y="-2233"/>
            <a:ext cx="1619672" cy="4616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安息</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Shape 5700"/>
        <p:cNvGrpSpPr/>
        <p:nvPr/>
      </p:nvGrpSpPr>
      <p:grpSpPr>
        <a:xfrm>
          <a:off x="0" y="0"/>
          <a:ext cx="0" cy="0"/>
          <a:chOff x="0" y="0"/>
          <a:chExt cx="0" cy="0"/>
        </a:xfrm>
      </p:grpSpPr>
      <p:pic>
        <p:nvPicPr>
          <p:cNvPr id="5701" name="Google Shape;5701;p707" descr="EARTH"/>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702" name="Google Shape;5702;p707"/>
          <p:cNvSpPr txBox="1"/>
          <p:nvPr/>
        </p:nvSpPr>
        <p:spPr>
          <a:xfrm>
            <a:off x="304800" y="3990975"/>
            <a:ext cx="3276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ea typeface="Times New Roman"/>
                <a:cs typeface="Arial" panose="020B0604020202020204" pitchFamily="34" charset="0"/>
                <a:sym typeface="Times New Roman"/>
              </a:rPr>
              <a:t>重述论</a:t>
            </a:r>
            <a:endParaRPr sz="1800" b="1" dirty="0">
              <a:solidFill>
                <a:srgbClr val="000000"/>
              </a:solidFill>
              <a:latin typeface="Arial" panose="020B0604020202020204" pitchFamily="34" charset="0"/>
              <a:cs typeface="Arial" panose="020B0604020202020204" pitchFamily="34" charset="0"/>
              <a:sym typeface="Arial"/>
            </a:endParaRPr>
          </a:p>
        </p:txBody>
      </p:sp>
      <p:sp>
        <p:nvSpPr>
          <p:cNvPr id="5703" name="Google Shape;5703;p707"/>
          <p:cNvSpPr txBox="1"/>
          <p:nvPr/>
        </p:nvSpPr>
        <p:spPr>
          <a:xfrm>
            <a:off x="304800" y="5257800"/>
            <a:ext cx="2971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ea typeface="Times New Roman"/>
                <a:cs typeface="Arial" panose="020B0604020202020204" pitchFamily="34" charset="0"/>
                <a:sym typeface="Times New Roman"/>
              </a:rPr>
              <a:t>两段论</a:t>
            </a:r>
            <a:endParaRPr sz="36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704" name="Google Shape;5704;p707"/>
          <p:cNvSpPr txBox="1"/>
          <p:nvPr/>
        </p:nvSpPr>
        <p:spPr>
          <a:xfrm>
            <a:off x="304800" y="2133600"/>
            <a:ext cx="2895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表征理解</a:t>
            </a:r>
            <a:endParaRPr sz="36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705" name="Google Shape;5705;p707"/>
          <p:cNvSpPr txBox="1"/>
          <p:nvPr/>
        </p:nvSpPr>
        <p:spPr>
          <a:xfrm>
            <a:off x="304800" y="3108325"/>
            <a:ext cx="3581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文学手法</a:t>
            </a:r>
            <a:endParaRPr sz="36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706" name="Google Shape;5706;p707"/>
          <p:cNvSpPr txBox="1"/>
          <p:nvPr/>
        </p:nvSpPr>
        <p:spPr>
          <a:xfrm>
            <a:off x="304800" y="1263650"/>
            <a:ext cx="3581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ea typeface="Times New Roman"/>
                <a:cs typeface="Arial" panose="020B0604020202020204" pitchFamily="34" charset="0"/>
                <a:sym typeface="Times New Roman"/>
              </a:rPr>
              <a:t>字面理解</a:t>
            </a:r>
            <a:endParaRPr sz="36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707" name="Google Shape;5707;p707"/>
          <p:cNvSpPr txBox="1"/>
          <p:nvPr/>
        </p:nvSpPr>
        <p:spPr>
          <a:xfrm>
            <a:off x="3352800" y="3946525"/>
            <a:ext cx="6019800" cy="11906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290513" marR="0" lvl="0" indent="-290513" algn="l" rtl="0">
              <a:spcBef>
                <a:spcPts val="0"/>
              </a:spcBef>
              <a:spcAft>
                <a:spcPts val="0"/>
              </a:spcAft>
              <a:buNone/>
            </a:pPr>
            <a:r>
              <a:rPr lang="en-US" sz="3600" b="1" u="sng" dirty="0" err="1">
                <a:solidFill>
                  <a:srgbClr val="BBE0E3"/>
                </a:solidFill>
                <a:latin typeface="Arial" panose="020B0604020202020204" pitchFamily="34" charset="0"/>
                <a:ea typeface="Times New Roman"/>
                <a:cs typeface="Arial" panose="020B0604020202020204" pitchFamily="34" charset="0"/>
                <a:sym typeface="Times New Roman"/>
              </a:rPr>
              <a:t>创造</a:t>
            </a:r>
            <a:r>
              <a:rPr lang="en-US" sz="3600" b="1" u="sng" dirty="0">
                <a:solidFill>
                  <a:srgbClr val="BBE0E3"/>
                </a:solidFill>
                <a:latin typeface="Arial" panose="020B0604020202020204" pitchFamily="34" charset="0"/>
                <a:ea typeface="Times New Roman"/>
                <a:cs typeface="Arial" panose="020B0604020202020204" pitchFamily="34" charset="0"/>
                <a:sym typeface="Times New Roman"/>
              </a:rPr>
              <a:t> |</a:t>
            </a: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     </a:t>
            </a: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间隔</a:t>
            </a: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     </a:t>
            </a:r>
            <a:r>
              <a:rPr lang="en-US" sz="3600" b="1" u="sng" dirty="0">
                <a:solidFill>
                  <a:srgbClr val="BBE0E3"/>
                </a:solidFill>
                <a:latin typeface="Arial" panose="020B0604020202020204" pitchFamily="34" charset="0"/>
                <a:ea typeface="Times New Roman"/>
                <a:cs typeface="Arial" panose="020B0604020202020204" pitchFamily="34" charset="0"/>
                <a:sym typeface="Times New Roman"/>
              </a:rPr>
              <a:t>| </a:t>
            </a:r>
            <a:r>
              <a:rPr lang="en-US" sz="3600" b="1" u="sng" dirty="0" err="1">
                <a:solidFill>
                  <a:srgbClr val="BBE0E3"/>
                </a:solidFill>
                <a:latin typeface="Arial" panose="020B0604020202020204" pitchFamily="34" charset="0"/>
                <a:ea typeface="Times New Roman"/>
                <a:cs typeface="Arial" panose="020B0604020202020204" pitchFamily="34" charset="0"/>
                <a:sym typeface="Times New Roman"/>
              </a:rPr>
              <a:t>再创造</a:t>
            </a:r>
            <a:br>
              <a:rPr lang="en-US" sz="1600" b="1" u="sng" dirty="0">
                <a:solidFill>
                  <a:srgbClr val="BBE0E3"/>
                </a:solidFill>
                <a:latin typeface="Arial" panose="020B0604020202020204" pitchFamily="34" charset="0"/>
                <a:ea typeface="Times New Roman"/>
                <a:cs typeface="Arial" panose="020B0604020202020204" pitchFamily="34" charset="0"/>
                <a:sym typeface="Times New Roman"/>
              </a:rPr>
            </a:b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1:1	1:2-2:3</a:t>
            </a:r>
            <a:endParaRPr sz="3600" b="1" dirty="0">
              <a:solidFill>
                <a:srgbClr val="BBE0E3"/>
              </a:solidFill>
              <a:latin typeface="Arial" panose="020B0604020202020204" pitchFamily="34" charset="0"/>
              <a:ea typeface="Times New Roman"/>
              <a:cs typeface="Arial" panose="020B0604020202020204" pitchFamily="34" charset="0"/>
              <a:sym typeface="Times New Roman"/>
            </a:endParaRPr>
          </a:p>
        </p:txBody>
      </p:sp>
      <p:sp>
        <p:nvSpPr>
          <p:cNvPr id="5708" name="Google Shape;5708;p707"/>
          <p:cNvSpPr txBox="1"/>
          <p:nvPr/>
        </p:nvSpPr>
        <p:spPr>
          <a:xfrm>
            <a:off x="3757613" y="5213350"/>
            <a:ext cx="58547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u="sng" dirty="0" err="1">
                <a:solidFill>
                  <a:srgbClr val="BBE0E3"/>
                </a:solidFill>
                <a:latin typeface="Arial" panose="020B0604020202020204" pitchFamily="34" charset="0"/>
                <a:ea typeface="Times New Roman"/>
                <a:cs typeface="Arial" panose="020B0604020202020204" pitchFamily="34" charset="0"/>
                <a:sym typeface="Times New Roman"/>
              </a:rPr>
              <a:t>创造</a:t>
            </a: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     </a:t>
            </a:r>
            <a:r>
              <a:rPr lang="en-US" sz="2000" b="1" dirty="0" err="1">
                <a:solidFill>
                  <a:srgbClr val="FFFFFF"/>
                </a:solidFill>
                <a:latin typeface="Arial" panose="020B0604020202020204" pitchFamily="34" charset="0"/>
                <a:cs typeface="Arial" panose="020B0604020202020204" pitchFamily="34" charset="0"/>
                <a:sym typeface="Arial"/>
              </a:rPr>
              <a:t>间隔</a:t>
            </a:r>
            <a:r>
              <a:rPr lang="en-US" sz="2000" b="1" dirty="0">
                <a:solidFill>
                  <a:srgbClr val="FFFFFF"/>
                </a:solidFill>
                <a:latin typeface="Arial" panose="020B0604020202020204" pitchFamily="34" charset="0"/>
                <a:cs typeface="Arial" panose="020B0604020202020204" pitchFamily="34" charset="0"/>
                <a:sym typeface="Arial"/>
              </a:rPr>
              <a:t>       </a:t>
            </a:r>
            <a:r>
              <a:rPr lang="en-US" sz="2000" b="1" dirty="0">
                <a:solidFill>
                  <a:srgbClr val="000000"/>
                </a:solidFill>
                <a:latin typeface="Arial" panose="020B0604020202020204" pitchFamily="34" charset="0"/>
                <a:cs typeface="Arial" panose="020B0604020202020204" pitchFamily="34" charset="0"/>
                <a:sym typeface="Arial"/>
              </a:rPr>
              <a:t> </a:t>
            </a:r>
            <a:r>
              <a:rPr lang="en-US" sz="3600" b="1" u="sng" dirty="0">
                <a:solidFill>
                  <a:srgbClr val="BBE0E3"/>
                </a:solidFill>
                <a:latin typeface="Arial" panose="020B0604020202020204" pitchFamily="34" charset="0"/>
                <a:ea typeface="Times New Roman"/>
                <a:cs typeface="Arial" panose="020B0604020202020204" pitchFamily="34" charset="0"/>
                <a:sym typeface="Times New Roman"/>
              </a:rPr>
              <a:t>| </a:t>
            </a:r>
            <a:r>
              <a:rPr lang="en-US" sz="3600" b="1" u="sng" dirty="0" err="1">
                <a:solidFill>
                  <a:srgbClr val="BBE0E3"/>
                </a:solidFill>
                <a:latin typeface="Arial" panose="020B0604020202020204" pitchFamily="34" charset="0"/>
                <a:ea typeface="Times New Roman"/>
                <a:cs typeface="Arial" panose="020B0604020202020204" pitchFamily="34" charset="0"/>
                <a:sym typeface="Times New Roman"/>
              </a:rPr>
              <a:t>创造</a:t>
            </a:r>
            <a:r>
              <a:rPr lang="en-US" sz="3600" b="1" u="sng" dirty="0">
                <a:solidFill>
                  <a:srgbClr val="BBE0E3"/>
                </a:solidFill>
                <a:latin typeface="Arial" panose="020B0604020202020204" pitchFamily="34" charset="0"/>
                <a:ea typeface="Times New Roman"/>
                <a:cs typeface="Arial" panose="020B0604020202020204" pitchFamily="34" charset="0"/>
                <a:sym typeface="Times New Roman"/>
              </a:rPr>
              <a:t>  </a:t>
            </a: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	    </a:t>
            </a:r>
            <a:endParaRPr sz="3600" b="1" dirty="0">
              <a:solidFill>
                <a:srgbClr val="BBE0E3"/>
              </a:solidFill>
              <a:latin typeface="Arial" panose="020B0604020202020204" pitchFamily="34" charset="0"/>
              <a:ea typeface="Times New Roman"/>
              <a:cs typeface="Arial" panose="020B0604020202020204" pitchFamily="34" charset="0"/>
              <a:sym typeface="Times New Roman"/>
            </a:endParaRPr>
          </a:p>
        </p:txBody>
      </p:sp>
      <p:sp>
        <p:nvSpPr>
          <p:cNvPr id="5709" name="Google Shape;5709;p707"/>
          <p:cNvSpPr txBox="1"/>
          <p:nvPr/>
        </p:nvSpPr>
        <p:spPr>
          <a:xfrm>
            <a:off x="3429000" y="2089150"/>
            <a:ext cx="57150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1 </a:t>
            </a:r>
            <a:r>
              <a:rPr lang="en-US" sz="3600" b="1" dirty="0" err="1">
                <a:solidFill>
                  <a:srgbClr val="BBE0E3"/>
                </a:solidFill>
                <a:latin typeface="Arial" panose="020B0604020202020204" pitchFamily="34" charset="0"/>
                <a:ea typeface="Times New Roman"/>
                <a:cs typeface="Arial" panose="020B0604020202020204" pitchFamily="34" charset="0"/>
                <a:sym typeface="Times New Roman"/>
              </a:rPr>
              <a:t>天代表一段不确定的时间</a:t>
            </a:r>
            <a:endParaRPr b="1" dirty="0">
              <a:latin typeface="Arial" panose="020B0604020202020204" pitchFamily="34" charset="0"/>
              <a:cs typeface="Arial" panose="020B0604020202020204" pitchFamily="34" charset="0"/>
            </a:endParaRPr>
          </a:p>
        </p:txBody>
      </p:sp>
      <p:sp>
        <p:nvSpPr>
          <p:cNvPr id="5710" name="Google Shape;5710;p707"/>
          <p:cNvSpPr txBox="1"/>
          <p:nvPr/>
        </p:nvSpPr>
        <p:spPr>
          <a:xfrm>
            <a:off x="3429000" y="1219200"/>
            <a:ext cx="5943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1 </a:t>
            </a:r>
            <a:r>
              <a:rPr lang="en-US" sz="3600" b="1" dirty="0" err="1">
                <a:solidFill>
                  <a:srgbClr val="BBE0E3"/>
                </a:solidFill>
                <a:latin typeface="Arial" panose="020B0604020202020204" pitchFamily="34" charset="0"/>
                <a:ea typeface="Times New Roman"/>
                <a:cs typeface="Arial" panose="020B0604020202020204" pitchFamily="34" charset="0"/>
                <a:sym typeface="Times New Roman"/>
              </a:rPr>
              <a:t>天</a:t>
            </a: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 </a:t>
            </a:r>
            <a:r>
              <a:rPr lang="en-US" sz="3600" b="1" dirty="0" err="1">
                <a:solidFill>
                  <a:srgbClr val="BBE0E3"/>
                </a:solidFill>
                <a:latin typeface="Arial" panose="020B0604020202020204" pitchFamily="34" charset="0"/>
                <a:ea typeface="Times New Roman"/>
                <a:cs typeface="Arial" panose="020B0604020202020204" pitchFamily="34" charset="0"/>
                <a:sym typeface="Times New Roman"/>
              </a:rPr>
              <a:t>即是</a:t>
            </a: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 </a:t>
            </a:r>
            <a:r>
              <a:rPr lang="en-US" sz="3600" b="1" dirty="0">
                <a:solidFill>
                  <a:srgbClr val="BBE0E3"/>
                </a:solidFill>
                <a:latin typeface="Arial" panose="020B0604020202020204" pitchFamily="34" charset="0"/>
                <a:cs typeface="Arial" panose="020B0604020202020204" pitchFamily="34" charset="0"/>
                <a:sym typeface="Arial"/>
              </a:rPr>
              <a:t>24 </a:t>
            </a:r>
            <a:r>
              <a:rPr lang="en-US" sz="3600" b="1" dirty="0" err="1">
                <a:solidFill>
                  <a:srgbClr val="BBE0E3"/>
                </a:solidFill>
                <a:latin typeface="Arial" panose="020B0604020202020204" pitchFamily="34" charset="0"/>
                <a:cs typeface="Arial" panose="020B0604020202020204" pitchFamily="34" charset="0"/>
                <a:sym typeface="Arial"/>
              </a:rPr>
              <a:t>小时</a:t>
            </a:r>
            <a:endParaRPr sz="3600" b="1" dirty="0">
              <a:solidFill>
                <a:srgbClr val="BBE0E3"/>
              </a:solidFill>
              <a:latin typeface="Arial" panose="020B0604020202020204" pitchFamily="34" charset="0"/>
              <a:ea typeface="Times New Roman"/>
              <a:cs typeface="Arial" panose="020B0604020202020204" pitchFamily="34" charset="0"/>
              <a:sym typeface="Times New Roman"/>
            </a:endParaRPr>
          </a:p>
        </p:txBody>
      </p:sp>
      <p:sp>
        <p:nvSpPr>
          <p:cNvPr id="5711" name="Google Shape;5711;p707"/>
          <p:cNvSpPr txBox="1"/>
          <p:nvPr/>
        </p:nvSpPr>
        <p:spPr>
          <a:xfrm>
            <a:off x="3352800" y="3124200"/>
            <a:ext cx="544195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7 </a:t>
            </a:r>
            <a:r>
              <a:rPr lang="en-US" sz="3600" b="1" dirty="0" err="1">
                <a:solidFill>
                  <a:srgbClr val="BBE0E3"/>
                </a:solidFill>
                <a:latin typeface="Arial" panose="020B0604020202020204" pitchFamily="34" charset="0"/>
                <a:ea typeface="Times New Roman"/>
                <a:cs typeface="Arial" panose="020B0604020202020204" pitchFamily="34" charset="0"/>
                <a:sym typeface="Times New Roman"/>
              </a:rPr>
              <a:t>天是一种象征性描述</a:t>
            </a:r>
            <a:endParaRPr b="1" dirty="0">
              <a:latin typeface="Arial" panose="020B0604020202020204" pitchFamily="34" charset="0"/>
              <a:cs typeface="Arial" panose="020B0604020202020204" pitchFamily="34" charset="0"/>
            </a:endParaRPr>
          </a:p>
        </p:txBody>
      </p:sp>
      <p:sp>
        <p:nvSpPr>
          <p:cNvPr id="5712" name="Google Shape;5712;p707"/>
          <p:cNvSpPr txBox="1"/>
          <p:nvPr/>
        </p:nvSpPr>
        <p:spPr>
          <a:xfrm>
            <a:off x="4876800" y="6248400"/>
            <a:ext cx="42672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3600" b="1" dirty="0">
                <a:solidFill>
                  <a:srgbClr val="FFFFFF"/>
                </a:solidFill>
                <a:latin typeface="Arial" panose="020B0604020202020204" pitchFamily="34" charset="0"/>
                <a:cs typeface="Arial" panose="020B0604020202020204" pitchFamily="34" charset="0"/>
                <a:sym typeface="Arial"/>
              </a:rPr>
              <a:t>创世记 1</a:t>
            </a:r>
            <a:endParaRPr b="1" dirty="0">
              <a:latin typeface="Arial" panose="020B0604020202020204" pitchFamily="34" charset="0"/>
              <a:cs typeface="Arial" panose="020B0604020202020204" pitchFamily="34" charset="0"/>
            </a:endParaRPr>
          </a:p>
        </p:txBody>
      </p:sp>
      <p:sp>
        <p:nvSpPr>
          <p:cNvPr id="5713" name="Google Shape;5713;p707"/>
          <p:cNvSpPr txBox="1">
            <a:spLocks noGrp="1"/>
          </p:cNvSpPr>
          <p:nvPr>
            <p:ph type="title" idx="4294967295"/>
          </p:nvPr>
        </p:nvSpPr>
        <p:spPr>
          <a:xfrm>
            <a:off x="1371600" y="228600"/>
            <a:ext cx="6553200" cy="914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err="1">
                <a:solidFill>
                  <a:schemeClr val="lt1"/>
                </a:solidFill>
                <a:latin typeface="Arial" panose="020B0604020202020204" pitchFamily="34" charset="0"/>
                <a:cs typeface="Arial" panose="020B0604020202020204" pitchFamily="34" charset="0"/>
                <a:sym typeface="Arial"/>
              </a:rPr>
              <a:t>对创世故事的几种理解</a:t>
            </a:r>
            <a:endParaRPr sz="1600" b="1" dirty="0">
              <a:solidFill>
                <a:schemeClr val="lt1"/>
              </a:solidFill>
              <a:latin typeface="Arial" panose="020B0604020202020204" pitchFamily="34" charset="0"/>
              <a:cs typeface="Arial" panose="020B0604020202020204" pitchFamily="34" charset="0"/>
              <a:sym typeface="Arial"/>
            </a:endParaRPr>
          </a:p>
        </p:txBody>
      </p:sp>
      <p:sp>
        <p:nvSpPr>
          <p:cNvPr id="5714" name="Google Shape;5714;p707"/>
          <p:cNvSpPr txBox="1"/>
          <p:nvPr/>
        </p:nvSpPr>
        <p:spPr>
          <a:xfrm>
            <a:off x="3419475" y="5734050"/>
            <a:ext cx="4375150" cy="64135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165100" marR="0" lvl="0" indent="-165100" algn="l" rtl="0">
              <a:spcBef>
                <a:spcPts val="0"/>
              </a:spcBef>
              <a:spcAft>
                <a:spcPts val="0"/>
              </a:spcAft>
              <a:buNone/>
            </a:pPr>
            <a:r>
              <a:rPr lang="en-US" sz="3600" b="1" dirty="0">
                <a:solidFill>
                  <a:srgbClr val="00FFFF"/>
                </a:solidFill>
                <a:latin typeface="Arial" panose="020B0604020202020204" pitchFamily="34" charset="0"/>
                <a:ea typeface="Times New Roman"/>
                <a:cs typeface="Arial" panose="020B0604020202020204" pitchFamily="34" charset="0"/>
                <a:sym typeface="Times New Roman"/>
              </a:rPr>
              <a:t>	</a:t>
            </a:r>
            <a:r>
              <a:rPr lang="en-US" sz="3600" b="1" dirty="0">
                <a:solidFill>
                  <a:srgbClr val="BBE0E3"/>
                </a:solidFill>
                <a:latin typeface="Arial" panose="020B0604020202020204" pitchFamily="34" charset="0"/>
                <a:ea typeface="Times New Roman"/>
                <a:cs typeface="Arial" panose="020B0604020202020204" pitchFamily="34" charset="0"/>
                <a:sym typeface="Times New Roman"/>
              </a:rPr>
              <a:t>1:1-2:3		  2:4-25</a:t>
            </a:r>
            <a:endParaRPr b="1" dirty="0">
              <a:latin typeface="Arial" panose="020B0604020202020204" pitchFamily="34" charset="0"/>
              <a:cs typeface="Arial" panose="020B0604020202020204" pitchFamily="34" charset="0"/>
            </a:endParaRPr>
          </a:p>
        </p:txBody>
      </p:sp>
      <p:sp>
        <p:nvSpPr>
          <p:cNvPr id="5715" name="Google Shape;5715;p707"/>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71</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03"/>
                                        </p:tgtEl>
                                        <p:attrNameLst>
                                          <p:attrName>style.visibility</p:attrName>
                                        </p:attrNameLst>
                                      </p:cBhvr>
                                      <p:to>
                                        <p:strVal val="visible"/>
                                      </p:to>
                                    </p:set>
                                    <p:animEffect transition="in" filter="fade">
                                      <p:cBhvr>
                                        <p:cTn id="7" dur="500"/>
                                        <p:tgtEl>
                                          <p:spTgt spid="57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08"/>
                                        </p:tgtEl>
                                        <p:attrNameLst>
                                          <p:attrName>style.visibility</p:attrName>
                                        </p:attrNameLst>
                                      </p:cBhvr>
                                      <p:to>
                                        <p:strVal val="visible"/>
                                      </p:to>
                                    </p:set>
                                    <p:animEffect transition="in" filter="fade">
                                      <p:cBhvr>
                                        <p:cTn id="12" dur="500"/>
                                        <p:tgtEl>
                                          <p:spTgt spid="57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02"/>
                                        </p:tgtEl>
                                        <p:attrNameLst>
                                          <p:attrName>style.visibility</p:attrName>
                                        </p:attrNameLst>
                                      </p:cBhvr>
                                      <p:to>
                                        <p:strVal val="visible"/>
                                      </p:to>
                                    </p:set>
                                    <p:animEffect transition="in" filter="fade">
                                      <p:cBhvr>
                                        <p:cTn id="17" dur="500"/>
                                        <p:tgtEl>
                                          <p:spTgt spid="57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07"/>
                                        </p:tgtEl>
                                        <p:attrNameLst>
                                          <p:attrName>style.visibility</p:attrName>
                                        </p:attrNameLst>
                                      </p:cBhvr>
                                      <p:to>
                                        <p:strVal val="visible"/>
                                      </p:to>
                                    </p:set>
                                    <p:animEffect transition="in" filter="fade">
                                      <p:cBhvr>
                                        <p:cTn id="22" dur="500"/>
                                        <p:tgtEl>
                                          <p:spTgt spid="570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705"/>
                                        </p:tgtEl>
                                        <p:attrNameLst>
                                          <p:attrName>style.visibility</p:attrName>
                                        </p:attrNameLst>
                                      </p:cBhvr>
                                      <p:to>
                                        <p:strVal val="visible"/>
                                      </p:to>
                                    </p:set>
                                    <p:animEffect transition="in" filter="fade">
                                      <p:cBhvr>
                                        <p:cTn id="27" dur="500"/>
                                        <p:tgtEl>
                                          <p:spTgt spid="570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711"/>
                                        </p:tgtEl>
                                        <p:attrNameLst>
                                          <p:attrName>style.visibility</p:attrName>
                                        </p:attrNameLst>
                                      </p:cBhvr>
                                      <p:to>
                                        <p:strVal val="visible"/>
                                      </p:to>
                                    </p:set>
                                    <p:animEffect transition="in" filter="fade">
                                      <p:cBhvr>
                                        <p:cTn id="32" dur="500"/>
                                        <p:tgtEl>
                                          <p:spTgt spid="57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704"/>
                                        </p:tgtEl>
                                        <p:attrNameLst>
                                          <p:attrName>style.visibility</p:attrName>
                                        </p:attrNameLst>
                                      </p:cBhvr>
                                      <p:to>
                                        <p:strVal val="visible"/>
                                      </p:to>
                                    </p:set>
                                    <p:animEffect transition="in" filter="fade">
                                      <p:cBhvr>
                                        <p:cTn id="37" dur="500"/>
                                        <p:tgtEl>
                                          <p:spTgt spid="570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09"/>
                                        </p:tgtEl>
                                        <p:attrNameLst>
                                          <p:attrName>style.visibility</p:attrName>
                                        </p:attrNameLst>
                                      </p:cBhvr>
                                      <p:to>
                                        <p:strVal val="visible"/>
                                      </p:to>
                                    </p:set>
                                    <p:animEffect transition="in" filter="fade">
                                      <p:cBhvr>
                                        <p:cTn id="42" dur="500"/>
                                        <p:tgtEl>
                                          <p:spTgt spid="57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706"/>
                                        </p:tgtEl>
                                        <p:attrNameLst>
                                          <p:attrName>style.visibility</p:attrName>
                                        </p:attrNameLst>
                                      </p:cBhvr>
                                      <p:to>
                                        <p:strVal val="visible"/>
                                      </p:to>
                                    </p:set>
                                    <p:animEffect transition="in" filter="fade">
                                      <p:cBhvr>
                                        <p:cTn id="47" dur="500"/>
                                        <p:tgtEl>
                                          <p:spTgt spid="570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710"/>
                                        </p:tgtEl>
                                        <p:attrNameLst>
                                          <p:attrName>style.visibility</p:attrName>
                                        </p:attrNameLst>
                                      </p:cBhvr>
                                      <p:to>
                                        <p:strVal val="visible"/>
                                      </p:to>
                                    </p:set>
                                    <p:animEffect transition="in" filter="fade">
                                      <p:cBhvr>
                                        <p:cTn id="52" dur="500"/>
                                        <p:tgtEl>
                                          <p:spTgt spid="5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720"/>
        <p:cNvGrpSpPr/>
        <p:nvPr/>
      </p:nvGrpSpPr>
      <p:grpSpPr>
        <a:xfrm>
          <a:off x="0" y="0"/>
          <a:ext cx="0" cy="0"/>
          <a:chOff x="0" y="0"/>
          <a:chExt cx="0" cy="0"/>
        </a:xfrm>
      </p:grpSpPr>
      <p:sp>
        <p:nvSpPr>
          <p:cNvPr id="5721" name="Google Shape;5721;p708"/>
          <p:cNvSpPr txBox="1">
            <a:spLocks noGrp="1"/>
          </p:cNvSpPr>
          <p:nvPr>
            <p:ph type="title" idx="4294967295"/>
          </p:nvPr>
        </p:nvSpPr>
        <p:spPr>
          <a:xfrm>
            <a:off x="685800" y="26035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err="1">
                <a:solidFill>
                  <a:schemeClr val="lt1"/>
                </a:solidFill>
                <a:latin typeface="Arial" panose="020B0604020202020204" pitchFamily="34" charset="0"/>
                <a:cs typeface="Arial" panose="020B0604020202020204" pitchFamily="34" charset="0"/>
                <a:sym typeface="Arial"/>
              </a:rPr>
              <a:t>造物主究竟有多大</a:t>
            </a:r>
            <a:r>
              <a:rPr lang="en-US" sz="4000" b="1" dirty="0">
                <a:solidFill>
                  <a:schemeClr val="lt1"/>
                </a:solidFill>
                <a:latin typeface="Arial" panose="020B0604020202020204" pitchFamily="34" charset="0"/>
                <a:cs typeface="Arial" panose="020B0604020202020204" pitchFamily="34" charset="0"/>
                <a:sym typeface="Arial"/>
              </a:rPr>
              <a:t>？</a:t>
            </a:r>
            <a:br>
              <a:rPr lang="en-US" sz="4000" b="1" dirty="0">
                <a:solidFill>
                  <a:schemeClr val="lt1"/>
                </a:solidFill>
                <a:latin typeface="Arial" panose="020B0604020202020204" pitchFamily="34" charset="0"/>
                <a:cs typeface="Arial" panose="020B0604020202020204" pitchFamily="34" charset="0"/>
                <a:sym typeface="Arial"/>
              </a:rPr>
            </a:br>
            <a:r>
              <a:rPr lang="en-US" sz="3200" b="1" dirty="0" err="1">
                <a:solidFill>
                  <a:schemeClr val="lt1"/>
                </a:solidFill>
                <a:latin typeface="Arial" panose="020B0604020202020204" pitchFamily="34" charset="0"/>
                <a:cs typeface="Arial" panose="020B0604020202020204" pitchFamily="34" charset="0"/>
                <a:sym typeface="Arial"/>
              </a:rPr>
              <a:t>一些比较</a:t>
            </a:r>
            <a:endParaRPr b="1" dirty="0">
              <a:latin typeface="Arial" panose="020B0604020202020204" pitchFamily="34" charset="0"/>
              <a:cs typeface="Arial" panose="020B0604020202020204" pitchFamily="34" charset="0"/>
            </a:endParaRPr>
          </a:p>
        </p:txBody>
      </p:sp>
      <p:pic>
        <p:nvPicPr>
          <p:cNvPr id="5722" name="Google Shape;5722;p708" descr="universe1"/>
          <p:cNvPicPr preferRelativeResize="0">
            <a:picLocks noGrp="1"/>
          </p:cNvPicPr>
          <p:nvPr>
            <p:ph type="body" idx="4294967295"/>
          </p:nvPr>
        </p:nvPicPr>
        <p:blipFill rotWithShape="1">
          <a:blip r:embed="rId3">
            <a:alphaModFix/>
          </a:blip>
          <a:srcRect/>
          <a:stretch/>
        </p:blipFill>
        <p:spPr>
          <a:xfrm>
            <a:off x="395288" y="1773238"/>
            <a:ext cx="8382000" cy="4718050"/>
          </a:xfrm>
          <a:prstGeom prst="rect">
            <a:avLst/>
          </a:prstGeom>
          <a:noFill/>
          <a:ln w="12700" cap="flat" cmpd="sng">
            <a:solidFill>
              <a:schemeClr val="lt1"/>
            </a:solidFill>
            <a:prstDash val="solid"/>
            <a:miter lim="800000"/>
            <a:headEnd type="none" w="sm" len="sm"/>
            <a:tailEnd type="none" w="sm" len="sm"/>
          </a:ln>
        </p:spPr>
      </p:pic>
      <p:sp>
        <p:nvSpPr>
          <p:cNvPr id="5723" name="Google Shape;5723;p708"/>
          <p:cNvSpPr txBox="1"/>
          <p:nvPr/>
        </p:nvSpPr>
        <p:spPr>
          <a:xfrm>
            <a:off x="1763713" y="1916113"/>
            <a:ext cx="1081087"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地球</a:t>
            </a:r>
            <a:endParaRPr b="1" dirty="0">
              <a:latin typeface="Arial" panose="020B0604020202020204" pitchFamily="34" charset="0"/>
              <a:cs typeface="Arial" panose="020B0604020202020204" pitchFamily="34" charset="0"/>
            </a:endParaRPr>
          </a:p>
        </p:txBody>
      </p:sp>
      <p:sp>
        <p:nvSpPr>
          <p:cNvPr id="5724" name="Google Shape;5724;p708"/>
          <p:cNvSpPr txBox="1"/>
          <p:nvPr/>
        </p:nvSpPr>
        <p:spPr>
          <a:xfrm>
            <a:off x="5867400" y="2060575"/>
            <a:ext cx="1081088"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金星</a:t>
            </a:r>
            <a:endParaRPr b="1" dirty="0">
              <a:latin typeface="Arial" panose="020B0604020202020204" pitchFamily="34" charset="0"/>
              <a:cs typeface="Arial" panose="020B0604020202020204" pitchFamily="34" charset="0"/>
            </a:endParaRPr>
          </a:p>
        </p:txBody>
      </p:sp>
      <p:sp>
        <p:nvSpPr>
          <p:cNvPr id="5725" name="Google Shape;5725;p708"/>
          <p:cNvSpPr txBox="1"/>
          <p:nvPr/>
        </p:nvSpPr>
        <p:spPr>
          <a:xfrm>
            <a:off x="1692275" y="5995988"/>
            <a:ext cx="1081088"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火星</a:t>
            </a:r>
            <a:endParaRPr b="1" dirty="0">
              <a:latin typeface="Arial" panose="020B0604020202020204" pitchFamily="34" charset="0"/>
              <a:cs typeface="Arial" panose="020B0604020202020204" pitchFamily="34" charset="0"/>
            </a:endParaRPr>
          </a:p>
        </p:txBody>
      </p:sp>
      <p:sp>
        <p:nvSpPr>
          <p:cNvPr id="5726" name="Google Shape;5726;p708"/>
          <p:cNvSpPr txBox="1"/>
          <p:nvPr/>
        </p:nvSpPr>
        <p:spPr>
          <a:xfrm>
            <a:off x="3708400" y="5995988"/>
            <a:ext cx="1081088"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水星</a:t>
            </a:r>
            <a:endParaRPr b="1" dirty="0">
              <a:latin typeface="Arial" panose="020B0604020202020204" pitchFamily="34" charset="0"/>
              <a:cs typeface="Arial" panose="020B0604020202020204" pitchFamily="34" charset="0"/>
            </a:endParaRPr>
          </a:p>
        </p:txBody>
      </p:sp>
      <p:sp>
        <p:nvSpPr>
          <p:cNvPr id="5727" name="Google Shape;5727;p708"/>
          <p:cNvSpPr txBox="1"/>
          <p:nvPr/>
        </p:nvSpPr>
        <p:spPr>
          <a:xfrm>
            <a:off x="5722938" y="6021388"/>
            <a:ext cx="1225550"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冥王星</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5722"/>
                                        </p:tgtEl>
                                        <p:attrNameLst>
                                          <p:attrName>style.visibility</p:attrName>
                                        </p:attrNameLst>
                                      </p:cBhvr>
                                      <p:to>
                                        <p:strVal val="visible"/>
                                      </p:to>
                                    </p:set>
                                    <p:animEffect transition="in" filter="fade">
                                      <p:cBhvr>
                                        <p:cTn id="7" dur="1000"/>
                                        <p:tgtEl>
                                          <p:spTgt spid="5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732"/>
        <p:cNvGrpSpPr/>
        <p:nvPr/>
      </p:nvGrpSpPr>
      <p:grpSpPr>
        <a:xfrm>
          <a:off x="0" y="0"/>
          <a:ext cx="0" cy="0"/>
          <a:chOff x="0" y="0"/>
          <a:chExt cx="0" cy="0"/>
        </a:xfrm>
      </p:grpSpPr>
      <p:pic>
        <p:nvPicPr>
          <p:cNvPr id="5733" name="Google Shape;5733;p709" descr="universe2"/>
          <p:cNvPicPr preferRelativeResize="0">
            <a:picLocks noGrp="1"/>
          </p:cNvPicPr>
          <p:nvPr>
            <p:ph type="body" idx="4294967295"/>
          </p:nvPr>
        </p:nvPicPr>
        <p:blipFill rotWithShape="1">
          <a:blip r:embed="rId3">
            <a:alphaModFix/>
          </a:blip>
          <a:srcRect/>
          <a:stretch/>
        </p:blipFill>
        <p:spPr>
          <a:xfrm>
            <a:off x="304800" y="1219200"/>
            <a:ext cx="8610600" cy="4830763"/>
          </a:xfrm>
          <a:prstGeom prst="rect">
            <a:avLst/>
          </a:prstGeom>
          <a:noFill/>
          <a:ln w="12700" cap="flat" cmpd="sng">
            <a:solidFill>
              <a:schemeClr val="lt1"/>
            </a:solidFill>
            <a:prstDash val="solid"/>
            <a:miter lim="800000"/>
            <a:headEnd type="none" w="sm" len="sm"/>
            <a:tailEnd type="none" w="sm" len="sm"/>
          </a:ln>
        </p:spPr>
      </p:pic>
      <p:sp>
        <p:nvSpPr>
          <p:cNvPr id="5734" name="Google Shape;5734;p709"/>
          <p:cNvSpPr txBox="1">
            <a:spLocks noGrp="1"/>
          </p:cNvSpPr>
          <p:nvPr>
            <p:ph type="title" idx="4294967295"/>
          </p:nvPr>
        </p:nvSpPr>
        <p:spPr>
          <a:xfrm>
            <a:off x="685800" y="4445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err="1">
                <a:latin typeface="Arial" panose="020B0604020202020204" pitchFamily="34" charset="0"/>
                <a:cs typeface="Arial" panose="020B0604020202020204" pitchFamily="34" charset="0"/>
                <a:sym typeface="Arial"/>
              </a:rPr>
              <a:t>太阳系九大行星</a:t>
            </a:r>
            <a:endParaRPr b="1" dirty="0">
              <a:latin typeface="Arial" panose="020B0604020202020204" pitchFamily="34" charset="0"/>
              <a:cs typeface="Arial" panose="020B0604020202020204" pitchFamily="34" charset="0"/>
              <a:sym typeface="Arial"/>
            </a:endParaRPr>
          </a:p>
        </p:txBody>
      </p:sp>
      <p:sp>
        <p:nvSpPr>
          <p:cNvPr id="5735" name="Google Shape;5735;p709"/>
          <p:cNvSpPr txBox="1"/>
          <p:nvPr/>
        </p:nvSpPr>
        <p:spPr>
          <a:xfrm>
            <a:off x="395288" y="1268413"/>
            <a:ext cx="1223962"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木星</a:t>
            </a:r>
            <a:endParaRPr b="1" dirty="0">
              <a:latin typeface="Arial" panose="020B0604020202020204" pitchFamily="34" charset="0"/>
              <a:cs typeface="Arial" panose="020B0604020202020204" pitchFamily="34" charset="0"/>
            </a:endParaRPr>
          </a:p>
        </p:txBody>
      </p:sp>
      <p:sp>
        <p:nvSpPr>
          <p:cNvPr id="5736" name="Google Shape;5736;p709"/>
          <p:cNvSpPr txBox="1"/>
          <p:nvPr/>
        </p:nvSpPr>
        <p:spPr>
          <a:xfrm>
            <a:off x="5653088" y="1603375"/>
            <a:ext cx="1223962"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土星</a:t>
            </a:r>
            <a:endParaRPr b="1" dirty="0">
              <a:latin typeface="Arial" panose="020B0604020202020204" pitchFamily="34" charset="0"/>
              <a:cs typeface="Arial" panose="020B0604020202020204" pitchFamily="34" charset="0"/>
            </a:endParaRPr>
          </a:p>
        </p:txBody>
      </p:sp>
      <p:sp>
        <p:nvSpPr>
          <p:cNvPr id="5737" name="Google Shape;5737;p709"/>
          <p:cNvSpPr txBox="1"/>
          <p:nvPr/>
        </p:nvSpPr>
        <p:spPr>
          <a:xfrm>
            <a:off x="2195513" y="4941888"/>
            <a:ext cx="1223962"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天王星</a:t>
            </a:r>
            <a:endParaRPr b="1" dirty="0">
              <a:latin typeface="Arial" panose="020B0604020202020204" pitchFamily="34" charset="0"/>
              <a:cs typeface="Arial" panose="020B0604020202020204" pitchFamily="34" charset="0"/>
            </a:endParaRPr>
          </a:p>
        </p:txBody>
      </p:sp>
      <p:sp>
        <p:nvSpPr>
          <p:cNvPr id="5738" name="Google Shape;5738;p709"/>
          <p:cNvSpPr txBox="1"/>
          <p:nvPr/>
        </p:nvSpPr>
        <p:spPr>
          <a:xfrm>
            <a:off x="6084888" y="5094288"/>
            <a:ext cx="1512887"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海王星</a:t>
            </a:r>
            <a:endParaRPr b="1" dirty="0">
              <a:latin typeface="Arial" panose="020B0604020202020204" pitchFamily="34" charset="0"/>
              <a:cs typeface="Arial" panose="020B0604020202020204" pitchFamily="34" charset="0"/>
            </a:endParaRPr>
          </a:p>
        </p:txBody>
      </p:sp>
      <p:sp>
        <p:nvSpPr>
          <p:cNvPr id="5739" name="Google Shape;5739;p709"/>
          <p:cNvSpPr txBox="1"/>
          <p:nvPr/>
        </p:nvSpPr>
        <p:spPr>
          <a:xfrm>
            <a:off x="1476375" y="5445125"/>
            <a:ext cx="1512888"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地球</a:t>
            </a:r>
            <a:endParaRPr b="1" dirty="0">
              <a:latin typeface="Arial" panose="020B0604020202020204" pitchFamily="34" charset="0"/>
              <a:cs typeface="Arial" panose="020B0604020202020204" pitchFamily="34" charset="0"/>
            </a:endParaRPr>
          </a:p>
        </p:txBody>
      </p:sp>
      <p:sp>
        <p:nvSpPr>
          <p:cNvPr id="5740" name="Google Shape;5740;p709"/>
          <p:cNvSpPr txBox="1"/>
          <p:nvPr/>
        </p:nvSpPr>
        <p:spPr>
          <a:xfrm>
            <a:off x="6659563" y="5589588"/>
            <a:ext cx="1512887"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冥王星</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745"/>
        <p:cNvGrpSpPr/>
        <p:nvPr/>
      </p:nvGrpSpPr>
      <p:grpSpPr>
        <a:xfrm>
          <a:off x="0" y="0"/>
          <a:ext cx="0" cy="0"/>
          <a:chOff x="0" y="0"/>
          <a:chExt cx="0" cy="0"/>
        </a:xfrm>
      </p:grpSpPr>
      <p:pic>
        <p:nvPicPr>
          <p:cNvPr id="5746" name="Google Shape;5746;p710" descr="universe3"/>
          <p:cNvPicPr preferRelativeResize="0">
            <a:picLocks noGrp="1"/>
          </p:cNvPicPr>
          <p:nvPr>
            <p:ph type="body" idx="4294967295"/>
          </p:nvPr>
        </p:nvPicPr>
        <p:blipFill rotWithShape="1">
          <a:blip r:embed="rId3">
            <a:alphaModFix/>
          </a:blip>
          <a:srcRect/>
          <a:stretch/>
        </p:blipFill>
        <p:spPr>
          <a:xfrm>
            <a:off x="228600" y="1143000"/>
            <a:ext cx="8686800" cy="4872038"/>
          </a:xfrm>
          <a:prstGeom prst="rect">
            <a:avLst/>
          </a:prstGeom>
          <a:noFill/>
          <a:ln w="25400" cap="flat" cmpd="sng">
            <a:solidFill>
              <a:srgbClr val="800080"/>
            </a:solidFill>
            <a:prstDash val="solid"/>
            <a:miter lim="800000"/>
            <a:headEnd type="none" w="sm" len="sm"/>
            <a:tailEnd type="none" w="sm" len="sm"/>
          </a:ln>
        </p:spPr>
      </p:pic>
      <p:sp>
        <p:nvSpPr>
          <p:cNvPr id="5747" name="Google Shape;5747;p710"/>
          <p:cNvSpPr txBox="1">
            <a:spLocks noGrp="1"/>
          </p:cNvSpPr>
          <p:nvPr>
            <p:ph type="title" idx="4294967295"/>
          </p:nvPr>
        </p:nvSpPr>
        <p:spPr>
          <a:xfrm>
            <a:off x="685800" y="4445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err="1">
                <a:latin typeface="Arial" panose="020B0604020202020204" pitchFamily="34" charset="0"/>
                <a:cs typeface="Arial" panose="020B0604020202020204" pitchFamily="34" charset="0"/>
                <a:sym typeface="Arial"/>
              </a:rPr>
              <a:t>太阳就大得多了</a:t>
            </a:r>
            <a:r>
              <a:rPr lang="en-US" b="1" dirty="0">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5748" name="Google Shape;5748;p710"/>
          <p:cNvSpPr txBox="1"/>
          <p:nvPr/>
        </p:nvSpPr>
        <p:spPr>
          <a:xfrm>
            <a:off x="1116013" y="1819275"/>
            <a:ext cx="1223962"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太阳</a:t>
            </a:r>
            <a:endParaRPr b="1" dirty="0">
              <a:latin typeface="Arial" panose="020B0604020202020204" pitchFamily="34" charset="0"/>
              <a:cs typeface="Arial" panose="020B0604020202020204" pitchFamily="34" charset="0"/>
            </a:endParaRPr>
          </a:p>
        </p:txBody>
      </p:sp>
      <p:sp>
        <p:nvSpPr>
          <p:cNvPr id="5749" name="Google Shape;5749;p710"/>
          <p:cNvSpPr txBox="1"/>
          <p:nvPr/>
        </p:nvSpPr>
        <p:spPr>
          <a:xfrm>
            <a:off x="1835150" y="5502275"/>
            <a:ext cx="1223963"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木星</a:t>
            </a:r>
            <a:endParaRPr b="1" dirty="0">
              <a:latin typeface="Arial" panose="020B0604020202020204" pitchFamily="34" charset="0"/>
              <a:cs typeface="Arial" panose="020B0604020202020204" pitchFamily="34" charset="0"/>
            </a:endParaRPr>
          </a:p>
        </p:txBody>
      </p:sp>
      <p:sp>
        <p:nvSpPr>
          <p:cNvPr id="5750" name="Google Shape;5750;p710"/>
          <p:cNvSpPr txBox="1"/>
          <p:nvPr/>
        </p:nvSpPr>
        <p:spPr>
          <a:xfrm>
            <a:off x="6880225" y="4830763"/>
            <a:ext cx="1223963"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地球</a:t>
            </a:r>
            <a:endParaRPr b="1" dirty="0">
              <a:latin typeface="Arial" panose="020B0604020202020204" pitchFamily="34" charset="0"/>
              <a:cs typeface="Arial" panose="020B0604020202020204" pitchFamily="34" charset="0"/>
            </a:endParaRPr>
          </a:p>
        </p:txBody>
      </p:sp>
      <p:sp>
        <p:nvSpPr>
          <p:cNvPr id="5751" name="Google Shape;5751;p710"/>
          <p:cNvSpPr txBox="1"/>
          <p:nvPr/>
        </p:nvSpPr>
        <p:spPr>
          <a:xfrm>
            <a:off x="6391275" y="5554663"/>
            <a:ext cx="1223963"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冥王星</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756"/>
        <p:cNvGrpSpPr/>
        <p:nvPr/>
      </p:nvGrpSpPr>
      <p:grpSpPr>
        <a:xfrm>
          <a:off x="0" y="0"/>
          <a:ext cx="0" cy="0"/>
          <a:chOff x="0" y="0"/>
          <a:chExt cx="0" cy="0"/>
        </a:xfrm>
      </p:grpSpPr>
      <p:sp>
        <p:nvSpPr>
          <p:cNvPr id="5757" name="Google Shape;5757;p711"/>
          <p:cNvSpPr txBox="1">
            <a:spLocks noGrp="1"/>
          </p:cNvSpPr>
          <p:nvPr>
            <p:ph type="title" idx="4294967295"/>
          </p:nvPr>
        </p:nvSpPr>
        <p:spPr>
          <a:xfrm>
            <a:off x="590550" y="457200"/>
            <a:ext cx="8229600" cy="601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6600" b="1" dirty="0" err="1">
                <a:solidFill>
                  <a:schemeClr val="lt1"/>
                </a:solidFill>
                <a:latin typeface="Arial" panose="020B0604020202020204" pitchFamily="34" charset="0"/>
                <a:cs typeface="Arial" panose="020B0604020202020204" pitchFamily="34" charset="0"/>
                <a:sym typeface="Arial"/>
              </a:rPr>
              <a:t>如果你觉得太阳系已经很不可思议了，在那以外的宇宙还大着呢</a:t>
            </a:r>
            <a:r>
              <a:rPr lang="en-US" sz="6600" b="1" dirty="0">
                <a:solidFill>
                  <a:schemeClr val="lt1"/>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83"/>
        <p:cNvGrpSpPr/>
        <p:nvPr/>
      </p:nvGrpSpPr>
      <p:grpSpPr>
        <a:xfrm>
          <a:off x="0" y="0"/>
          <a:ext cx="0" cy="0"/>
          <a:chOff x="0" y="0"/>
          <a:chExt cx="0" cy="0"/>
        </a:xfrm>
      </p:grpSpPr>
      <p:pic>
        <p:nvPicPr>
          <p:cNvPr id="4384" name="Google Shape;4384;p613" descr="00-Acrostic Bible Scanned (dragged).pdf"/>
          <p:cNvPicPr preferRelativeResize="0"/>
          <p:nvPr/>
        </p:nvPicPr>
        <p:blipFill rotWithShape="1">
          <a:blip r:embed="rId3">
            <a:alphaModFix/>
          </a:blip>
          <a:srcRect/>
          <a:stretch/>
        </p:blipFill>
        <p:spPr>
          <a:xfrm rot="10800000">
            <a:off x="-46700" y="24904"/>
            <a:ext cx="9264566" cy="6263412"/>
          </a:xfrm>
          <a:prstGeom prst="rect">
            <a:avLst/>
          </a:prstGeom>
          <a:noFill/>
          <a:ln>
            <a:noFill/>
          </a:ln>
        </p:spPr>
      </p:pic>
      <p:sp>
        <p:nvSpPr>
          <p:cNvPr id="4385" name="Google Shape;4385;p613"/>
          <p:cNvSpPr txBox="1">
            <a:spLocks noGrp="1"/>
          </p:cNvSpPr>
          <p:nvPr>
            <p:ph type="title" idx="4294967295"/>
          </p:nvPr>
        </p:nvSpPr>
        <p:spPr>
          <a:xfrm>
            <a:off x="0" y="6381328"/>
            <a:ext cx="9144000" cy="476672"/>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800" b="1" dirty="0">
                <a:solidFill>
                  <a:schemeClr val="lt1"/>
                </a:solidFill>
                <a:latin typeface="Arial" panose="020B0604020202020204" pitchFamily="34" charset="0"/>
                <a:ea typeface="Arial"/>
                <a:cs typeface="Arial" panose="020B0604020202020204" pitchFamily="34" charset="0"/>
                <a:sym typeface="Arial"/>
              </a:rPr>
              <a:t>Barry Huddleston, The Acrostic Summarized Bible (Grand Rapids: Baker, 1992)</a:t>
            </a:r>
            <a:endParaRPr dirty="0"/>
          </a:p>
        </p:txBody>
      </p:sp>
      <p:sp>
        <p:nvSpPr>
          <p:cNvPr id="4386" name="Google Shape;4386;p613"/>
          <p:cNvSpPr txBox="1"/>
          <p:nvPr/>
        </p:nvSpPr>
        <p:spPr>
          <a:xfrm>
            <a:off x="9217866" y="27974"/>
            <a:ext cx="3024907" cy="175432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29 Genealogy of Jesus Christ</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30 Opposition of King Herod</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31 Spirit's descent upon Jesus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32 Power over Satan's temptations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33 Expounding Sermon on Mount</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34 Lessons on proper priorities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2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35 Outline for personal relationships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36 Faith of the centurion</a:t>
            </a:r>
            <a:endParaRPr b="1" dirty="0">
              <a:latin typeface="Arial" panose="020B0604020202020204" pitchFamily="34" charset="0"/>
              <a:cs typeface="Arial" panose="020B0604020202020204" pitchFamily="34" charset="0"/>
            </a:endParaRPr>
          </a:p>
        </p:txBody>
      </p:sp>
      <p:sp>
        <p:nvSpPr>
          <p:cNvPr id="4387" name="Google Shape;4387;p613"/>
          <p:cNvSpPr txBox="1"/>
          <p:nvPr/>
        </p:nvSpPr>
        <p:spPr>
          <a:xfrm>
            <a:off x="9217866" y="2027651"/>
            <a:ext cx="2700337" cy="138499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37 Matthew's call from Jesus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38 Apostles sent to preach</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39 Testimony about John's message</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40 True Messiah called demonic</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41 Hidden message of parables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42 Execution of the Baptist</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43 Wisdom is answering Pharisees</a:t>
            </a:r>
            <a:endParaRPr b="1" dirty="0">
              <a:latin typeface="Arial" panose="020B0604020202020204" pitchFamily="34" charset="0"/>
              <a:cs typeface="Arial" panose="020B0604020202020204" pitchFamily="34" charset="0"/>
            </a:endParaRPr>
          </a:p>
        </p:txBody>
      </p:sp>
      <p:sp>
        <p:nvSpPr>
          <p:cNvPr id="4388" name="Google Shape;4388;p613"/>
          <p:cNvSpPr txBox="1"/>
          <p:nvPr/>
        </p:nvSpPr>
        <p:spPr>
          <a:xfrm>
            <a:off x="9217866" y="3657996"/>
            <a:ext cx="2663751" cy="138499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44 Keys of the kingdom</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45 Impact of Jesus' transfiguration</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46 Need for true forgiveness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47 Grounds for divorce clarified</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2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48 Opportunities in the vineyard</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49 Fig tree is cursed</a:t>
            </a:r>
            <a:endParaRPr b="1" dirty="0">
              <a:latin typeface="Arial" panose="020B0604020202020204" pitchFamily="34" charset="0"/>
              <a:cs typeface="Arial" panose="020B0604020202020204" pitchFamily="34" charset="0"/>
            </a:endParaRPr>
          </a:p>
        </p:txBody>
      </p:sp>
      <p:sp>
        <p:nvSpPr>
          <p:cNvPr id="4389" name="Google Shape;4389;p613"/>
          <p:cNvSpPr txBox="1"/>
          <p:nvPr/>
        </p:nvSpPr>
        <p:spPr>
          <a:xfrm>
            <a:off x="9217866" y="5288340"/>
            <a:ext cx="2952329" cy="156966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50 Taxes paid to Caesar</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51 Hypocrisy denounced by "woes"</a:t>
            </a:r>
            <a:endParaRPr sz="12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52 Events of second coming</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2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53 Judgment of the nations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54 Events on Calvary's eve</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55 Way of the cross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56 Savior's resurrection and commission</a:t>
            </a:r>
            <a:endParaRPr b="1" dirty="0">
              <a:latin typeface="Arial" panose="020B0604020202020204" pitchFamily="34" charset="0"/>
              <a:cs typeface="Arial" panose="020B0604020202020204" pitchFamily="34" charset="0"/>
            </a:endParaRPr>
          </a:p>
        </p:txBody>
      </p:sp>
      <p:sp>
        <p:nvSpPr>
          <p:cNvPr id="4390" name="Google Shape;4390;p613"/>
          <p:cNvSpPr txBox="1"/>
          <p:nvPr/>
        </p:nvSpPr>
        <p:spPr>
          <a:xfrm>
            <a:off x="-3233475" y="0"/>
            <a:ext cx="3024907" cy="193899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 Inception of the world</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 Newlyweds placed in Eden</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2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3 Temptation and man's fall</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4 Hatred and first murder</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5 Entire genealogy of Adam</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2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6 Lessons on proper priorities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7 Outline for personal relationships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8 Faith of the centurion</a:t>
            </a:r>
            <a:endParaRPr b="1" dirty="0">
              <a:latin typeface="Arial" panose="020B0604020202020204" pitchFamily="34" charset="0"/>
              <a:cs typeface="Arial" panose="020B0604020202020204" pitchFamily="34" charset="0"/>
            </a:endParaRPr>
          </a:p>
        </p:txBody>
      </p:sp>
      <p:sp>
        <p:nvSpPr>
          <p:cNvPr id="4391" name="Google Shape;4391;p613"/>
          <p:cNvSpPr txBox="1"/>
          <p:nvPr/>
        </p:nvSpPr>
        <p:spPr>
          <a:xfrm>
            <a:off x="-3071607" y="2076837"/>
            <a:ext cx="2700337" cy="138499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  9 Matthew's call from Jesus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10 Apostles sent to preach</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11 Testimony about John's message</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12 True Messiah called demonic</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13 Hidden message of parables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14 Execution of the Baptist</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15 Wisdom is answering Pharisees</a:t>
            </a:r>
            <a:endParaRPr b="1" dirty="0">
              <a:latin typeface="Arial" panose="020B0604020202020204" pitchFamily="34" charset="0"/>
              <a:cs typeface="Arial" panose="020B0604020202020204" pitchFamily="34" charset="0"/>
            </a:endParaRPr>
          </a:p>
        </p:txBody>
      </p:sp>
      <p:sp>
        <p:nvSpPr>
          <p:cNvPr id="4392" name="Google Shape;4392;p613"/>
          <p:cNvSpPr txBox="1"/>
          <p:nvPr/>
        </p:nvSpPr>
        <p:spPr>
          <a:xfrm>
            <a:off x="-3071607" y="3707182"/>
            <a:ext cx="2663751" cy="138499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16 Keys of the kingdom</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17 Impact of Jesus' transfiguration</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18 Need for true forgiveness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19 Grounds for divorce clarified</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2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20 Opportunities in the vineyard</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21 Fig tree is cursed</a:t>
            </a:r>
            <a:endParaRPr b="1" dirty="0">
              <a:latin typeface="Arial" panose="020B0604020202020204" pitchFamily="34" charset="0"/>
              <a:cs typeface="Arial" panose="020B0604020202020204" pitchFamily="34" charset="0"/>
            </a:endParaRPr>
          </a:p>
        </p:txBody>
      </p:sp>
      <p:sp>
        <p:nvSpPr>
          <p:cNvPr id="4393" name="Google Shape;4393;p613"/>
          <p:cNvSpPr txBox="1"/>
          <p:nvPr/>
        </p:nvSpPr>
        <p:spPr>
          <a:xfrm>
            <a:off x="-3071607" y="5337526"/>
            <a:ext cx="2952329" cy="156966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22 Taxes paid to Caesar</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23 Hypocrisy denounced by "woes"</a:t>
            </a:r>
            <a:endParaRPr sz="12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24 Events of second coming</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12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25 Judgment of the nations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26 Events on Calvary's eve</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27 Way of the cross</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1200" b="1" dirty="0">
                <a:solidFill>
                  <a:srgbClr val="000000"/>
                </a:solidFill>
                <a:latin typeface="Arial" panose="020B0604020202020204" pitchFamily="34" charset="0"/>
                <a:cs typeface="Arial" panose="020B0604020202020204" pitchFamily="34" charset="0"/>
                <a:sym typeface="Arial"/>
              </a:rPr>
              <a:t>28 Savior's resurrection and commission</a:t>
            </a:r>
            <a:endParaRPr b="1" dirty="0">
              <a:latin typeface="Arial" panose="020B0604020202020204" pitchFamily="34" charset="0"/>
              <a:cs typeface="Arial" panose="020B0604020202020204" pitchFamily="34" charset="0"/>
            </a:endParaRPr>
          </a:p>
        </p:txBody>
      </p:sp>
      <p:sp>
        <p:nvSpPr>
          <p:cNvPr id="4394" name="Google Shape;4394;p613"/>
          <p:cNvSpPr/>
          <p:nvPr/>
        </p:nvSpPr>
        <p:spPr>
          <a:xfrm>
            <a:off x="1314192" y="2263388"/>
            <a:ext cx="184666"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000000"/>
                </a:solidFill>
                <a:latin typeface="Helvetica Neue"/>
                <a:ea typeface="Helvetica Neue"/>
                <a:cs typeface="Helvetica Neue"/>
                <a:sym typeface="Helvetica Neue"/>
              </a:rPr>
              <a:t> </a:t>
            </a:r>
            <a:endParaRPr sz="1800">
              <a:solidFill>
                <a:srgbClr val="000000"/>
              </a:solidFill>
              <a:latin typeface="Questrial"/>
              <a:ea typeface="Questrial"/>
              <a:cs typeface="Questrial"/>
              <a:sym typeface="Questrial"/>
            </a:endParaRPr>
          </a:p>
        </p:txBody>
      </p:sp>
      <p:sp>
        <p:nvSpPr>
          <p:cNvPr id="4395" name="Google Shape;4395;p613"/>
          <p:cNvSpPr txBox="1"/>
          <p:nvPr/>
        </p:nvSpPr>
        <p:spPr>
          <a:xfrm>
            <a:off x="-46700" y="3050696"/>
            <a:ext cx="4034500" cy="7239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dirty="0">
                <a:solidFill>
                  <a:srgbClr val="FFFFFF"/>
                </a:solidFill>
                <a:latin typeface="Arial" panose="020B0604020202020204" pitchFamily="34" charset="0"/>
                <a:cs typeface="Arial" panose="020B0604020202020204" pitchFamily="34" charset="0"/>
                <a:sym typeface="Arial"/>
              </a:rPr>
              <a:t>创世记</a:t>
            </a:r>
            <a:endParaRPr sz="4800" b="1" dirty="0">
              <a:solidFill>
                <a:srgbClr val="FFFFFF"/>
              </a:solidFill>
              <a:latin typeface="Arial" panose="020B0604020202020204" pitchFamily="34" charset="0"/>
              <a:cs typeface="Arial" panose="020B0604020202020204" pitchFamily="34" charset="0"/>
              <a:sym typeface="Arial"/>
            </a:endParaRPr>
          </a:p>
        </p:txBody>
      </p:sp>
      <p:sp>
        <p:nvSpPr>
          <p:cNvPr id="4396" name="Google Shape;4396;p613"/>
          <p:cNvSpPr/>
          <p:nvPr/>
        </p:nvSpPr>
        <p:spPr>
          <a:xfrm>
            <a:off x="-2817144" y="-492631"/>
            <a:ext cx="3255036" cy="35026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762"/>
        <p:cNvGrpSpPr/>
        <p:nvPr/>
      </p:nvGrpSpPr>
      <p:grpSpPr>
        <a:xfrm>
          <a:off x="0" y="0"/>
          <a:ext cx="0" cy="0"/>
          <a:chOff x="0" y="0"/>
          <a:chExt cx="0" cy="0"/>
        </a:xfrm>
      </p:grpSpPr>
      <p:pic>
        <p:nvPicPr>
          <p:cNvPr id="5763" name="Google Shape;5763;p712" descr="universe4"/>
          <p:cNvPicPr preferRelativeResize="0">
            <a:picLocks noGrp="1"/>
          </p:cNvPicPr>
          <p:nvPr>
            <p:ph type="body" idx="4294967295"/>
          </p:nvPr>
        </p:nvPicPr>
        <p:blipFill rotWithShape="1">
          <a:blip r:embed="rId3">
            <a:alphaModFix/>
          </a:blip>
          <a:srcRect/>
          <a:stretch/>
        </p:blipFill>
        <p:spPr>
          <a:xfrm>
            <a:off x="395288" y="620713"/>
            <a:ext cx="8382000" cy="5862637"/>
          </a:xfrm>
          <a:prstGeom prst="rect">
            <a:avLst/>
          </a:prstGeom>
          <a:noFill/>
          <a:ln w="25400" cap="flat" cmpd="sng">
            <a:solidFill>
              <a:srgbClr val="800080"/>
            </a:solidFill>
            <a:prstDash val="solid"/>
            <a:miter lim="800000"/>
            <a:headEnd type="none" w="sm" len="sm"/>
            <a:tailEnd type="none" w="sm" len="sm"/>
          </a:ln>
        </p:spPr>
      </p:pic>
      <p:sp>
        <p:nvSpPr>
          <p:cNvPr id="5764" name="Google Shape;5764;p712"/>
          <p:cNvSpPr txBox="1">
            <a:spLocks noGrp="1"/>
          </p:cNvSpPr>
          <p:nvPr>
            <p:ph type="title" idx="4294967295"/>
          </p:nvPr>
        </p:nvSpPr>
        <p:spPr>
          <a:xfrm>
            <a:off x="323850" y="620713"/>
            <a:ext cx="5040313" cy="20875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600" b="1" dirty="0" err="1">
                <a:latin typeface="Arial" panose="020B0604020202020204" pitchFamily="34" charset="0"/>
                <a:cs typeface="Arial" panose="020B0604020202020204" pitchFamily="34" charset="0"/>
              </a:rPr>
              <a:t>这种分辨率下，木星大概一个象素那么大，而地球根本不可见</a:t>
            </a:r>
            <a:r>
              <a:rPr lang="en-US" sz="3600" b="1" dirty="0">
                <a:latin typeface="Arial" panose="020B0604020202020204" pitchFamily="34" charset="0"/>
                <a:cs typeface="Arial" panose="020B0604020202020204" pitchFamily="34" charset="0"/>
              </a:rPr>
              <a:t>！</a:t>
            </a:r>
            <a:br>
              <a:rPr lang="en-US" sz="3600" b="1" dirty="0">
                <a:latin typeface="Arial" panose="020B0604020202020204" pitchFamily="34" charset="0"/>
                <a:cs typeface="Arial" panose="020B0604020202020204" pitchFamily="34" charset="0"/>
              </a:rPr>
            </a:br>
            <a:endParaRPr sz="3600" b="1" dirty="0">
              <a:latin typeface="Arial" panose="020B0604020202020204" pitchFamily="34" charset="0"/>
              <a:cs typeface="Arial" panose="020B0604020202020204" pitchFamily="34" charset="0"/>
            </a:endParaRPr>
          </a:p>
        </p:txBody>
      </p:sp>
      <p:sp>
        <p:nvSpPr>
          <p:cNvPr id="5765" name="Google Shape;5765;p712"/>
          <p:cNvSpPr txBox="1"/>
          <p:nvPr/>
        </p:nvSpPr>
        <p:spPr>
          <a:xfrm>
            <a:off x="5651500" y="5589588"/>
            <a:ext cx="1439863"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大角星</a:t>
            </a:r>
            <a:endParaRPr b="1" dirty="0">
              <a:latin typeface="Arial" panose="020B0604020202020204" pitchFamily="34" charset="0"/>
              <a:cs typeface="Arial" panose="020B0604020202020204" pitchFamily="34" charset="0"/>
            </a:endParaRPr>
          </a:p>
        </p:txBody>
      </p:sp>
      <p:sp>
        <p:nvSpPr>
          <p:cNvPr id="5766" name="Google Shape;5766;p712"/>
          <p:cNvSpPr txBox="1"/>
          <p:nvPr/>
        </p:nvSpPr>
        <p:spPr>
          <a:xfrm>
            <a:off x="2843213" y="4843463"/>
            <a:ext cx="1296987"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北河三</a:t>
            </a:r>
            <a:endParaRPr b="1" dirty="0">
              <a:latin typeface="Arial" panose="020B0604020202020204" pitchFamily="34" charset="0"/>
              <a:cs typeface="Arial" panose="020B0604020202020204" pitchFamily="34" charset="0"/>
            </a:endParaRPr>
          </a:p>
        </p:txBody>
      </p:sp>
      <p:sp>
        <p:nvSpPr>
          <p:cNvPr id="5767" name="Google Shape;5767;p712"/>
          <p:cNvSpPr txBox="1"/>
          <p:nvPr/>
        </p:nvSpPr>
        <p:spPr>
          <a:xfrm>
            <a:off x="1620838" y="4821238"/>
            <a:ext cx="863600" cy="33655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FFFFFF"/>
                </a:solidFill>
                <a:latin typeface="Arial" panose="020B0604020202020204" pitchFamily="34" charset="0"/>
                <a:cs typeface="Arial" panose="020B0604020202020204" pitchFamily="34" charset="0"/>
                <a:sym typeface="Arial"/>
              </a:rPr>
              <a:t>天狼星</a:t>
            </a:r>
            <a:endParaRPr b="1" dirty="0">
              <a:latin typeface="Arial" panose="020B0604020202020204" pitchFamily="34" charset="0"/>
              <a:cs typeface="Arial" panose="020B0604020202020204" pitchFamily="34" charset="0"/>
            </a:endParaRPr>
          </a:p>
        </p:txBody>
      </p:sp>
      <p:sp>
        <p:nvSpPr>
          <p:cNvPr id="5768" name="Google Shape;5768;p712"/>
          <p:cNvSpPr txBox="1"/>
          <p:nvPr/>
        </p:nvSpPr>
        <p:spPr>
          <a:xfrm>
            <a:off x="1044575" y="4797425"/>
            <a:ext cx="503238" cy="274638"/>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rgbClr val="FFFFFF"/>
                </a:solidFill>
                <a:latin typeface="Arial" panose="020B0604020202020204" pitchFamily="34" charset="0"/>
                <a:cs typeface="Arial" panose="020B0604020202020204" pitchFamily="34" charset="0"/>
                <a:sym typeface="Arial"/>
              </a:rPr>
              <a:t>太阳</a:t>
            </a:r>
            <a:endParaRPr b="1" dirty="0">
              <a:latin typeface="Arial" panose="020B0604020202020204" pitchFamily="34" charset="0"/>
              <a:cs typeface="Arial" panose="020B0604020202020204" pitchFamily="34" charset="0"/>
            </a:endParaRPr>
          </a:p>
        </p:txBody>
      </p:sp>
      <p:sp>
        <p:nvSpPr>
          <p:cNvPr id="5769" name="Google Shape;5769;p712"/>
          <p:cNvSpPr txBox="1"/>
          <p:nvPr/>
        </p:nvSpPr>
        <p:spPr>
          <a:xfrm>
            <a:off x="468313" y="5229225"/>
            <a:ext cx="2374900" cy="274638"/>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rgbClr val="FFFFFF"/>
                </a:solidFill>
                <a:latin typeface="Arial" panose="020B0604020202020204" pitchFamily="34" charset="0"/>
                <a:cs typeface="Arial" panose="020B0604020202020204" pitchFamily="34" charset="0"/>
                <a:sym typeface="Arial"/>
              </a:rPr>
              <a:t>木星大概一个象素那么大</a:t>
            </a:r>
            <a:endParaRPr b="1" dirty="0">
              <a:latin typeface="Arial" panose="020B0604020202020204" pitchFamily="34" charset="0"/>
              <a:cs typeface="Arial" panose="020B0604020202020204" pitchFamily="34" charset="0"/>
            </a:endParaRPr>
          </a:p>
        </p:txBody>
      </p:sp>
      <p:sp>
        <p:nvSpPr>
          <p:cNvPr id="5770" name="Google Shape;5770;p712"/>
          <p:cNvSpPr txBox="1"/>
          <p:nvPr/>
        </p:nvSpPr>
        <p:spPr>
          <a:xfrm>
            <a:off x="468313" y="5661025"/>
            <a:ext cx="2374900" cy="274638"/>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rgbClr val="FFFFFF"/>
                </a:solidFill>
                <a:latin typeface="Arial" panose="020B0604020202020204" pitchFamily="34" charset="0"/>
                <a:cs typeface="Arial" panose="020B0604020202020204" pitchFamily="34" charset="0"/>
                <a:sym typeface="Arial"/>
              </a:rPr>
              <a:t>这种分辨率下地球根本不可见</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5775"/>
        <p:cNvGrpSpPr/>
        <p:nvPr/>
      </p:nvGrpSpPr>
      <p:grpSpPr>
        <a:xfrm>
          <a:off x="0" y="0"/>
          <a:ext cx="0" cy="0"/>
          <a:chOff x="0" y="0"/>
          <a:chExt cx="0" cy="0"/>
        </a:xfrm>
      </p:grpSpPr>
      <p:pic>
        <p:nvPicPr>
          <p:cNvPr id="5776" name="Google Shape;5776;p713" descr="universe5"/>
          <p:cNvPicPr preferRelativeResize="0">
            <a:picLocks noGrp="1"/>
          </p:cNvPicPr>
          <p:nvPr>
            <p:ph type="body" idx="4294967295"/>
          </p:nvPr>
        </p:nvPicPr>
        <p:blipFill rotWithShape="1">
          <a:blip r:embed="rId3">
            <a:alphaModFix/>
          </a:blip>
          <a:srcRect/>
          <a:stretch/>
        </p:blipFill>
        <p:spPr>
          <a:xfrm>
            <a:off x="900113" y="1484313"/>
            <a:ext cx="7467600" cy="5222875"/>
          </a:xfrm>
          <a:prstGeom prst="rect">
            <a:avLst/>
          </a:prstGeom>
          <a:noFill/>
          <a:ln w="25400" cap="flat" cmpd="sng">
            <a:solidFill>
              <a:srgbClr val="800080"/>
            </a:solidFill>
            <a:prstDash val="solid"/>
            <a:miter lim="800000"/>
            <a:headEnd type="none" w="sm" len="sm"/>
            <a:tailEnd type="none" w="sm" len="sm"/>
          </a:ln>
        </p:spPr>
      </p:pic>
      <p:sp>
        <p:nvSpPr>
          <p:cNvPr id="5777" name="Google Shape;5777;p713"/>
          <p:cNvSpPr txBox="1"/>
          <p:nvPr/>
        </p:nvSpPr>
        <p:spPr>
          <a:xfrm>
            <a:off x="228600" y="228600"/>
            <a:ext cx="8763000" cy="106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0000"/>
                </a:solidFill>
                <a:latin typeface="Arial" panose="020B0604020202020204" pitchFamily="34" charset="0"/>
                <a:cs typeface="Arial" panose="020B0604020202020204" pitchFamily="34" charset="0"/>
                <a:sym typeface="Arial"/>
              </a:rPr>
              <a:t>Antares is the 15</a:t>
            </a:r>
            <a:r>
              <a:rPr lang="en-US" sz="3200" b="1" baseline="30000" dirty="0">
                <a:solidFill>
                  <a:srgbClr val="000000"/>
                </a:solidFill>
                <a:latin typeface="Arial" panose="020B0604020202020204" pitchFamily="34" charset="0"/>
                <a:cs typeface="Arial" panose="020B0604020202020204" pitchFamily="34" charset="0"/>
                <a:sym typeface="Arial"/>
              </a:rPr>
              <a:t>th</a:t>
            </a:r>
            <a:r>
              <a:rPr lang="en-US" sz="3200" b="1" dirty="0">
                <a:solidFill>
                  <a:srgbClr val="000000"/>
                </a:solidFill>
                <a:latin typeface="Arial" panose="020B0604020202020204" pitchFamily="34" charset="0"/>
                <a:cs typeface="Arial" panose="020B0604020202020204" pitchFamily="34" charset="0"/>
                <a:sym typeface="Arial"/>
              </a:rPr>
              <a:t> brightest star in the sky.  It is more than 1,000 light years away.</a:t>
            </a:r>
            <a:endParaRPr b="1" dirty="0">
              <a:latin typeface="Arial" panose="020B0604020202020204" pitchFamily="34" charset="0"/>
              <a:cs typeface="Arial" panose="020B0604020202020204" pitchFamily="34" charset="0"/>
            </a:endParaRPr>
          </a:p>
        </p:txBody>
      </p:sp>
      <p:sp>
        <p:nvSpPr>
          <p:cNvPr id="5778" name="Google Shape;5778;p713"/>
          <p:cNvSpPr txBox="1">
            <a:spLocks noGrp="1"/>
          </p:cNvSpPr>
          <p:nvPr>
            <p:ph type="title" idx="4294967295"/>
          </p:nvPr>
        </p:nvSpPr>
        <p:spPr>
          <a:xfrm>
            <a:off x="685800" y="188913"/>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dirty="0">
                <a:latin typeface="Arial" panose="020B0604020202020204" pitchFamily="34" charset="0"/>
                <a:cs typeface="Arial" panose="020B0604020202020204" pitchFamily="34" charset="0"/>
                <a:sym typeface="Arial"/>
              </a:rPr>
              <a:t>该分辨率下太阳仅1象素而木星则根本不可见！！！</a:t>
            </a:r>
            <a:endParaRPr b="1" dirty="0">
              <a:latin typeface="Arial" panose="020B0604020202020204" pitchFamily="34" charset="0"/>
              <a:cs typeface="Arial" panose="020B0604020202020204" pitchFamily="34" charset="0"/>
            </a:endParaRPr>
          </a:p>
        </p:txBody>
      </p:sp>
      <p:sp>
        <p:nvSpPr>
          <p:cNvPr id="5779" name="Google Shape;5779;p713"/>
          <p:cNvSpPr txBox="1"/>
          <p:nvPr/>
        </p:nvSpPr>
        <p:spPr>
          <a:xfrm>
            <a:off x="971550" y="5373688"/>
            <a:ext cx="1800225"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参宿四</a:t>
            </a:r>
            <a:endParaRPr sz="2400" b="1" dirty="0">
              <a:solidFill>
                <a:srgbClr val="FFFFFF"/>
              </a:solidFill>
              <a:latin typeface="Arial" panose="020B0604020202020204" pitchFamily="34" charset="0"/>
              <a:cs typeface="Arial" panose="020B0604020202020204" pitchFamily="34" charset="0"/>
              <a:sym typeface="Arial"/>
            </a:endParaRPr>
          </a:p>
        </p:txBody>
      </p:sp>
      <p:sp>
        <p:nvSpPr>
          <p:cNvPr id="5780" name="Google Shape;5780;p713"/>
          <p:cNvSpPr txBox="1"/>
          <p:nvPr/>
        </p:nvSpPr>
        <p:spPr>
          <a:xfrm>
            <a:off x="6516688" y="5229225"/>
            <a:ext cx="1800225" cy="45720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心宿二</a:t>
            </a:r>
            <a:endParaRPr sz="2400" b="1" dirty="0">
              <a:solidFill>
                <a:srgbClr val="FFFFFF"/>
              </a:solidFill>
              <a:latin typeface="Arial" panose="020B0604020202020204" pitchFamily="34" charset="0"/>
              <a:cs typeface="Arial" panose="020B0604020202020204" pitchFamily="34" charset="0"/>
              <a:sym typeface="Arial"/>
            </a:endParaRPr>
          </a:p>
        </p:txBody>
      </p:sp>
      <p:sp>
        <p:nvSpPr>
          <p:cNvPr id="5781" name="Google Shape;5781;p713"/>
          <p:cNvSpPr txBox="1"/>
          <p:nvPr/>
        </p:nvSpPr>
        <p:spPr>
          <a:xfrm>
            <a:off x="3851275" y="6237288"/>
            <a:ext cx="863600" cy="33655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FFFFFF"/>
                </a:solidFill>
                <a:latin typeface="Arial" panose="020B0604020202020204" pitchFamily="34" charset="0"/>
                <a:cs typeface="Arial" panose="020B0604020202020204" pitchFamily="34" charset="0"/>
                <a:sym typeface="Arial"/>
              </a:rPr>
              <a:t>参宿七</a:t>
            </a:r>
            <a:endParaRPr sz="1600" b="1" dirty="0">
              <a:solidFill>
                <a:srgbClr val="FFFFFF"/>
              </a:solidFill>
              <a:latin typeface="Arial" panose="020B0604020202020204" pitchFamily="34" charset="0"/>
              <a:cs typeface="Arial" panose="020B0604020202020204" pitchFamily="34" charset="0"/>
              <a:sym typeface="Arial"/>
            </a:endParaRPr>
          </a:p>
        </p:txBody>
      </p:sp>
      <p:sp>
        <p:nvSpPr>
          <p:cNvPr id="5782" name="Google Shape;5782;p713"/>
          <p:cNvSpPr txBox="1"/>
          <p:nvPr/>
        </p:nvSpPr>
        <p:spPr>
          <a:xfrm>
            <a:off x="4716463" y="6237288"/>
            <a:ext cx="1295400" cy="336550"/>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FFFFFF"/>
                </a:solidFill>
                <a:latin typeface="Arial" panose="020B0604020202020204" pitchFamily="34" charset="0"/>
                <a:cs typeface="Arial" panose="020B0604020202020204" pitchFamily="34" charset="0"/>
                <a:sym typeface="Arial"/>
              </a:rPr>
              <a:t>毕宿五</a:t>
            </a:r>
            <a:endParaRPr sz="1600" b="1" dirty="0">
              <a:solidFill>
                <a:srgbClr val="FFFFFF"/>
              </a:solidFill>
              <a:latin typeface="Arial" panose="020B0604020202020204" pitchFamily="34" charset="0"/>
              <a:cs typeface="Arial" panose="020B0604020202020204" pitchFamily="34" charset="0"/>
              <a:sym typeface="Arial"/>
            </a:endParaRPr>
          </a:p>
        </p:txBody>
      </p:sp>
      <p:sp>
        <p:nvSpPr>
          <p:cNvPr id="5783" name="Google Shape;5783;p713"/>
          <p:cNvSpPr txBox="1"/>
          <p:nvPr/>
        </p:nvSpPr>
        <p:spPr>
          <a:xfrm>
            <a:off x="3182938" y="6127750"/>
            <a:ext cx="719137" cy="473075"/>
          </a:xfrm>
          <a:prstGeom prst="rect">
            <a:avLst/>
          </a:prstGeom>
          <a:solidFill>
            <a:srgbClr val="00009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 b="1" dirty="0" err="1">
                <a:solidFill>
                  <a:srgbClr val="FFFFFF"/>
                </a:solidFill>
                <a:latin typeface="Arial" panose="020B0604020202020204" pitchFamily="34" charset="0"/>
                <a:cs typeface="Arial" panose="020B0604020202020204" pitchFamily="34" charset="0"/>
                <a:sym typeface="Arial"/>
              </a:rPr>
              <a:t>大角星</a:t>
            </a:r>
            <a:endParaRPr b="1" dirty="0">
              <a:latin typeface="Arial" panose="020B0604020202020204" pitchFamily="34" charset="0"/>
              <a:cs typeface="Arial" panose="020B0604020202020204" pitchFamily="34" charset="0"/>
            </a:endParaRPr>
          </a:p>
          <a:p>
            <a:pPr marL="0" marR="0" lvl="0" indent="0" algn="ctr" rtl="0">
              <a:spcBef>
                <a:spcPts val="500"/>
              </a:spcBef>
              <a:spcAft>
                <a:spcPts val="0"/>
              </a:spcAft>
              <a:buNone/>
            </a:pPr>
            <a:endParaRPr sz="1000" b="1" dirty="0">
              <a:solidFill>
                <a:srgbClr val="FFFFFF"/>
              </a:solidFill>
              <a:latin typeface="Arial" panose="020B0604020202020204" pitchFamily="34" charset="0"/>
              <a:cs typeface="Arial" panose="020B0604020202020204" pitchFamily="34" charset="0"/>
              <a:sym typeface="Arial"/>
            </a:endParaRPr>
          </a:p>
        </p:txBody>
      </p:sp>
      <p:sp>
        <p:nvSpPr>
          <p:cNvPr id="5784" name="Google Shape;5784;p713"/>
          <p:cNvSpPr txBox="1"/>
          <p:nvPr/>
        </p:nvSpPr>
        <p:spPr>
          <a:xfrm>
            <a:off x="2955925" y="6132513"/>
            <a:ext cx="392113" cy="122237"/>
          </a:xfrm>
          <a:prstGeom prst="rect">
            <a:avLst/>
          </a:prstGeom>
          <a:solidFill>
            <a:srgbClr val="000090"/>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800" b="1" dirty="0" err="1">
                <a:solidFill>
                  <a:srgbClr val="FFFFFF"/>
                </a:solidFill>
                <a:latin typeface="Arial" panose="020B0604020202020204" pitchFamily="34" charset="0"/>
                <a:cs typeface="Arial" panose="020B0604020202020204" pitchFamily="34" charset="0"/>
                <a:sym typeface="Arial"/>
              </a:rPr>
              <a:t>北河三</a:t>
            </a:r>
            <a:endParaRPr sz="800" b="1" dirty="0">
              <a:solidFill>
                <a:srgbClr val="FFFFFF"/>
              </a:solidFill>
              <a:latin typeface="Arial" panose="020B0604020202020204" pitchFamily="34" charset="0"/>
              <a:cs typeface="Arial" panose="020B0604020202020204" pitchFamily="34" charset="0"/>
              <a:sym typeface="Arial"/>
            </a:endParaRPr>
          </a:p>
        </p:txBody>
      </p:sp>
      <p:sp>
        <p:nvSpPr>
          <p:cNvPr id="5785" name="Google Shape;5785;p713"/>
          <p:cNvSpPr txBox="1"/>
          <p:nvPr/>
        </p:nvSpPr>
        <p:spPr>
          <a:xfrm>
            <a:off x="2627313" y="6154738"/>
            <a:ext cx="350837" cy="122237"/>
          </a:xfrm>
          <a:prstGeom prst="rect">
            <a:avLst/>
          </a:prstGeom>
          <a:solidFill>
            <a:srgbClr val="000090"/>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800" b="1" dirty="0" err="1">
                <a:solidFill>
                  <a:srgbClr val="FFFFFF"/>
                </a:solidFill>
                <a:latin typeface="Arial" panose="020B0604020202020204" pitchFamily="34" charset="0"/>
                <a:cs typeface="Arial" panose="020B0604020202020204" pitchFamily="34" charset="0"/>
                <a:sym typeface="Arial"/>
              </a:rPr>
              <a:t>天狼星</a:t>
            </a:r>
            <a:endParaRPr b="1" dirty="0">
              <a:latin typeface="Arial" panose="020B0604020202020204" pitchFamily="34" charset="0"/>
              <a:cs typeface="Arial" panose="020B0604020202020204" pitchFamily="34" charset="0"/>
            </a:endParaRPr>
          </a:p>
        </p:txBody>
      </p:sp>
      <p:sp>
        <p:nvSpPr>
          <p:cNvPr id="5786" name="Google Shape;5786;p713"/>
          <p:cNvSpPr txBox="1"/>
          <p:nvPr/>
        </p:nvSpPr>
        <p:spPr>
          <a:xfrm>
            <a:off x="2339975" y="5876925"/>
            <a:ext cx="647700" cy="122238"/>
          </a:xfrm>
          <a:prstGeom prst="rect">
            <a:avLst/>
          </a:prstGeom>
          <a:solidFill>
            <a:srgbClr val="000090"/>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800" b="1" dirty="0">
                <a:solidFill>
                  <a:srgbClr val="FFFFFF"/>
                </a:solidFill>
                <a:latin typeface="Arial" panose="020B0604020202020204" pitchFamily="34" charset="0"/>
                <a:cs typeface="Arial" panose="020B0604020202020204" pitchFamily="34" charset="0"/>
                <a:sym typeface="Arial"/>
              </a:rPr>
              <a:t>太阳（1象素）</a:t>
            </a:r>
            <a:endParaRPr b="1" dirty="0">
              <a:latin typeface="Arial" panose="020B0604020202020204" pitchFamily="34" charset="0"/>
              <a:cs typeface="Arial" panose="020B0604020202020204" pitchFamily="34" charset="0"/>
            </a:endParaRPr>
          </a:p>
        </p:txBody>
      </p:sp>
      <p:sp>
        <p:nvSpPr>
          <p:cNvPr id="5787" name="Google Shape;5787;p713"/>
          <p:cNvSpPr txBox="1"/>
          <p:nvPr/>
        </p:nvSpPr>
        <p:spPr>
          <a:xfrm>
            <a:off x="1116013" y="6092825"/>
            <a:ext cx="1368425" cy="122238"/>
          </a:xfrm>
          <a:prstGeom prst="rect">
            <a:avLst/>
          </a:prstGeom>
          <a:solidFill>
            <a:srgbClr val="000090"/>
          </a:solidFill>
          <a:ln>
            <a:noFill/>
          </a:ln>
        </p:spPr>
        <p:txBody>
          <a:bodyPr spcFirstLastPara="1" wrap="square" lIns="0" tIns="0" rIns="0" bIns="0" anchor="t" anchorCtr="0">
            <a:noAutofit/>
          </a:bodyPr>
          <a:lstStyle/>
          <a:p>
            <a:pPr marL="0" marR="0" lvl="0" indent="0" algn="ctr" rtl="0">
              <a:spcBef>
                <a:spcPts val="0"/>
              </a:spcBef>
              <a:spcAft>
                <a:spcPts val="0"/>
              </a:spcAft>
              <a:buNone/>
            </a:pPr>
            <a:r>
              <a:rPr lang="en-US" sz="800" b="1" dirty="0" err="1">
                <a:solidFill>
                  <a:srgbClr val="FFFFFF"/>
                </a:solidFill>
                <a:latin typeface="Arial" panose="020B0604020202020204" pitchFamily="34" charset="0"/>
                <a:cs typeface="Arial" panose="020B0604020202020204" pitchFamily="34" charset="0"/>
                <a:sym typeface="Arial"/>
              </a:rPr>
              <a:t>该分辨率下木星不可见</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792"/>
        <p:cNvGrpSpPr/>
        <p:nvPr/>
      </p:nvGrpSpPr>
      <p:grpSpPr>
        <a:xfrm>
          <a:off x="0" y="0"/>
          <a:ext cx="0" cy="0"/>
          <a:chOff x="0" y="0"/>
          <a:chExt cx="0" cy="0"/>
        </a:xfrm>
      </p:grpSpPr>
      <p:pic>
        <p:nvPicPr>
          <p:cNvPr id="5793" name="Google Shape;5793;p714" descr="universe6"/>
          <p:cNvPicPr preferRelativeResize="0">
            <a:picLocks noGrp="1"/>
          </p:cNvPicPr>
          <p:nvPr>
            <p:ph type="body" idx="4294967295"/>
          </p:nvPr>
        </p:nvPicPr>
        <p:blipFill rotWithShape="1">
          <a:blip r:embed="rId3">
            <a:alphaModFix/>
          </a:blip>
          <a:srcRect/>
          <a:stretch/>
        </p:blipFill>
        <p:spPr>
          <a:xfrm>
            <a:off x="-107950" y="0"/>
            <a:ext cx="9251950" cy="9117013"/>
          </a:xfrm>
          <a:prstGeom prst="rect">
            <a:avLst/>
          </a:prstGeom>
          <a:noFill/>
          <a:ln w="25400" cap="flat" cmpd="sng">
            <a:solidFill>
              <a:srgbClr val="800080"/>
            </a:solidFill>
            <a:prstDash val="solid"/>
            <a:miter lim="800000"/>
            <a:headEnd type="none" w="sm" len="sm"/>
            <a:tailEnd type="none" w="sm" len="sm"/>
          </a:ln>
        </p:spPr>
      </p:pic>
      <p:sp>
        <p:nvSpPr>
          <p:cNvPr id="5794" name="Google Shape;5794;p714"/>
          <p:cNvSpPr txBox="1">
            <a:spLocks noGrp="1"/>
          </p:cNvSpPr>
          <p:nvPr>
            <p:ph type="title" idx="4294967295"/>
          </p:nvPr>
        </p:nvSpPr>
        <p:spPr>
          <a:xfrm>
            <a:off x="144463" y="0"/>
            <a:ext cx="5435600" cy="6669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err="1">
                <a:solidFill>
                  <a:schemeClr val="lt1"/>
                </a:solidFill>
                <a:latin typeface="Arial" panose="020B0604020202020204" pitchFamily="34" charset="0"/>
                <a:cs typeface="Arial" panose="020B0604020202020204" pitchFamily="34" charset="0"/>
                <a:sym typeface="Arial"/>
              </a:rPr>
              <a:t>这幅哈勃超深空红外图中有着无数远离我们几十亿光年的的星系</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5799"/>
        <p:cNvGrpSpPr/>
        <p:nvPr/>
      </p:nvGrpSpPr>
      <p:grpSpPr>
        <a:xfrm>
          <a:off x="0" y="0"/>
          <a:ext cx="0" cy="0"/>
          <a:chOff x="0" y="0"/>
          <a:chExt cx="0" cy="0"/>
        </a:xfrm>
      </p:grpSpPr>
      <p:sp>
        <p:nvSpPr>
          <p:cNvPr id="5800" name="Google Shape;5800;p715"/>
          <p:cNvSpPr txBox="1">
            <a:spLocks noGrp="1"/>
          </p:cNvSpPr>
          <p:nvPr>
            <p:ph type="title" idx="4294967295"/>
          </p:nvPr>
        </p:nvSpPr>
        <p:spPr>
          <a:xfrm>
            <a:off x="144463" y="0"/>
            <a:ext cx="3203575" cy="6669088"/>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4800" b="1" dirty="0" err="1">
                <a:solidFill>
                  <a:schemeClr val="lt1"/>
                </a:solidFill>
                <a:latin typeface="Arial" panose="020B0604020202020204" pitchFamily="34" charset="0"/>
                <a:cs typeface="Arial" panose="020B0604020202020204" pitchFamily="34" charset="0"/>
                <a:sym typeface="Arial"/>
              </a:rPr>
              <a:t>上图中最黑暗的一角被放大后</a:t>
            </a:r>
            <a:endParaRPr b="1" dirty="0">
              <a:latin typeface="Arial" panose="020B0604020202020204" pitchFamily="34" charset="0"/>
              <a:cs typeface="Arial" panose="020B0604020202020204" pitchFamily="34" charset="0"/>
            </a:endParaRPr>
          </a:p>
        </p:txBody>
      </p:sp>
      <p:pic>
        <p:nvPicPr>
          <p:cNvPr id="5801" name="Google Shape;5801;p715" descr="universe7"/>
          <p:cNvPicPr preferRelativeResize="0">
            <a:picLocks noGrp="1"/>
          </p:cNvPicPr>
          <p:nvPr>
            <p:ph type="body" idx="4294967295"/>
          </p:nvPr>
        </p:nvPicPr>
        <p:blipFill rotWithShape="1">
          <a:blip r:embed="rId3">
            <a:alphaModFix/>
          </a:blip>
          <a:srcRect/>
          <a:stretch/>
        </p:blipFill>
        <p:spPr>
          <a:xfrm>
            <a:off x="3132138" y="620713"/>
            <a:ext cx="5715000" cy="5745162"/>
          </a:xfrm>
          <a:prstGeom prst="rect">
            <a:avLst/>
          </a:prstGeom>
          <a:noFill/>
          <a:ln w="25400" cap="flat" cmpd="sng">
            <a:solidFill>
              <a:schemeClr val="lt1"/>
            </a:solidFill>
            <a:prstDash val="solid"/>
            <a:miter lim="800000"/>
            <a:headEnd type="none" w="sm" len="sm"/>
            <a:tailEnd type="none" w="sm" len="sm"/>
          </a:ln>
        </p:spPr>
      </p:pic>
    </p:spTree>
  </p:cSld>
  <p:clrMapOvr>
    <a:masterClrMapping/>
  </p:clrMapOvr>
  <p:transition spd="med">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5806"/>
        <p:cNvGrpSpPr/>
        <p:nvPr/>
      </p:nvGrpSpPr>
      <p:grpSpPr>
        <a:xfrm>
          <a:off x="0" y="0"/>
          <a:ext cx="0" cy="0"/>
          <a:chOff x="0" y="0"/>
          <a:chExt cx="0" cy="0"/>
        </a:xfrm>
      </p:grpSpPr>
      <p:sp>
        <p:nvSpPr>
          <p:cNvPr id="5807" name="Google Shape;5807;p716"/>
          <p:cNvSpPr txBox="1">
            <a:spLocks noGrp="1"/>
          </p:cNvSpPr>
          <p:nvPr>
            <p:ph type="title" idx="4294967295"/>
          </p:nvPr>
        </p:nvSpPr>
        <p:spPr>
          <a:xfrm>
            <a:off x="395288" y="655638"/>
            <a:ext cx="8229600" cy="55927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dirty="0" err="1">
                <a:solidFill>
                  <a:schemeClr val="lt1"/>
                </a:solidFill>
                <a:latin typeface="Arial" panose="020B0604020202020204" pitchFamily="34" charset="0"/>
                <a:cs typeface="Arial" panose="020B0604020202020204" pitchFamily="34" charset="0"/>
                <a:sym typeface="Arial"/>
              </a:rPr>
              <a:t>难道你还能不感叹于我们的渺小</a:t>
            </a:r>
            <a:r>
              <a:rPr lang="en-US" b="1" dirty="0">
                <a:solidFill>
                  <a:schemeClr val="lt1"/>
                </a:solidFill>
                <a:latin typeface="Arial" panose="020B0604020202020204" pitchFamily="34" charset="0"/>
                <a:cs typeface="Arial" panose="020B0604020202020204" pitchFamily="34" charset="0"/>
                <a:sym typeface="Arial"/>
              </a:rPr>
              <a:t>?</a:t>
            </a:r>
            <a:br>
              <a:rPr lang="en-US" b="1" dirty="0">
                <a:solidFill>
                  <a:schemeClr val="lt1"/>
                </a:solidFill>
                <a:latin typeface="Arial" panose="020B0604020202020204" pitchFamily="34" charset="0"/>
                <a:cs typeface="Arial" panose="020B0604020202020204" pitchFamily="34" charset="0"/>
                <a:sym typeface="Arial"/>
              </a:rPr>
            </a:br>
            <a:r>
              <a:rPr lang="en-US" b="1" dirty="0" err="1">
                <a:solidFill>
                  <a:schemeClr val="lt1"/>
                </a:solidFill>
                <a:latin typeface="Arial" panose="020B0604020202020204" pitchFamily="34" charset="0"/>
                <a:cs typeface="Arial" panose="020B0604020202020204" pitchFamily="34" charset="0"/>
                <a:sym typeface="Arial"/>
              </a:rPr>
              <a:t>即便如此，父神上帝仍然知道你头发的数量；若不是他许可，连一只麻雀也不会掉在地上</a:t>
            </a:r>
            <a:br>
              <a:rPr lang="en-US" b="1" dirty="0">
                <a:solidFill>
                  <a:schemeClr val="lt1"/>
                </a:solidFill>
                <a:latin typeface="Arial" panose="020B0604020202020204" pitchFamily="34" charset="0"/>
                <a:cs typeface="Arial" panose="020B0604020202020204" pitchFamily="34" charset="0"/>
                <a:sym typeface="Arial"/>
              </a:rPr>
            </a:br>
            <a:r>
              <a:rPr lang="en-US" b="1" dirty="0">
                <a:solidFill>
                  <a:schemeClr val="lt1"/>
                </a:solidFill>
                <a:latin typeface="Arial" panose="020B0604020202020204" pitchFamily="34" charset="0"/>
                <a:cs typeface="Arial" panose="020B0604020202020204" pitchFamily="34" charset="0"/>
                <a:sym typeface="Arial"/>
              </a:rPr>
              <a:t>（太10：29-31）</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812"/>
        <p:cNvGrpSpPr/>
        <p:nvPr/>
      </p:nvGrpSpPr>
      <p:grpSpPr>
        <a:xfrm>
          <a:off x="0" y="0"/>
          <a:ext cx="0" cy="0"/>
          <a:chOff x="0" y="0"/>
          <a:chExt cx="0" cy="0"/>
        </a:xfrm>
      </p:grpSpPr>
      <p:sp>
        <p:nvSpPr>
          <p:cNvPr id="5813" name="Google Shape;5813;p717"/>
          <p:cNvSpPr txBox="1">
            <a:spLocks noGrp="1"/>
          </p:cNvSpPr>
          <p:nvPr>
            <p:ph type="title" idx="4294967295"/>
          </p:nvPr>
        </p:nvSpPr>
        <p:spPr>
          <a:xfrm>
            <a:off x="-107950" y="620713"/>
            <a:ext cx="9144000" cy="55927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dirty="0" err="1">
                <a:solidFill>
                  <a:schemeClr val="lt1"/>
                </a:solidFill>
                <a:latin typeface="Arial" panose="020B0604020202020204" pitchFamily="34" charset="0"/>
                <a:cs typeface="Arial" panose="020B0604020202020204" pitchFamily="34" charset="0"/>
                <a:sym typeface="Arial"/>
              </a:rPr>
              <a:t>你们比许多麻雀贵重得多呢</a:t>
            </a:r>
            <a:endParaRPr sz="5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transition spd="med">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5817"/>
        <p:cNvGrpSpPr/>
        <p:nvPr/>
      </p:nvGrpSpPr>
      <p:grpSpPr>
        <a:xfrm>
          <a:off x="0" y="0"/>
          <a:ext cx="0" cy="0"/>
          <a:chOff x="0" y="0"/>
          <a:chExt cx="0" cy="0"/>
        </a:xfrm>
      </p:grpSpPr>
      <p:sp>
        <p:nvSpPr>
          <p:cNvPr id="5818" name="Google Shape;5818;p718"/>
          <p:cNvSpPr/>
          <p:nvPr/>
        </p:nvSpPr>
        <p:spPr>
          <a:xfrm>
            <a:off x="0" y="0"/>
            <a:ext cx="9144000" cy="6858000"/>
          </a:xfrm>
          <a:prstGeom prst="rect">
            <a:avLst/>
          </a:prstGeom>
          <a:solidFill>
            <a:srgbClr val="00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pic>
        <p:nvPicPr>
          <p:cNvPr id="5819" name="Google Shape;5819;p718" descr="jesus world  holding earth creator.JPG"/>
          <p:cNvPicPr preferRelativeResize="0"/>
          <p:nvPr/>
        </p:nvPicPr>
        <p:blipFill rotWithShape="1">
          <a:blip r:embed="rId3">
            <a:alphaModFix/>
          </a:blip>
          <a:srcRect/>
          <a:stretch/>
        </p:blipFill>
        <p:spPr>
          <a:xfrm>
            <a:off x="0" y="0"/>
            <a:ext cx="5257800" cy="6872288"/>
          </a:xfrm>
          <a:prstGeom prst="rect">
            <a:avLst/>
          </a:prstGeom>
          <a:noFill/>
          <a:ln>
            <a:noFill/>
          </a:ln>
        </p:spPr>
      </p:pic>
      <p:sp>
        <p:nvSpPr>
          <p:cNvPr id="5820" name="Google Shape;5820;p718"/>
          <p:cNvSpPr txBox="1">
            <a:spLocks noGrp="1"/>
          </p:cNvSpPr>
          <p:nvPr>
            <p:ph type="title" idx="4294967295"/>
          </p:nvPr>
        </p:nvSpPr>
        <p:spPr>
          <a:xfrm>
            <a:off x="5334000" y="274638"/>
            <a:ext cx="3657600" cy="5897562"/>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dirty="0" err="1">
                <a:solidFill>
                  <a:schemeClr val="lt1"/>
                </a:solidFill>
                <a:latin typeface="Arial" panose="020B0604020202020204" pitchFamily="34" charset="0"/>
                <a:cs typeface="Arial" panose="020B0604020202020204" pitchFamily="34" charset="0"/>
                <a:sym typeface="Arial"/>
              </a:rPr>
              <a:t>耶稣是</a:t>
            </a:r>
            <a:br>
              <a:rPr lang="en-US" sz="5400" b="1" dirty="0">
                <a:solidFill>
                  <a:schemeClr val="lt1"/>
                </a:solidFill>
                <a:latin typeface="Arial" panose="020B0604020202020204" pitchFamily="34" charset="0"/>
                <a:cs typeface="Arial" panose="020B0604020202020204" pitchFamily="34" charset="0"/>
                <a:sym typeface="Arial"/>
              </a:rPr>
            </a:br>
            <a:r>
              <a:rPr lang="en-US" sz="5400" b="1" dirty="0" err="1">
                <a:solidFill>
                  <a:schemeClr val="lt1"/>
                </a:solidFill>
                <a:latin typeface="Arial" panose="020B0604020202020204" pitchFamily="34" charset="0"/>
                <a:cs typeface="Arial" panose="020B0604020202020204" pitchFamily="34" charset="0"/>
                <a:sym typeface="Arial"/>
              </a:rPr>
              <a:t>万物之源</a:t>
            </a:r>
            <a:endParaRPr sz="5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5824"/>
        <p:cNvGrpSpPr/>
        <p:nvPr/>
      </p:nvGrpSpPr>
      <p:grpSpPr>
        <a:xfrm>
          <a:off x="0" y="0"/>
          <a:ext cx="0" cy="0"/>
          <a:chOff x="0" y="0"/>
          <a:chExt cx="0" cy="0"/>
        </a:xfrm>
      </p:grpSpPr>
      <p:pic>
        <p:nvPicPr>
          <p:cNvPr id="5825" name="Google Shape;5825;p719" descr="jesus-world-creator-god-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826" name="Google Shape;5826;p719"/>
          <p:cNvSpPr txBox="1">
            <a:spLocks noGrp="1"/>
          </p:cNvSpPr>
          <p:nvPr>
            <p:ph type="title" idx="4294967295"/>
          </p:nvPr>
        </p:nvSpPr>
        <p:spPr>
          <a:xfrm>
            <a:off x="76200" y="3856038"/>
            <a:ext cx="4800600" cy="29257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dirty="0" err="1">
                <a:solidFill>
                  <a:schemeClr val="lt1"/>
                </a:solidFill>
                <a:latin typeface="Arial" panose="020B0604020202020204" pitchFamily="34" charset="0"/>
                <a:cs typeface="Arial" panose="020B0604020202020204" pitchFamily="34" charset="0"/>
                <a:sym typeface="Arial"/>
              </a:rPr>
              <a:t>耶稣托住万有</a:t>
            </a:r>
            <a:endParaRPr sz="60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5830"/>
        <p:cNvGrpSpPr/>
        <p:nvPr/>
      </p:nvGrpSpPr>
      <p:grpSpPr>
        <a:xfrm>
          <a:off x="0" y="0"/>
          <a:ext cx="0" cy="0"/>
          <a:chOff x="0" y="0"/>
          <a:chExt cx="0" cy="0"/>
        </a:xfrm>
      </p:grpSpPr>
      <p:sp>
        <p:nvSpPr>
          <p:cNvPr id="5831" name="Google Shape;5831;p720"/>
          <p:cNvSpPr/>
          <p:nvPr/>
        </p:nvSpPr>
        <p:spPr>
          <a:xfrm>
            <a:off x="0" y="0"/>
            <a:ext cx="9144000" cy="6858000"/>
          </a:xfrm>
          <a:prstGeom prst="rect">
            <a:avLst/>
          </a:prstGeom>
          <a:solidFill>
            <a:srgbClr val="00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sp>
        <p:nvSpPr>
          <p:cNvPr id="5832" name="Google Shape;5832;p720"/>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sym typeface="Arial"/>
              </a:rPr>
              <a:t>Christ in Colossians</a:t>
            </a:r>
            <a:endParaRPr b="1" dirty="0">
              <a:latin typeface="Arial" panose="020B0604020202020204" pitchFamily="34" charset="0"/>
              <a:cs typeface="Arial" panose="020B0604020202020204" pitchFamily="34" charset="0"/>
            </a:endParaRPr>
          </a:p>
        </p:txBody>
      </p:sp>
      <p:pic>
        <p:nvPicPr>
          <p:cNvPr id="5833" name="Google Shape;5833;p720" descr="CiC-Creator-sustainer.png"/>
          <p:cNvPicPr preferRelativeResize="0"/>
          <p:nvPr/>
        </p:nvPicPr>
        <p:blipFill rotWithShape="1">
          <a:blip r:embed="rId3">
            <a:alphaModFix/>
          </a:blip>
          <a:srcRect r="1666" b="2269"/>
          <a:stretch/>
        </p:blipFill>
        <p:spPr>
          <a:xfrm>
            <a:off x="0" y="0"/>
            <a:ext cx="9144000" cy="5114925"/>
          </a:xfrm>
          <a:prstGeom prst="rect">
            <a:avLst/>
          </a:prstGeom>
          <a:noFill/>
          <a:ln>
            <a:noFill/>
          </a:ln>
        </p:spPr>
      </p:pic>
      <p:sp>
        <p:nvSpPr>
          <p:cNvPr id="5834" name="Google Shape;5834;p720"/>
          <p:cNvSpPr txBox="1"/>
          <p:nvPr/>
        </p:nvSpPr>
        <p:spPr>
          <a:xfrm>
            <a:off x="-180975" y="5157788"/>
            <a:ext cx="9467850" cy="1600200"/>
          </a:xfrm>
          <a:prstGeom prst="rect">
            <a:avLst/>
          </a:prstGeom>
          <a:noFill/>
          <a:ln>
            <a:noFill/>
          </a:ln>
          <a:effectLst>
            <a:outerShdw blurRad="50800" dist="38100" dir="2700000">
              <a:srgbClr val="000000">
                <a:alpha val="4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800" b="1">
                <a:solidFill>
                  <a:srgbClr val="FFFFFF"/>
                </a:solidFill>
                <a:latin typeface="SimSun"/>
                <a:ea typeface="SimSun"/>
                <a:cs typeface="SimSun"/>
                <a:sym typeface="SimSun"/>
              </a:rPr>
              <a:t>“这爱子是那看不见的　神的形象，是首先的，在一切被造的之上。”(歌罗西 1:15).</a:t>
            </a:r>
            <a:endParaRPr sz="3800" b="1">
              <a:solidFill>
                <a:srgbClr val="FFFFFF"/>
              </a:solidFill>
              <a:latin typeface="SimSun"/>
              <a:ea typeface="SimSun"/>
              <a:cs typeface="SimSun"/>
              <a:sym typeface="SimSun"/>
            </a:endParaRPr>
          </a:p>
        </p:txBody>
      </p:sp>
      <p:sp>
        <p:nvSpPr>
          <p:cNvPr id="5835" name="Google Shape;5835;p720"/>
          <p:cNvSpPr/>
          <p:nvPr/>
        </p:nvSpPr>
        <p:spPr>
          <a:xfrm>
            <a:off x="250825" y="188913"/>
            <a:ext cx="4321175" cy="1439862"/>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dirty="0">
              <a:solidFill>
                <a:srgbClr val="000000"/>
              </a:solidFill>
              <a:latin typeface="Arial" panose="020B0604020202020204" pitchFamily="34" charset="0"/>
              <a:cs typeface="Arial" panose="020B0604020202020204" pitchFamily="34" charset="0"/>
              <a:sym typeface="Arial"/>
            </a:endParaRPr>
          </a:p>
        </p:txBody>
      </p:sp>
      <p:sp>
        <p:nvSpPr>
          <p:cNvPr id="5836" name="Google Shape;5836;p720"/>
          <p:cNvSpPr txBox="1"/>
          <p:nvPr/>
        </p:nvSpPr>
        <p:spPr>
          <a:xfrm>
            <a:off x="611188" y="260350"/>
            <a:ext cx="3889375" cy="1371600"/>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None/>
            </a:pPr>
            <a:r>
              <a:rPr lang="en-US" sz="6000" b="1" dirty="0" err="1">
                <a:solidFill>
                  <a:srgbClr val="FFFFFF"/>
                </a:solidFill>
                <a:latin typeface="Arial" panose="020B0604020202020204" pitchFamily="34" charset="0"/>
                <a:cs typeface="Arial" panose="020B0604020202020204" pitchFamily="34" charset="0"/>
                <a:sym typeface="Arial"/>
              </a:rPr>
              <a:t>歌罗西书中的基督</a:t>
            </a:r>
            <a:endParaRPr b="1" dirty="0">
              <a:latin typeface="Arial" panose="020B0604020202020204" pitchFamily="34" charset="0"/>
              <a:cs typeface="Arial" panose="020B0604020202020204" pitchFamily="34" charset="0"/>
            </a:endParaRPr>
          </a:p>
        </p:txBody>
      </p:sp>
      <p:sp>
        <p:nvSpPr>
          <p:cNvPr id="5837" name="Google Shape;5837;p720"/>
          <p:cNvSpPr txBox="1"/>
          <p:nvPr/>
        </p:nvSpPr>
        <p:spPr>
          <a:xfrm>
            <a:off x="250825" y="4149725"/>
            <a:ext cx="5761038" cy="731838"/>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70000"/>
              </a:lnSpc>
              <a:spcBef>
                <a:spcPts val="0"/>
              </a:spcBef>
              <a:spcAft>
                <a:spcPts val="0"/>
              </a:spcAft>
              <a:buNone/>
            </a:pPr>
            <a:r>
              <a:rPr lang="en-US" sz="6000" b="1" dirty="0" err="1">
                <a:solidFill>
                  <a:srgbClr val="FFFFFF"/>
                </a:solidFill>
                <a:latin typeface="Arial" panose="020B0604020202020204" pitchFamily="34" charset="0"/>
                <a:cs typeface="Arial" panose="020B0604020202020204" pitchFamily="34" charset="0"/>
                <a:sym typeface="Arial"/>
              </a:rPr>
              <a:t>创造</a:t>
            </a:r>
            <a:r>
              <a:rPr lang="en-US" sz="6000" b="1" dirty="0">
                <a:solidFill>
                  <a:srgbClr val="FFFFFF"/>
                </a:solidFill>
                <a:latin typeface="Arial" panose="020B0604020202020204" pitchFamily="34" charset="0"/>
                <a:cs typeface="Arial" panose="020B0604020202020204" pitchFamily="34" charset="0"/>
                <a:sym typeface="Arial"/>
              </a:rPr>
              <a:t>/</a:t>
            </a:r>
            <a:r>
              <a:rPr lang="en-US" sz="6000" b="1" dirty="0" err="1">
                <a:solidFill>
                  <a:srgbClr val="FFFFFF"/>
                </a:solidFill>
                <a:latin typeface="Arial" panose="020B0604020202020204" pitchFamily="34" charset="0"/>
                <a:cs typeface="Arial" panose="020B0604020202020204" pitchFamily="34" charset="0"/>
                <a:sym typeface="Arial"/>
              </a:rPr>
              <a:t>托住</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5841"/>
        <p:cNvGrpSpPr/>
        <p:nvPr/>
      </p:nvGrpSpPr>
      <p:grpSpPr>
        <a:xfrm>
          <a:off x="0" y="0"/>
          <a:ext cx="0" cy="0"/>
          <a:chOff x="0" y="0"/>
          <a:chExt cx="0" cy="0"/>
        </a:xfrm>
      </p:grpSpPr>
      <p:sp>
        <p:nvSpPr>
          <p:cNvPr id="5842" name="Google Shape;5842;p721"/>
          <p:cNvSpPr txBox="1">
            <a:spLocks noGrp="1"/>
          </p:cNvSpPr>
          <p:nvPr>
            <p:ph type="title" idx="4294967295"/>
          </p:nvPr>
        </p:nvSpPr>
        <p:spPr>
          <a:xfrm>
            <a:off x="457200" y="274638"/>
            <a:ext cx="2362200" cy="170656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sym typeface="Arial"/>
              </a:rPr>
              <a:t>Col. 1:16-17</a:t>
            </a:r>
            <a:endParaRPr b="1" dirty="0">
              <a:latin typeface="Arial" panose="020B0604020202020204" pitchFamily="34" charset="0"/>
              <a:cs typeface="Arial" panose="020B0604020202020204" pitchFamily="34" charset="0"/>
            </a:endParaRPr>
          </a:p>
        </p:txBody>
      </p:sp>
      <p:pic>
        <p:nvPicPr>
          <p:cNvPr id="5843" name="Google Shape;5843;p721" descr="Jesus_Christ_creator.jpg"/>
          <p:cNvPicPr preferRelativeResize="0"/>
          <p:nvPr/>
        </p:nvPicPr>
        <p:blipFill rotWithShape="1">
          <a:blip r:embed="rId3">
            <a:alphaModFix/>
          </a:blip>
          <a:srcRect/>
          <a:stretch/>
        </p:blipFill>
        <p:spPr>
          <a:xfrm>
            <a:off x="0" y="0"/>
            <a:ext cx="9144000" cy="6870700"/>
          </a:xfrm>
          <a:prstGeom prst="rect">
            <a:avLst/>
          </a:prstGeom>
          <a:noFill/>
          <a:ln>
            <a:noFill/>
          </a:ln>
        </p:spPr>
      </p:pic>
      <p:sp>
        <p:nvSpPr>
          <p:cNvPr id="5844" name="Google Shape;5844;p721"/>
          <p:cNvSpPr txBox="1"/>
          <p:nvPr/>
        </p:nvSpPr>
        <p:spPr>
          <a:xfrm>
            <a:off x="1371600" y="381000"/>
            <a:ext cx="7620000" cy="6705600"/>
          </a:xfrm>
          <a:prstGeom prst="rect">
            <a:avLst/>
          </a:prstGeom>
          <a:noFill/>
          <a:ln>
            <a:noFill/>
          </a:ln>
          <a:effectLst>
            <a:outerShdw blurRad="50800" dist="38100" dir="2700000">
              <a:srgbClr val="000000">
                <a:alpha val="4274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a:solidFill>
                  <a:srgbClr val="FFFFFF"/>
                </a:solidFill>
                <a:latin typeface="SimSun"/>
                <a:ea typeface="SimSun"/>
                <a:cs typeface="SimSun"/>
                <a:sym typeface="SimSun"/>
              </a:rPr>
              <a:t>因为天上地上的万有：看得见的和看不见的，无论是坐王位的，或是作主的，或是执政的，或是掌权的，都是本着他造的；万有都是借着他，又是为着他而造的。他在万有之先；万有也一同靠着他而存在。 </a:t>
            </a:r>
            <a:endParaRPr b="1" dirty="0">
              <a:latin typeface="Arial" panose="020B0604020202020204" pitchFamily="34" charset="0"/>
              <a:cs typeface="Arial" panose="020B0604020202020204" pitchFamily="34" charset="0"/>
            </a:endParaRPr>
          </a:p>
          <a:p>
            <a:pPr marL="0" marR="0" lvl="0" indent="0" algn="r" rtl="0">
              <a:spcBef>
                <a:spcPts val="0"/>
              </a:spcBef>
              <a:spcAft>
                <a:spcPts val="0"/>
              </a:spcAft>
              <a:buNone/>
            </a:pPr>
            <a:br>
              <a:rPr lang="en-US" sz="4000" b="1" dirty="0">
                <a:solidFill>
                  <a:srgbClr val="FFFFFF"/>
                </a:solidFill>
                <a:latin typeface="SimSun"/>
                <a:ea typeface="SimSun"/>
                <a:cs typeface="SimSun"/>
                <a:sym typeface="SimSun"/>
              </a:rPr>
            </a:br>
            <a:r>
              <a:rPr lang="en-US" sz="4000" b="1" dirty="0">
                <a:solidFill>
                  <a:srgbClr val="FFFFFF"/>
                </a:solidFill>
                <a:latin typeface="SimSun"/>
                <a:ea typeface="SimSun"/>
                <a:cs typeface="SimSun"/>
                <a:sym typeface="SimSun"/>
              </a:rPr>
              <a:t>(</a:t>
            </a:r>
            <a:r>
              <a:rPr lang="en-US" sz="4000" b="1" dirty="0" err="1">
                <a:solidFill>
                  <a:srgbClr val="FFFFFF"/>
                </a:solidFill>
                <a:latin typeface="SimSun"/>
                <a:ea typeface="SimSun"/>
                <a:cs typeface="SimSun"/>
                <a:sym typeface="SimSun"/>
              </a:rPr>
              <a:t>西</a:t>
            </a:r>
            <a:r>
              <a:rPr lang="en-US" sz="4000" b="1" dirty="0">
                <a:solidFill>
                  <a:srgbClr val="FFFFFF"/>
                </a:solidFill>
                <a:latin typeface="SimSun"/>
                <a:ea typeface="SimSun"/>
                <a:cs typeface="SimSun"/>
                <a:sym typeface="SimSun"/>
              </a:rPr>
              <a:t> 1:16-17).</a:t>
            </a:r>
            <a:endParaRPr b="1" dirty="0">
              <a:latin typeface="Arial" panose="020B0604020202020204" pitchFamily="34" charset="0"/>
              <a:cs typeface="Arial" panose="020B0604020202020204" pitchFamily="34" charset="0"/>
            </a:endParaRPr>
          </a:p>
          <a:p>
            <a:pPr marL="0" marR="0" lvl="0" indent="0" algn="r" rtl="0">
              <a:spcBef>
                <a:spcPts val="0"/>
              </a:spcBef>
              <a:spcAft>
                <a:spcPts val="0"/>
              </a:spcAft>
              <a:buNone/>
            </a:pPr>
            <a:endParaRPr sz="4000" b="1" dirty="0">
              <a:solidFill>
                <a:srgbClr val="FFFFFF"/>
              </a:solidFill>
              <a:latin typeface="SimSun"/>
              <a:ea typeface="SimSun"/>
              <a:cs typeface="SimSun"/>
              <a:sym typeface="SimSu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01"/>
        <p:cNvGrpSpPr/>
        <p:nvPr/>
      </p:nvGrpSpPr>
      <p:grpSpPr>
        <a:xfrm>
          <a:off x="0" y="0"/>
          <a:ext cx="0" cy="0"/>
          <a:chOff x="0" y="0"/>
          <a:chExt cx="0" cy="0"/>
        </a:xfrm>
      </p:grpSpPr>
      <p:pic>
        <p:nvPicPr>
          <p:cNvPr id="4402" name="Google Shape;4402;p614"/>
          <p:cNvPicPr preferRelativeResize="0"/>
          <p:nvPr/>
        </p:nvPicPr>
        <p:blipFill rotWithShape="1">
          <a:blip r:embed="rId3">
            <a:alphaModFix/>
          </a:blip>
          <a:srcRect l="12951" t="11188"/>
          <a:stretch/>
        </p:blipFill>
        <p:spPr>
          <a:xfrm>
            <a:off x="162299" y="298666"/>
            <a:ext cx="8981701" cy="6092825"/>
          </a:xfrm>
          <a:prstGeom prst="rect">
            <a:avLst/>
          </a:prstGeom>
          <a:noFill/>
          <a:ln>
            <a:noFill/>
          </a:ln>
        </p:spPr>
      </p:pic>
      <p:sp>
        <p:nvSpPr>
          <p:cNvPr id="4403" name="Google Shape;4403;p614"/>
          <p:cNvSpPr txBox="1"/>
          <p:nvPr/>
        </p:nvSpPr>
        <p:spPr>
          <a:xfrm>
            <a:off x="0" y="4760628"/>
            <a:ext cx="9144000" cy="115093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dirty="0">
                <a:solidFill>
                  <a:srgbClr val="FFFFFF"/>
                </a:solidFill>
                <a:latin typeface="Arial" panose="020B0604020202020204" pitchFamily="34" charset="0"/>
                <a:cs typeface="Arial" panose="020B0604020202020204" pitchFamily="34" charset="0"/>
                <a:sym typeface="Arial"/>
              </a:rPr>
              <a:t>创世记</a:t>
            </a:r>
            <a:endParaRPr sz="5400" b="1" dirty="0">
              <a:solidFill>
                <a:srgbClr val="FFFFFF"/>
              </a:solidFill>
              <a:latin typeface="Arial" panose="020B0604020202020204" pitchFamily="34" charset="0"/>
              <a:cs typeface="Arial" panose="020B0604020202020204" pitchFamily="34" charset="0"/>
              <a:sym typeface="Arial"/>
            </a:endParaRPr>
          </a:p>
        </p:txBody>
      </p:sp>
      <p:sp>
        <p:nvSpPr>
          <p:cNvPr id="4404" name="Google Shape;4404;p614"/>
          <p:cNvSpPr txBox="1">
            <a:spLocks noGrp="1"/>
          </p:cNvSpPr>
          <p:nvPr>
            <p:ph type="ctrTitle"/>
          </p:nvPr>
        </p:nvSpPr>
        <p:spPr>
          <a:xfrm>
            <a:off x="231873" y="1463268"/>
            <a:ext cx="9120187" cy="144665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sz="6600" dirty="0">
                <a:sym typeface="Arial"/>
              </a:rPr>
              <a:t>作个忠实的人</a:t>
            </a:r>
            <a:endParaRPr sz="6600" dirty="0">
              <a:sym typeface="Arial"/>
            </a:endParaRPr>
          </a:p>
        </p:txBody>
      </p:sp>
      <p:sp>
        <p:nvSpPr>
          <p:cNvPr id="4405" name="Google Shape;4405;p614"/>
          <p:cNvSpPr txBox="1"/>
          <p:nvPr/>
        </p:nvSpPr>
        <p:spPr>
          <a:xfrm>
            <a:off x="-23813" y="6092825"/>
            <a:ext cx="9228216" cy="765175"/>
          </a:xfrm>
          <a:prstGeom prst="rect">
            <a:avLst/>
          </a:prstGeom>
          <a:solidFill>
            <a:srgbClr val="050A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FFFFFF"/>
                </a:solidFill>
                <a:latin typeface="Arial" panose="020B0604020202020204" pitchFamily="34" charset="0"/>
                <a:cs typeface="Arial" panose="020B0604020202020204" pitchFamily="34" charset="0"/>
                <a:sym typeface="Arial"/>
              </a:rPr>
              <a:t>Dr. Rick Griffith, Crossroads International Church Singapore</a:t>
            </a:r>
            <a:endParaRPr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000" b="1" dirty="0">
                <a:solidFill>
                  <a:srgbClr val="FFFFFF"/>
                </a:solidFill>
                <a:latin typeface="Arial" panose="020B0604020202020204" pitchFamily="34" charset="0"/>
                <a:cs typeface="Arial" panose="020B0604020202020204" pitchFamily="34" charset="0"/>
                <a:sym typeface="Arial"/>
              </a:rPr>
              <a:t>CICFamily.com • BibleStudyDownloads.org</a:t>
            </a:r>
            <a:endParaRPr b="1" dirty="0">
              <a:latin typeface="Arial" panose="020B0604020202020204" pitchFamily="34" charset="0"/>
              <a:cs typeface="Arial" panose="020B0604020202020204" pitchFamily="34" charset="0"/>
            </a:endParaRPr>
          </a:p>
        </p:txBody>
      </p:sp>
      <p:sp>
        <p:nvSpPr>
          <p:cNvPr id="2" name="Google Shape;4404;p614">
            <a:extLst>
              <a:ext uri="{FF2B5EF4-FFF2-40B4-BE49-F238E27FC236}">
                <a16:creationId xmlns:a16="http://schemas.microsoft.com/office/drawing/2014/main" id="{5A600AED-81EE-6DCF-8D8D-B17827E4C62E}"/>
              </a:ext>
            </a:extLst>
          </p:cNvPr>
          <p:cNvSpPr txBox="1">
            <a:spLocks/>
          </p:cNvSpPr>
          <p:nvPr/>
        </p:nvSpPr>
        <p:spPr>
          <a:xfrm>
            <a:off x="463786" y="0"/>
            <a:ext cx="9120187" cy="144665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1" i="0" u="none" strike="noStrike" cap="none">
                <a:solidFill>
                  <a:schemeClr val="lt1"/>
                </a:solidFill>
                <a:latin typeface="Arial" panose="020B0604020202020204" pitchFamily="34" charset="0"/>
                <a:ea typeface="Arial"/>
                <a:cs typeface="Arial" panose="020B0604020202020204" pitchFamily="34" charset="0"/>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9pPr>
          </a:lstStyle>
          <a:p>
            <a:pPr algn="l"/>
            <a:r>
              <a:rPr lang="zh-CN" altLang="en-US" dirty="0"/>
              <a:t>要忠实</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5848"/>
        <p:cNvGrpSpPr/>
        <p:nvPr/>
      </p:nvGrpSpPr>
      <p:grpSpPr>
        <a:xfrm>
          <a:off x="0" y="0"/>
          <a:ext cx="0" cy="0"/>
          <a:chOff x="0" y="0"/>
          <a:chExt cx="0" cy="0"/>
        </a:xfrm>
      </p:grpSpPr>
      <p:sp>
        <p:nvSpPr>
          <p:cNvPr id="5849" name="Google Shape;5849;p722"/>
          <p:cNvSpPr/>
          <p:nvPr/>
        </p:nvSpPr>
        <p:spPr>
          <a:xfrm>
            <a:off x="0" y="0"/>
            <a:ext cx="9144000" cy="6858000"/>
          </a:xfrm>
          <a:prstGeom prst="rect">
            <a:avLst/>
          </a:prstGeom>
          <a:solidFill>
            <a:srgbClr val="00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pic>
        <p:nvPicPr>
          <p:cNvPr id="5850" name="Google Shape;5850;p722" descr="jesusweeps as creator.jpg"/>
          <p:cNvPicPr preferRelativeResize="0"/>
          <p:nvPr/>
        </p:nvPicPr>
        <p:blipFill rotWithShape="1">
          <a:blip r:embed="rId3">
            <a:alphaModFix/>
          </a:blip>
          <a:srcRect/>
          <a:stretch/>
        </p:blipFill>
        <p:spPr>
          <a:xfrm>
            <a:off x="0" y="1219200"/>
            <a:ext cx="8077200" cy="5638800"/>
          </a:xfrm>
          <a:prstGeom prst="rect">
            <a:avLst/>
          </a:prstGeom>
          <a:noFill/>
          <a:ln>
            <a:noFill/>
          </a:ln>
        </p:spPr>
      </p:pic>
      <p:sp>
        <p:nvSpPr>
          <p:cNvPr id="5851" name="Google Shape;5851;p722"/>
          <p:cNvSpPr txBox="1">
            <a:spLocks noGrp="1"/>
          </p:cNvSpPr>
          <p:nvPr>
            <p:ph type="title" idx="4294967295"/>
          </p:nvPr>
        </p:nvSpPr>
        <p:spPr>
          <a:xfrm>
            <a:off x="4648200" y="5029200"/>
            <a:ext cx="3092450" cy="1676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chemeClr val="lt1"/>
                </a:solidFill>
                <a:latin typeface="Arial" panose="020B0604020202020204" pitchFamily="34" charset="0"/>
                <a:cs typeface="Arial" panose="020B0604020202020204" pitchFamily="34" charset="0"/>
                <a:sym typeface="Arial"/>
              </a:rPr>
              <a:t>耶稣为藉着他所造的而哀恸</a:t>
            </a:r>
            <a:endParaRPr sz="3600" b="1" dirty="0">
              <a:solidFill>
                <a:schemeClr val="lt1"/>
              </a:solidFill>
              <a:latin typeface="Arial" panose="020B0604020202020204" pitchFamily="34" charset="0"/>
              <a:cs typeface="Arial" panose="020B0604020202020204" pitchFamily="34" charset="0"/>
              <a:sym typeface="Arial"/>
            </a:endParaRPr>
          </a:p>
        </p:txBody>
      </p:sp>
      <p:sp>
        <p:nvSpPr>
          <p:cNvPr id="5852" name="Google Shape;5852;p722"/>
          <p:cNvSpPr txBox="1"/>
          <p:nvPr/>
        </p:nvSpPr>
        <p:spPr>
          <a:xfrm>
            <a:off x="0" y="333375"/>
            <a:ext cx="9144000" cy="1981200"/>
          </a:xfrm>
          <a:prstGeom prst="rect">
            <a:avLst/>
          </a:prstGeom>
          <a:noFill/>
          <a:ln>
            <a:noFill/>
          </a:ln>
          <a:effectLst>
            <a:outerShdw blurRad="50800" dist="38100" dir="2700000">
              <a:srgbClr val="000000">
                <a:alpha val="42745"/>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000" b="1" dirty="0" err="1">
                <a:solidFill>
                  <a:srgbClr val="FFFFFF"/>
                </a:solidFill>
                <a:latin typeface="SimSun"/>
                <a:ea typeface="SimSun"/>
                <a:cs typeface="SimSun"/>
                <a:sym typeface="SimSun"/>
              </a:rPr>
              <a:t>他在世界，世界也是借着他造的，世界却不认识他。他到自己的地方来，自己的人却不接受他</a:t>
            </a:r>
            <a:r>
              <a:rPr lang="en-US" sz="4000" b="1" dirty="0">
                <a:solidFill>
                  <a:srgbClr val="FFFFFF"/>
                </a:solidFill>
                <a:latin typeface="SimSun"/>
                <a:ea typeface="SimSun"/>
                <a:cs typeface="SimSun"/>
                <a:sym typeface="SimSun"/>
              </a:rPr>
              <a:t>。 </a:t>
            </a:r>
            <a:endParaRPr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4000" b="1" dirty="0">
                <a:solidFill>
                  <a:srgbClr val="FFFFFF"/>
                </a:solidFill>
                <a:latin typeface="SimSun"/>
                <a:ea typeface="SimSun"/>
                <a:cs typeface="SimSun"/>
                <a:sym typeface="SimSun"/>
              </a:rPr>
              <a:t>(</a:t>
            </a:r>
            <a:r>
              <a:rPr lang="en-US" sz="4000" b="1" dirty="0" err="1">
                <a:solidFill>
                  <a:srgbClr val="FFFFFF"/>
                </a:solidFill>
                <a:latin typeface="SimSun"/>
                <a:ea typeface="SimSun"/>
                <a:cs typeface="SimSun"/>
                <a:sym typeface="SimSun"/>
              </a:rPr>
              <a:t>约</a:t>
            </a:r>
            <a:r>
              <a:rPr lang="en-US" sz="4000" b="1" dirty="0">
                <a:solidFill>
                  <a:srgbClr val="FFFFFF"/>
                </a:solidFill>
                <a:latin typeface="SimSun"/>
                <a:ea typeface="SimSun"/>
                <a:cs typeface="SimSun"/>
                <a:sym typeface="SimSun"/>
              </a:rPr>
              <a:t> 1:10-11)</a:t>
            </a:r>
            <a:endParaRPr sz="4000" b="1" dirty="0">
              <a:solidFill>
                <a:srgbClr val="FFFFFF"/>
              </a:solidFill>
              <a:latin typeface="SimSun"/>
              <a:ea typeface="SimSun"/>
              <a:cs typeface="SimSun"/>
              <a:sym typeface="SimSun"/>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5857"/>
        <p:cNvGrpSpPr/>
        <p:nvPr/>
      </p:nvGrpSpPr>
      <p:grpSpPr>
        <a:xfrm>
          <a:off x="0" y="0"/>
          <a:ext cx="0" cy="0"/>
          <a:chOff x="0" y="0"/>
          <a:chExt cx="0" cy="0"/>
        </a:xfrm>
      </p:grpSpPr>
      <p:sp>
        <p:nvSpPr>
          <p:cNvPr id="5858" name="Google Shape;5858;p723"/>
          <p:cNvSpPr txBox="1">
            <a:spLocks noGrp="1"/>
          </p:cNvSpPr>
          <p:nvPr>
            <p:ph type="title"/>
          </p:nvPr>
        </p:nvSpPr>
        <p:spPr>
          <a:xfrm>
            <a:off x="3581400" y="685800"/>
            <a:ext cx="5562600" cy="1779588"/>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5400" dirty="0" err="1">
                <a:sym typeface="Arial"/>
              </a:rPr>
              <a:t>创世纪最佳</a:t>
            </a:r>
            <a:br>
              <a:rPr lang="en-US" sz="5400" dirty="0">
                <a:sym typeface="Arial"/>
              </a:rPr>
            </a:br>
            <a:r>
              <a:rPr lang="en-US" sz="5400" dirty="0" err="1">
                <a:sym typeface="Arial"/>
              </a:rPr>
              <a:t>解经书</a:t>
            </a:r>
            <a:endParaRPr sz="5400" dirty="0">
              <a:sym typeface="Arial"/>
            </a:endParaRPr>
          </a:p>
        </p:txBody>
      </p:sp>
      <p:sp>
        <p:nvSpPr>
          <p:cNvPr id="5859" name="Google Shape;5859;p723"/>
          <p:cNvSpPr txBox="1">
            <a:spLocks noGrp="1"/>
          </p:cNvSpPr>
          <p:nvPr>
            <p:ph type="body" idx="2"/>
          </p:nvPr>
        </p:nvSpPr>
        <p:spPr>
          <a:xfrm>
            <a:off x="5410200" y="2514600"/>
            <a:ext cx="3276600" cy="35401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700"/>
              <a:buChar char="●"/>
            </a:pPr>
            <a:r>
              <a:rPr lang="en-US" sz="3600" dirty="0" err="1">
                <a:sym typeface="Arial"/>
              </a:rPr>
              <a:t>可读性强</a:t>
            </a:r>
            <a:endParaRPr dirty="0"/>
          </a:p>
          <a:p>
            <a:pPr marL="342900" lvl="0" indent="-342900" algn="l" rtl="0">
              <a:spcBef>
                <a:spcPts val="720"/>
              </a:spcBef>
              <a:spcAft>
                <a:spcPts val="0"/>
              </a:spcAft>
              <a:buSzPts val="2700"/>
              <a:buChar char="●"/>
            </a:pPr>
            <a:r>
              <a:rPr lang="en-US" sz="3600" dirty="0" err="1">
                <a:sym typeface="Arial"/>
              </a:rPr>
              <a:t>释经大纲</a:t>
            </a:r>
            <a:endParaRPr sz="3600" dirty="0">
              <a:sym typeface="Arial"/>
            </a:endParaRPr>
          </a:p>
          <a:p>
            <a:pPr marL="342900" lvl="0" indent="-342900" algn="l" rtl="0">
              <a:spcBef>
                <a:spcPts val="720"/>
              </a:spcBef>
              <a:spcAft>
                <a:spcPts val="0"/>
              </a:spcAft>
              <a:buSzPts val="2700"/>
              <a:buChar char="●"/>
            </a:pPr>
            <a:r>
              <a:rPr lang="en-US" sz="3600" dirty="0" err="1">
                <a:sym typeface="Arial"/>
              </a:rPr>
              <a:t>讲道大纲</a:t>
            </a:r>
            <a:endParaRPr dirty="0"/>
          </a:p>
          <a:p>
            <a:pPr marL="342900" lvl="0" indent="-342900" algn="l" rtl="0">
              <a:spcBef>
                <a:spcPts val="720"/>
              </a:spcBef>
              <a:spcAft>
                <a:spcPts val="0"/>
              </a:spcAft>
              <a:buSzPts val="2700"/>
              <a:buChar char="●"/>
            </a:pPr>
            <a:r>
              <a:rPr lang="en-US" sz="3600" dirty="0" err="1">
                <a:sym typeface="Arial"/>
              </a:rPr>
              <a:t>创世神学</a:t>
            </a:r>
            <a:endParaRPr sz="3600" dirty="0">
              <a:sym typeface="Arial"/>
            </a:endParaRPr>
          </a:p>
          <a:p>
            <a:pPr marL="342900" lvl="0" indent="-342900" algn="l" rtl="0">
              <a:spcBef>
                <a:spcPts val="720"/>
              </a:spcBef>
              <a:spcAft>
                <a:spcPts val="0"/>
              </a:spcAft>
              <a:buSzPts val="2700"/>
              <a:buChar char="●"/>
            </a:pPr>
            <a:r>
              <a:rPr lang="en-US" sz="3600" dirty="0" err="1">
                <a:sym typeface="Arial"/>
              </a:rPr>
              <a:t>福音派</a:t>
            </a:r>
            <a:endParaRPr sz="3600" dirty="0">
              <a:sym typeface="Arial"/>
            </a:endParaRPr>
          </a:p>
        </p:txBody>
      </p:sp>
      <p:pic>
        <p:nvPicPr>
          <p:cNvPr id="5860" name="Google Shape;5860;p723" descr="Ross"/>
          <p:cNvPicPr preferRelativeResize="0"/>
          <p:nvPr/>
        </p:nvPicPr>
        <p:blipFill rotWithShape="1">
          <a:blip r:embed="rId3">
            <a:alphaModFix/>
          </a:blip>
          <a:srcRect/>
          <a:stretch/>
        </p:blipFill>
        <p:spPr>
          <a:xfrm rot="-1067050">
            <a:off x="488950" y="304800"/>
            <a:ext cx="4159250" cy="6324600"/>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5865"/>
        <p:cNvGrpSpPr/>
        <p:nvPr/>
      </p:nvGrpSpPr>
      <p:grpSpPr>
        <a:xfrm>
          <a:off x="0" y="0"/>
          <a:ext cx="0" cy="0"/>
          <a:chOff x="0" y="0"/>
          <a:chExt cx="0" cy="0"/>
        </a:xfrm>
      </p:grpSpPr>
      <p:sp>
        <p:nvSpPr>
          <p:cNvPr id="5866" name="Google Shape;5866;p724"/>
          <p:cNvSpPr/>
          <p:nvPr/>
        </p:nvSpPr>
        <p:spPr>
          <a:xfrm>
            <a:off x="0" y="0"/>
            <a:ext cx="9144000" cy="6858000"/>
          </a:xfrm>
          <a:prstGeom prst="rect">
            <a:avLst/>
          </a:prstGeom>
          <a:gradFill>
            <a:gsLst>
              <a:gs pos="0">
                <a:srgbClr val="800080">
                  <a:alpha val="32941"/>
                </a:srgbClr>
              </a:gs>
              <a:gs pos="100000">
                <a:srgbClr val="000A0D">
                  <a:alpha val="32941"/>
                </a:srgbClr>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867" name="Google Shape;5867;p724"/>
          <p:cNvSpPr txBox="1">
            <a:spLocks noGrp="1"/>
          </p:cNvSpPr>
          <p:nvPr>
            <p:ph type="ctrTitle"/>
          </p:nvPr>
        </p:nvSpPr>
        <p:spPr>
          <a:xfrm>
            <a:off x="3733800" y="6172200"/>
            <a:ext cx="5334000" cy="609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p>
            <a:pPr marL="0" lvl="0" indent="0" algn="r" rtl="0">
              <a:spcBef>
                <a:spcPts val="0"/>
              </a:spcBef>
              <a:spcAft>
                <a:spcPts val="0"/>
              </a:spcAft>
              <a:buClr>
                <a:srgbClr val="FFCC66"/>
              </a:buClr>
              <a:buSzPts val="3200"/>
              <a:buFont typeface="Noto Sans Symbols"/>
              <a:buNone/>
            </a:pPr>
            <a:r>
              <a:rPr lang="en-US" sz="3200" b="1">
                <a:solidFill>
                  <a:schemeClr val="lt1"/>
                </a:solidFill>
                <a:latin typeface="SimSun"/>
                <a:ea typeface="SimSun"/>
                <a:cs typeface="SimSun"/>
                <a:sym typeface="SimSun"/>
              </a:rPr>
              <a:t>创世纪 1:2 </a:t>
            </a:r>
            <a:endParaRPr/>
          </a:p>
        </p:txBody>
      </p:sp>
      <p:sp>
        <p:nvSpPr>
          <p:cNvPr id="5868" name="Google Shape;5868;p724"/>
          <p:cNvSpPr/>
          <p:nvPr/>
        </p:nvSpPr>
        <p:spPr>
          <a:xfrm>
            <a:off x="323850" y="304800"/>
            <a:ext cx="8439150" cy="1752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地是空虛混沌</a:t>
            </a:r>
            <a:r>
              <a:rPr lang="en-US" sz="4800" b="1" dirty="0">
                <a:solidFill>
                  <a:srgbClr val="FFFFFF"/>
                </a:solidFill>
                <a:latin typeface="Arial" panose="020B0604020202020204" pitchFamily="34" charset="0"/>
                <a:cs typeface="Arial" panose="020B0604020202020204" pitchFamily="34" charset="0"/>
                <a:sym typeface="Arial"/>
              </a:rPr>
              <a:t>； </a:t>
            </a:r>
            <a:r>
              <a:rPr lang="en-US" sz="4800" b="1" dirty="0" err="1">
                <a:solidFill>
                  <a:srgbClr val="FFFFFF"/>
                </a:solidFill>
                <a:latin typeface="Arial" panose="020B0604020202020204" pitchFamily="34" charset="0"/>
                <a:cs typeface="Arial" panose="020B0604020202020204" pitchFamily="34" charset="0"/>
                <a:sym typeface="Arial"/>
              </a:rPr>
              <a:t>深</a:t>
            </a:r>
            <a:r>
              <a:rPr lang="en-US" sz="4800" b="1" dirty="0" err="1">
                <a:solidFill>
                  <a:srgbClr val="FFFF00"/>
                </a:solidFill>
                <a:latin typeface="Arial" panose="020B0604020202020204" pitchFamily="34" charset="0"/>
                <a:cs typeface="Arial" panose="020B0604020202020204" pitchFamily="34" charset="0"/>
                <a:sym typeface="Arial"/>
              </a:rPr>
              <a:t>淵</a:t>
            </a:r>
            <a:r>
              <a:rPr lang="en-US" sz="4800" b="1" dirty="0" err="1">
                <a:solidFill>
                  <a:srgbClr val="FFFFFF"/>
                </a:solidFill>
                <a:latin typeface="Arial" panose="020B0604020202020204" pitchFamily="34" charset="0"/>
                <a:cs typeface="Arial" panose="020B0604020202020204" pitchFamily="34" charset="0"/>
                <a:sym typeface="Arial"/>
              </a:rPr>
              <a:t>上一片黑暗</a:t>
            </a:r>
            <a:r>
              <a:rPr lang="en-US" sz="4800" b="1" dirty="0">
                <a:solidFill>
                  <a:srgbClr val="FFFFFF"/>
                </a:solidFill>
                <a:latin typeface="Arial" panose="020B0604020202020204" pitchFamily="34" charset="0"/>
                <a:cs typeface="Arial" panose="020B0604020202020204" pitchFamily="34" charset="0"/>
                <a:sym typeface="Arial"/>
              </a:rPr>
              <a:t>； </a:t>
            </a:r>
            <a:r>
              <a:rPr lang="en-US" sz="4800" b="1" dirty="0" err="1">
                <a:solidFill>
                  <a:srgbClr val="FFFFFF"/>
                </a:solidFill>
                <a:latin typeface="Arial" panose="020B0604020202020204" pitchFamily="34" charset="0"/>
                <a:cs typeface="Arial" panose="020B0604020202020204" pitchFamily="34" charset="0"/>
                <a:sym typeface="Arial"/>
              </a:rPr>
              <a:t>神的</a:t>
            </a:r>
            <a:r>
              <a:rPr lang="en-US" sz="4800" b="1" dirty="0" err="1">
                <a:solidFill>
                  <a:srgbClr val="FFFF00"/>
                </a:solidFill>
                <a:latin typeface="Arial" panose="020B0604020202020204" pitchFamily="34" charset="0"/>
                <a:cs typeface="Arial" panose="020B0604020202020204" pitchFamily="34" charset="0"/>
                <a:sym typeface="Arial"/>
              </a:rPr>
              <a:t>靈運</a:t>
            </a:r>
            <a:r>
              <a:rPr lang="en-US" sz="4800" b="1" dirty="0" err="1">
                <a:solidFill>
                  <a:srgbClr val="FFFFFF"/>
                </a:solidFill>
                <a:latin typeface="Arial" panose="020B0604020202020204" pitchFamily="34" charset="0"/>
                <a:cs typeface="Arial" panose="020B0604020202020204" pitchFamily="34" charset="0"/>
                <a:sym typeface="Arial"/>
              </a:rPr>
              <a:t>行在水面上</a:t>
            </a:r>
            <a:r>
              <a:rPr lang="en-US" sz="4800" b="1" dirty="0">
                <a:solidFill>
                  <a:srgbClr val="FFFFFF"/>
                </a:solidFill>
                <a:latin typeface="Arial" panose="020B0604020202020204" pitchFamily="34" charset="0"/>
                <a:cs typeface="Arial" panose="020B0604020202020204" pitchFamily="34" charset="0"/>
                <a:sym typeface="Arial"/>
              </a:rPr>
              <a:t>。</a:t>
            </a:r>
            <a:endParaRPr sz="48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67"/>
                                        </p:tgtEl>
                                        <p:attrNameLst>
                                          <p:attrName>style.visibility</p:attrName>
                                        </p:attrNameLst>
                                      </p:cBhvr>
                                      <p:to>
                                        <p:strVal val="visible"/>
                                      </p:to>
                                    </p:set>
                                    <p:animEffect transition="in" filter="fade">
                                      <p:cBhvr>
                                        <p:cTn id="7" dur="500"/>
                                        <p:tgtEl>
                                          <p:spTgt spid="58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8"/>
                                        </p:tgtEl>
                                        <p:attrNameLst>
                                          <p:attrName>style.visibility</p:attrName>
                                        </p:attrNameLst>
                                      </p:cBhvr>
                                      <p:to>
                                        <p:strVal val="visible"/>
                                      </p:to>
                                    </p:set>
                                    <p:animEffect transition="in" filter="fade">
                                      <p:cBhvr>
                                        <p:cTn id="12" dur="1000"/>
                                        <p:tgtEl>
                                          <p:spTgt spid="5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5873"/>
        <p:cNvGrpSpPr/>
        <p:nvPr/>
      </p:nvGrpSpPr>
      <p:grpSpPr>
        <a:xfrm>
          <a:off x="0" y="0"/>
          <a:ext cx="0" cy="0"/>
          <a:chOff x="0" y="0"/>
          <a:chExt cx="0" cy="0"/>
        </a:xfrm>
      </p:grpSpPr>
      <p:sp>
        <p:nvSpPr>
          <p:cNvPr id="5874" name="Google Shape;5874;p725"/>
          <p:cNvSpPr/>
          <p:nvPr/>
        </p:nvSpPr>
        <p:spPr>
          <a:xfrm>
            <a:off x="0" y="0"/>
            <a:ext cx="9144000" cy="6858000"/>
          </a:xfrm>
          <a:prstGeom prst="rect">
            <a:avLst/>
          </a:prstGeom>
          <a:gradFill>
            <a:gsLst>
              <a:gs pos="0">
                <a:srgbClr val="800080">
                  <a:alpha val="32941"/>
                </a:srgbClr>
              </a:gs>
              <a:gs pos="100000">
                <a:srgbClr val="000A0D">
                  <a:alpha val="32941"/>
                </a:srgbClr>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875" name="Google Shape;5875;p725"/>
          <p:cNvSpPr txBox="1">
            <a:spLocks noGrp="1"/>
          </p:cNvSpPr>
          <p:nvPr>
            <p:ph type="ctrTitle"/>
          </p:nvPr>
        </p:nvSpPr>
        <p:spPr>
          <a:xfrm>
            <a:off x="3733800" y="6172200"/>
            <a:ext cx="5334000" cy="609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p>
            <a:pPr marL="0" lvl="0" indent="0" algn="r" rtl="0">
              <a:spcBef>
                <a:spcPts val="0"/>
              </a:spcBef>
              <a:spcAft>
                <a:spcPts val="0"/>
              </a:spcAft>
              <a:buClr>
                <a:srgbClr val="FFCC66"/>
              </a:buClr>
              <a:buSzPts val="3200"/>
              <a:buFont typeface="Noto Sans Symbols"/>
              <a:buNone/>
            </a:pPr>
            <a:r>
              <a:rPr lang="en-US" sz="3200" b="1">
                <a:solidFill>
                  <a:schemeClr val="lt1"/>
                </a:solidFill>
                <a:latin typeface="SimSun"/>
                <a:ea typeface="SimSun"/>
                <a:cs typeface="SimSun"/>
                <a:sym typeface="SimSun"/>
              </a:rPr>
              <a:t>创世纪 1:2 </a:t>
            </a:r>
            <a:endParaRPr/>
          </a:p>
        </p:txBody>
      </p:sp>
      <p:sp>
        <p:nvSpPr>
          <p:cNvPr id="5876" name="Google Shape;5876;p725"/>
          <p:cNvSpPr/>
          <p:nvPr/>
        </p:nvSpPr>
        <p:spPr>
          <a:xfrm>
            <a:off x="323850" y="304800"/>
            <a:ext cx="8439150" cy="1752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地是空虚混沌；深</a:t>
            </a:r>
            <a:r>
              <a:rPr lang="en-US" sz="4800" b="1" dirty="0" err="1">
                <a:solidFill>
                  <a:srgbClr val="FFFF00"/>
                </a:solidFill>
                <a:latin typeface="Arial" panose="020B0604020202020204" pitchFamily="34" charset="0"/>
                <a:cs typeface="Arial" panose="020B0604020202020204" pitchFamily="34" charset="0"/>
                <a:sym typeface="Arial"/>
              </a:rPr>
              <a:t>渊</a:t>
            </a:r>
            <a:r>
              <a:rPr lang="en-US" sz="4800" b="1" dirty="0" err="1">
                <a:solidFill>
                  <a:srgbClr val="FFFFFF"/>
                </a:solidFill>
                <a:latin typeface="Arial" panose="020B0604020202020204" pitchFamily="34" charset="0"/>
                <a:cs typeface="Arial" panose="020B0604020202020204" pitchFamily="34" charset="0"/>
                <a:sym typeface="Arial"/>
              </a:rPr>
              <a:t>上一片黑暗</a:t>
            </a:r>
            <a:r>
              <a:rPr lang="en-US" sz="4800" b="1" dirty="0">
                <a:solidFill>
                  <a:srgbClr val="FFFFFF"/>
                </a:solidFill>
                <a:latin typeface="Arial" panose="020B0604020202020204" pitchFamily="34" charset="0"/>
                <a:cs typeface="Arial" panose="020B0604020202020204" pitchFamily="34" charset="0"/>
                <a:sym typeface="Arial"/>
              </a:rPr>
              <a:t>；　</a:t>
            </a:r>
            <a:r>
              <a:rPr lang="en-US" sz="4800" b="1" dirty="0" err="1">
                <a:solidFill>
                  <a:srgbClr val="FFFFFF"/>
                </a:solidFill>
                <a:latin typeface="Arial" panose="020B0604020202020204" pitchFamily="34" charset="0"/>
                <a:cs typeface="Arial" panose="020B0604020202020204" pitchFamily="34" charset="0"/>
                <a:sym typeface="Arial"/>
              </a:rPr>
              <a:t>神的</a:t>
            </a:r>
            <a:r>
              <a:rPr lang="en-US" sz="4800" b="1" dirty="0" err="1">
                <a:solidFill>
                  <a:srgbClr val="FFFF00"/>
                </a:solidFill>
                <a:latin typeface="Arial" panose="020B0604020202020204" pitchFamily="34" charset="0"/>
                <a:cs typeface="Arial" panose="020B0604020202020204" pitchFamily="34" charset="0"/>
                <a:sym typeface="Arial"/>
              </a:rPr>
              <a:t>灵运</a:t>
            </a:r>
            <a:r>
              <a:rPr lang="en-US" sz="4800" b="1" dirty="0" err="1">
                <a:solidFill>
                  <a:srgbClr val="FFFFFF"/>
                </a:solidFill>
                <a:latin typeface="Arial" panose="020B0604020202020204" pitchFamily="34" charset="0"/>
                <a:cs typeface="Arial" panose="020B0604020202020204" pitchFamily="34" charset="0"/>
                <a:sym typeface="Arial"/>
              </a:rPr>
              <a:t>行在水面上</a:t>
            </a:r>
            <a:r>
              <a:rPr lang="en-US" sz="48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75"/>
                                        </p:tgtEl>
                                        <p:attrNameLst>
                                          <p:attrName>style.visibility</p:attrName>
                                        </p:attrNameLst>
                                      </p:cBhvr>
                                      <p:to>
                                        <p:strVal val="visible"/>
                                      </p:to>
                                    </p:set>
                                    <p:animEffect transition="in" filter="fade">
                                      <p:cBhvr>
                                        <p:cTn id="7" dur="500"/>
                                        <p:tgtEl>
                                          <p:spTgt spid="58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76"/>
                                        </p:tgtEl>
                                        <p:attrNameLst>
                                          <p:attrName>style.visibility</p:attrName>
                                        </p:attrNameLst>
                                      </p:cBhvr>
                                      <p:to>
                                        <p:strVal val="visible"/>
                                      </p:to>
                                    </p:set>
                                    <p:animEffect transition="in" filter="fade">
                                      <p:cBhvr>
                                        <p:cTn id="12" dur="1000"/>
                                        <p:tgtEl>
                                          <p:spTgt spid="5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5881"/>
        <p:cNvGrpSpPr/>
        <p:nvPr/>
      </p:nvGrpSpPr>
      <p:grpSpPr>
        <a:xfrm>
          <a:off x="0" y="0"/>
          <a:ext cx="0" cy="0"/>
          <a:chOff x="0" y="0"/>
          <a:chExt cx="0" cy="0"/>
        </a:xfrm>
      </p:grpSpPr>
      <p:sp>
        <p:nvSpPr>
          <p:cNvPr id="5882" name="Google Shape;5882;p726"/>
          <p:cNvSpPr txBox="1">
            <a:spLocks noGrp="1"/>
          </p:cNvSpPr>
          <p:nvPr>
            <p:ph type="ctrTitle"/>
          </p:nvPr>
        </p:nvSpPr>
        <p:spPr>
          <a:xfrm>
            <a:off x="0" y="0"/>
            <a:ext cx="9144000" cy="914400"/>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ctr" anchorCtr="1">
            <a:noAutofit/>
          </a:bodyPr>
          <a:lstStyle/>
          <a:p>
            <a:pPr marL="0" lvl="0" indent="0" algn="l" rtl="0">
              <a:spcBef>
                <a:spcPts val="0"/>
              </a:spcBef>
              <a:spcAft>
                <a:spcPts val="0"/>
              </a:spcAft>
              <a:buNone/>
            </a:pPr>
            <a:r>
              <a:rPr lang="en-US" dirty="0">
                <a:solidFill>
                  <a:schemeClr val="bg1"/>
                </a:solidFill>
                <a:sym typeface="Arial"/>
              </a:rPr>
              <a:t>1:1与1:2 – 3之间是什么关系？ </a:t>
            </a:r>
            <a:endParaRPr dirty="0">
              <a:solidFill>
                <a:schemeClr val="bg1"/>
              </a:solidFill>
            </a:endParaRPr>
          </a:p>
        </p:txBody>
      </p:sp>
      <p:sp>
        <p:nvSpPr>
          <p:cNvPr id="5883" name="Google Shape;5883;p726"/>
          <p:cNvSpPr txBox="1">
            <a:spLocks noGrp="1"/>
          </p:cNvSpPr>
          <p:nvPr>
            <p:ph type="subTitle" idx="1"/>
          </p:nvPr>
        </p:nvSpPr>
        <p:spPr>
          <a:xfrm>
            <a:off x="609600" y="914400"/>
            <a:ext cx="7772400" cy="914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Font typeface="Noto Sans Symbols"/>
              <a:buNone/>
            </a:pPr>
            <a:r>
              <a:rPr lang="en-US" u="sng" dirty="0" err="1">
                <a:sym typeface="Arial"/>
              </a:rPr>
              <a:t>原创造</a:t>
            </a:r>
            <a:r>
              <a:rPr lang="en-US" u="sng" dirty="0">
                <a:sym typeface="Arial"/>
              </a:rPr>
              <a:t> (</a:t>
            </a:r>
            <a:r>
              <a:rPr lang="en-US" u="sng" dirty="0" err="1">
                <a:sym typeface="Arial"/>
              </a:rPr>
              <a:t>传统看法</a:t>
            </a:r>
            <a:r>
              <a:rPr lang="en-US" u="sng" dirty="0">
                <a:sym typeface="Arial"/>
              </a:rPr>
              <a:t>)</a:t>
            </a:r>
            <a:endParaRPr dirty="0"/>
          </a:p>
          <a:p>
            <a:pPr marL="0" lvl="0" indent="0" algn="ctr" rtl="0">
              <a:spcBef>
                <a:spcPts val="640"/>
              </a:spcBef>
              <a:spcAft>
                <a:spcPts val="0"/>
              </a:spcAft>
              <a:buSzPts val="2400"/>
              <a:buFont typeface="Noto Sans Symbols"/>
              <a:buNone/>
            </a:pPr>
            <a:endParaRPr u="sng" dirty="0">
              <a:sym typeface="Arial"/>
            </a:endParaRPr>
          </a:p>
        </p:txBody>
      </p:sp>
      <p:sp>
        <p:nvSpPr>
          <p:cNvPr id="5884" name="Google Shape;5884;p726"/>
          <p:cNvSpPr/>
          <p:nvPr/>
        </p:nvSpPr>
        <p:spPr>
          <a:xfrm>
            <a:off x="69850" y="4043363"/>
            <a:ext cx="907415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500"/>
              <a:buFont typeface="Noto Sans Symbols"/>
              <a:buNone/>
            </a:pPr>
            <a:r>
              <a:rPr lang="en-US" sz="2000" b="1" dirty="0">
                <a:solidFill>
                  <a:srgbClr val="3399FF"/>
                </a:solidFill>
                <a:latin typeface="Arial" panose="020B0604020202020204" pitchFamily="34" charset="0"/>
                <a:cs typeface="Arial" panose="020B0604020202020204" pitchFamily="34" charset="0"/>
                <a:sym typeface="Arial"/>
              </a:rPr>
              <a:t>“</a:t>
            </a:r>
            <a:r>
              <a:rPr lang="en-US" sz="2000" b="1" dirty="0" err="1">
                <a:solidFill>
                  <a:srgbClr val="3399FF"/>
                </a:solidFill>
                <a:latin typeface="Arial" panose="020B0604020202020204" pitchFamily="34" charset="0"/>
                <a:cs typeface="Arial" panose="020B0604020202020204" pitchFamily="34" charset="0"/>
                <a:sym typeface="Arial"/>
              </a:rPr>
              <a:t>地是空虚混沌；深渊上一片黑暗</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神的灵运行在水面上</a:t>
            </a:r>
            <a:r>
              <a:rPr lang="en-US" sz="2000" b="1" dirty="0">
                <a:solidFill>
                  <a:srgbClr val="3399FF"/>
                </a:solidFill>
                <a:latin typeface="Arial" panose="020B0604020202020204" pitchFamily="34" charset="0"/>
                <a:cs typeface="Arial" panose="020B0604020202020204" pitchFamily="34" charset="0"/>
                <a:sym typeface="Arial"/>
              </a:rPr>
              <a:t>。” (1:2)</a:t>
            </a:r>
            <a:endParaRPr sz="2000" b="1" dirty="0">
              <a:solidFill>
                <a:srgbClr val="3399FF"/>
              </a:solidFill>
              <a:latin typeface="Arial" panose="020B0604020202020204" pitchFamily="34" charset="0"/>
              <a:cs typeface="Arial" panose="020B0604020202020204" pitchFamily="34" charset="0"/>
              <a:sym typeface="Arial"/>
            </a:endParaRPr>
          </a:p>
        </p:txBody>
      </p:sp>
      <p:sp>
        <p:nvSpPr>
          <p:cNvPr id="5885" name="Google Shape;5885;p726"/>
          <p:cNvSpPr/>
          <p:nvPr/>
        </p:nvSpPr>
        <p:spPr>
          <a:xfrm>
            <a:off x="533400" y="1143000"/>
            <a:ext cx="777240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2400"/>
              <a:buFont typeface="Noto Sans Symbols"/>
              <a:buNone/>
            </a:pPr>
            <a:endParaRPr sz="3200" b="1" dirty="0">
              <a:solidFill>
                <a:srgbClr val="FFFFFF"/>
              </a:solidFill>
              <a:latin typeface="Arial" panose="020B0604020202020204" pitchFamily="34" charset="0"/>
              <a:cs typeface="Arial" panose="020B0604020202020204" pitchFamily="34" charset="0"/>
              <a:sym typeface="Arial"/>
            </a:endParaRPr>
          </a:p>
        </p:txBody>
      </p:sp>
      <p:sp>
        <p:nvSpPr>
          <p:cNvPr id="5886" name="Google Shape;5886;p726"/>
          <p:cNvSpPr txBox="1"/>
          <p:nvPr/>
        </p:nvSpPr>
        <p:spPr>
          <a:xfrm>
            <a:off x="228600" y="2482850"/>
            <a:ext cx="8599488"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dirty="0">
                <a:solidFill>
                  <a:srgbClr val="3399FF"/>
                </a:solidFill>
                <a:latin typeface="Arial" panose="020B0604020202020204" pitchFamily="34" charset="0"/>
                <a:cs typeface="Arial" panose="020B0604020202020204" pitchFamily="34" charset="0"/>
                <a:sym typeface="Arial"/>
              </a:rPr>
              <a:t>“</a:t>
            </a:r>
            <a:r>
              <a:rPr lang="en-US" sz="2400" b="1" dirty="0" err="1">
                <a:solidFill>
                  <a:srgbClr val="3399FF"/>
                </a:solidFill>
                <a:latin typeface="Arial" panose="020B0604020202020204" pitchFamily="34" charset="0"/>
                <a:cs typeface="Arial" panose="020B0604020202020204" pitchFamily="34" charset="0"/>
                <a:sym typeface="Arial"/>
              </a:rPr>
              <a:t>起初</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神创造天地</a:t>
            </a:r>
            <a:r>
              <a:rPr lang="en-US" sz="2400" b="1" dirty="0">
                <a:solidFill>
                  <a:srgbClr val="3399FF"/>
                </a:solidFill>
                <a:latin typeface="Arial" panose="020B0604020202020204" pitchFamily="34" charset="0"/>
                <a:cs typeface="Arial" panose="020B0604020202020204" pitchFamily="34" charset="0"/>
                <a:sym typeface="Arial"/>
              </a:rPr>
              <a:t>。” (1:1)</a:t>
            </a:r>
            <a:endParaRPr sz="2400" b="1" dirty="0">
              <a:solidFill>
                <a:srgbClr val="3399FF"/>
              </a:solidFill>
              <a:latin typeface="Arial" panose="020B0604020202020204" pitchFamily="34" charset="0"/>
              <a:cs typeface="Arial" panose="020B0604020202020204" pitchFamily="34" charset="0"/>
              <a:sym typeface="Arial"/>
            </a:endParaRPr>
          </a:p>
        </p:txBody>
      </p:sp>
      <p:sp>
        <p:nvSpPr>
          <p:cNvPr id="5887" name="Google Shape;5887;p726"/>
          <p:cNvSpPr txBox="1"/>
          <p:nvPr/>
        </p:nvSpPr>
        <p:spPr>
          <a:xfrm>
            <a:off x="115888" y="2057400"/>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1-第一天的创造：从无到有；</a:t>
            </a:r>
            <a:endParaRPr sz="2400" b="1" dirty="0">
              <a:solidFill>
                <a:srgbClr val="FFFFFF"/>
              </a:solidFill>
              <a:latin typeface="Arial" panose="020B0604020202020204" pitchFamily="34" charset="0"/>
              <a:cs typeface="Arial" panose="020B0604020202020204" pitchFamily="34" charset="0"/>
              <a:sym typeface="Arial"/>
            </a:endParaRPr>
          </a:p>
        </p:txBody>
      </p:sp>
      <p:sp>
        <p:nvSpPr>
          <p:cNvPr id="5888" name="Google Shape;5888;p726"/>
          <p:cNvSpPr txBox="1"/>
          <p:nvPr/>
        </p:nvSpPr>
        <p:spPr>
          <a:xfrm>
            <a:off x="115888" y="3216275"/>
            <a:ext cx="89916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2- </a:t>
            </a:r>
            <a:r>
              <a:rPr lang="en-US" sz="2400" b="1" dirty="0" err="1">
                <a:solidFill>
                  <a:srgbClr val="FFFFFF"/>
                </a:solidFill>
                <a:latin typeface="Arial" panose="020B0604020202020204" pitchFamily="34" charset="0"/>
                <a:cs typeface="Arial" panose="020B0604020202020204" pitchFamily="34" charset="0"/>
                <a:sym typeface="Arial"/>
              </a:rPr>
              <a:t>三个平行小节，描述地球宇宙被造之初的景象</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5889" name="Google Shape;5889;p726"/>
          <p:cNvSpPr txBox="1"/>
          <p:nvPr/>
        </p:nvSpPr>
        <p:spPr>
          <a:xfrm>
            <a:off x="228600" y="5911850"/>
            <a:ext cx="8599488" cy="3968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500"/>
              <a:buFont typeface="Noto Sans Symbols"/>
              <a:buNone/>
            </a:pPr>
            <a:r>
              <a:rPr lang="en-US" sz="2000" b="1" dirty="0">
                <a:solidFill>
                  <a:srgbClr val="3399FF"/>
                </a:solidFill>
                <a:latin typeface="Arial" panose="020B0604020202020204" pitchFamily="34" charset="0"/>
                <a:cs typeface="Arial" panose="020B0604020202020204" pitchFamily="34" charset="0"/>
                <a:sym typeface="Arial"/>
              </a:rPr>
              <a:t>“</a:t>
            </a:r>
            <a:r>
              <a:rPr lang="en-US" sz="2000" b="1" dirty="0" err="1">
                <a:solidFill>
                  <a:srgbClr val="3399FF"/>
                </a:solidFill>
                <a:latin typeface="Arial" panose="020B0604020202020204" pitchFamily="34" charset="0"/>
                <a:cs typeface="Arial" panose="020B0604020202020204" pitchFamily="34" charset="0"/>
                <a:sym typeface="Arial"/>
              </a:rPr>
              <a:t>神</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说</a:t>
            </a:r>
            <a:r>
              <a:rPr lang="en-US" sz="2000" b="1" dirty="0">
                <a:solidFill>
                  <a:srgbClr val="3399FF"/>
                </a:solidFill>
                <a:latin typeface="Arial" panose="020B0604020202020204" pitchFamily="34" charset="0"/>
                <a:cs typeface="Arial" panose="020B0604020202020204" pitchFamily="34" charset="0"/>
                <a:sym typeface="Arial"/>
              </a:rPr>
              <a:t> ： </a:t>
            </a:r>
            <a:r>
              <a:rPr lang="en-US" sz="2000" b="1" dirty="0" err="1">
                <a:solidFill>
                  <a:srgbClr val="3399FF"/>
                </a:solidFill>
                <a:latin typeface="Arial" panose="020B0604020202020204" pitchFamily="34" charset="0"/>
                <a:cs typeface="Arial" panose="020B0604020202020204" pitchFamily="34" charset="0"/>
                <a:sym typeface="Arial"/>
              </a:rPr>
              <a:t>要</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有</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光</a:t>
            </a:r>
            <a:r>
              <a:rPr lang="en-US" sz="2000" b="1" dirty="0">
                <a:solidFill>
                  <a:srgbClr val="3399FF"/>
                </a:solidFill>
                <a:latin typeface="Arial" panose="020B0604020202020204" pitchFamily="34" charset="0"/>
                <a:cs typeface="Arial" panose="020B0604020202020204" pitchFamily="34" charset="0"/>
                <a:sym typeface="Arial"/>
              </a:rPr>
              <a:t> ， </a:t>
            </a:r>
            <a:r>
              <a:rPr lang="en-US" sz="2000" b="1" dirty="0" err="1">
                <a:solidFill>
                  <a:srgbClr val="3399FF"/>
                </a:solidFill>
                <a:latin typeface="Arial" panose="020B0604020202020204" pitchFamily="34" charset="0"/>
                <a:cs typeface="Arial" panose="020B0604020202020204" pitchFamily="34" charset="0"/>
                <a:sym typeface="Arial"/>
              </a:rPr>
              <a:t>就</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有</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了</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光</a:t>
            </a:r>
            <a:r>
              <a:rPr lang="en-US" sz="2000" b="1" dirty="0">
                <a:solidFill>
                  <a:srgbClr val="3399FF"/>
                </a:solidFill>
                <a:latin typeface="Arial" panose="020B0604020202020204" pitchFamily="34" charset="0"/>
                <a:cs typeface="Arial" panose="020B0604020202020204" pitchFamily="34" charset="0"/>
                <a:sym typeface="Arial"/>
              </a:rPr>
              <a:t> ” (1:3)</a:t>
            </a:r>
            <a:endParaRPr sz="2000" b="1" dirty="0">
              <a:solidFill>
                <a:srgbClr val="3399FF"/>
              </a:solidFill>
              <a:latin typeface="Arial" panose="020B0604020202020204" pitchFamily="34" charset="0"/>
              <a:cs typeface="Arial" panose="020B0604020202020204" pitchFamily="34" charset="0"/>
              <a:sym typeface="Arial"/>
            </a:endParaRPr>
          </a:p>
        </p:txBody>
      </p:sp>
      <p:sp>
        <p:nvSpPr>
          <p:cNvPr id="5890" name="Google Shape;5890;p726"/>
          <p:cNvSpPr txBox="1"/>
          <p:nvPr/>
        </p:nvSpPr>
        <p:spPr>
          <a:xfrm>
            <a:off x="115888" y="5105400"/>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3- </a:t>
            </a:r>
            <a:r>
              <a:rPr lang="en-US" sz="2400" b="1" dirty="0" err="1">
                <a:solidFill>
                  <a:srgbClr val="FFFFFF"/>
                </a:solidFill>
                <a:latin typeface="Arial" panose="020B0604020202020204" pitchFamily="34" charset="0"/>
                <a:cs typeface="Arial" panose="020B0604020202020204" pitchFamily="34" charset="0"/>
                <a:sym typeface="Arial"/>
              </a:rPr>
              <a:t>一个独立的句子说明了神创造的方式</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藉着他的话语</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5892" name="Google Shape;5892;p726"/>
          <p:cNvSpPr txBox="1"/>
          <p:nvPr/>
        </p:nvSpPr>
        <p:spPr>
          <a:xfrm>
            <a:off x="1295400" y="1371600"/>
            <a:ext cx="6416675" cy="457200"/>
          </a:xfrm>
          <a:prstGeom prst="rect">
            <a:avLst/>
          </a:prstGeom>
          <a:noFill/>
          <a:ln>
            <a:noFill/>
          </a:ln>
        </p:spPr>
        <p:txBody>
          <a:bodyPr spcFirstLastPara="1" wrap="square" lIns="91425" tIns="45700" rIns="91425" bIns="45700" anchor="t" anchorCtr="0">
            <a:noAutofit/>
          </a:bodyPr>
          <a:lstStyle/>
          <a:p>
            <a:pPr marL="0" marR="0" lvl="0" indent="-152400" algn="ctr" rtl="0">
              <a:spcBef>
                <a:spcPts val="0"/>
              </a:spcBef>
              <a:spcAft>
                <a:spcPts val="0"/>
              </a:spcAft>
              <a:buClr>
                <a:srgbClr val="FFFFFF"/>
              </a:buClr>
              <a:buSzPts val="2400"/>
              <a:buFont typeface="Arial"/>
              <a:buChar char="•"/>
            </a:pPr>
            <a:r>
              <a:rPr lang="en-US" sz="2400" b="1" dirty="0">
                <a:solidFill>
                  <a:srgbClr val="FFFFFF"/>
                </a:solidFill>
                <a:latin typeface="Arial" panose="020B0604020202020204" pitchFamily="34" charset="0"/>
                <a:cs typeface="Arial" panose="020B0604020202020204" pitchFamily="34" charset="0"/>
                <a:sym typeface="Arial"/>
              </a:rPr>
              <a:t>Leupold, Keil, Cassuto</a:t>
            </a:r>
            <a:endParaRPr b="1" dirty="0">
              <a:latin typeface="Arial" panose="020B0604020202020204" pitchFamily="34" charset="0"/>
              <a:cs typeface="Arial" panose="020B0604020202020204" pitchFamily="34" charset="0"/>
            </a:endParaRPr>
          </a:p>
        </p:txBody>
      </p:sp>
      <p:sp>
        <p:nvSpPr>
          <p:cNvPr id="5893" name="Google Shape;5893;p726"/>
          <p:cNvSpPr txBox="1"/>
          <p:nvPr/>
        </p:nvSpPr>
        <p:spPr>
          <a:xfrm>
            <a:off x="8578850" y="76200"/>
            <a:ext cx="48895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34</a:t>
            </a:r>
            <a:endParaRPr b="1" dirty="0">
              <a:latin typeface="Arial" panose="020B0604020202020204" pitchFamily="34" charset="0"/>
              <a:cs typeface="Arial" panose="020B0604020202020204" pitchFamily="34" charset="0"/>
            </a:endParaRPr>
          </a:p>
        </p:txBody>
      </p:sp>
      <p:sp>
        <p:nvSpPr>
          <p:cNvPr id="2" name="Google Shape;5925;p728">
            <a:extLst>
              <a:ext uri="{FF2B5EF4-FFF2-40B4-BE49-F238E27FC236}">
                <a16:creationId xmlns:a16="http://schemas.microsoft.com/office/drawing/2014/main" id="{FA907C1D-F197-0B01-B51D-7E0A5F274CE9}"/>
              </a:ext>
            </a:extLst>
          </p:cNvPr>
          <p:cNvSpPr txBox="1"/>
          <p:nvPr/>
        </p:nvSpPr>
        <p:spPr>
          <a:xfrm>
            <a:off x="5029200" y="6497638"/>
            <a:ext cx="4114800" cy="2841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FFFFFF"/>
                </a:solidFill>
                <a:latin typeface="Arial" panose="020B0604020202020204" pitchFamily="34" charset="0"/>
                <a:cs typeface="Arial" panose="020B0604020202020204" pitchFamily="34" charset="0"/>
                <a:sym typeface="Arial"/>
              </a:rPr>
              <a:t>Allen Ross, “ </a:t>
            </a:r>
            <a:r>
              <a:rPr lang="en-US" sz="1600" b="1" dirty="0" err="1">
                <a:solidFill>
                  <a:srgbClr val="FFFFFF"/>
                </a:solidFill>
                <a:latin typeface="Arial" panose="020B0604020202020204" pitchFamily="34" charset="0"/>
                <a:cs typeface="Arial" panose="020B0604020202020204" pitchFamily="34" charset="0"/>
                <a:sym typeface="Arial"/>
              </a:rPr>
              <a:t>创造与赐福</a:t>
            </a:r>
            <a:r>
              <a:rPr lang="en-US" sz="1600" b="1" dirty="0">
                <a:solidFill>
                  <a:srgbClr val="FFFFFF"/>
                </a:solidFill>
                <a:latin typeface="Arial" panose="020B0604020202020204" pitchFamily="34" charset="0"/>
                <a:cs typeface="Arial" panose="020B0604020202020204" pitchFamily="34" charset="0"/>
                <a:sym typeface="Arial"/>
              </a:rPr>
              <a:t> ” , 719-20</a:t>
            </a:r>
            <a:endParaRPr sz="16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83">
                                            <p:txEl>
                                              <p:pRg st="0" end="0"/>
                                            </p:txEl>
                                          </p:spTgt>
                                        </p:tgtEl>
                                        <p:attrNameLst>
                                          <p:attrName>style.visibility</p:attrName>
                                        </p:attrNameLst>
                                      </p:cBhvr>
                                      <p:to>
                                        <p:strVal val="visible"/>
                                      </p:to>
                                    </p:set>
                                    <p:animEffect transition="in" filter="fade">
                                      <p:cBhvr>
                                        <p:cTn id="7" dur="500"/>
                                        <p:tgtEl>
                                          <p:spTgt spid="58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83">
                                            <p:txEl>
                                              <p:pRg st="1" end="1"/>
                                            </p:txEl>
                                          </p:spTgt>
                                        </p:tgtEl>
                                        <p:attrNameLst>
                                          <p:attrName>style.visibility</p:attrName>
                                        </p:attrNameLst>
                                      </p:cBhvr>
                                      <p:to>
                                        <p:strVal val="visible"/>
                                      </p:to>
                                    </p:set>
                                    <p:animEffect transition="in" filter="fade">
                                      <p:cBhvr>
                                        <p:cTn id="12" dur="500"/>
                                        <p:tgtEl>
                                          <p:spTgt spid="58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92"/>
                                        </p:tgtEl>
                                        <p:attrNameLst>
                                          <p:attrName>style.visibility</p:attrName>
                                        </p:attrNameLst>
                                      </p:cBhvr>
                                      <p:to>
                                        <p:strVal val="visible"/>
                                      </p:to>
                                    </p:set>
                                    <p:animEffect transition="in" filter="fade">
                                      <p:cBhvr>
                                        <p:cTn id="17" dur="500"/>
                                        <p:tgtEl>
                                          <p:spTgt spid="589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88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88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898"/>
        <p:cNvGrpSpPr/>
        <p:nvPr/>
      </p:nvGrpSpPr>
      <p:grpSpPr>
        <a:xfrm>
          <a:off x="0" y="0"/>
          <a:ext cx="0" cy="0"/>
          <a:chOff x="0" y="0"/>
          <a:chExt cx="0" cy="0"/>
        </a:xfrm>
      </p:grpSpPr>
      <p:sp>
        <p:nvSpPr>
          <p:cNvPr id="5899" name="Google Shape;5899;p727"/>
          <p:cNvSpPr/>
          <p:nvPr/>
        </p:nvSpPr>
        <p:spPr>
          <a:xfrm>
            <a:off x="69850" y="4043363"/>
            <a:ext cx="907415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500"/>
              <a:buFont typeface="Noto Sans Symbols"/>
              <a:buNone/>
            </a:pPr>
            <a:r>
              <a:rPr lang="en-US" sz="2000" b="1" dirty="0">
                <a:solidFill>
                  <a:srgbClr val="3399FF"/>
                </a:solidFill>
                <a:latin typeface="Arial" panose="020B0604020202020204" pitchFamily="34" charset="0"/>
                <a:cs typeface="Arial" panose="020B0604020202020204" pitchFamily="34" charset="0"/>
                <a:sym typeface="Arial"/>
              </a:rPr>
              <a:t>“</a:t>
            </a:r>
            <a:r>
              <a:rPr lang="en-US" sz="2000" b="1" dirty="0" err="1">
                <a:solidFill>
                  <a:srgbClr val="3399FF"/>
                </a:solidFill>
                <a:latin typeface="Arial" panose="020B0604020202020204" pitchFamily="34" charset="0"/>
                <a:cs typeface="Arial" panose="020B0604020202020204" pitchFamily="34" charset="0"/>
                <a:sym typeface="Arial"/>
              </a:rPr>
              <a:t>地</a:t>
            </a:r>
            <a:r>
              <a:rPr lang="en-US" sz="2000" b="1" dirty="0" err="1">
                <a:solidFill>
                  <a:srgbClr val="FFFF00"/>
                </a:solidFill>
                <a:latin typeface="Arial" panose="020B0604020202020204" pitchFamily="34" charset="0"/>
                <a:cs typeface="Arial" panose="020B0604020202020204" pitchFamily="34" charset="0"/>
                <a:sym typeface="Arial"/>
              </a:rPr>
              <a:t>成为</a:t>
            </a:r>
            <a:r>
              <a:rPr lang="en-US" sz="2000" b="1" dirty="0" err="1">
                <a:solidFill>
                  <a:srgbClr val="3399FF"/>
                </a:solidFill>
                <a:latin typeface="Arial" panose="020B0604020202020204" pitchFamily="34" charset="0"/>
                <a:cs typeface="Arial" panose="020B0604020202020204" pitchFamily="34" charset="0"/>
                <a:sym typeface="Arial"/>
              </a:rPr>
              <a:t>空虚混沌；深渊上一片黑暗</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神的灵运行在水面上</a:t>
            </a:r>
            <a:r>
              <a:rPr lang="en-US" sz="2000" b="1" dirty="0">
                <a:solidFill>
                  <a:srgbClr val="3399FF"/>
                </a:solidFill>
                <a:latin typeface="Arial" panose="020B0604020202020204" pitchFamily="34" charset="0"/>
                <a:cs typeface="Arial" panose="020B0604020202020204" pitchFamily="34" charset="0"/>
                <a:sym typeface="Arial"/>
              </a:rPr>
              <a:t>。” (1:2 </a:t>
            </a:r>
            <a:r>
              <a:rPr lang="en-US" sz="2000" b="1" dirty="0" err="1">
                <a:solidFill>
                  <a:srgbClr val="FFFF00"/>
                </a:solidFill>
                <a:latin typeface="Arial" panose="020B0604020202020204" pitchFamily="34" charset="0"/>
                <a:cs typeface="Arial" panose="020B0604020202020204" pitchFamily="34" charset="0"/>
                <a:sym typeface="Arial"/>
              </a:rPr>
              <a:t>间隔论支持者坚持的翻译</a:t>
            </a:r>
            <a:r>
              <a:rPr lang="en-US" sz="2000" b="1" dirty="0">
                <a:solidFill>
                  <a:srgbClr val="3399FF"/>
                </a:solidFill>
                <a:latin typeface="Arial" panose="020B0604020202020204" pitchFamily="34" charset="0"/>
                <a:cs typeface="Arial" panose="020B0604020202020204" pitchFamily="34" charset="0"/>
                <a:sym typeface="Arial"/>
              </a:rPr>
              <a:t>) </a:t>
            </a:r>
            <a:endParaRPr b="1" dirty="0">
              <a:latin typeface="Arial" panose="020B0604020202020204" pitchFamily="34" charset="0"/>
              <a:cs typeface="Arial" panose="020B0604020202020204" pitchFamily="34" charset="0"/>
            </a:endParaRPr>
          </a:p>
        </p:txBody>
      </p:sp>
      <p:sp>
        <p:nvSpPr>
          <p:cNvPr id="5900" name="Google Shape;5900;p727"/>
          <p:cNvSpPr/>
          <p:nvPr/>
        </p:nvSpPr>
        <p:spPr>
          <a:xfrm>
            <a:off x="533400" y="1143000"/>
            <a:ext cx="777240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2400"/>
              <a:buFont typeface="Noto Sans Symbols"/>
              <a:buNone/>
            </a:pPr>
            <a:endParaRPr sz="3200" b="1" dirty="0">
              <a:solidFill>
                <a:srgbClr val="FFFFFF"/>
              </a:solidFill>
              <a:latin typeface="Arial" panose="020B0604020202020204" pitchFamily="34" charset="0"/>
              <a:cs typeface="Arial" panose="020B0604020202020204" pitchFamily="34" charset="0"/>
              <a:sym typeface="Arial"/>
            </a:endParaRPr>
          </a:p>
        </p:txBody>
      </p:sp>
      <p:sp>
        <p:nvSpPr>
          <p:cNvPr id="5901" name="Google Shape;5901;p727"/>
          <p:cNvSpPr txBox="1"/>
          <p:nvPr/>
        </p:nvSpPr>
        <p:spPr>
          <a:xfrm>
            <a:off x="228600" y="2482850"/>
            <a:ext cx="8599488" cy="7508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dirty="0">
                <a:solidFill>
                  <a:srgbClr val="3399FF"/>
                </a:solidFill>
                <a:latin typeface="Arial" panose="020B0604020202020204" pitchFamily="34" charset="0"/>
                <a:cs typeface="Arial" panose="020B0604020202020204" pitchFamily="34" charset="0"/>
                <a:sym typeface="Arial"/>
              </a:rPr>
              <a:t>“</a:t>
            </a:r>
            <a:r>
              <a:rPr lang="en-US" sz="2400" b="1" dirty="0" err="1">
                <a:solidFill>
                  <a:srgbClr val="3399FF"/>
                </a:solidFill>
                <a:latin typeface="Arial" panose="020B0604020202020204" pitchFamily="34" charset="0"/>
                <a:cs typeface="Arial" panose="020B0604020202020204" pitchFamily="34" charset="0"/>
                <a:sym typeface="Arial"/>
              </a:rPr>
              <a:t>起</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初</a:t>
            </a:r>
            <a:r>
              <a:rPr lang="en-US" sz="2400" b="1" dirty="0">
                <a:solidFill>
                  <a:srgbClr val="3399FF"/>
                </a:solidFill>
                <a:latin typeface="Arial" panose="020B0604020202020204" pitchFamily="34" charset="0"/>
                <a:cs typeface="Arial" panose="020B0604020202020204" pitchFamily="34" charset="0"/>
                <a:sym typeface="Arial"/>
              </a:rPr>
              <a:t> ， 　 </a:t>
            </a:r>
            <a:r>
              <a:rPr lang="en-US" sz="2400" b="1" dirty="0" err="1">
                <a:solidFill>
                  <a:srgbClr val="3399FF"/>
                </a:solidFill>
                <a:latin typeface="Arial" panose="020B0604020202020204" pitchFamily="34" charset="0"/>
                <a:cs typeface="Arial" panose="020B0604020202020204" pitchFamily="34" charset="0"/>
                <a:sym typeface="Arial"/>
              </a:rPr>
              <a:t>神</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创</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造</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天</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地</a:t>
            </a:r>
            <a:r>
              <a:rPr lang="en-US" sz="2400" b="1" dirty="0">
                <a:solidFill>
                  <a:srgbClr val="3399FF"/>
                </a:solidFill>
                <a:latin typeface="Arial" panose="020B0604020202020204" pitchFamily="34" charset="0"/>
                <a:cs typeface="Arial" panose="020B0604020202020204" pitchFamily="34" charset="0"/>
                <a:sym typeface="Arial"/>
              </a:rPr>
              <a:t> 。” (1:1)</a:t>
            </a:r>
            <a:endParaRPr b="1" dirty="0">
              <a:latin typeface="Arial" panose="020B0604020202020204" pitchFamily="34" charset="0"/>
              <a:cs typeface="Arial" panose="020B0604020202020204" pitchFamily="34" charset="0"/>
            </a:endParaRPr>
          </a:p>
          <a:p>
            <a:pPr marL="0" marR="0" lvl="0" indent="0" algn="ctr" rtl="0">
              <a:spcBef>
                <a:spcPts val="320"/>
              </a:spcBef>
              <a:spcAft>
                <a:spcPts val="0"/>
              </a:spcAft>
              <a:buClr>
                <a:srgbClr val="FFFFCC"/>
              </a:buClr>
              <a:buSzPts val="1200"/>
              <a:buFont typeface="Noto Sans Symbols"/>
              <a:buNone/>
            </a:pPr>
            <a:endParaRPr sz="1600" b="1" dirty="0">
              <a:solidFill>
                <a:srgbClr val="3399FF"/>
              </a:solidFill>
              <a:latin typeface="Arial" panose="020B0604020202020204" pitchFamily="34" charset="0"/>
              <a:cs typeface="Arial" panose="020B0604020202020204" pitchFamily="34" charset="0"/>
              <a:sym typeface="Arial"/>
            </a:endParaRPr>
          </a:p>
        </p:txBody>
      </p:sp>
      <p:sp>
        <p:nvSpPr>
          <p:cNvPr id="5902" name="Google Shape;5902;p727"/>
          <p:cNvSpPr txBox="1"/>
          <p:nvPr/>
        </p:nvSpPr>
        <p:spPr>
          <a:xfrm>
            <a:off x="115888" y="2057400"/>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1- </a:t>
            </a:r>
            <a:r>
              <a:rPr lang="en-US" sz="2400" b="1" dirty="0" err="1">
                <a:solidFill>
                  <a:srgbClr val="FFFFFF"/>
                </a:solidFill>
                <a:latin typeface="Arial" panose="020B0604020202020204" pitchFamily="34" charset="0"/>
                <a:cs typeface="Arial" panose="020B0604020202020204" pitchFamily="34" charset="0"/>
                <a:sym typeface="Arial"/>
              </a:rPr>
              <a:t>一段独立而完整的创世叙述</a:t>
            </a:r>
            <a:endParaRPr b="1" dirty="0">
              <a:latin typeface="Arial" panose="020B0604020202020204" pitchFamily="34" charset="0"/>
              <a:cs typeface="Arial" panose="020B0604020202020204" pitchFamily="34" charset="0"/>
            </a:endParaRPr>
          </a:p>
        </p:txBody>
      </p:sp>
      <p:sp>
        <p:nvSpPr>
          <p:cNvPr id="5903" name="Google Shape;5903;p727"/>
          <p:cNvSpPr txBox="1"/>
          <p:nvPr/>
        </p:nvSpPr>
        <p:spPr>
          <a:xfrm>
            <a:off x="115888" y="3216275"/>
            <a:ext cx="89916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2- 撒旦在1:1和1:2之间堕落并被审判，地上成为一团混乱状态</a:t>
            </a:r>
            <a:endParaRPr sz="2400" b="1" dirty="0">
              <a:solidFill>
                <a:srgbClr val="FFFFFF"/>
              </a:solidFill>
              <a:latin typeface="Arial" panose="020B0604020202020204" pitchFamily="34" charset="0"/>
              <a:cs typeface="Arial" panose="020B0604020202020204" pitchFamily="34" charset="0"/>
              <a:sym typeface="Arial"/>
            </a:endParaRPr>
          </a:p>
        </p:txBody>
      </p:sp>
      <p:sp>
        <p:nvSpPr>
          <p:cNvPr id="5904" name="Google Shape;5904;p727"/>
          <p:cNvSpPr txBox="1"/>
          <p:nvPr/>
        </p:nvSpPr>
        <p:spPr>
          <a:xfrm>
            <a:off x="228600" y="5911850"/>
            <a:ext cx="8599488"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dirty="0">
                <a:solidFill>
                  <a:srgbClr val="3399FF"/>
                </a:solidFill>
                <a:latin typeface="Arial" panose="020B0604020202020204" pitchFamily="34" charset="0"/>
                <a:cs typeface="Arial" panose="020B0604020202020204" pitchFamily="34" charset="0"/>
                <a:sym typeface="Arial"/>
              </a:rPr>
              <a:t>“</a:t>
            </a:r>
            <a:r>
              <a:rPr lang="en-US" sz="2400" b="1" dirty="0" err="1">
                <a:solidFill>
                  <a:srgbClr val="3399FF"/>
                </a:solidFill>
                <a:latin typeface="Arial" panose="020B0604020202020204" pitchFamily="34" charset="0"/>
                <a:cs typeface="Arial" panose="020B0604020202020204" pitchFamily="34" charset="0"/>
                <a:sym typeface="Arial"/>
              </a:rPr>
              <a:t>神</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说</a:t>
            </a:r>
            <a:r>
              <a:rPr lang="en-US" sz="2400" b="1" dirty="0">
                <a:solidFill>
                  <a:srgbClr val="3399FF"/>
                </a:solidFill>
                <a:latin typeface="Arial" panose="020B0604020202020204" pitchFamily="34" charset="0"/>
                <a:cs typeface="Arial" panose="020B0604020202020204" pitchFamily="34" charset="0"/>
                <a:sym typeface="Arial"/>
              </a:rPr>
              <a:t> ： </a:t>
            </a:r>
            <a:r>
              <a:rPr lang="en-US" sz="2400" b="1" dirty="0" err="1">
                <a:solidFill>
                  <a:srgbClr val="3399FF"/>
                </a:solidFill>
                <a:latin typeface="Arial" panose="020B0604020202020204" pitchFamily="34" charset="0"/>
                <a:cs typeface="Arial" panose="020B0604020202020204" pitchFamily="34" charset="0"/>
                <a:sym typeface="Arial"/>
              </a:rPr>
              <a:t>要</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有</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光</a:t>
            </a:r>
            <a:r>
              <a:rPr lang="en-US" sz="2400" b="1" dirty="0">
                <a:solidFill>
                  <a:srgbClr val="3399FF"/>
                </a:solidFill>
                <a:latin typeface="Arial" panose="020B0604020202020204" pitchFamily="34" charset="0"/>
                <a:cs typeface="Arial" panose="020B0604020202020204" pitchFamily="34" charset="0"/>
                <a:sym typeface="Arial"/>
              </a:rPr>
              <a:t> ， </a:t>
            </a:r>
            <a:r>
              <a:rPr lang="en-US" sz="2400" b="1" dirty="0" err="1">
                <a:solidFill>
                  <a:srgbClr val="3399FF"/>
                </a:solidFill>
                <a:latin typeface="Arial" panose="020B0604020202020204" pitchFamily="34" charset="0"/>
                <a:cs typeface="Arial" panose="020B0604020202020204" pitchFamily="34" charset="0"/>
                <a:sym typeface="Arial"/>
              </a:rPr>
              <a:t>就</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有</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了</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光</a:t>
            </a:r>
            <a:r>
              <a:rPr lang="en-US" sz="2400" b="1" dirty="0">
                <a:solidFill>
                  <a:srgbClr val="3399FF"/>
                </a:solidFill>
                <a:latin typeface="Arial" panose="020B0604020202020204" pitchFamily="34" charset="0"/>
                <a:cs typeface="Arial" panose="020B0604020202020204" pitchFamily="34" charset="0"/>
                <a:sym typeface="Arial"/>
              </a:rPr>
              <a:t> ” (1:3)</a:t>
            </a:r>
            <a:endParaRPr sz="2400" b="1" dirty="0">
              <a:solidFill>
                <a:srgbClr val="3399FF"/>
              </a:solidFill>
              <a:latin typeface="Arial" panose="020B0604020202020204" pitchFamily="34" charset="0"/>
              <a:cs typeface="Arial" panose="020B0604020202020204" pitchFamily="34" charset="0"/>
              <a:sym typeface="Arial"/>
            </a:endParaRPr>
          </a:p>
        </p:txBody>
      </p:sp>
      <p:sp>
        <p:nvSpPr>
          <p:cNvPr id="5905" name="Google Shape;5905;p727"/>
          <p:cNvSpPr txBox="1"/>
          <p:nvPr/>
        </p:nvSpPr>
        <p:spPr>
          <a:xfrm>
            <a:off x="115888" y="5105400"/>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3- </a:t>
            </a:r>
            <a:r>
              <a:rPr lang="en-US" sz="2400" b="1" dirty="0" err="1">
                <a:solidFill>
                  <a:srgbClr val="FFFFFF"/>
                </a:solidFill>
                <a:latin typeface="Arial" panose="020B0604020202020204" pitchFamily="34" charset="0"/>
                <a:cs typeface="Arial" panose="020B0604020202020204" pitchFamily="34" charset="0"/>
                <a:sym typeface="Arial"/>
              </a:rPr>
              <a:t>另一段独立叙事描述了对被审判世界重建的第一步</a:t>
            </a:r>
            <a:endParaRPr b="1" dirty="0">
              <a:latin typeface="Arial" panose="020B0604020202020204" pitchFamily="34" charset="0"/>
              <a:cs typeface="Arial" panose="020B0604020202020204" pitchFamily="34" charset="0"/>
            </a:endParaRPr>
          </a:p>
        </p:txBody>
      </p:sp>
      <p:sp>
        <p:nvSpPr>
          <p:cNvPr id="5907" name="Google Shape;5907;p727"/>
          <p:cNvSpPr txBox="1"/>
          <p:nvPr/>
        </p:nvSpPr>
        <p:spPr>
          <a:xfrm>
            <a:off x="533400" y="1466850"/>
            <a:ext cx="8305800" cy="457200"/>
          </a:xfrm>
          <a:prstGeom prst="rect">
            <a:avLst/>
          </a:prstGeom>
          <a:noFill/>
          <a:ln>
            <a:noFill/>
          </a:ln>
        </p:spPr>
        <p:txBody>
          <a:bodyPr spcFirstLastPara="1" wrap="square" lIns="91425" tIns="45700" rIns="91425" bIns="45700" anchor="t" anchorCtr="0">
            <a:noAutofit/>
          </a:bodyPr>
          <a:lstStyle/>
          <a:p>
            <a:pPr marL="0" marR="0" lvl="0" indent="-152400" algn="ctr" rtl="0">
              <a:spcBef>
                <a:spcPts val="0"/>
              </a:spcBef>
              <a:spcAft>
                <a:spcPts val="0"/>
              </a:spcAft>
              <a:buClr>
                <a:srgbClr val="FFFFFF"/>
              </a:buClr>
              <a:buSzPts val="2400"/>
              <a:buFont typeface="Arial"/>
              <a:buChar char="•"/>
            </a:pPr>
            <a:r>
              <a:rPr lang="en-US" sz="2400" b="1" dirty="0">
                <a:solidFill>
                  <a:srgbClr val="FFFFFF"/>
                </a:solidFill>
                <a:latin typeface="Arial" panose="020B0604020202020204" pitchFamily="34" charset="0"/>
                <a:cs typeface="Arial" panose="020B0604020202020204" pitchFamily="34" charset="0"/>
                <a:sym typeface="Arial"/>
              </a:rPr>
              <a:t>Pember, </a:t>
            </a:r>
            <a:r>
              <a:rPr lang="en-US" sz="2400" b="1" dirty="0" err="1">
                <a:solidFill>
                  <a:srgbClr val="FFFFFF"/>
                </a:solidFill>
                <a:latin typeface="Arial" panose="020B0604020202020204" pitchFamily="34" charset="0"/>
                <a:cs typeface="Arial" panose="020B0604020202020204" pitchFamily="34" charset="0"/>
                <a:sym typeface="Arial"/>
              </a:rPr>
              <a:t>Hengstenburg</a:t>
            </a:r>
            <a:r>
              <a:rPr lang="en-US" sz="2400" b="1" dirty="0">
                <a:solidFill>
                  <a:srgbClr val="FFFFFF"/>
                </a:solidFill>
                <a:latin typeface="Arial" panose="020B0604020202020204" pitchFamily="34" charset="0"/>
                <a:cs typeface="Arial" panose="020B0604020202020204" pitchFamily="34" charset="0"/>
                <a:sym typeface="Arial"/>
              </a:rPr>
              <a:t>, Scofield Reference Bible (1st ed.)</a:t>
            </a:r>
            <a:endParaRPr b="1" dirty="0">
              <a:latin typeface="Arial" panose="020B0604020202020204" pitchFamily="34" charset="0"/>
              <a:cs typeface="Arial" panose="020B0604020202020204" pitchFamily="34" charset="0"/>
            </a:endParaRPr>
          </a:p>
        </p:txBody>
      </p:sp>
      <p:sp>
        <p:nvSpPr>
          <p:cNvPr id="5908" name="Google Shape;5908;p727"/>
          <p:cNvSpPr txBox="1"/>
          <p:nvPr/>
        </p:nvSpPr>
        <p:spPr>
          <a:xfrm>
            <a:off x="0" y="2819400"/>
            <a:ext cx="2209800" cy="457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撒旦犯罪</a:t>
            </a:r>
            <a:endParaRPr b="1" dirty="0">
              <a:latin typeface="Arial" panose="020B0604020202020204" pitchFamily="34" charset="0"/>
              <a:cs typeface="Arial" panose="020B0604020202020204" pitchFamily="34" charset="0"/>
            </a:endParaRPr>
          </a:p>
        </p:txBody>
      </p:sp>
      <p:sp>
        <p:nvSpPr>
          <p:cNvPr id="5909" name="Google Shape;5909;p727"/>
          <p:cNvSpPr txBox="1"/>
          <p:nvPr/>
        </p:nvSpPr>
        <p:spPr>
          <a:xfrm rot="-308604">
            <a:off x="2124075" y="4149725"/>
            <a:ext cx="4156075" cy="466725"/>
          </a:xfrm>
          <a:prstGeom prst="rect">
            <a:avLst/>
          </a:prstGeom>
          <a:solidFill>
            <a:srgbClr val="800080"/>
          </a:solidFill>
          <a:ln w="9525" cap="flat" cmpd="sng">
            <a:solidFill>
              <a:srgbClr val="000A0D"/>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没有这样翻译西伯来文连词的</a:t>
            </a:r>
            <a:endParaRPr b="1" dirty="0">
              <a:latin typeface="Arial" panose="020B0604020202020204" pitchFamily="34" charset="0"/>
              <a:cs typeface="Arial" panose="020B0604020202020204" pitchFamily="34" charset="0"/>
            </a:endParaRPr>
          </a:p>
        </p:txBody>
      </p:sp>
      <p:sp>
        <p:nvSpPr>
          <p:cNvPr id="5910" name="Google Shape;5910;p727"/>
          <p:cNvSpPr/>
          <p:nvPr/>
        </p:nvSpPr>
        <p:spPr>
          <a:xfrm>
            <a:off x="0" y="0"/>
            <a:ext cx="9144000" cy="914400"/>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ctr" anchorCtr="1">
            <a:noAutofit/>
          </a:bodyPr>
          <a:lstStyle/>
          <a:p>
            <a:pPr marL="0" marR="0" lvl="0" indent="0" algn="l" rtl="0">
              <a:spcBef>
                <a:spcPts val="0"/>
              </a:spcBef>
              <a:spcAft>
                <a:spcPts val="0"/>
              </a:spcAft>
              <a:buNone/>
            </a:pPr>
            <a:r>
              <a:rPr lang="en-US" sz="4800" b="1" dirty="0">
                <a:solidFill>
                  <a:schemeClr val="bg1"/>
                </a:solidFill>
                <a:latin typeface="Arial" panose="020B0604020202020204" pitchFamily="34" charset="0"/>
                <a:cs typeface="Arial" panose="020B0604020202020204" pitchFamily="34" charset="0"/>
                <a:sym typeface="Arial"/>
              </a:rPr>
              <a:t>1:1与1:2 – 3之间是什么关系？ </a:t>
            </a:r>
            <a:endParaRPr sz="4800" b="1" dirty="0">
              <a:solidFill>
                <a:schemeClr val="bg1"/>
              </a:solidFill>
              <a:latin typeface="Arial" panose="020B0604020202020204" pitchFamily="34" charset="0"/>
              <a:cs typeface="Arial" panose="020B0604020202020204" pitchFamily="34" charset="0"/>
              <a:sym typeface="Arial"/>
            </a:endParaRPr>
          </a:p>
        </p:txBody>
      </p:sp>
      <p:sp>
        <p:nvSpPr>
          <p:cNvPr id="5911" name="Google Shape;5911;p727"/>
          <p:cNvSpPr txBox="1"/>
          <p:nvPr/>
        </p:nvSpPr>
        <p:spPr>
          <a:xfrm>
            <a:off x="8578850" y="76200"/>
            <a:ext cx="48895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34</a:t>
            </a:r>
            <a:endParaRPr b="1" dirty="0">
              <a:latin typeface="Arial" panose="020B0604020202020204" pitchFamily="34" charset="0"/>
              <a:cs typeface="Arial" panose="020B0604020202020204" pitchFamily="34" charset="0"/>
            </a:endParaRPr>
          </a:p>
        </p:txBody>
      </p:sp>
      <p:sp>
        <p:nvSpPr>
          <p:cNvPr id="5912" name="Google Shape;5912;p727"/>
          <p:cNvSpPr txBox="1">
            <a:spLocks noGrp="1"/>
          </p:cNvSpPr>
          <p:nvPr>
            <p:ph type="ctrTitle"/>
          </p:nvPr>
        </p:nvSpPr>
        <p:spPr>
          <a:xfrm>
            <a:off x="609600" y="735013"/>
            <a:ext cx="77724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hlink"/>
              </a:buClr>
              <a:buSzPts val="3600"/>
              <a:buFont typeface="Noto Sans Symbols"/>
              <a:buNone/>
            </a:pPr>
            <a:r>
              <a:rPr lang="en-US" u="sng" dirty="0" err="1">
                <a:sym typeface="Arial"/>
              </a:rPr>
              <a:t>间隔论</a:t>
            </a:r>
            <a:endParaRPr u="sng" dirty="0">
              <a:sym typeface="Arial"/>
            </a:endParaRPr>
          </a:p>
        </p:txBody>
      </p:sp>
      <p:sp>
        <p:nvSpPr>
          <p:cNvPr id="2" name="Google Shape;5925;p728">
            <a:extLst>
              <a:ext uri="{FF2B5EF4-FFF2-40B4-BE49-F238E27FC236}">
                <a16:creationId xmlns:a16="http://schemas.microsoft.com/office/drawing/2014/main" id="{A01D83E4-3C50-F88B-057B-9A46178ECD4C}"/>
              </a:ext>
            </a:extLst>
          </p:cNvPr>
          <p:cNvSpPr txBox="1"/>
          <p:nvPr/>
        </p:nvSpPr>
        <p:spPr>
          <a:xfrm>
            <a:off x="5029200" y="6497638"/>
            <a:ext cx="4114800" cy="2841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FFFFFF"/>
                </a:solidFill>
                <a:latin typeface="Arial" panose="020B0604020202020204" pitchFamily="34" charset="0"/>
                <a:cs typeface="Arial" panose="020B0604020202020204" pitchFamily="34" charset="0"/>
                <a:sym typeface="Arial"/>
              </a:rPr>
              <a:t>Allen Ross, “ </a:t>
            </a:r>
            <a:r>
              <a:rPr lang="en-US" sz="1600" b="1" dirty="0" err="1">
                <a:solidFill>
                  <a:srgbClr val="FFFFFF"/>
                </a:solidFill>
                <a:latin typeface="Arial" panose="020B0604020202020204" pitchFamily="34" charset="0"/>
                <a:cs typeface="Arial" panose="020B0604020202020204" pitchFamily="34" charset="0"/>
                <a:sym typeface="Arial"/>
              </a:rPr>
              <a:t>创造与赐福</a:t>
            </a:r>
            <a:r>
              <a:rPr lang="en-US" sz="1600" b="1" dirty="0">
                <a:solidFill>
                  <a:srgbClr val="FFFFFF"/>
                </a:solidFill>
                <a:latin typeface="Arial" panose="020B0604020202020204" pitchFamily="34" charset="0"/>
                <a:cs typeface="Arial" panose="020B0604020202020204" pitchFamily="34" charset="0"/>
                <a:sym typeface="Arial"/>
              </a:rPr>
              <a:t> ” , 719-20</a:t>
            </a:r>
            <a:endParaRPr sz="16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908"/>
                                        </p:tgtEl>
                                        <p:attrNameLst>
                                          <p:attrName>style.visibility</p:attrName>
                                        </p:attrNameLst>
                                      </p:cBhvr>
                                      <p:to>
                                        <p:strVal val="visible"/>
                                      </p:to>
                                    </p:set>
                                    <p:animEffect transition="in" filter="fade">
                                      <p:cBhvr>
                                        <p:cTn id="11" dur="1000"/>
                                        <p:tgtEl>
                                          <p:spTgt spid="590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90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0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909"/>
                                        </p:tgtEl>
                                        <p:attrNameLst>
                                          <p:attrName>style.visibility</p:attrName>
                                        </p:attrNameLst>
                                      </p:cBhvr>
                                      <p:to>
                                        <p:strVal val="visible"/>
                                      </p:to>
                                    </p:set>
                                    <p:animEffect transition="in" filter="fade">
                                      <p:cBhvr>
                                        <p:cTn id="24" dur="1000"/>
                                        <p:tgtEl>
                                          <p:spTgt spid="5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5917"/>
        <p:cNvGrpSpPr/>
        <p:nvPr/>
      </p:nvGrpSpPr>
      <p:grpSpPr>
        <a:xfrm>
          <a:off x="0" y="0"/>
          <a:ext cx="0" cy="0"/>
          <a:chOff x="0" y="0"/>
          <a:chExt cx="0" cy="0"/>
        </a:xfrm>
      </p:grpSpPr>
      <p:sp>
        <p:nvSpPr>
          <p:cNvPr id="5918" name="Google Shape;5918;p728"/>
          <p:cNvSpPr/>
          <p:nvPr/>
        </p:nvSpPr>
        <p:spPr>
          <a:xfrm>
            <a:off x="69850" y="4043363"/>
            <a:ext cx="907415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500"/>
              <a:buFont typeface="Noto Sans Symbols"/>
              <a:buNone/>
            </a:pPr>
            <a:r>
              <a:rPr lang="en-US" sz="2000" b="1" dirty="0">
                <a:solidFill>
                  <a:srgbClr val="3399FF"/>
                </a:solidFill>
                <a:latin typeface="Arial" panose="020B0604020202020204" pitchFamily="34" charset="0"/>
                <a:cs typeface="Arial" panose="020B0604020202020204" pitchFamily="34" charset="0"/>
                <a:sym typeface="Arial"/>
              </a:rPr>
              <a:t>“</a:t>
            </a:r>
            <a:r>
              <a:rPr lang="en-US" sz="2000" b="1" dirty="0" err="1">
                <a:solidFill>
                  <a:srgbClr val="3399FF"/>
                </a:solidFill>
                <a:latin typeface="Arial" panose="020B0604020202020204" pitchFamily="34" charset="0"/>
                <a:cs typeface="Arial" panose="020B0604020202020204" pitchFamily="34" charset="0"/>
                <a:sym typeface="Arial"/>
              </a:rPr>
              <a:t>地</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是</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空</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虚</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混</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沌</a:t>
            </a:r>
            <a:r>
              <a:rPr lang="en-US" sz="2000" b="1" dirty="0">
                <a:solidFill>
                  <a:srgbClr val="3399FF"/>
                </a:solidFill>
                <a:latin typeface="Arial" panose="020B0604020202020204" pitchFamily="34" charset="0"/>
                <a:cs typeface="Arial" panose="020B0604020202020204" pitchFamily="34" charset="0"/>
                <a:sym typeface="Arial"/>
              </a:rPr>
              <a:t> ， </a:t>
            </a:r>
            <a:r>
              <a:rPr lang="en-US" sz="2000" b="1" dirty="0" err="1">
                <a:solidFill>
                  <a:srgbClr val="3399FF"/>
                </a:solidFill>
                <a:latin typeface="Arial" panose="020B0604020202020204" pitchFamily="34" charset="0"/>
                <a:cs typeface="Arial" panose="020B0604020202020204" pitchFamily="34" charset="0"/>
                <a:sym typeface="Arial"/>
              </a:rPr>
              <a:t>渊</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面</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黑</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暗</a:t>
            </a:r>
            <a:r>
              <a:rPr lang="en-US" sz="2000" b="1" dirty="0">
                <a:solidFill>
                  <a:srgbClr val="3399FF"/>
                </a:solidFill>
                <a:latin typeface="Arial" panose="020B0604020202020204" pitchFamily="34" charset="0"/>
                <a:cs typeface="Arial" panose="020B0604020202020204" pitchFamily="34" charset="0"/>
                <a:sym typeface="Arial"/>
              </a:rPr>
              <a:t> ； </a:t>
            </a:r>
            <a:r>
              <a:rPr lang="en-US" sz="2000" b="1" dirty="0" err="1">
                <a:solidFill>
                  <a:srgbClr val="3399FF"/>
                </a:solidFill>
                <a:latin typeface="Arial" panose="020B0604020202020204" pitchFamily="34" charset="0"/>
                <a:cs typeface="Arial" panose="020B0604020202020204" pitchFamily="34" charset="0"/>
                <a:sym typeface="Arial"/>
              </a:rPr>
              <a:t>神</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的</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灵</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运</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行</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在</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水</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面</a:t>
            </a:r>
            <a:r>
              <a:rPr lang="en-US" sz="2000" b="1" dirty="0">
                <a:solidFill>
                  <a:srgbClr val="3399FF"/>
                </a:solidFill>
                <a:latin typeface="Arial" panose="020B0604020202020204" pitchFamily="34" charset="0"/>
                <a:cs typeface="Arial" panose="020B0604020202020204" pitchFamily="34" charset="0"/>
                <a:sym typeface="Arial"/>
              </a:rPr>
              <a:t> </a:t>
            </a:r>
            <a:r>
              <a:rPr lang="en-US" sz="2000" b="1" dirty="0" err="1">
                <a:solidFill>
                  <a:srgbClr val="3399FF"/>
                </a:solidFill>
                <a:latin typeface="Arial" panose="020B0604020202020204" pitchFamily="34" charset="0"/>
                <a:cs typeface="Arial" panose="020B0604020202020204" pitchFamily="34" charset="0"/>
                <a:sym typeface="Arial"/>
              </a:rPr>
              <a:t>上</a:t>
            </a:r>
            <a:r>
              <a:rPr lang="en-US" sz="2000" b="1" dirty="0">
                <a:solidFill>
                  <a:srgbClr val="3399FF"/>
                </a:solidFill>
                <a:latin typeface="Arial" panose="020B0604020202020204" pitchFamily="34" charset="0"/>
                <a:cs typeface="Arial" panose="020B0604020202020204" pitchFamily="34" charset="0"/>
                <a:sym typeface="Arial"/>
              </a:rPr>
              <a:t>” (1:2 )</a:t>
            </a:r>
            <a:endParaRPr sz="2000" b="1" dirty="0">
              <a:solidFill>
                <a:srgbClr val="3399FF"/>
              </a:solidFill>
              <a:latin typeface="Arial" panose="020B0604020202020204" pitchFamily="34" charset="0"/>
              <a:cs typeface="Arial" panose="020B0604020202020204" pitchFamily="34" charset="0"/>
              <a:sym typeface="Arial"/>
            </a:endParaRPr>
          </a:p>
        </p:txBody>
      </p:sp>
      <p:sp>
        <p:nvSpPr>
          <p:cNvPr id="5919" name="Google Shape;5919;p728"/>
          <p:cNvSpPr/>
          <p:nvPr/>
        </p:nvSpPr>
        <p:spPr>
          <a:xfrm>
            <a:off x="533400" y="1143000"/>
            <a:ext cx="777240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2400"/>
              <a:buFont typeface="Noto Sans Symbols"/>
              <a:buNone/>
            </a:pPr>
            <a:endParaRPr sz="3200" b="1" dirty="0">
              <a:solidFill>
                <a:srgbClr val="FFFFFF"/>
              </a:solidFill>
              <a:latin typeface="Arial" panose="020B0604020202020204" pitchFamily="34" charset="0"/>
              <a:cs typeface="Arial" panose="020B0604020202020204" pitchFamily="34" charset="0"/>
              <a:sym typeface="Arial"/>
            </a:endParaRPr>
          </a:p>
        </p:txBody>
      </p:sp>
      <p:sp>
        <p:nvSpPr>
          <p:cNvPr id="5920" name="Google Shape;5920;p728"/>
          <p:cNvSpPr txBox="1"/>
          <p:nvPr/>
        </p:nvSpPr>
        <p:spPr>
          <a:xfrm>
            <a:off x="228600" y="2651125"/>
            <a:ext cx="8599488"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dirty="0">
                <a:solidFill>
                  <a:srgbClr val="3399FF"/>
                </a:solidFill>
                <a:latin typeface="Arial" panose="020B0604020202020204" pitchFamily="34" charset="0"/>
                <a:cs typeface="Arial" panose="020B0604020202020204" pitchFamily="34" charset="0"/>
                <a:sym typeface="Arial"/>
              </a:rPr>
              <a:t>“</a:t>
            </a:r>
            <a:r>
              <a:rPr lang="en-US" sz="2400" b="1" dirty="0" err="1">
                <a:solidFill>
                  <a:srgbClr val="3399FF"/>
                </a:solidFill>
                <a:latin typeface="Arial" panose="020B0604020202020204" pitchFamily="34" charset="0"/>
                <a:cs typeface="Arial" panose="020B0604020202020204" pitchFamily="34" charset="0"/>
                <a:sym typeface="Arial"/>
              </a:rPr>
              <a:t>起</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初</a:t>
            </a:r>
            <a:r>
              <a:rPr lang="en-US" sz="2400" b="1" dirty="0">
                <a:solidFill>
                  <a:srgbClr val="3399FF"/>
                </a:solidFill>
                <a:latin typeface="Arial" panose="020B0604020202020204" pitchFamily="34" charset="0"/>
                <a:cs typeface="Arial" panose="020B0604020202020204" pitchFamily="34" charset="0"/>
                <a:sym typeface="Arial"/>
              </a:rPr>
              <a:t> ， 　</a:t>
            </a:r>
            <a:r>
              <a:rPr lang="en-US" sz="2400" b="1" dirty="0" err="1">
                <a:solidFill>
                  <a:srgbClr val="FFFF00"/>
                </a:solidFill>
                <a:latin typeface="Arial" panose="020B0604020202020204" pitchFamily="34" charset="0"/>
                <a:cs typeface="Arial" panose="020B0604020202020204" pitchFamily="34" charset="0"/>
                <a:sym typeface="Arial"/>
              </a:rPr>
              <a:t>当</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神</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创</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造</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天</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地</a:t>
            </a:r>
            <a:r>
              <a:rPr lang="en-US" sz="2400" b="1" dirty="0" err="1">
                <a:solidFill>
                  <a:srgbClr val="FFFF00"/>
                </a:solidFill>
                <a:latin typeface="Arial" panose="020B0604020202020204" pitchFamily="34" charset="0"/>
                <a:cs typeface="Arial" panose="020B0604020202020204" pitchFamily="34" charset="0"/>
                <a:sym typeface="Arial"/>
              </a:rPr>
              <a:t>的时候</a:t>
            </a:r>
            <a:r>
              <a:rPr lang="en-US" sz="2400" b="1" dirty="0">
                <a:solidFill>
                  <a:srgbClr val="3399FF"/>
                </a:solidFill>
                <a:latin typeface="Arial" panose="020B0604020202020204" pitchFamily="34" charset="0"/>
                <a:cs typeface="Arial" panose="020B0604020202020204" pitchFamily="34" charset="0"/>
                <a:sym typeface="Arial"/>
              </a:rPr>
              <a:t> 。” (1:1)</a:t>
            </a:r>
            <a:endParaRPr sz="2400" b="1" dirty="0">
              <a:solidFill>
                <a:srgbClr val="3399FF"/>
              </a:solidFill>
              <a:latin typeface="Arial" panose="020B0604020202020204" pitchFamily="34" charset="0"/>
              <a:cs typeface="Arial" panose="020B0604020202020204" pitchFamily="34" charset="0"/>
              <a:sym typeface="Arial"/>
            </a:endParaRPr>
          </a:p>
        </p:txBody>
      </p:sp>
      <p:sp>
        <p:nvSpPr>
          <p:cNvPr id="5921" name="Google Shape;5921;p728"/>
          <p:cNvSpPr txBox="1"/>
          <p:nvPr/>
        </p:nvSpPr>
        <p:spPr>
          <a:xfrm>
            <a:off x="115888" y="2225675"/>
            <a:ext cx="90281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1- </a:t>
            </a:r>
            <a:r>
              <a:rPr lang="en-US" sz="2400" b="1" dirty="0" err="1">
                <a:solidFill>
                  <a:srgbClr val="FFFFFF"/>
                </a:solidFill>
                <a:latin typeface="Arial" panose="020B0604020202020204" pitchFamily="34" charset="0"/>
                <a:cs typeface="Arial" panose="020B0604020202020204" pitchFamily="34" charset="0"/>
                <a:sym typeface="Arial"/>
              </a:rPr>
              <a:t>关系从句</a:t>
            </a:r>
            <a:r>
              <a:rPr lang="en-US" sz="2400" b="1" dirty="0">
                <a:solidFill>
                  <a:srgbClr val="FFFFFF"/>
                </a:solidFill>
                <a:latin typeface="Arial" panose="020B0604020202020204" pitchFamily="34" charset="0"/>
                <a:cs typeface="Arial" panose="020B0604020202020204" pitchFamily="34" charset="0"/>
                <a:sym typeface="Arial"/>
              </a:rPr>
              <a:t>(1：2的从属或时间分句)</a:t>
            </a:r>
            <a:r>
              <a:rPr lang="en-US" sz="2400" b="1" dirty="0" err="1">
                <a:solidFill>
                  <a:srgbClr val="FFFFFF"/>
                </a:solidFill>
                <a:latin typeface="Arial" panose="020B0604020202020204" pitchFamily="34" charset="0"/>
                <a:cs typeface="Arial" panose="020B0604020202020204" pitchFamily="34" charset="0"/>
                <a:sym typeface="Arial"/>
              </a:rPr>
              <a:t>或者说“标题</a:t>
            </a:r>
            <a:r>
              <a:rPr lang="en-US" sz="2400" b="1" dirty="0">
                <a:solidFill>
                  <a:srgbClr val="FFFFFF"/>
                </a:solidFill>
                <a:latin typeface="Arial" panose="020B0604020202020204" pitchFamily="34" charset="0"/>
                <a:cs typeface="Arial" panose="020B0604020202020204" pitchFamily="34" charset="0"/>
                <a:sym typeface="Arial"/>
              </a:rPr>
              <a:t>”</a:t>
            </a:r>
            <a:endParaRPr sz="2400" b="1" u="sng" dirty="0">
              <a:solidFill>
                <a:srgbClr val="FFFFFF"/>
              </a:solidFill>
              <a:latin typeface="Arial" panose="020B0604020202020204" pitchFamily="34" charset="0"/>
              <a:cs typeface="Arial" panose="020B0604020202020204" pitchFamily="34" charset="0"/>
              <a:sym typeface="Arial"/>
            </a:endParaRPr>
          </a:p>
        </p:txBody>
      </p:sp>
      <p:sp>
        <p:nvSpPr>
          <p:cNvPr id="5922" name="Google Shape;5922;p728"/>
          <p:cNvSpPr txBox="1"/>
          <p:nvPr/>
        </p:nvSpPr>
        <p:spPr>
          <a:xfrm>
            <a:off x="115888" y="3216275"/>
            <a:ext cx="8991600" cy="822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2-三个含有负面、转折之意的情景从句描述了在神开口说话的时候地球是一副怎样的景象</a:t>
            </a:r>
            <a:endParaRPr sz="2400" b="1" dirty="0">
              <a:solidFill>
                <a:srgbClr val="FFFFFF"/>
              </a:solidFill>
              <a:latin typeface="Arial" panose="020B0604020202020204" pitchFamily="34" charset="0"/>
              <a:cs typeface="Arial" panose="020B0604020202020204" pitchFamily="34" charset="0"/>
              <a:sym typeface="Arial"/>
            </a:endParaRPr>
          </a:p>
        </p:txBody>
      </p:sp>
      <p:sp>
        <p:nvSpPr>
          <p:cNvPr id="5923" name="Google Shape;5923;p728"/>
          <p:cNvSpPr txBox="1"/>
          <p:nvPr/>
        </p:nvSpPr>
        <p:spPr>
          <a:xfrm>
            <a:off x="228600" y="6003925"/>
            <a:ext cx="8599488"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CC"/>
              </a:buClr>
              <a:buSzPts val="1800"/>
              <a:buFont typeface="Noto Sans Symbols"/>
              <a:buNone/>
            </a:pPr>
            <a:r>
              <a:rPr lang="en-US" sz="2400" b="1" dirty="0" err="1">
                <a:solidFill>
                  <a:srgbClr val="FFFF00"/>
                </a:solidFill>
                <a:latin typeface="Arial" panose="020B0604020202020204" pitchFamily="34" charset="0"/>
                <a:cs typeface="Arial" panose="020B0604020202020204" pitchFamily="34" charset="0"/>
                <a:sym typeface="Arial"/>
              </a:rPr>
              <a:t>于是</a:t>
            </a:r>
            <a:r>
              <a:rPr lang="en-US" sz="2400" b="1" dirty="0" err="1">
                <a:solidFill>
                  <a:srgbClr val="3399FF"/>
                </a:solidFill>
                <a:latin typeface="Arial" panose="020B0604020202020204" pitchFamily="34" charset="0"/>
                <a:cs typeface="Arial" panose="020B0604020202020204" pitchFamily="34" charset="0"/>
                <a:sym typeface="Arial"/>
              </a:rPr>
              <a:t>神</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说</a:t>
            </a:r>
            <a:r>
              <a:rPr lang="en-US" sz="2400" b="1" dirty="0">
                <a:solidFill>
                  <a:srgbClr val="3399FF"/>
                </a:solidFill>
                <a:latin typeface="Arial" panose="020B0604020202020204" pitchFamily="34" charset="0"/>
                <a:cs typeface="Arial" panose="020B0604020202020204" pitchFamily="34" charset="0"/>
                <a:sym typeface="Arial"/>
              </a:rPr>
              <a:t> ： “</a:t>
            </a:r>
            <a:r>
              <a:rPr lang="en-US" sz="2000" b="1" dirty="0" err="1">
                <a:solidFill>
                  <a:srgbClr val="FFFFFF"/>
                </a:solidFill>
                <a:latin typeface="Arial" panose="020B0604020202020204" pitchFamily="34" charset="0"/>
                <a:cs typeface="Arial" panose="020B0604020202020204" pitchFamily="34" charset="0"/>
                <a:sym typeface="Arial"/>
              </a:rPr>
              <a:t>要</a:t>
            </a:r>
            <a:r>
              <a:rPr lang="en-US" sz="2000" b="1" dirty="0">
                <a:solidFill>
                  <a:srgbClr val="FFFFFF"/>
                </a:solidFill>
                <a:latin typeface="Arial" panose="020B0604020202020204" pitchFamily="34" charset="0"/>
                <a:cs typeface="Arial" panose="020B0604020202020204" pitchFamily="34" charset="0"/>
                <a:sym typeface="Arial"/>
              </a:rPr>
              <a:t> </a:t>
            </a:r>
            <a:r>
              <a:rPr lang="en-US" sz="2000" b="1" dirty="0" err="1">
                <a:solidFill>
                  <a:srgbClr val="FFFFFF"/>
                </a:solidFill>
                <a:latin typeface="Arial" panose="020B0604020202020204" pitchFamily="34" charset="0"/>
                <a:cs typeface="Arial" panose="020B0604020202020204" pitchFamily="34" charset="0"/>
                <a:sym typeface="Arial"/>
              </a:rPr>
              <a:t>有</a:t>
            </a:r>
            <a:r>
              <a:rPr lang="en-US" sz="2000" b="1" dirty="0">
                <a:solidFill>
                  <a:srgbClr val="FFFFFF"/>
                </a:solidFill>
                <a:latin typeface="Arial" panose="020B0604020202020204" pitchFamily="34" charset="0"/>
                <a:cs typeface="Arial" panose="020B0604020202020204" pitchFamily="34" charset="0"/>
                <a:sym typeface="Arial"/>
              </a:rPr>
              <a:t> </a:t>
            </a:r>
            <a:r>
              <a:rPr lang="en-US" sz="2000" b="1" dirty="0" err="1">
                <a:solidFill>
                  <a:srgbClr val="FFFFFF"/>
                </a:solidFill>
                <a:latin typeface="Arial" panose="020B0604020202020204" pitchFamily="34" charset="0"/>
                <a:cs typeface="Arial" panose="020B0604020202020204" pitchFamily="34" charset="0"/>
                <a:sym typeface="Arial"/>
              </a:rPr>
              <a:t>光</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就</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有</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了</a:t>
            </a:r>
            <a:r>
              <a:rPr lang="en-US" sz="2400" b="1" dirty="0">
                <a:solidFill>
                  <a:srgbClr val="3399FF"/>
                </a:solidFill>
                <a:latin typeface="Arial" panose="020B0604020202020204" pitchFamily="34" charset="0"/>
                <a:cs typeface="Arial" panose="020B0604020202020204" pitchFamily="34" charset="0"/>
                <a:sym typeface="Arial"/>
              </a:rPr>
              <a:t> </a:t>
            </a:r>
            <a:r>
              <a:rPr lang="en-US" sz="2400" b="1" dirty="0" err="1">
                <a:solidFill>
                  <a:srgbClr val="3399FF"/>
                </a:solidFill>
                <a:latin typeface="Arial" panose="020B0604020202020204" pitchFamily="34" charset="0"/>
                <a:cs typeface="Arial" panose="020B0604020202020204" pitchFamily="34" charset="0"/>
                <a:sym typeface="Arial"/>
              </a:rPr>
              <a:t>光</a:t>
            </a:r>
            <a:r>
              <a:rPr lang="en-US" sz="2400" b="1" dirty="0">
                <a:solidFill>
                  <a:srgbClr val="3399FF"/>
                </a:solidFill>
                <a:latin typeface="Arial" panose="020B0604020202020204" pitchFamily="34" charset="0"/>
                <a:cs typeface="Arial" panose="020B0604020202020204" pitchFamily="34" charset="0"/>
                <a:sym typeface="Arial"/>
              </a:rPr>
              <a:t> (1:3)</a:t>
            </a:r>
            <a:endParaRPr sz="2400" b="1" dirty="0">
              <a:solidFill>
                <a:srgbClr val="3399FF"/>
              </a:solidFill>
              <a:latin typeface="Arial" panose="020B0604020202020204" pitchFamily="34" charset="0"/>
              <a:cs typeface="Arial" panose="020B0604020202020204" pitchFamily="34" charset="0"/>
              <a:sym typeface="Arial"/>
            </a:endParaRPr>
          </a:p>
        </p:txBody>
      </p:sp>
      <p:sp>
        <p:nvSpPr>
          <p:cNvPr id="5924" name="Google Shape;5924;p728"/>
          <p:cNvSpPr txBox="1"/>
          <p:nvPr/>
        </p:nvSpPr>
        <p:spPr>
          <a:xfrm>
            <a:off x="115888" y="4953000"/>
            <a:ext cx="9028112" cy="822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3- </a:t>
            </a:r>
            <a:r>
              <a:rPr lang="en-US" sz="2400" b="1" dirty="0" err="1">
                <a:solidFill>
                  <a:srgbClr val="FFFFFF"/>
                </a:solidFill>
                <a:latin typeface="Arial" panose="020B0604020202020204" pitchFamily="34" charset="0"/>
                <a:cs typeface="Arial" panose="020B0604020202020204" pitchFamily="34" charset="0"/>
                <a:sym typeface="Arial"/>
              </a:rPr>
              <a:t>一个独立的叙述描绘了上帝在裁决以后再创造地球的故事</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不是有无到有的创造</a:t>
            </a:r>
            <a:r>
              <a:rPr lang="en-US" sz="2400" b="1" dirty="0">
                <a:solidFill>
                  <a:srgbClr val="FFFFFF"/>
                </a:solidFill>
                <a:latin typeface="Arial" panose="020B0604020202020204" pitchFamily="34" charset="0"/>
                <a:cs typeface="Arial" panose="020B0604020202020204" pitchFamily="34" charset="0"/>
                <a:sym typeface="Arial"/>
              </a:rPr>
              <a:t>) 。</a:t>
            </a:r>
            <a:endParaRPr b="1" dirty="0">
              <a:latin typeface="Arial" panose="020B0604020202020204" pitchFamily="34" charset="0"/>
              <a:cs typeface="Arial" panose="020B0604020202020204" pitchFamily="34" charset="0"/>
            </a:endParaRPr>
          </a:p>
        </p:txBody>
      </p:sp>
      <p:sp>
        <p:nvSpPr>
          <p:cNvPr id="5925" name="Google Shape;5925;p728"/>
          <p:cNvSpPr txBox="1"/>
          <p:nvPr/>
        </p:nvSpPr>
        <p:spPr>
          <a:xfrm>
            <a:off x="5029200" y="6497638"/>
            <a:ext cx="4114800" cy="2841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a:solidFill>
                  <a:srgbClr val="FFFFFF"/>
                </a:solidFill>
                <a:latin typeface="Arial" panose="020B0604020202020204" pitchFamily="34" charset="0"/>
                <a:cs typeface="Arial" panose="020B0604020202020204" pitchFamily="34" charset="0"/>
                <a:sym typeface="Arial"/>
              </a:rPr>
              <a:t>Allen Ross, “ </a:t>
            </a:r>
            <a:r>
              <a:rPr lang="en-US" sz="1600" b="1" dirty="0" err="1">
                <a:solidFill>
                  <a:srgbClr val="FFFFFF"/>
                </a:solidFill>
                <a:latin typeface="Arial" panose="020B0604020202020204" pitchFamily="34" charset="0"/>
                <a:cs typeface="Arial" panose="020B0604020202020204" pitchFamily="34" charset="0"/>
                <a:sym typeface="Arial"/>
              </a:rPr>
              <a:t>创造与赐福</a:t>
            </a:r>
            <a:r>
              <a:rPr lang="en-US" sz="1600" b="1" dirty="0">
                <a:solidFill>
                  <a:srgbClr val="FFFFFF"/>
                </a:solidFill>
                <a:latin typeface="Arial" panose="020B0604020202020204" pitchFamily="34" charset="0"/>
                <a:cs typeface="Arial" panose="020B0604020202020204" pitchFamily="34" charset="0"/>
                <a:sym typeface="Arial"/>
              </a:rPr>
              <a:t> ” , 719-20</a:t>
            </a:r>
            <a:endParaRPr sz="1600" b="1" dirty="0">
              <a:solidFill>
                <a:srgbClr val="FFFFFF"/>
              </a:solidFill>
              <a:latin typeface="Arial" panose="020B0604020202020204" pitchFamily="34" charset="0"/>
              <a:cs typeface="Arial" panose="020B0604020202020204" pitchFamily="34" charset="0"/>
              <a:sym typeface="Arial"/>
            </a:endParaRPr>
          </a:p>
        </p:txBody>
      </p:sp>
      <p:sp>
        <p:nvSpPr>
          <p:cNvPr id="5926" name="Google Shape;5926;p728"/>
          <p:cNvSpPr txBox="1"/>
          <p:nvPr/>
        </p:nvSpPr>
        <p:spPr>
          <a:xfrm>
            <a:off x="0" y="1425575"/>
            <a:ext cx="9144000" cy="457200"/>
          </a:xfrm>
          <a:prstGeom prst="rect">
            <a:avLst/>
          </a:prstGeom>
          <a:noFill/>
          <a:ln>
            <a:noFill/>
          </a:ln>
        </p:spPr>
        <p:txBody>
          <a:bodyPr spcFirstLastPara="1" wrap="square" lIns="91425" tIns="45700" rIns="91425" bIns="45700" anchor="t" anchorCtr="0">
            <a:noAutofit/>
          </a:bodyPr>
          <a:lstStyle/>
          <a:p>
            <a:pPr marL="0" marR="0" lvl="0" indent="-152400" algn="ctr" rtl="0">
              <a:spcBef>
                <a:spcPts val="0"/>
              </a:spcBef>
              <a:spcAft>
                <a:spcPts val="0"/>
              </a:spcAft>
              <a:buClr>
                <a:srgbClr val="FFFFFF"/>
              </a:buClr>
              <a:buSzPts val="2400"/>
              <a:buFont typeface="Arial"/>
              <a:buChar char="•"/>
            </a:pPr>
            <a:r>
              <a:rPr lang="en-US" sz="2400" b="1" dirty="0">
                <a:solidFill>
                  <a:srgbClr val="FFFFFF"/>
                </a:solidFill>
                <a:latin typeface="Arial" panose="020B0604020202020204" pitchFamily="34" charset="0"/>
                <a:cs typeface="Arial" panose="020B0604020202020204" pitchFamily="34" charset="0"/>
                <a:sym typeface="Arial"/>
              </a:rPr>
              <a:t> Rashi/NEB, Speiser, Unger, Young, von Rad/Waltke/Ross</a:t>
            </a:r>
            <a:endParaRPr b="1" dirty="0">
              <a:latin typeface="Arial" panose="020B0604020202020204" pitchFamily="34" charset="0"/>
              <a:cs typeface="Arial" panose="020B0604020202020204" pitchFamily="34" charset="0"/>
            </a:endParaRPr>
          </a:p>
        </p:txBody>
      </p:sp>
      <p:sp>
        <p:nvSpPr>
          <p:cNvPr id="5927" name="Google Shape;5927;p728"/>
          <p:cNvSpPr txBox="1"/>
          <p:nvPr/>
        </p:nvSpPr>
        <p:spPr>
          <a:xfrm>
            <a:off x="0" y="1828800"/>
            <a:ext cx="2209800" cy="457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撒旦的堕落</a:t>
            </a:r>
            <a:endParaRPr sz="2400" b="1" dirty="0">
              <a:solidFill>
                <a:srgbClr val="FFFFFF"/>
              </a:solidFill>
              <a:latin typeface="Arial" panose="020B0604020202020204" pitchFamily="34" charset="0"/>
              <a:cs typeface="Arial" panose="020B0604020202020204" pitchFamily="34" charset="0"/>
              <a:sym typeface="Arial"/>
            </a:endParaRPr>
          </a:p>
        </p:txBody>
      </p:sp>
      <p:sp>
        <p:nvSpPr>
          <p:cNvPr id="5928" name="Google Shape;5928;p728"/>
          <p:cNvSpPr txBox="1"/>
          <p:nvPr/>
        </p:nvSpPr>
        <p:spPr>
          <a:xfrm rot="-308604">
            <a:off x="339725" y="2781300"/>
            <a:ext cx="7773988" cy="1927225"/>
          </a:xfrm>
          <a:prstGeom prst="rect">
            <a:avLst/>
          </a:prstGeom>
          <a:solidFill>
            <a:srgbClr val="800080"/>
          </a:solidFill>
          <a:ln w="9525" cap="flat" cmpd="sng">
            <a:solidFill>
              <a:srgbClr val="000A0D"/>
            </a:solidFill>
            <a:prstDash val="solid"/>
            <a:miter lim="800000"/>
            <a:headEnd type="none" w="sm" len="sm"/>
            <a:tailEnd type="none" w="sm" len="sm"/>
          </a:ln>
        </p:spPr>
        <p:txBody>
          <a:bodyPr spcFirstLastPara="1" wrap="square" lIns="91425" tIns="45700" rIns="91425" bIns="45700" anchor="t" anchorCtr="0">
            <a:noAutofit/>
          </a:bodyPr>
          <a:lstStyle/>
          <a:p>
            <a:pPr marL="457200" marR="0" lvl="0" indent="-45720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这种理论的引申意</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457200" marR="0" lvl="0" indent="-45720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1. “</a:t>
            </a:r>
            <a:r>
              <a:rPr lang="en-US" sz="2400" b="1" dirty="0" err="1">
                <a:solidFill>
                  <a:srgbClr val="FFFFFF"/>
                </a:solidFill>
                <a:latin typeface="Arial" panose="020B0604020202020204" pitchFamily="34" charset="0"/>
                <a:cs typeface="Arial" panose="020B0604020202020204" pitchFamily="34" charset="0"/>
                <a:sym typeface="Arial"/>
              </a:rPr>
              <a:t>至于最初的创造是怎样的，必须在在圣经别处查考</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457200" marR="0" lvl="0" indent="-45720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2. </a:t>
            </a:r>
            <a:r>
              <a:rPr lang="en-US" sz="2400" b="1" dirty="0" err="1">
                <a:solidFill>
                  <a:srgbClr val="FFFFFF"/>
                </a:solidFill>
                <a:latin typeface="Arial" panose="020B0604020202020204" pitchFamily="34" charset="0"/>
                <a:cs typeface="Arial" panose="020B0604020202020204" pitchFamily="34" charset="0"/>
                <a:sym typeface="Arial"/>
              </a:rPr>
              <a:t>这种理念并非是为进化论辩护或者是给其留出空间，它所要表达的观点很简单</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上帝的`起点’未必是绝对的起点</a:t>
            </a:r>
            <a:r>
              <a:rPr lang="en-US" sz="2400" b="1" dirty="0">
                <a:solidFill>
                  <a:srgbClr val="FFFFFF"/>
                </a:solidFill>
                <a:latin typeface="Arial" panose="020B0604020202020204" pitchFamily="34" charset="0"/>
                <a:cs typeface="Arial" panose="020B0604020202020204" pitchFamily="34" charset="0"/>
                <a:sym typeface="Arial"/>
              </a:rPr>
              <a:t> (Ross ， 723)</a:t>
            </a:r>
            <a:endParaRPr b="1" dirty="0">
              <a:latin typeface="Arial" panose="020B0604020202020204" pitchFamily="34" charset="0"/>
              <a:cs typeface="Arial" panose="020B0604020202020204" pitchFamily="34" charset="0"/>
            </a:endParaRPr>
          </a:p>
        </p:txBody>
      </p:sp>
      <p:sp>
        <p:nvSpPr>
          <p:cNvPr id="5929" name="Google Shape;5929;p728"/>
          <p:cNvSpPr/>
          <p:nvPr/>
        </p:nvSpPr>
        <p:spPr>
          <a:xfrm>
            <a:off x="0" y="0"/>
            <a:ext cx="9144000" cy="914400"/>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ctr" anchorCtr="1">
            <a:noAutofit/>
          </a:bodyPr>
          <a:lstStyle/>
          <a:p>
            <a:pPr marL="0" marR="0" lvl="0" indent="0" algn="l" rtl="0">
              <a:spcBef>
                <a:spcPts val="0"/>
              </a:spcBef>
              <a:spcAft>
                <a:spcPts val="0"/>
              </a:spcAft>
              <a:buNone/>
            </a:pPr>
            <a:r>
              <a:rPr lang="en-US" sz="4800" b="1" dirty="0">
                <a:solidFill>
                  <a:schemeClr val="bg1"/>
                </a:solidFill>
                <a:latin typeface="Arial" panose="020B0604020202020204" pitchFamily="34" charset="0"/>
                <a:cs typeface="Arial" panose="020B0604020202020204" pitchFamily="34" charset="0"/>
                <a:sym typeface="Arial"/>
              </a:rPr>
              <a:t>1:1与1:2 – 3之间是什么关系？ </a:t>
            </a:r>
            <a:endParaRPr sz="4800" b="1" dirty="0">
              <a:solidFill>
                <a:schemeClr val="bg1"/>
              </a:solidFill>
              <a:latin typeface="Arial" panose="020B0604020202020204" pitchFamily="34" charset="0"/>
              <a:cs typeface="Arial" panose="020B0604020202020204" pitchFamily="34" charset="0"/>
              <a:sym typeface="Arial"/>
            </a:endParaRPr>
          </a:p>
        </p:txBody>
      </p:sp>
      <p:sp>
        <p:nvSpPr>
          <p:cNvPr id="5930" name="Google Shape;5930;p728"/>
          <p:cNvSpPr txBox="1"/>
          <p:nvPr/>
        </p:nvSpPr>
        <p:spPr>
          <a:xfrm>
            <a:off x="8578850" y="76200"/>
            <a:ext cx="48895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34</a:t>
            </a:r>
            <a:endParaRPr b="1" dirty="0">
              <a:latin typeface="Arial" panose="020B0604020202020204" pitchFamily="34" charset="0"/>
              <a:cs typeface="Arial" panose="020B0604020202020204" pitchFamily="34" charset="0"/>
            </a:endParaRPr>
          </a:p>
        </p:txBody>
      </p:sp>
      <p:sp>
        <p:nvSpPr>
          <p:cNvPr id="5931" name="Google Shape;5931;p728"/>
          <p:cNvSpPr txBox="1">
            <a:spLocks noGrp="1"/>
          </p:cNvSpPr>
          <p:nvPr>
            <p:ph type="ctrTitle"/>
          </p:nvPr>
        </p:nvSpPr>
        <p:spPr>
          <a:xfrm>
            <a:off x="685800" y="803275"/>
            <a:ext cx="7772400"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hlink"/>
              </a:buClr>
              <a:buSzPts val="3600"/>
              <a:buFont typeface="Noto Sans Symbols"/>
              <a:buNone/>
            </a:pPr>
            <a:r>
              <a:rPr lang="en-US" u="sng" dirty="0" err="1">
                <a:solidFill>
                  <a:schemeClr val="lt1"/>
                </a:solidFill>
                <a:sym typeface="Arial"/>
              </a:rPr>
              <a:t>相对起点</a:t>
            </a:r>
            <a:r>
              <a:rPr lang="en-US" u="sng" dirty="0">
                <a:solidFill>
                  <a:schemeClr val="lt1"/>
                </a:solidFill>
                <a:sym typeface="Arial"/>
              </a:rPr>
              <a:t>(5个版本)</a:t>
            </a:r>
            <a:endParaRPr sz="3200" u="sng" dirty="0">
              <a:solidFill>
                <a:schemeClr val="lt1"/>
              </a:solidFil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928"/>
                                        </p:tgtEl>
                                        <p:attrNameLst>
                                          <p:attrName>style.visibility</p:attrName>
                                        </p:attrNameLst>
                                      </p:cBhvr>
                                      <p:to>
                                        <p:strVal val="visible"/>
                                      </p:to>
                                    </p:set>
                                    <p:animEffect transition="in" filter="fade">
                                      <p:cBhvr>
                                        <p:cTn id="19" dur="2000"/>
                                        <p:tgtEl>
                                          <p:spTgt spid="5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5936"/>
        <p:cNvGrpSpPr/>
        <p:nvPr/>
      </p:nvGrpSpPr>
      <p:grpSpPr>
        <a:xfrm>
          <a:off x="0" y="0"/>
          <a:ext cx="0" cy="0"/>
          <a:chOff x="0" y="0"/>
          <a:chExt cx="0" cy="0"/>
        </a:xfrm>
      </p:grpSpPr>
      <p:sp>
        <p:nvSpPr>
          <p:cNvPr id="5937" name="Google Shape;5937;p729"/>
          <p:cNvSpPr txBox="1">
            <a:spLocks noGrp="1"/>
          </p:cNvSpPr>
          <p:nvPr>
            <p:ph type="ctrTitle"/>
          </p:nvPr>
        </p:nvSpPr>
        <p:spPr>
          <a:xfrm>
            <a:off x="304800" y="0"/>
            <a:ext cx="3276600" cy="3733800"/>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7200" b="1" dirty="0" err="1">
                <a:latin typeface="SimSun"/>
                <a:ea typeface="SimSun"/>
                <a:cs typeface="SimSun"/>
                <a:sym typeface="SimSun"/>
              </a:rPr>
              <a:t>水气罩</a:t>
            </a:r>
            <a:r>
              <a:rPr lang="en-US" sz="7200" dirty="0" err="1">
                <a:latin typeface="SimSun"/>
                <a:ea typeface="SimSun"/>
                <a:cs typeface="SimSun"/>
                <a:sym typeface="SimSun"/>
              </a:rPr>
              <a:t>理论</a:t>
            </a:r>
            <a:endParaRPr dirty="0"/>
          </a:p>
        </p:txBody>
      </p:sp>
      <p:sp>
        <p:nvSpPr>
          <p:cNvPr id="5938" name="Google Shape;5938;p729"/>
          <p:cNvSpPr txBox="1"/>
          <p:nvPr/>
        </p:nvSpPr>
        <p:spPr>
          <a:xfrm>
            <a:off x="8578850" y="76200"/>
            <a:ext cx="48895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FFFFFF"/>
                </a:solidFill>
                <a:latin typeface="Arial" panose="020B0604020202020204" pitchFamily="34" charset="0"/>
                <a:ea typeface="Times New Roman"/>
                <a:cs typeface="Arial" panose="020B0604020202020204" pitchFamily="34" charset="0"/>
                <a:sym typeface="Times New Roman"/>
              </a:rPr>
              <a:t>64</a:t>
            </a:r>
            <a:endParaRPr b="1" dirty="0">
              <a:latin typeface="Arial" panose="020B0604020202020204" pitchFamily="34" charset="0"/>
              <a:cs typeface="Arial" panose="020B0604020202020204" pitchFamily="34" charset="0"/>
            </a:endParaRPr>
          </a:p>
        </p:txBody>
      </p:sp>
      <p:sp>
        <p:nvSpPr>
          <p:cNvPr id="5939" name="Google Shape;5939;p729"/>
          <p:cNvSpPr/>
          <p:nvPr/>
        </p:nvSpPr>
        <p:spPr>
          <a:xfrm>
            <a:off x="3657600" y="228600"/>
            <a:ext cx="5334000" cy="6248400"/>
          </a:xfrm>
          <a:prstGeom prst="rect">
            <a:avLst/>
          </a:prstGeom>
          <a:noFill/>
          <a:ln>
            <a:noFill/>
          </a:ln>
        </p:spPr>
        <p:txBody>
          <a:bodyPr spcFirstLastPara="1" wrap="square" lIns="91425" tIns="45700" rIns="91425" bIns="45700" anchor="t" anchorCtr="0">
            <a:noAutofit/>
          </a:bodyPr>
          <a:lstStyle/>
          <a:p>
            <a:pPr marL="336550" marR="0" lvl="0" indent="-336550" algn="l" rtl="0">
              <a:spcBef>
                <a:spcPts val="0"/>
              </a:spcBef>
              <a:spcAft>
                <a:spcPts val="0"/>
              </a:spcAft>
              <a:buClr>
                <a:srgbClr val="FFFFCC"/>
              </a:buClr>
              <a:buSzPts val="2100"/>
              <a:buFont typeface="Noto Sans Symbols"/>
              <a:buChar char="●"/>
            </a:pPr>
            <a:r>
              <a:rPr lang="en-US" sz="2800" b="1" dirty="0">
                <a:solidFill>
                  <a:srgbClr val="FFFFFF"/>
                </a:solidFill>
                <a:latin typeface="SimSun"/>
                <a:ea typeface="SimSun"/>
                <a:cs typeface="SimSun"/>
                <a:sym typeface="SimSun"/>
              </a:rPr>
              <a:t>在1874年由 Isaac Newton Vail </a:t>
            </a:r>
            <a:r>
              <a:rPr lang="en-US" sz="2800" b="1" dirty="0" err="1">
                <a:solidFill>
                  <a:srgbClr val="FFFFFF"/>
                </a:solidFill>
                <a:latin typeface="SimSun"/>
                <a:ea typeface="SimSun"/>
                <a:cs typeface="SimSun"/>
                <a:sym typeface="SimSun"/>
              </a:rPr>
              <a:t>首先提出</a:t>
            </a:r>
            <a:endParaRPr b="1" dirty="0">
              <a:latin typeface="Arial" panose="020B0604020202020204" pitchFamily="34" charset="0"/>
              <a:cs typeface="Arial" panose="020B0604020202020204" pitchFamily="34" charset="0"/>
            </a:endParaRPr>
          </a:p>
          <a:p>
            <a:pPr marL="336550" marR="0" lvl="0" indent="-336550" algn="l" rtl="0">
              <a:spcBef>
                <a:spcPts val="560"/>
              </a:spcBef>
              <a:spcAft>
                <a:spcPts val="0"/>
              </a:spcAft>
              <a:buClr>
                <a:srgbClr val="FFFFCC"/>
              </a:buClr>
              <a:buSzPts val="2100"/>
              <a:buFont typeface="Noto Sans Symbols"/>
              <a:buChar char="●"/>
            </a:pPr>
            <a:r>
              <a:rPr lang="en-US" sz="2800" b="1" dirty="0">
                <a:solidFill>
                  <a:srgbClr val="FFFFFF"/>
                </a:solidFill>
                <a:latin typeface="SimSun"/>
                <a:ea typeface="SimSun"/>
                <a:cs typeface="SimSun"/>
                <a:sym typeface="SimSun"/>
              </a:rPr>
              <a:t>主要依据是创1：6 “</a:t>
            </a:r>
            <a:r>
              <a:rPr lang="en-US" sz="2800" b="1" dirty="0" err="1">
                <a:solidFill>
                  <a:srgbClr val="FFFFFF"/>
                </a:solidFill>
                <a:latin typeface="SimSun"/>
                <a:ea typeface="SimSun"/>
                <a:cs typeface="SimSun"/>
                <a:sym typeface="SimSun"/>
              </a:rPr>
              <a:t>神说</a:t>
            </a:r>
            <a:r>
              <a:rPr lang="en-US" sz="2800" b="1" dirty="0">
                <a:solidFill>
                  <a:srgbClr val="FFFFFF"/>
                </a:solidFill>
                <a:latin typeface="SimSun"/>
                <a:ea typeface="SimSun"/>
                <a:cs typeface="SimSun"/>
                <a:sym typeface="SimSun"/>
              </a:rPr>
              <a:t>：“</a:t>
            </a:r>
            <a:r>
              <a:rPr lang="en-US" sz="2800" b="1" dirty="0" err="1">
                <a:solidFill>
                  <a:srgbClr val="FFFFFF"/>
                </a:solidFill>
                <a:latin typeface="SimSun"/>
                <a:ea typeface="SimSun"/>
                <a:cs typeface="SimSun"/>
                <a:sym typeface="SimSun"/>
              </a:rPr>
              <a:t>众水之间要有穹苍，把水和水分开</a:t>
            </a:r>
            <a:r>
              <a:rPr lang="en-US" sz="2800" b="1" dirty="0">
                <a:solidFill>
                  <a:srgbClr val="FFFFFF"/>
                </a:solidFill>
                <a:latin typeface="SimSun"/>
                <a:ea typeface="SimSun"/>
                <a:cs typeface="SimSun"/>
                <a:sym typeface="SimSun"/>
              </a:rPr>
              <a:t>！”</a:t>
            </a:r>
            <a:r>
              <a:rPr lang="en-US" sz="2800" b="1" dirty="0" err="1">
                <a:solidFill>
                  <a:srgbClr val="FFFFFF"/>
                </a:solidFill>
                <a:latin typeface="SimSun"/>
                <a:ea typeface="SimSun"/>
                <a:cs typeface="SimSun"/>
                <a:sym typeface="SimSun"/>
              </a:rPr>
              <a:t>事就这样成了</a:t>
            </a:r>
            <a:r>
              <a:rPr lang="en-US" sz="2800" b="1" dirty="0">
                <a:solidFill>
                  <a:srgbClr val="FFFFFF"/>
                </a:solidFill>
                <a:latin typeface="SimSun"/>
                <a:ea typeface="SimSun"/>
                <a:cs typeface="SimSun"/>
                <a:sym typeface="SimSun"/>
              </a:rPr>
              <a:t>。”</a:t>
            </a:r>
            <a:endParaRPr b="1" dirty="0">
              <a:latin typeface="Arial" panose="020B0604020202020204" pitchFamily="34" charset="0"/>
              <a:cs typeface="Arial" panose="020B0604020202020204" pitchFamily="34" charset="0"/>
            </a:endParaRPr>
          </a:p>
          <a:p>
            <a:pPr marL="336550" marR="0" lvl="0" indent="-336550" algn="l" rtl="0">
              <a:spcBef>
                <a:spcPts val="560"/>
              </a:spcBef>
              <a:spcAft>
                <a:spcPts val="0"/>
              </a:spcAft>
              <a:buClr>
                <a:srgbClr val="FFFFCC"/>
              </a:buClr>
              <a:buSzPts val="2100"/>
              <a:buFont typeface="Noto Sans Symbols"/>
              <a:buChar char="●"/>
            </a:pPr>
            <a:r>
              <a:rPr lang="en-US" sz="2800" b="1" dirty="0">
                <a:solidFill>
                  <a:srgbClr val="FFFFFF"/>
                </a:solidFill>
                <a:latin typeface="SimSun"/>
                <a:ea typeface="SimSun"/>
                <a:cs typeface="SimSun"/>
                <a:sym typeface="SimSun"/>
              </a:rPr>
              <a:t>可解释创7：11中洪水的来源</a:t>
            </a:r>
            <a:endParaRPr b="1" dirty="0">
              <a:latin typeface="Arial" panose="020B0604020202020204" pitchFamily="34" charset="0"/>
              <a:cs typeface="Arial" panose="020B0604020202020204" pitchFamily="34" charset="0"/>
            </a:endParaRPr>
          </a:p>
          <a:p>
            <a:pPr marL="336550" marR="0" lvl="0" indent="-336550" algn="l" rtl="0">
              <a:spcBef>
                <a:spcPts val="560"/>
              </a:spcBef>
              <a:spcAft>
                <a:spcPts val="0"/>
              </a:spcAft>
              <a:buClr>
                <a:srgbClr val="FFFFCC"/>
              </a:buClr>
              <a:buSzPts val="2100"/>
              <a:buFont typeface="Noto Sans Symbols"/>
              <a:buChar char="●"/>
            </a:pPr>
            <a:r>
              <a:rPr lang="en-US" sz="2800" b="1" dirty="0" err="1">
                <a:solidFill>
                  <a:srgbClr val="FFFFFF"/>
                </a:solidFill>
                <a:latin typeface="SimSun"/>
                <a:ea typeface="SimSun"/>
                <a:cs typeface="SimSun"/>
                <a:sym typeface="SimSun"/>
              </a:rPr>
              <a:t>可解释洪水之前以前的较长寿命的现象（水汽罩挡住辐射</a:t>
            </a:r>
            <a:r>
              <a:rPr lang="en-US" sz="2800" b="1" dirty="0">
                <a:solidFill>
                  <a:srgbClr val="FFFFFF"/>
                </a:solidFill>
                <a:latin typeface="SimSun"/>
                <a:ea typeface="SimSun"/>
                <a:cs typeface="SimSun"/>
                <a:sym typeface="SimSun"/>
              </a:rPr>
              <a:t>）</a:t>
            </a:r>
            <a:endParaRPr b="1" dirty="0">
              <a:latin typeface="Arial" panose="020B0604020202020204" pitchFamily="34" charset="0"/>
              <a:cs typeface="Arial" panose="020B0604020202020204" pitchFamily="34" charset="0"/>
            </a:endParaRPr>
          </a:p>
          <a:p>
            <a:pPr marL="336550" marR="0" lvl="0" indent="-336550" algn="l" rtl="0">
              <a:spcBef>
                <a:spcPts val="560"/>
              </a:spcBef>
              <a:spcAft>
                <a:spcPts val="0"/>
              </a:spcAft>
              <a:buClr>
                <a:srgbClr val="FFFFCC"/>
              </a:buClr>
              <a:buSzPts val="2100"/>
              <a:buFont typeface="Noto Sans Symbols"/>
              <a:buChar char="●"/>
            </a:pPr>
            <a:r>
              <a:rPr lang="en-US" sz="2800" b="1" dirty="0" err="1">
                <a:solidFill>
                  <a:srgbClr val="FFFFFF"/>
                </a:solidFill>
                <a:latin typeface="SimSun"/>
                <a:ea typeface="SimSun"/>
                <a:cs typeface="SimSun"/>
                <a:sym typeface="SimSun"/>
              </a:rPr>
              <a:t>多为年轻地球创造论的学者所接受</a:t>
            </a:r>
            <a:endParaRPr b="1" dirty="0">
              <a:latin typeface="Arial" panose="020B0604020202020204" pitchFamily="34" charset="0"/>
              <a:cs typeface="Arial" panose="020B0604020202020204" pitchFamily="34" charset="0"/>
            </a:endParaRPr>
          </a:p>
          <a:p>
            <a:pPr marL="336550" marR="0" lvl="0" indent="-336550" algn="l" rtl="0">
              <a:spcBef>
                <a:spcPts val="560"/>
              </a:spcBef>
              <a:spcAft>
                <a:spcPts val="0"/>
              </a:spcAft>
              <a:buClr>
                <a:srgbClr val="FFFFCC"/>
              </a:buClr>
              <a:buSzPts val="2100"/>
              <a:buFont typeface="Noto Sans Symbols"/>
              <a:buChar char="●"/>
            </a:pPr>
            <a:r>
              <a:rPr lang="en-US" sz="2800" b="1" dirty="0" err="1">
                <a:solidFill>
                  <a:srgbClr val="FFFFFF"/>
                </a:solidFill>
                <a:latin typeface="SimSun"/>
                <a:ea typeface="SimSun"/>
                <a:cs typeface="SimSun"/>
                <a:sym typeface="SimSun"/>
              </a:rPr>
              <a:t>辩论的焦点</a:t>
            </a:r>
            <a:endParaRPr b="1" dirty="0">
              <a:latin typeface="Arial" panose="020B0604020202020204" pitchFamily="34" charset="0"/>
              <a:cs typeface="Arial" panose="020B0604020202020204" pitchFamily="34" charset="0"/>
            </a:endParaRPr>
          </a:p>
        </p:txBody>
      </p:sp>
      <p:pic>
        <p:nvPicPr>
          <p:cNvPr id="5940" name="Google Shape;5940;p729"/>
          <p:cNvPicPr preferRelativeResize="0"/>
          <p:nvPr/>
        </p:nvPicPr>
        <p:blipFill rotWithShape="1">
          <a:blip r:embed="rId3">
            <a:alphaModFix/>
          </a:blip>
          <a:srcRect/>
          <a:stretch/>
        </p:blipFill>
        <p:spPr>
          <a:xfrm>
            <a:off x="0" y="3711575"/>
            <a:ext cx="3352800" cy="3146425"/>
          </a:xfrm>
          <a:prstGeom prst="rect">
            <a:avLst/>
          </a:prstGeom>
          <a:noFill/>
          <a:ln>
            <a:noFill/>
          </a:ln>
        </p:spPr>
      </p:pic>
      <p:sp>
        <p:nvSpPr>
          <p:cNvPr id="5941" name="Google Shape;5941;p729"/>
          <p:cNvSpPr/>
          <p:nvPr/>
        </p:nvSpPr>
        <p:spPr>
          <a:xfrm>
            <a:off x="1905000" y="4953000"/>
            <a:ext cx="533400" cy="8382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39">
                                            <p:txEl>
                                              <p:pRg st="0" end="0"/>
                                            </p:txEl>
                                          </p:spTgt>
                                        </p:tgtEl>
                                        <p:attrNameLst>
                                          <p:attrName>style.visibility</p:attrName>
                                        </p:attrNameLst>
                                      </p:cBhvr>
                                      <p:to>
                                        <p:strVal val="visible"/>
                                      </p:to>
                                    </p:set>
                                    <p:animEffect transition="in" filter="fade">
                                      <p:cBhvr>
                                        <p:cTn id="7" dur="500"/>
                                        <p:tgtEl>
                                          <p:spTgt spid="5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39">
                                            <p:txEl>
                                              <p:pRg st="1" end="1"/>
                                            </p:txEl>
                                          </p:spTgt>
                                        </p:tgtEl>
                                        <p:attrNameLst>
                                          <p:attrName>style.visibility</p:attrName>
                                        </p:attrNameLst>
                                      </p:cBhvr>
                                      <p:to>
                                        <p:strVal val="visible"/>
                                      </p:to>
                                    </p:set>
                                    <p:animEffect transition="in" filter="fade">
                                      <p:cBhvr>
                                        <p:cTn id="12" dur="500"/>
                                        <p:tgtEl>
                                          <p:spTgt spid="5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39">
                                            <p:txEl>
                                              <p:pRg st="2" end="2"/>
                                            </p:txEl>
                                          </p:spTgt>
                                        </p:tgtEl>
                                        <p:attrNameLst>
                                          <p:attrName>style.visibility</p:attrName>
                                        </p:attrNameLst>
                                      </p:cBhvr>
                                      <p:to>
                                        <p:strVal val="visible"/>
                                      </p:to>
                                    </p:set>
                                    <p:animEffect transition="in" filter="fade">
                                      <p:cBhvr>
                                        <p:cTn id="17" dur="500"/>
                                        <p:tgtEl>
                                          <p:spTgt spid="5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39">
                                            <p:txEl>
                                              <p:pRg st="3" end="3"/>
                                            </p:txEl>
                                          </p:spTgt>
                                        </p:tgtEl>
                                        <p:attrNameLst>
                                          <p:attrName>style.visibility</p:attrName>
                                        </p:attrNameLst>
                                      </p:cBhvr>
                                      <p:to>
                                        <p:strVal val="visible"/>
                                      </p:to>
                                    </p:set>
                                    <p:animEffect transition="in" filter="fade">
                                      <p:cBhvr>
                                        <p:cTn id="22" dur="500"/>
                                        <p:tgtEl>
                                          <p:spTgt spid="59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39">
                                            <p:txEl>
                                              <p:pRg st="4" end="4"/>
                                            </p:txEl>
                                          </p:spTgt>
                                        </p:tgtEl>
                                        <p:attrNameLst>
                                          <p:attrName>style.visibility</p:attrName>
                                        </p:attrNameLst>
                                      </p:cBhvr>
                                      <p:to>
                                        <p:strVal val="visible"/>
                                      </p:to>
                                    </p:set>
                                    <p:animEffect transition="in" filter="fade">
                                      <p:cBhvr>
                                        <p:cTn id="27" dur="500"/>
                                        <p:tgtEl>
                                          <p:spTgt spid="59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39">
                                            <p:txEl>
                                              <p:pRg st="5" end="5"/>
                                            </p:txEl>
                                          </p:spTgt>
                                        </p:tgtEl>
                                        <p:attrNameLst>
                                          <p:attrName>style.visibility</p:attrName>
                                        </p:attrNameLst>
                                      </p:cBhvr>
                                      <p:to>
                                        <p:strVal val="visible"/>
                                      </p:to>
                                    </p:set>
                                    <p:animEffect transition="in" filter="fade">
                                      <p:cBhvr>
                                        <p:cTn id="32" dur="500"/>
                                        <p:tgtEl>
                                          <p:spTgt spid="5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5946"/>
        <p:cNvGrpSpPr/>
        <p:nvPr/>
      </p:nvGrpSpPr>
      <p:grpSpPr>
        <a:xfrm>
          <a:off x="0" y="0"/>
          <a:ext cx="0" cy="0"/>
          <a:chOff x="0" y="0"/>
          <a:chExt cx="0" cy="0"/>
        </a:xfrm>
      </p:grpSpPr>
      <p:pic>
        <p:nvPicPr>
          <p:cNvPr id="5947" name="Google Shape;5947;p730"/>
          <p:cNvPicPr preferRelativeResize="0"/>
          <p:nvPr/>
        </p:nvPicPr>
        <p:blipFill rotWithShape="1">
          <a:blip r:embed="rId3">
            <a:alphaModFix/>
          </a:blip>
          <a:srcRect/>
          <a:stretch/>
        </p:blipFill>
        <p:spPr>
          <a:xfrm>
            <a:off x="6399213" y="2425700"/>
            <a:ext cx="2852737" cy="4432300"/>
          </a:xfrm>
          <a:prstGeom prst="rect">
            <a:avLst/>
          </a:prstGeom>
          <a:noFill/>
          <a:ln>
            <a:noFill/>
          </a:ln>
        </p:spPr>
      </p:pic>
      <p:sp>
        <p:nvSpPr>
          <p:cNvPr id="5948" name="Google Shape;5948;p730"/>
          <p:cNvSpPr/>
          <p:nvPr/>
        </p:nvSpPr>
        <p:spPr>
          <a:xfrm>
            <a:off x="3419475" y="0"/>
            <a:ext cx="1524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949" name="Google Shape;5949;p730"/>
          <p:cNvSpPr/>
          <p:nvPr/>
        </p:nvSpPr>
        <p:spPr>
          <a:xfrm rot="5400000">
            <a:off x="4495800" y="-3200400"/>
            <a:ext cx="152400" cy="914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950" name="Google Shape;5950;p730"/>
          <p:cNvSpPr txBox="1">
            <a:spLocks noGrp="1"/>
          </p:cNvSpPr>
          <p:nvPr>
            <p:ph type="title"/>
          </p:nvPr>
        </p:nvSpPr>
        <p:spPr>
          <a:xfrm>
            <a:off x="381000" y="304800"/>
            <a:ext cx="7772400" cy="762000"/>
          </a:xfrm>
          <a:prstGeom prst="rect">
            <a:avLst/>
          </a:prstGeom>
          <a:solidFill>
            <a:schemeClr val="dk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err="1">
                <a:solidFill>
                  <a:schemeClr val="lt1"/>
                </a:solidFill>
                <a:sym typeface="Times New Roman"/>
              </a:rPr>
              <a:t>福音派内部的两大阵营</a:t>
            </a:r>
            <a:endParaRPr dirty="0"/>
          </a:p>
        </p:txBody>
      </p:sp>
      <p:sp>
        <p:nvSpPr>
          <p:cNvPr id="5951" name="Google Shape;5951;p730"/>
          <p:cNvSpPr txBox="1"/>
          <p:nvPr/>
        </p:nvSpPr>
        <p:spPr>
          <a:xfrm>
            <a:off x="8459788" y="0"/>
            <a:ext cx="658812"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70d</a:t>
            </a:r>
            <a:endParaRPr b="1" dirty="0">
              <a:latin typeface="Arial" panose="020B0604020202020204" pitchFamily="34" charset="0"/>
              <a:cs typeface="Arial" panose="020B0604020202020204" pitchFamily="34" charset="0"/>
            </a:endParaRPr>
          </a:p>
        </p:txBody>
      </p:sp>
      <p:sp>
        <p:nvSpPr>
          <p:cNvPr id="5952" name="Google Shape;5952;p730"/>
          <p:cNvSpPr/>
          <p:nvPr/>
        </p:nvSpPr>
        <p:spPr>
          <a:xfrm>
            <a:off x="3519488" y="1738313"/>
            <a:ext cx="4724400" cy="51054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创世研究院</a:t>
            </a:r>
            <a:endParaRPr b="1" dirty="0">
              <a:latin typeface="Arial" panose="020B0604020202020204" pitchFamily="34" charset="0"/>
              <a:cs typeface="Arial" panose="020B0604020202020204" pitchFamily="34" charset="0"/>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亨利</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a:t>
            </a: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约翰莫里斯</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杜恩基什</a:t>
            </a:r>
            <a:endParaRPr b="1" dirty="0">
              <a:latin typeface="Arial" panose="020B0604020202020204" pitchFamily="34" charset="0"/>
              <a:cs typeface="Arial" panose="020B0604020202020204" pitchFamily="34" charset="0"/>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约瑟夫</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迪劳</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肯汉姆</a:t>
            </a:r>
            <a:endParaRPr b="1" dirty="0">
              <a:latin typeface="Arial" panose="020B0604020202020204" pitchFamily="34" charset="0"/>
              <a:cs typeface="Arial" panose="020B0604020202020204" pitchFamily="34" charset="0"/>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年轻地球创造论支持者</a:t>
            </a:r>
            <a:endParaRPr b="1" dirty="0">
              <a:latin typeface="Arial" panose="020B0604020202020204" pitchFamily="34" charset="0"/>
              <a:cs typeface="Arial" panose="020B0604020202020204" pitchFamily="34" charset="0"/>
            </a:endParaRPr>
          </a:p>
          <a:p>
            <a:pPr marL="342900" marR="0" lvl="0" indent="-342900" algn="l" rtl="0">
              <a:spcBef>
                <a:spcPts val="48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24小时每天创造论支持者</a:t>
            </a:r>
            <a:endParaRPr b="1" dirty="0">
              <a:latin typeface="Arial" panose="020B0604020202020204" pitchFamily="34" charset="0"/>
              <a:cs typeface="Arial" panose="020B0604020202020204" pitchFamily="34" charset="0"/>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全球性洪水理论支持者</a:t>
            </a:r>
            <a:endParaRPr b="1" dirty="0">
              <a:latin typeface="Arial" panose="020B0604020202020204" pitchFamily="34" charset="0"/>
              <a:cs typeface="Arial" panose="020B0604020202020204" pitchFamily="34" charset="0"/>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水汽罩理论支持者</a:t>
            </a:r>
            <a:endParaRPr b="1" dirty="0">
              <a:latin typeface="Arial" panose="020B0604020202020204" pitchFamily="34" charset="0"/>
              <a:cs typeface="Arial" panose="020B0604020202020204" pitchFamily="34" charset="0"/>
            </a:endParaRPr>
          </a:p>
          <a:p>
            <a:pPr marL="342900" marR="0" lvl="0" indent="-342900" algn="l" rtl="0">
              <a:spcBef>
                <a:spcPts val="360"/>
              </a:spcBef>
              <a:spcAft>
                <a:spcPts val="0"/>
              </a:spcAft>
              <a:buNone/>
            </a:pPr>
            <a:endParaRPr sz="18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00"/>
              </a:spcBef>
              <a:spcAft>
                <a:spcPts val="0"/>
              </a:spcAft>
              <a:buNone/>
            </a:pPr>
            <a:r>
              <a:rPr lang="en-US" sz="2000" b="1" dirty="0" err="1">
                <a:solidFill>
                  <a:srgbClr val="FFFFFF"/>
                </a:solidFill>
                <a:latin typeface="Arial" panose="020B0604020202020204" pitchFamily="34" charset="0"/>
                <a:ea typeface="Times New Roman"/>
                <a:cs typeface="Arial" panose="020B0604020202020204" pitchFamily="34" charset="0"/>
                <a:sym typeface="Times New Roman"/>
              </a:rPr>
              <a:t>answersingenesis.org</a:t>
            </a:r>
            <a:endParaRPr b="1" dirty="0">
              <a:latin typeface="Arial" panose="020B0604020202020204" pitchFamily="34" charset="0"/>
              <a:cs typeface="Arial" panose="020B0604020202020204" pitchFamily="34" charset="0"/>
            </a:endParaRPr>
          </a:p>
          <a:p>
            <a:pPr marL="342900" marR="0" lvl="0" indent="-342900" algn="l" rtl="0">
              <a:spcBef>
                <a:spcPts val="400"/>
              </a:spcBef>
              <a:spcAft>
                <a:spcPts val="0"/>
              </a:spcAft>
              <a:buNone/>
            </a:pPr>
            <a:r>
              <a:rPr lang="en-US" sz="2000" b="1" dirty="0" err="1">
                <a:solidFill>
                  <a:srgbClr val="FFFFFF"/>
                </a:solidFill>
                <a:latin typeface="Arial" panose="020B0604020202020204" pitchFamily="34" charset="0"/>
                <a:ea typeface="Times New Roman"/>
                <a:cs typeface="Arial" panose="020B0604020202020204" pitchFamily="34" charset="0"/>
                <a:sym typeface="Times New Roman"/>
              </a:rPr>
              <a:t>genesispark.org</a:t>
            </a:r>
            <a:endParaRPr b="1" dirty="0">
              <a:latin typeface="Arial" panose="020B0604020202020204" pitchFamily="34" charset="0"/>
              <a:cs typeface="Arial" panose="020B0604020202020204" pitchFamily="34" charset="0"/>
            </a:endParaRPr>
          </a:p>
          <a:p>
            <a:pPr marL="342900" marR="0" lvl="0" indent="-342900" algn="l" rtl="0">
              <a:spcBef>
                <a:spcPts val="400"/>
              </a:spcBef>
              <a:spcAft>
                <a:spcPts val="0"/>
              </a:spcAft>
              <a:buNone/>
            </a:pPr>
            <a:r>
              <a:rPr lang="en-US" sz="2000" b="1" dirty="0" err="1">
                <a:solidFill>
                  <a:srgbClr val="FFFFFF"/>
                </a:solidFill>
                <a:latin typeface="Arial" panose="020B0604020202020204" pitchFamily="34" charset="0"/>
                <a:ea typeface="Times New Roman"/>
                <a:cs typeface="Arial" panose="020B0604020202020204" pitchFamily="34" charset="0"/>
                <a:sym typeface="Times New Roman"/>
              </a:rPr>
              <a:t>icr.org</a:t>
            </a:r>
            <a:r>
              <a:rPr lang="en-US" sz="2000" b="1" dirty="0">
                <a:solidFill>
                  <a:srgbClr val="FFFFFF"/>
                </a:solidFill>
                <a:latin typeface="Arial" panose="020B0604020202020204" pitchFamily="34" charset="0"/>
                <a:ea typeface="Times New Roman"/>
                <a:cs typeface="Arial" panose="020B0604020202020204" pitchFamily="34" charset="0"/>
                <a:sym typeface="Times New Roman"/>
              </a:rPr>
              <a:t> critiques Ross at:</a:t>
            </a: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00"/>
              </a:spcBef>
              <a:spcAft>
                <a:spcPts val="0"/>
              </a:spcAft>
              <a:buNone/>
            </a:pPr>
            <a:r>
              <a:rPr lang="en-US" sz="2000" b="1" dirty="0" err="1">
                <a:solidFill>
                  <a:srgbClr val="FFFFFF"/>
                </a:solidFill>
                <a:latin typeface="Arial" panose="020B0604020202020204" pitchFamily="34" charset="0"/>
                <a:ea typeface="Times New Roman"/>
                <a:cs typeface="Arial" panose="020B0604020202020204" pitchFamily="34" charset="0"/>
                <a:sym typeface="Times New Roman"/>
              </a:rPr>
              <a:t>icr.org</a:t>
            </a:r>
            <a:r>
              <a:rPr lang="en-US" sz="2000" b="1" dirty="0">
                <a:solidFill>
                  <a:srgbClr val="FFFFFF"/>
                </a:solidFill>
                <a:latin typeface="Arial" panose="020B0604020202020204" pitchFamily="34" charset="0"/>
                <a:ea typeface="Times New Roman"/>
                <a:cs typeface="Arial" panose="020B0604020202020204" pitchFamily="34" charset="0"/>
                <a:sym typeface="Times New Roman"/>
              </a:rPr>
              <a:t>/pubs/imp/imp-217.htm</a:t>
            </a:r>
            <a:endParaRPr b="1" dirty="0">
              <a:latin typeface="Arial" panose="020B0604020202020204" pitchFamily="34" charset="0"/>
              <a:cs typeface="Arial" panose="020B0604020202020204" pitchFamily="34" charset="0"/>
            </a:endParaRPr>
          </a:p>
        </p:txBody>
      </p:sp>
      <p:sp>
        <p:nvSpPr>
          <p:cNvPr id="5953" name="Google Shape;5953;p730"/>
          <p:cNvSpPr/>
          <p:nvPr/>
        </p:nvSpPr>
        <p:spPr>
          <a:xfrm>
            <a:off x="152400" y="1752600"/>
            <a:ext cx="3340100" cy="4800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相信的原因（机构</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a:t>
            </a: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休・罗斯</a:t>
            </a: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瓦特</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布朗</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 </a:t>
            </a: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老年地球创造论支持者</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 </a:t>
            </a: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渐进创造论支持者</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 </a:t>
            </a: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区域性洪水理论支持者</a:t>
            </a: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 </a:t>
            </a: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8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洪水即雨水理论支持者</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00"/>
              </a:spcBef>
              <a:spcAft>
                <a:spcPts val="0"/>
              </a:spcAft>
              <a:buNone/>
            </a:pP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a:p>
            <a:pPr marL="342900" marR="0" lvl="0" indent="-342900" algn="l" rtl="0">
              <a:spcBef>
                <a:spcPts val="400"/>
              </a:spcBef>
              <a:spcAft>
                <a:spcPts val="0"/>
              </a:spcAft>
              <a:buNone/>
            </a:pPr>
            <a:r>
              <a:rPr lang="en-US" sz="2000" b="1" dirty="0" err="1">
                <a:solidFill>
                  <a:srgbClr val="FFFFFF"/>
                </a:solidFill>
                <a:latin typeface="Arial" panose="020B0604020202020204" pitchFamily="34" charset="0"/>
                <a:ea typeface="Times New Roman"/>
                <a:cs typeface="Arial" panose="020B0604020202020204" pitchFamily="34" charset="0"/>
                <a:sym typeface="Times New Roman"/>
              </a:rPr>
              <a:t>reasons.org</a:t>
            </a:r>
            <a:endParaRPr b="1" dirty="0">
              <a:latin typeface="Arial" panose="020B0604020202020204" pitchFamily="34" charset="0"/>
              <a:cs typeface="Arial" panose="020B0604020202020204" pitchFamily="34" charset="0"/>
            </a:endParaRPr>
          </a:p>
          <a:p>
            <a:pPr marL="342900" marR="0" lvl="0" indent="-342900" algn="l" rtl="0">
              <a:spcBef>
                <a:spcPts val="400"/>
              </a:spcBef>
              <a:spcAft>
                <a:spcPts val="0"/>
              </a:spcAft>
              <a:buNone/>
            </a:pPr>
            <a:r>
              <a:rPr lang="en-US" sz="2000" b="1" dirty="0" err="1">
                <a:solidFill>
                  <a:srgbClr val="FFFFFF"/>
                </a:solidFill>
                <a:latin typeface="Arial" panose="020B0604020202020204" pitchFamily="34" charset="0"/>
                <a:ea typeface="Times New Roman"/>
                <a:cs typeface="Arial" panose="020B0604020202020204" pitchFamily="34" charset="0"/>
                <a:sym typeface="Times New Roman"/>
              </a:rPr>
              <a:t>godandscience.org</a:t>
            </a:r>
            <a:endParaRPr b="1" dirty="0">
              <a:latin typeface="Arial" panose="020B0604020202020204" pitchFamily="34" charset="0"/>
              <a:cs typeface="Arial" panose="020B0604020202020204" pitchFamily="34" charset="0"/>
            </a:endParaRPr>
          </a:p>
          <a:p>
            <a:pPr marL="342900" marR="0" lvl="0" indent="-342900" algn="l" rtl="0">
              <a:spcBef>
                <a:spcPts val="400"/>
              </a:spcBef>
              <a:spcAft>
                <a:spcPts val="0"/>
              </a:spcAft>
              <a:buNone/>
            </a:pPr>
            <a:r>
              <a:rPr lang="en-US" sz="2000" b="1" dirty="0" err="1">
                <a:solidFill>
                  <a:srgbClr val="FFFFFF"/>
                </a:solidFill>
                <a:latin typeface="Arial" panose="020B0604020202020204" pitchFamily="34" charset="0"/>
                <a:ea typeface="Times New Roman"/>
                <a:cs typeface="Arial" panose="020B0604020202020204" pitchFamily="34" charset="0"/>
                <a:sym typeface="Times New Roman"/>
              </a:rPr>
              <a:t>creationscience.com</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48"/>
                                        </p:tgtEl>
                                        <p:attrNameLst>
                                          <p:attrName>style.visibility</p:attrName>
                                        </p:attrNameLst>
                                      </p:cBhvr>
                                      <p:to>
                                        <p:strVal val="visible"/>
                                      </p:to>
                                    </p:set>
                                    <p:animEffect transition="in" filter="fade">
                                      <p:cBhvr>
                                        <p:cTn id="7" dur="500"/>
                                        <p:tgtEl>
                                          <p:spTgt spid="59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53">
                                            <p:txEl>
                                              <p:pRg st="0" end="0"/>
                                            </p:txEl>
                                          </p:spTgt>
                                        </p:tgtEl>
                                        <p:attrNameLst>
                                          <p:attrName>style.visibility</p:attrName>
                                        </p:attrNameLst>
                                      </p:cBhvr>
                                      <p:to>
                                        <p:strVal val="visible"/>
                                      </p:to>
                                    </p:set>
                                    <p:animEffect transition="in" filter="fade">
                                      <p:cBhvr>
                                        <p:cTn id="12" dur="500"/>
                                        <p:tgtEl>
                                          <p:spTgt spid="595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53">
                                            <p:txEl>
                                              <p:pRg st="1" end="1"/>
                                            </p:txEl>
                                          </p:spTgt>
                                        </p:tgtEl>
                                        <p:attrNameLst>
                                          <p:attrName>style.visibility</p:attrName>
                                        </p:attrNameLst>
                                      </p:cBhvr>
                                      <p:to>
                                        <p:strVal val="visible"/>
                                      </p:to>
                                    </p:set>
                                    <p:animEffect transition="in" filter="fade">
                                      <p:cBhvr>
                                        <p:cTn id="17" dur="500"/>
                                        <p:tgtEl>
                                          <p:spTgt spid="595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53">
                                            <p:txEl>
                                              <p:pRg st="2" end="2"/>
                                            </p:txEl>
                                          </p:spTgt>
                                        </p:tgtEl>
                                        <p:attrNameLst>
                                          <p:attrName>style.visibility</p:attrName>
                                        </p:attrNameLst>
                                      </p:cBhvr>
                                      <p:to>
                                        <p:strVal val="visible"/>
                                      </p:to>
                                    </p:set>
                                    <p:animEffect transition="in" filter="fade">
                                      <p:cBhvr>
                                        <p:cTn id="22" dur="500"/>
                                        <p:tgtEl>
                                          <p:spTgt spid="595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53">
                                            <p:txEl>
                                              <p:pRg st="3" end="3"/>
                                            </p:txEl>
                                          </p:spTgt>
                                        </p:tgtEl>
                                        <p:attrNameLst>
                                          <p:attrName>style.visibility</p:attrName>
                                        </p:attrNameLst>
                                      </p:cBhvr>
                                      <p:to>
                                        <p:strVal val="visible"/>
                                      </p:to>
                                    </p:set>
                                    <p:animEffect transition="in" filter="fade">
                                      <p:cBhvr>
                                        <p:cTn id="27" dur="500"/>
                                        <p:tgtEl>
                                          <p:spTgt spid="595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953">
                                            <p:txEl>
                                              <p:pRg st="4" end="4"/>
                                            </p:txEl>
                                          </p:spTgt>
                                        </p:tgtEl>
                                        <p:attrNameLst>
                                          <p:attrName>style.visibility</p:attrName>
                                        </p:attrNameLst>
                                      </p:cBhvr>
                                      <p:to>
                                        <p:strVal val="visible"/>
                                      </p:to>
                                    </p:set>
                                    <p:animEffect transition="in" filter="fade">
                                      <p:cBhvr>
                                        <p:cTn id="32" dur="500"/>
                                        <p:tgtEl>
                                          <p:spTgt spid="595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953">
                                            <p:txEl>
                                              <p:pRg st="5" end="5"/>
                                            </p:txEl>
                                          </p:spTgt>
                                        </p:tgtEl>
                                        <p:attrNameLst>
                                          <p:attrName>style.visibility</p:attrName>
                                        </p:attrNameLst>
                                      </p:cBhvr>
                                      <p:to>
                                        <p:strVal val="visible"/>
                                      </p:to>
                                    </p:set>
                                    <p:animEffect transition="in" filter="fade">
                                      <p:cBhvr>
                                        <p:cTn id="37" dur="500"/>
                                        <p:tgtEl>
                                          <p:spTgt spid="595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53">
                                            <p:txEl>
                                              <p:pRg st="6" end="6"/>
                                            </p:txEl>
                                          </p:spTgt>
                                        </p:tgtEl>
                                        <p:attrNameLst>
                                          <p:attrName>style.visibility</p:attrName>
                                        </p:attrNameLst>
                                      </p:cBhvr>
                                      <p:to>
                                        <p:strVal val="visible"/>
                                      </p:to>
                                    </p:set>
                                    <p:animEffect transition="in" filter="fade">
                                      <p:cBhvr>
                                        <p:cTn id="42" dur="500"/>
                                        <p:tgtEl>
                                          <p:spTgt spid="595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953">
                                            <p:txEl>
                                              <p:pRg st="7" end="7"/>
                                            </p:txEl>
                                          </p:spTgt>
                                        </p:tgtEl>
                                        <p:attrNameLst>
                                          <p:attrName>style.visibility</p:attrName>
                                        </p:attrNameLst>
                                      </p:cBhvr>
                                      <p:to>
                                        <p:strVal val="visible"/>
                                      </p:to>
                                    </p:set>
                                    <p:animEffect transition="in" filter="fade">
                                      <p:cBhvr>
                                        <p:cTn id="47" dur="500"/>
                                        <p:tgtEl>
                                          <p:spTgt spid="595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53">
                                            <p:txEl>
                                              <p:pRg st="8" end="8"/>
                                            </p:txEl>
                                          </p:spTgt>
                                        </p:tgtEl>
                                        <p:attrNameLst>
                                          <p:attrName>style.visibility</p:attrName>
                                        </p:attrNameLst>
                                      </p:cBhvr>
                                      <p:to>
                                        <p:strVal val="visible"/>
                                      </p:to>
                                    </p:set>
                                    <p:animEffect transition="in" filter="fade">
                                      <p:cBhvr>
                                        <p:cTn id="52" dur="500"/>
                                        <p:tgtEl>
                                          <p:spTgt spid="595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953">
                                            <p:txEl>
                                              <p:pRg st="9" end="9"/>
                                            </p:txEl>
                                          </p:spTgt>
                                        </p:tgtEl>
                                        <p:attrNameLst>
                                          <p:attrName>style.visibility</p:attrName>
                                        </p:attrNameLst>
                                      </p:cBhvr>
                                      <p:to>
                                        <p:strVal val="visible"/>
                                      </p:to>
                                    </p:set>
                                    <p:animEffect transition="in" filter="fade">
                                      <p:cBhvr>
                                        <p:cTn id="57" dur="500"/>
                                        <p:tgtEl>
                                          <p:spTgt spid="595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953">
                                            <p:txEl>
                                              <p:pRg st="10" end="10"/>
                                            </p:txEl>
                                          </p:spTgt>
                                        </p:tgtEl>
                                        <p:attrNameLst>
                                          <p:attrName>style.visibility</p:attrName>
                                        </p:attrNameLst>
                                      </p:cBhvr>
                                      <p:to>
                                        <p:strVal val="visible"/>
                                      </p:to>
                                    </p:set>
                                    <p:animEffect transition="in" filter="fade">
                                      <p:cBhvr>
                                        <p:cTn id="62" dur="500"/>
                                        <p:tgtEl>
                                          <p:spTgt spid="5953">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52">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952">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952">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952">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952">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952">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952">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952">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952">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952">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5952">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5952">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5958"/>
        <p:cNvGrpSpPr/>
        <p:nvPr/>
      </p:nvGrpSpPr>
      <p:grpSpPr>
        <a:xfrm>
          <a:off x="0" y="0"/>
          <a:ext cx="0" cy="0"/>
          <a:chOff x="0" y="0"/>
          <a:chExt cx="0" cy="0"/>
        </a:xfrm>
      </p:grpSpPr>
      <p:sp>
        <p:nvSpPr>
          <p:cNvPr id="5959" name="Google Shape;5959;p731"/>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solidFill>
                  <a:schemeClr val="lt1"/>
                </a:solidFill>
                <a:latin typeface="Arial" panose="020B0604020202020204" pitchFamily="34" charset="0"/>
                <a:cs typeface="Arial" panose="020B0604020202020204" pitchFamily="34" charset="0"/>
                <a:sym typeface="Arial"/>
              </a:rPr>
              <a:t>The 24-Hour View</a:t>
            </a:r>
            <a:endParaRPr b="1" dirty="0">
              <a:latin typeface="Arial" panose="020B0604020202020204" pitchFamily="34" charset="0"/>
              <a:cs typeface="Arial" panose="020B0604020202020204" pitchFamily="34" charset="0"/>
              <a:sym typeface="Arial"/>
            </a:endParaRPr>
          </a:p>
        </p:txBody>
      </p:sp>
      <p:pic>
        <p:nvPicPr>
          <p:cNvPr id="5960" name="Google Shape;5960;p731"/>
          <p:cNvPicPr preferRelativeResize="0"/>
          <p:nvPr/>
        </p:nvPicPr>
        <p:blipFill rotWithShape="1">
          <a:blip r:embed="rId3">
            <a:alphaModFix/>
          </a:blip>
          <a:srcRect/>
          <a:stretch/>
        </p:blipFill>
        <p:spPr>
          <a:xfrm>
            <a:off x="1295400" y="-152400"/>
            <a:ext cx="6018213" cy="7162800"/>
          </a:xfrm>
          <a:prstGeom prst="rect">
            <a:avLst/>
          </a:prstGeom>
          <a:noFill/>
          <a:ln>
            <a:noFill/>
          </a:ln>
        </p:spPr>
      </p:pic>
      <p:sp>
        <p:nvSpPr>
          <p:cNvPr id="9" name="Google Shape;5961;p731">
            <a:extLst>
              <a:ext uri="{FF2B5EF4-FFF2-40B4-BE49-F238E27FC236}">
                <a16:creationId xmlns:a16="http://schemas.microsoft.com/office/drawing/2014/main" id="{CD279D48-1C4A-CD48-9A10-3DBF6E57137F}"/>
              </a:ext>
            </a:extLst>
          </p:cNvPr>
          <p:cNvSpPr/>
          <p:nvPr/>
        </p:nvSpPr>
        <p:spPr>
          <a:xfrm>
            <a:off x="4643438" y="2492375"/>
            <a:ext cx="1944687" cy="1296988"/>
          </a:xfrm>
          <a:prstGeom prst="wedgeRoundRectCallout">
            <a:avLst>
              <a:gd name="adj1" fmla="val 58378"/>
              <a:gd name="adj2" fmla="val 34115"/>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b="1" dirty="0">
              <a:latin typeface="Arial" panose="020B0604020202020204" pitchFamily="34" charset="0"/>
              <a:cs typeface="Arial" panose="020B0604020202020204" pitchFamily="34" charset="0"/>
            </a:endParaRPr>
          </a:p>
        </p:txBody>
      </p:sp>
      <p:sp>
        <p:nvSpPr>
          <p:cNvPr id="10" name="Google Shape;5963;p731">
            <a:extLst>
              <a:ext uri="{FF2B5EF4-FFF2-40B4-BE49-F238E27FC236}">
                <a16:creationId xmlns:a16="http://schemas.microsoft.com/office/drawing/2014/main" id="{153F1D50-2FD6-B141-98BC-7EB3E9027C02}"/>
              </a:ext>
            </a:extLst>
          </p:cNvPr>
          <p:cNvSpPr/>
          <p:nvPr/>
        </p:nvSpPr>
        <p:spPr>
          <a:xfrm>
            <a:off x="5148263" y="4221163"/>
            <a:ext cx="1511300" cy="1223962"/>
          </a:xfrm>
          <a:prstGeom prst="wedgeRoundRectCallout">
            <a:avLst>
              <a:gd name="adj1" fmla="val -85187"/>
              <a:gd name="adj2" fmla="val -5821"/>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b="1" dirty="0">
              <a:latin typeface="Arial" panose="020B0604020202020204" pitchFamily="34" charset="0"/>
              <a:cs typeface="Arial" panose="020B0604020202020204" pitchFamily="34" charset="0"/>
            </a:endParaRPr>
          </a:p>
        </p:txBody>
      </p:sp>
      <p:sp>
        <p:nvSpPr>
          <p:cNvPr id="5961" name="Google Shape;5961;p731"/>
          <p:cNvSpPr/>
          <p:nvPr/>
        </p:nvSpPr>
        <p:spPr>
          <a:xfrm>
            <a:off x="4643438" y="2492375"/>
            <a:ext cx="1944687" cy="1296988"/>
          </a:xfrm>
          <a:prstGeom prst="wedgeRoundRectCallout">
            <a:avLst>
              <a:gd name="adj1" fmla="val 58378"/>
              <a:gd name="adj2" fmla="val 34115"/>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000000"/>
                </a:solidFill>
                <a:latin typeface="Arial" panose="020B0604020202020204" pitchFamily="34" charset="0"/>
                <a:cs typeface="Arial" panose="020B0604020202020204" pitchFamily="34" charset="0"/>
                <a:sym typeface="Arial"/>
              </a:rPr>
              <a:t>哪，你現在要做什麼呢</a:t>
            </a:r>
            <a:r>
              <a:rPr lang="en-US" sz="2400" b="1" dirty="0">
                <a:solidFill>
                  <a:srgbClr val="000000"/>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5963" name="Google Shape;5963;p731"/>
          <p:cNvSpPr/>
          <p:nvPr/>
        </p:nvSpPr>
        <p:spPr>
          <a:xfrm>
            <a:off x="5148263" y="4221163"/>
            <a:ext cx="1511300" cy="1223962"/>
          </a:xfrm>
          <a:prstGeom prst="wedgeRoundRectCallout">
            <a:avLst>
              <a:gd name="adj1" fmla="val -85187"/>
              <a:gd name="adj2" fmla="val -5821"/>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000000"/>
                </a:solidFill>
                <a:latin typeface="Arial" panose="020B0604020202020204" pitchFamily="34" charset="0"/>
                <a:cs typeface="Arial" panose="020B0604020202020204" pitchFamily="34" charset="0"/>
                <a:sym typeface="Arial"/>
              </a:rPr>
              <a:t>我要稱它為一天</a:t>
            </a:r>
            <a:r>
              <a:rPr lang="en-US" sz="2400" b="1" dirty="0">
                <a:solidFill>
                  <a:srgbClr val="000000"/>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5965" name="Google Shape;5965;p731"/>
          <p:cNvSpPr/>
          <p:nvPr/>
        </p:nvSpPr>
        <p:spPr>
          <a:xfrm>
            <a:off x="3276600" y="260350"/>
            <a:ext cx="4319588" cy="2016125"/>
          </a:xfrm>
          <a:prstGeom prst="wedgeRoundRectCallout">
            <a:avLst>
              <a:gd name="adj1" fmla="val -28630"/>
              <a:gd name="adj2" fmla="val 75514"/>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000000"/>
                </a:solidFill>
                <a:latin typeface="Arial" panose="020B0604020202020204" pitchFamily="34" charset="0"/>
                <a:cs typeface="Arial" panose="020B0604020202020204" pitchFamily="34" charset="0"/>
                <a:sym typeface="Arial"/>
              </a:rPr>
              <a:t>呀，我剛剛在地上造了以24小時為期的白晝和黑夜。</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1" grpId="0" animBg="1"/>
      <p:bldP spid="59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dirty="0">
                <a:solidFill>
                  <a:schemeClr val="dk1"/>
                </a:solidFill>
              </a:rPr>
            </a:br>
            <a:r>
              <a:rPr lang="zh-CN" altLang="en-US" sz="5400" dirty="0">
                <a:solidFill>
                  <a:schemeClr val="dk1"/>
                </a:solidFill>
              </a:rPr>
              <a:t>让我们一起考察经文</a:t>
            </a:r>
            <a:br>
              <a:rPr lang="zh-CN" altLang="en-US" sz="5400" dirty="0">
                <a:solidFill>
                  <a:schemeClr val="dk1"/>
                </a:solidFill>
              </a:rPr>
            </a:br>
            <a:endParaRPr sz="5400"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algn="ctr">
              <a:buSzPts val="5400"/>
            </a:pPr>
            <a:r>
              <a:rPr lang="zh-CN" altLang="en-US" sz="5400" b="1" dirty="0">
                <a:latin typeface="Arial" panose="020B0604020202020204" pitchFamily="34" charset="0"/>
                <a:cs typeface="Arial" panose="020B0604020202020204" pitchFamily="34" charset="0"/>
              </a:rPr>
              <a:t>圣经：</a:t>
            </a:r>
            <a:endParaRPr lang="en-US" altLang="zh-CN" sz="5400" b="1" dirty="0">
              <a:latin typeface="Arial" panose="020B0604020202020204" pitchFamily="34" charset="0"/>
              <a:cs typeface="Arial" panose="020B0604020202020204" pitchFamily="34" charset="0"/>
            </a:endParaRPr>
          </a:p>
          <a:p>
            <a:pPr algn="ctr">
              <a:buSzPts val="5400"/>
            </a:pPr>
            <a:r>
              <a:rPr lang="zh-CN" altLang="en-US" sz="5400" b="1" dirty="0">
                <a:latin typeface="Arial" panose="020B0604020202020204" pitchFamily="34" charset="0"/>
                <a:cs typeface="Arial" panose="020B0604020202020204" pitchFamily="34" charset="0"/>
              </a:rPr>
              <a:t>每一卷书</a:t>
            </a:r>
            <a:endParaRPr b="1" dirty="0">
              <a:latin typeface="Arial" panose="020B0604020202020204" pitchFamily="34" charset="0"/>
              <a:cs typeface="Arial" panose="020B0604020202020204" pitchFamily="34" charset="0"/>
            </a:endParaRPr>
          </a:p>
        </p:txBody>
      </p:sp>
      <p:sp>
        <p:nvSpPr>
          <p:cNvPr id="4414" name="Google Shape;4414;p615"/>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创世记</a:t>
            </a:r>
            <a:endParaRPr sz="4800" b="1" u="none" strike="noStrike" cap="none"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5970"/>
        <p:cNvGrpSpPr/>
        <p:nvPr/>
      </p:nvGrpSpPr>
      <p:grpSpPr>
        <a:xfrm>
          <a:off x="0" y="0"/>
          <a:ext cx="0" cy="0"/>
          <a:chOff x="0" y="0"/>
          <a:chExt cx="0" cy="0"/>
        </a:xfrm>
      </p:grpSpPr>
      <p:pic>
        <p:nvPicPr>
          <p:cNvPr id="5971" name="Google Shape;5971;p732"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5972" name="Google Shape;5972;p732"/>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dirty="0">
                <a:solidFill>
                  <a:schemeClr val="lt1"/>
                </a:solidFill>
                <a:sym typeface="Arial"/>
              </a:rPr>
              <a:t>为何是24小时?</a:t>
            </a:r>
            <a:endParaRPr sz="6600" dirty="0">
              <a:solidFill>
                <a:schemeClr val="lt1"/>
              </a:solidFill>
              <a:sym typeface="Arial"/>
            </a:endParaRPr>
          </a:p>
        </p:txBody>
      </p:sp>
      <p:sp>
        <p:nvSpPr>
          <p:cNvPr id="5973" name="Google Shape;5973;p732"/>
          <p:cNvSpPr txBox="1">
            <a:spLocks noGrp="1"/>
          </p:cNvSpPr>
          <p:nvPr>
            <p:ph type="subTitle" idx="1"/>
          </p:nvPr>
        </p:nvSpPr>
        <p:spPr>
          <a:xfrm>
            <a:off x="0" y="1828800"/>
            <a:ext cx="9144000" cy="12954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dirty="0" err="1">
                <a:sym typeface="Arial"/>
              </a:rPr>
              <a:t>瞬时创造</a:t>
            </a:r>
            <a:r>
              <a:rPr lang="en-US" sz="4800" dirty="0">
                <a:sym typeface="Arial"/>
              </a:rPr>
              <a:t> (</a:t>
            </a:r>
            <a:r>
              <a:rPr lang="en-US" sz="4800" dirty="0" err="1">
                <a:sym typeface="Arial"/>
              </a:rPr>
              <a:t>诗</a:t>
            </a:r>
            <a:r>
              <a:rPr lang="en-US" sz="4800" dirty="0">
                <a:sym typeface="Arial"/>
              </a:rPr>
              <a:t> 33:6)</a:t>
            </a:r>
            <a:endParaRPr sz="4800" dirty="0">
              <a:sym typeface="Arial"/>
            </a:endParaRPr>
          </a:p>
        </p:txBody>
      </p:sp>
      <p:sp>
        <p:nvSpPr>
          <p:cNvPr id="5974" name="Google Shape;5974;p732"/>
          <p:cNvSpPr txBox="1"/>
          <p:nvPr/>
        </p:nvSpPr>
        <p:spPr>
          <a:xfrm>
            <a:off x="228600" y="2895600"/>
            <a:ext cx="8686800" cy="1066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诸天借着耶和华的话而造，天上的万象借着他口中的气而成</a:t>
            </a:r>
            <a:r>
              <a:rPr lang="en-US" sz="3200" b="1" dirty="0">
                <a:solidFill>
                  <a:srgbClr val="FFFFFF"/>
                </a:solidFill>
                <a:latin typeface="Arial" panose="020B0604020202020204" pitchFamily="34" charset="0"/>
                <a:cs typeface="Arial" panose="020B0604020202020204" pitchFamily="34" charset="0"/>
                <a:sym typeface="Arial"/>
              </a:rPr>
              <a:t>。</a:t>
            </a:r>
            <a:endParaRPr sz="3200" b="1" dirty="0">
              <a:solidFill>
                <a:srgbClr val="FFFFFF"/>
              </a:solidFill>
              <a:latin typeface="Arial" panose="020B0604020202020204" pitchFamily="34" charset="0"/>
              <a:cs typeface="Arial" panose="020B0604020202020204" pitchFamily="34" charset="0"/>
              <a:sym typeface="Arial"/>
            </a:endParaRPr>
          </a:p>
        </p:txBody>
      </p:sp>
      <p:sp>
        <p:nvSpPr>
          <p:cNvPr id="5975" name="Google Shape;5975;p732"/>
          <p:cNvSpPr txBox="1"/>
          <p:nvPr/>
        </p:nvSpPr>
        <p:spPr>
          <a:xfrm>
            <a:off x="685800" y="4816475"/>
            <a:ext cx="7940675" cy="13414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这里描述得很明显不是一个漫长的、一步一步实现的过程</a:t>
            </a:r>
            <a:r>
              <a:rPr lang="en-US" sz="3200" b="1" dirty="0">
                <a:solidFill>
                  <a:srgbClr val="FFFFFF"/>
                </a:solidFill>
                <a:latin typeface="Arial" panose="020B0604020202020204" pitchFamily="34" charset="0"/>
                <a:cs typeface="Arial" panose="020B0604020202020204" pitchFamily="34" charset="0"/>
                <a:sym typeface="Arial"/>
              </a:rPr>
              <a:t>” </a:t>
            </a:r>
            <a:br>
              <a:rPr lang="en-US" sz="3200" b="1" dirty="0">
                <a:solidFill>
                  <a:srgbClr val="FFFFFF"/>
                </a:solidFill>
                <a:latin typeface="Arial" panose="020B0604020202020204" pitchFamily="34" charset="0"/>
                <a:cs typeface="Arial" panose="020B0604020202020204" pitchFamily="34" charset="0"/>
                <a:sym typeface="Arial"/>
              </a:rPr>
            </a:br>
            <a:r>
              <a:rPr lang="en-US" sz="1800" b="1" dirty="0">
                <a:solidFill>
                  <a:srgbClr val="FFFFFF"/>
                </a:solidFill>
                <a:latin typeface="Arial" panose="020B0604020202020204" pitchFamily="34" charset="0"/>
                <a:cs typeface="Arial" panose="020B0604020202020204" pitchFamily="34" charset="0"/>
                <a:sym typeface="Arial"/>
              </a:rPr>
              <a:t>– John Whitcomb, The Early Earth, 24</a:t>
            </a:r>
            <a:endParaRPr sz="18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974"/>
                                        </p:tgtEl>
                                        <p:attrNameLst>
                                          <p:attrName>style.visibility</p:attrName>
                                        </p:attrNameLst>
                                      </p:cBhvr>
                                      <p:to>
                                        <p:strVal val="visible"/>
                                      </p:to>
                                    </p:set>
                                    <p:animEffect transition="in" filter="fade">
                                      <p:cBhvr>
                                        <p:cTn id="11" dur="500"/>
                                        <p:tgtEl>
                                          <p:spTgt spid="597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975"/>
                                        </p:tgtEl>
                                        <p:attrNameLst>
                                          <p:attrName>style.visibility</p:attrName>
                                        </p:attrNameLst>
                                      </p:cBhvr>
                                      <p:to>
                                        <p:strVal val="visible"/>
                                      </p:to>
                                    </p:set>
                                    <p:animEffect transition="in" filter="fade">
                                      <p:cBhvr>
                                        <p:cTn id="16" dur="500"/>
                                        <p:tgtEl>
                                          <p:spTgt spid="5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5980"/>
        <p:cNvGrpSpPr/>
        <p:nvPr/>
      </p:nvGrpSpPr>
      <p:grpSpPr>
        <a:xfrm>
          <a:off x="0" y="0"/>
          <a:ext cx="0" cy="0"/>
          <a:chOff x="0" y="0"/>
          <a:chExt cx="0" cy="0"/>
        </a:xfrm>
      </p:grpSpPr>
      <p:pic>
        <p:nvPicPr>
          <p:cNvPr id="5981" name="Google Shape;5981;p733"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5982" name="Google Shape;5982;p733"/>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dirty="0">
                <a:solidFill>
                  <a:schemeClr val="lt1"/>
                </a:solidFill>
                <a:sym typeface="Arial"/>
              </a:rPr>
              <a:t>为何是24小时?</a:t>
            </a:r>
            <a:endParaRPr sz="6600" dirty="0">
              <a:solidFill>
                <a:schemeClr val="lt1"/>
              </a:solidFill>
              <a:sym typeface="Arial"/>
            </a:endParaRPr>
          </a:p>
        </p:txBody>
      </p:sp>
      <p:sp>
        <p:nvSpPr>
          <p:cNvPr id="5983" name="Google Shape;5983;p733"/>
          <p:cNvSpPr txBox="1">
            <a:spLocks noGrp="1"/>
          </p:cNvSpPr>
          <p:nvPr>
            <p:ph type="subTitle" idx="1"/>
          </p:nvPr>
        </p:nvSpPr>
        <p:spPr>
          <a:xfrm>
            <a:off x="0" y="1828800"/>
            <a:ext cx="9144000" cy="22098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dirty="0" err="1">
                <a:sym typeface="Arial"/>
              </a:rPr>
              <a:t>瞬时创造</a:t>
            </a:r>
            <a:r>
              <a:rPr lang="en-US" sz="4800" dirty="0">
                <a:sym typeface="Arial"/>
              </a:rPr>
              <a:t> (</a:t>
            </a:r>
            <a:r>
              <a:rPr lang="en-US" sz="4800" dirty="0" err="1">
                <a:sym typeface="Arial"/>
              </a:rPr>
              <a:t>诗</a:t>
            </a:r>
            <a:r>
              <a:rPr lang="en-US" sz="4800" dirty="0">
                <a:sym typeface="Arial"/>
              </a:rPr>
              <a:t> 33:6)</a:t>
            </a:r>
            <a:endParaRPr dirty="0"/>
          </a:p>
          <a:p>
            <a:pPr marL="465138" lvl="0" indent="-465138" algn="l" rtl="0">
              <a:spcBef>
                <a:spcPts val="960"/>
              </a:spcBef>
              <a:spcAft>
                <a:spcPts val="0"/>
              </a:spcAft>
              <a:buSzPts val="3600"/>
              <a:buFont typeface="Noto Sans Symbols"/>
              <a:buChar char="●"/>
            </a:pPr>
            <a:r>
              <a:rPr lang="en-US" sz="4800" dirty="0">
                <a:sym typeface="Arial"/>
              </a:rPr>
              <a:t>“</a:t>
            </a:r>
            <a:r>
              <a:rPr lang="en-US" sz="4800" dirty="0" err="1">
                <a:sym typeface="Arial"/>
              </a:rPr>
              <a:t>有晚上有早晨</a:t>
            </a:r>
            <a:r>
              <a:rPr lang="en-US" sz="4800" dirty="0">
                <a:sym typeface="Arial"/>
              </a:rPr>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5988"/>
        <p:cNvGrpSpPr/>
        <p:nvPr/>
      </p:nvGrpSpPr>
      <p:grpSpPr>
        <a:xfrm>
          <a:off x="0" y="0"/>
          <a:ext cx="0" cy="0"/>
          <a:chOff x="0" y="0"/>
          <a:chExt cx="0" cy="0"/>
        </a:xfrm>
      </p:grpSpPr>
      <p:pic>
        <p:nvPicPr>
          <p:cNvPr id="5989" name="Google Shape;5989;p734" descr="Nighttime with Lake and Northern Lights"/>
          <p:cNvPicPr preferRelativeResize="0"/>
          <p:nvPr/>
        </p:nvPicPr>
        <p:blipFill rotWithShape="1">
          <a:blip r:embed="rId3">
            <a:alphaModFix/>
          </a:blip>
          <a:srcRect/>
          <a:stretch/>
        </p:blipFill>
        <p:spPr>
          <a:xfrm>
            <a:off x="0" y="115888"/>
            <a:ext cx="8966200" cy="6742112"/>
          </a:xfrm>
          <a:prstGeom prst="rect">
            <a:avLst/>
          </a:prstGeom>
          <a:noFill/>
          <a:ln>
            <a:noFill/>
          </a:ln>
        </p:spPr>
      </p:pic>
      <p:sp>
        <p:nvSpPr>
          <p:cNvPr id="5990" name="Google Shape;5990;p734"/>
          <p:cNvSpPr txBox="1">
            <a:spLocks noGrp="1"/>
          </p:cNvSpPr>
          <p:nvPr>
            <p:ph type="title"/>
          </p:nvPr>
        </p:nvSpPr>
        <p:spPr>
          <a:xfrm>
            <a:off x="685800" y="609600"/>
            <a:ext cx="7772400"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dirty="0">
                <a:solidFill>
                  <a:schemeClr val="lt1"/>
                </a:solidFill>
                <a:sym typeface="Times New Roman"/>
              </a:rPr>
              <a:t>圣经中除创世纪一章以外，唯独但8：26有关于“</a:t>
            </a:r>
            <a:r>
              <a:rPr lang="en-US" dirty="0">
                <a:solidFill>
                  <a:srgbClr val="FFFF00"/>
                </a:solidFill>
                <a:sym typeface="Times New Roman"/>
              </a:rPr>
              <a:t>晚上和早晨</a:t>
            </a:r>
            <a:r>
              <a:rPr lang="en-US" dirty="0">
                <a:solidFill>
                  <a:schemeClr val="lt1"/>
                </a:solidFill>
                <a:sym typeface="Times New Roman"/>
              </a:rPr>
              <a:t>”的描述——</a:t>
            </a:r>
            <a:r>
              <a:rPr lang="en-US" dirty="0" err="1">
                <a:solidFill>
                  <a:schemeClr val="lt1"/>
                </a:solidFill>
                <a:sym typeface="Times New Roman"/>
              </a:rPr>
              <a:t>而那里是应当按照字面意思理解的</a:t>
            </a:r>
            <a:endParaRPr dirty="0">
              <a:solidFill>
                <a:schemeClr val="lt1"/>
              </a:solidFill>
              <a:sym typeface="Times New Roman"/>
            </a:endParaRPr>
          </a:p>
        </p:txBody>
      </p:sp>
      <p:sp>
        <p:nvSpPr>
          <p:cNvPr id="5991" name="Google Shape;5991;p734"/>
          <p:cNvSpPr/>
          <p:nvPr/>
        </p:nvSpPr>
        <p:spPr>
          <a:xfrm>
            <a:off x="287338" y="3505200"/>
            <a:ext cx="8316912" cy="31242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err="1">
                <a:solidFill>
                  <a:srgbClr val="FFFFFF"/>
                </a:solidFill>
                <a:latin typeface="Arial" panose="020B0604020202020204" pitchFamily="34" charset="0"/>
                <a:cs typeface="Arial" panose="020B0604020202020204" pitchFamily="34" charset="0"/>
                <a:sym typeface="Arial"/>
              </a:rPr>
              <a:t>关于所说二千三百个晚上和早晨的异象是真的，但你要把这异象封住，因为那是关于将来许多的年日的</a:t>
            </a:r>
            <a:r>
              <a:rPr lang="en-US" sz="4000" b="1" dirty="0">
                <a:solidFill>
                  <a:srgbClr val="FFFFFF"/>
                </a:solidFill>
                <a:latin typeface="Arial" panose="020B0604020202020204" pitchFamily="34" charset="0"/>
                <a:cs typeface="Arial" panose="020B0604020202020204" pitchFamily="34" charset="0"/>
                <a:sym typeface="Arial"/>
              </a:rPr>
              <a:t>。” </a:t>
            </a:r>
            <a:endParaRPr sz="40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ransition spd="med">
    <p:fade thruBlk="1"/>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5996"/>
        <p:cNvGrpSpPr/>
        <p:nvPr/>
      </p:nvGrpSpPr>
      <p:grpSpPr>
        <a:xfrm>
          <a:off x="0" y="0"/>
          <a:ext cx="0" cy="0"/>
          <a:chOff x="0" y="0"/>
          <a:chExt cx="0" cy="0"/>
        </a:xfrm>
      </p:grpSpPr>
      <p:pic>
        <p:nvPicPr>
          <p:cNvPr id="5997" name="Google Shape;5997;p735"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5998" name="Google Shape;5998;p735"/>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dirty="0">
                <a:solidFill>
                  <a:schemeClr val="lt1"/>
                </a:solidFill>
                <a:sym typeface="Arial"/>
              </a:rPr>
              <a:t>为何是24小时?</a:t>
            </a:r>
            <a:endParaRPr sz="6600" dirty="0">
              <a:solidFill>
                <a:schemeClr val="lt1"/>
              </a:solidFill>
              <a:sym typeface="Arial"/>
            </a:endParaRPr>
          </a:p>
        </p:txBody>
      </p:sp>
      <p:sp>
        <p:nvSpPr>
          <p:cNvPr id="5999" name="Google Shape;5999;p735"/>
          <p:cNvSpPr txBox="1">
            <a:spLocks noGrp="1"/>
          </p:cNvSpPr>
          <p:nvPr>
            <p:ph type="subTitle" idx="1"/>
          </p:nvPr>
        </p:nvSpPr>
        <p:spPr>
          <a:xfrm>
            <a:off x="0" y="1828800"/>
            <a:ext cx="9144000" cy="29718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dirty="0" err="1">
                <a:sym typeface="Arial"/>
              </a:rPr>
              <a:t>瞬时创造</a:t>
            </a:r>
            <a:r>
              <a:rPr lang="en-US" sz="4800" dirty="0">
                <a:sym typeface="Arial"/>
              </a:rPr>
              <a:t> (</a:t>
            </a:r>
            <a:r>
              <a:rPr lang="en-US" sz="4800" dirty="0" err="1">
                <a:sym typeface="Arial"/>
              </a:rPr>
              <a:t>诗</a:t>
            </a:r>
            <a:r>
              <a:rPr lang="en-US" sz="4800" dirty="0">
                <a:sym typeface="Arial"/>
              </a:rPr>
              <a:t> 33:6)</a:t>
            </a:r>
            <a:endParaRPr dirty="0"/>
          </a:p>
          <a:p>
            <a:pPr marL="465138" lvl="0" indent="-465138" algn="l" rtl="0">
              <a:spcBef>
                <a:spcPts val="960"/>
              </a:spcBef>
              <a:spcAft>
                <a:spcPts val="0"/>
              </a:spcAft>
              <a:buSzPts val="3600"/>
              <a:buFont typeface="Noto Sans Symbols"/>
              <a:buChar char="●"/>
            </a:pPr>
            <a:r>
              <a:rPr lang="en-US" sz="4800" dirty="0">
                <a:sym typeface="Arial"/>
              </a:rPr>
              <a:t>“</a:t>
            </a:r>
            <a:r>
              <a:rPr lang="en-US" sz="4800" dirty="0" err="1">
                <a:sym typeface="Arial"/>
              </a:rPr>
              <a:t>有晚上有早晨</a:t>
            </a:r>
            <a:r>
              <a:rPr lang="en-US" sz="4800" dirty="0">
                <a:sym typeface="Arial"/>
              </a:rPr>
              <a:t>”</a:t>
            </a:r>
            <a:endParaRPr dirty="0"/>
          </a:p>
          <a:p>
            <a:pPr marL="465138" lvl="0" indent="-465138" algn="l" rtl="0">
              <a:spcBef>
                <a:spcPts val="960"/>
              </a:spcBef>
              <a:spcAft>
                <a:spcPts val="0"/>
              </a:spcAft>
              <a:buSzPts val="3600"/>
              <a:buFont typeface="Noto Sans Symbols"/>
              <a:buChar char="●"/>
            </a:pPr>
            <a:r>
              <a:rPr lang="en-US" sz="4800" dirty="0" err="1">
                <a:sym typeface="Arial"/>
              </a:rPr>
              <a:t>数字形容词</a:t>
            </a:r>
            <a:r>
              <a:rPr lang="en-US" sz="4800" dirty="0">
                <a:sym typeface="Arial"/>
              </a:rPr>
              <a:t>(“</a:t>
            </a:r>
            <a:r>
              <a:rPr lang="en-US" sz="4800" dirty="0" err="1">
                <a:sym typeface="Arial"/>
              </a:rPr>
              <a:t>第一</a:t>
            </a:r>
            <a:r>
              <a:rPr lang="en-US" sz="4800" dirty="0">
                <a:sym typeface="Arial"/>
              </a:rPr>
              <a:t>…”)</a:t>
            </a:r>
            <a:endParaRPr dirty="0"/>
          </a:p>
        </p:txBody>
      </p:sp>
      <p:sp>
        <p:nvSpPr>
          <p:cNvPr id="6000" name="Google Shape;6000;p735"/>
          <p:cNvSpPr/>
          <p:nvPr/>
        </p:nvSpPr>
        <p:spPr>
          <a:xfrm>
            <a:off x="990600" y="4764088"/>
            <a:ext cx="7848600" cy="190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CC"/>
              </a:buClr>
              <a:buSzPts val="3000"/>
              <a:buFont typeface="Noto Sans Symbols"/>
              <a:buNone/>
            </a:pPr>
            <a:r>
              <a:rPr lang="en-US" sz="4000" b="1" dirty="0" err="1">
                <a:solidFill>
                  <a:srgbClr val="FFFFFF"/>
                </a:solidFill>
                <a:latin typeface="Arial" panose="020B0604020202020204" pitchFamily="34" charset="0"/>
                <a:cs typeface="Arial" panose="020B0604020202020204" pitchFamily="34" charset="0"/>
                <a:sym typeface="Arial"/>
              </a:rPr>
              <a:t>按照希伯莱文文法，若</a:t>
            </a:r>
            <a:r>
              <a:rPr lang="en-US" sz="4000" b="1" dirty="0">
                <a:solidFill>
                  <a:srgbClr val="FFFFFF"/>
                </a:solidFill>
                <a:latin typeface="Arial" panose="020B0604020202020204" pitchFamily="34" charset="0"/>
                <a:cs typeface="Arial" panose="020B0604020202020204" pitchFamily="34" charset="0"/>
                <a:sym typeface="Arial"/>
              </a:rPr>
              <a:t> “</a:t>
            </a:r>
            <a:r>
              <a:rPr lang="en-US" sz="4000" b="1" dirty="0" err="1">
                <a:solidFill>
                  <a:srgbClr val="FFFFFF"/>
                </a:solidFill>
                <a:latin typeface="Arial" panose="020B0604020202020204" pitchFamily="34" charset="0"/>
                <a:cs typeface="Arial" panose="020B0604020202020204" pitchFamily="34" charset="0"/>
                <a:sym typeface="Arial"/>
              </a:rPr>
              <a:t>天</a:t>
            </a: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err="1">
                <a:solidFill>
                  <a:srgbClr val="FFFFFF"/>
                </a:solidFill>
                <a:latin typeface="Arial" panose="020B0604020202020204" pitchFamily="34" charset="0"/>
                <a:cs typeface="Arial" panose="020B0604020202020204" pitchFamily="34" charset="0"/>
                <a:sym typeface="Arial"/>
              </a:rPr>
              <a:t>yom）前带有数字形容词时，则“天”应当按照字面意思来理解</a:t>
            </a:r>
            <a:endParaRPr sz="40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99">
                                            <p:txEl>
                                              <p:pRg st="2" end="2"/>
                                            </p:txEl>
                                          </p:spTgt>
                                        </p:tgtEl>
                                        <p:attrNameLst>
                                          <p:attrName>style.visibility</p:attrName>
                                        </p:attrNameLst>
                                      </p:cBhvr>
                                      <p:to>
                                        <p:strVal val="visible"/>
                                      </p:to>
                                    </p:set>
                                  </p:childTnLst>
                                </p:cTn>
                              </p:par>
                            </p:childTnLst>
                          </p:cTn>
                        </p:par>
                        <p:par>
                          <p:cTn id="15" fill="hold">
                            <p:stCondLst>
                              <p:cond delay="1"/>
                            </p:stCondLst>
                            <p:childTnLst>
                              <p:par>
                                <p:cTn id="16" presetID="10" presetClass="entr" presetSubtype="0" fill="hold" nodeType="afterEffect">
                                  <p:stCondLst>
                                    <p:cond delay="0"/>
                                  </p:stCondLst>
                                  <p:childTnLst>
                                    <p:set>
                                      <p:cBhvr>
                                        <p:cTn id="17" dur="1" fill="hold">
                                          <p:stCondLst>
                                            <p:cond delay="0"/>
                                          </p:stCondLst>
                                        </p:cTn>
                                        <p:tgtEl>
                                          <p:spTgt spid="6000"/>
                                        </p:tgtEl>
                                        <p:attrNameLst>
                                          <p:attrName>style.visibility</p:attrName>
                                        </p:attrNameLst>
                                      </p:cBhvr>
                                      <p:to>
                                        <p:strVal val="visible"/>
                                      </p:to>
                                    </p:set>
                                    <p:animEffect transition="in" filter="fade">
                                      <p:cBhvr>
                                        <p:cTn id="18" dur="500"/>
                                        <p:tgtEl>
                                          <p:spTgt spid="6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6005"/>
        <p:cNvGrpSpPr/>
        <p:nvPr/>
      </p:nvGrpSpPr>
      <p:grpSpPr>
        <a:xfrm>
          <a:off x="0" y="0"/>
          <a:ext cx="0" cy="0"/>
          <a:chOff x="0" y="0"/>
          <a:chExt cx="0" cy="0"/>
        </a:xfrm>
      </p:grpSpPr>
      <p:pic>
        <p:nvPicPr>
          <p:cNvPr id="6006" name="Google Shape;6006;p736" descr="tabernacle1enlargement"/>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007" name="Google Shape;6007;p736"/>
          <p:cNvSpPr txBox="1">
            <a:spLocks noGrp="1"/>
          </p:cNvSpPr>
          <p:nvPr>
            <p:ph type="title"/>
          </p:nvPr>
        </p:nvSpPr>
        <p:spPr>
          <a:xfrm>
            <a:off x="685800" y="609600"/>
            <a:ext cx="7772400"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chemeClr val="lt1"/>
                </a:solidFill>
                <a:sym typeface="Times New Roman"/>
              </a:rPr>
              <a:t>民</a:t>
            </a:r>
            <a:r>
              <a:rPr lang="en-US" dirty="0">
                <a:solidFill>
                  <a:schemeClr val="lt1"/>
                </a:solidFill>
                <a:sym typeface="Times New Roman"/>
              </a:rPr>
              <a:t> 7:12</a:t>
            </a:r>
            <a:endParaRPr dirty="0">
              <a:sym typeface="Times New Roman"/>
            </a:endParaRPr>
          </a:p>
        </p:txBody>
      </p:sp>
      <p:sp>
        <p:nvSpPr>
          <p:cNvPr id="6008" name="Google Shape;6008;p736"/>
          <p:cNvSpPr/>
          <p:nvPr/>
        </p:nvSpPr>
        <p:spPr>
          <a:xfrm>
            <a:off x="762000" y="2362200"/>
            <a:ext cx="7772400" cy="11430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a:solidFill>
                  <a:srgbClr val="FFFFFF"/>
                </a:solidFill>
                <a:latin typeface="Arial" panose="020B0604020202020204" pitchFamily="34" charset="0"/>
                <a:cs typeface="Arial" panose="020B0604020202020204" pitchFamily="34" charset="0"/>
                <a:sym typeface="Arial"/>
              </a:rPr>
              <a:t>“</a:t>
            </a:r>
            <a:r>
              <a:rPr lang="en-US" sz="4400" b="1" dirty="0" err="1">
                <a:solidFill>
                  <a:srgbClr val="FFFFFF"/>
                </a:solidFill>
                <a:latin typeface="Arial" panose="020B0604020202020204" pitchFamily="34" charset="0"/>
                <a:cs typeface="Arial" panose="020B0604020202020204" pitchFamily="34" charset="0"/>
                <a:sym typeface="Arial"/>
              </a:rPr>
              <a:t>头</a:t>
            </a:r>
            <a:r>
              <a:rPr lang="en-US" sz="4400" b="1" dirty="0" err="1">
                <a:solidFill>
                  <a:srgbClr val="FFFF00"/>
                </a:solidFill>
                <a:latin typeface="Arial" panose="020B0604020202020204" pitchFamily="34" charset="0"/>
                <a:cs typeface="Arial" panose="020B0604020202020204" pitchFamily="34" charset="0"/>
                <a:sym typeface="Arial"/>
              </a:rPr>
              <a:t>一天</a:t>
            </a:r>
            <a:r>
              <a:rPr lang="en-US" sz="4400" b="1" dirty="0" err="1">
                <a:solidFill>
                  <a:srgbClr val="FFFFFF"/>
                </a:solidFill>
                <a:latin typeface="Arial" panose="020B0604020202020204" pitchFamily="34" charset="0"/>
                <a:cs typeface="Arial" panose="020B0604020202020204" pitchFamily="34" charset="0"/>
                <a:sym typeface="Arial"/>
              </a:rPr>
              <a:t>献上供物的，是犹大支派的亚米拿达的儿子拿顺</a:t>
            </a:r>
            <a:r>
              <a:rPr lang="en-US" sz="4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6013"/>
        <p:cNvGrpSpPr/>
        <p:nvPr/>
      </p:nvGrpSpPr>
      <p:grpSpPr>
        <a:xfrm>
          <a:off x="0" y="0"/>
          <a:ext cx="0" cy="0"/>
          <a:chOff x="0" y="0"/>
          <a:chExt cx="0" cy="0"/>
        </a:xfrm>
      </p:grpSpPr>
      <p:pic>
        <p:nvPicPr>
          <p:cNvPr id="6014" name="Google Shape;6014;p737"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6015" name="Google Shape;6015;p737"/>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dirty="0">
                <a:solidFill>
                  <a:schemeClr val="lt1"/>
                </a:solidFill>
                <a:sym typeface="Arial"/>
              </a:rPr>
              <a:t>为何是24小时?</a:t>
            </a:r>
            <a:endParaRPr sz="6600" dirty="0">
              <a:solidFill>
                <a:schemeClr val="lt1"/>
              </a:solidFill>
              <a:sym typeface="Arial"/>
            </a:endParaRPr>
          </a:p>
        </p:txBody>
      </p:sp>
      <p:sp>
        <p:nvSpPr>
          <p:cNvPr id="6016" name="Google Shape;6016;p737"/>
          <p:cNvSpPr txBox="1">
            <a:spLocks noGrp="1"/>
          </p:cNvSpPr>
          <p:nvPr>
            <p:ph type="subTitle" idx="1"/>
          </p:nvPr>
        </p:nvSpPr>
        <p:spPr>
          <a:xfrm>
            <a:off x="0" y="1828800"/>
            <a:ext cx="9144000" cy="48006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dirty="0" err="1">
                <a:sym typeface="Arial"/>
              </a:rPr>
              <a:t>瞬时创造</a:t>
            </a:r>
            <a:r>
              <a:rPr lang="en-US" sz="4800" dirty="0">
                <a:sym typeface="Arial"/>
              </a:rPr>
              <a:t> (</a:t>
            </a:r>
            <a:r>
              <a:rPr lang="en-US" sz="4800" dirty="0" err="1">
                <a:sym typeface="Arial"/>
              </a:rPr>
              <a:t>诗</a:t>
            </a:r>
            <a:r>
              <a:rPr lang="en-US" sz="4800" dirty="0">
                <a:sym typeface="Arial"/>
              </a:rPr>
              <a:t> 33:6)</a:t>
            </a:r>
            <a:endParaRPr dirty="0"/>
          </a:p>
          <a:p>
            <a:pPr marL="465138" lvl="0" indent="-465138" algn="l" rtl="0">
              <a:spcBef>
                <a:spcPts val="960"/>
              </a:spcBef>
              <a:spcAft>
                <a:spcPts val="0"/>
              </a:spcAft>
              <a:buSzPts val="3600"/>
              <a:buFont typeface="Noto Sans Symbols"/>
              <a:buChar char="●"/>
            </a:pPr>
            <a:r>
              <a:rPr lang="en-US" sz="4800" dirty="0">
                <a:sym typeface="Arial"/>
              </a:rPr>
              <a:t>“</a:t>
            </a:r>
            <a:r>
              <a:rPr lang="en-US" sz="4800" dirty="0" err="1">
                <a:sym typeface="Arial"/>
              </a:rPr>
              <a:t>有晚上有早晨</a:t>
            </a:r>
            <a:r>
              <a:rPr lang="en-US" sz="4800" dirty="0">
                <a:sym typeface="Arial"/>
              </a:rPr>
              <a:t>”</a:t>
            </a:r>
            <a:endParaRPr dirty="0"/>
          </a:p>
          <a:p>
            <a:pPr marL="465138" lvl="0" indent="-465138" algn="l" rtl="0">
              <a:spcBef>
                <a:spcPts val="960"/>
              </a:spcBef>
              <a:spcAft>
                <a:spcPts val="0"/>
              </a:spcAft>
              <a:buSzPts val="3600"/>
              <a:buFont typeface="Noto Sans Symbols"/>
              <a:buChar char="●"/>
            </a:pPr>
            <a:r>
              <a:rPr lang="en-US" sz="4800" dirty="0" err="1">
                <a:sym typeface="Arial"/>
              </a:rPr>
              <a:t>数字形容词</a:t>
            </a:r>
            <a:r>
              <a:rPr lang="en-US" sz="4800" dirty="0">
                <a:sym typeface="Arial"/>
              </a:rPr>
              <a:t>(“</a:t>
            </a:r>
            <a:r>
              <a:rPr lang="en-US" sz="4800" dirty="0" err="1">
                <a:sym typeface="Arial"/>
              </a:rPr>
              <a:t>第一</a:t>
            </a:r>
            <a:r>
              <a:rPr lang="en-US" sz="4800" dirty="0">
                <a:sym typeface="Arial"/>
              </a:rPr>
              <a:t>…”)</a:t>
            </a:r>
            <a:endParaRPr dirty="0"/>
          </a:p>
          <a:p>
            <a:pPr marL="465138" lvl="0" indent="-465138" algn="l" rtl="0">
              <a:spcBef>
                <a:spcPts val="960"/>
              </a:spcBef>
              <a:spcAft>
                <a:spcPts val="0"/>
              </a:spcAft>
              <a:buSzPts val="3600"/>
              <a:buFont typeface="Noto Sans Symbols"/>
              <a:buChar char="●"/>
            </a:pPr>
            <a:r>
              <a:rPr lang="en-US" sz="4800" dirty="0" err="1">
                <a:sym typeface="Arial"/>
              </a:rPr>
              <a:t>工作与休息的模式</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6021"/>
        <p:cNvGrpSpPr/>
        <p:nvPr/>
      </p:nvGrpSpPr>
      <p:grpSpPr>
        <a:xfrm>
          <a:off x="0" y="0"/>
          <a:ext cx="0" cy="0"/>
          <a:chOff x="0" y="0"/>
          <a:chExt cx="0" cy="0"/>
        </a:xfrm>
      </p:grpSpPr>
      <p:pic>
        <p:nvPicPr>
          <p:cNvPr id="6022" name="Google Shape;6022;p738" descr="calendar-full.jpg"/>
          <p:cNvPicPr preferRelativeResize="0"/>
          <p:nvPr/>
        </p:nvPicPr>
        <p:blipFill rotWithShape="1">
          <a:blip r:embed="rId3">
            <a:alphaModFix/>
          </a:blip>
          <a:srcRect/>
          <a:stretch/>
        </p:blipFill>
        <p:spPr>
          <a:xfrm>
            <a:off x="0" y="0"/>
            <a:ext cx="9156700" cy="6862763"/>
          </a:xfrm>
          <a:prstGeom prst="rect">
            <a:avLst/>
          </a:prstGeom>
          <a:noFill/>
          <a:ln>
            <a:noFill/>
          </a:ln>
        </p:spPr>
      </p:pic>
      <p:sp>
        <p:nvSpPr>
          <p:cNvPr id="6023" name="Google Shape;6023;p738"/>
          <p:cNvSpPr txBox="1">
            <a:spLocks noGrp="1"/>
          </p:cNvSpPr>
          <p:nvPr>
            <p:ph type="title" idx="4294967295"/>
          </p:nvPr>
        </p:nvSpPr>
        <p:spPr>
          <a:xfrm>
            <a:off x="34925" y="44450"/>
            <a:ext cx="5905500" cy="1439863"/>
          </a:xfrm>
          <a:prstGeom prst="rect">
            <a:avLst/>
          </a:prstGeom>
          <a:solidFill>
            <a:srgbClr val="3333CC"/>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err="1">
                <a:solidFill>
                  <a:schemeClr val="lt1"/>
                </a:solidFill>
                <a:latin typeface="Arial" panose="020B0604020202020204" pitchFamily="34" charset="0"/>
                <a:cs typeface="Arial" panose="020B0604020202020204" pitchFamily="34" charset="0"/>
              </a:rPr>
              <a:t>一周七天的制定来</a:t>
            </a:r>
            <a:br>
              <a:rPr lang="en-US" b="1" dirty="0">
                <a:solidFill>
                  <a:schemeClr val="lt1"/>
                </a:solidFill>
                <a:latin typeface="Arial" panose="020B0604020202020204" pitchFamily="34" charset="0"/>
                <a:cs typeface="Arial" panose="020B0604020202020204" pitchFamily="34" charset="0"/>
              </a:rPr>
            </a:br>
            <a:r>
              <a:rPr lang="en-US" b="1" dirty="0" err="1">
                <a:solidFill>
                  <a:schemeClr val="lt1"/>
                </a:solidFill>
                <a:latin typeface="Arial" panose="020B0604020202020204" pitchFamily="34" charset="0"/>
                <a:cs typeface="Arial" panose="020B0604020202020204" pitchFamily="34" charset="0"/>
              </a:rPr>
              <a:t>源于创世纪第一章</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028"/>
        <p:cNvGrpSpPr/>
        <p:nvPr/>
      </p:nvGrpSpPr>
      <p:grpSpPr>
        <a:xfrm>
          <a:off x="0" y="0"/>
          <a:ext cx="0" cy="0"/>
          <a:chOff x="0" y="0"/>
          <a:chExt cx="0" cy="0"/>
        </a:xfrm>
      </p:grpSpPr>
      <p:pic>
        <p:nvPicPr>
          <p:cNvPr id="6029" name="Google Shape;6029;p739" descr="Time"/>
          <p:cNvPicPr preferRelativeResize="0"/>
          <p:nvPr/>
        </p:nvPicPr>
        <p:blipFill rotWithShape="1">
          <a:blip r:embed="rId3">
            <a:alphaModFix/>
          </a:blip>
          <a:srcRect/>
          <a:stretch/>
        </p:blipFill>
        <p:spPr>
          <a:xfrm>
            <a:off x="381000" y="571500"/>
            <a:ext cx="8483600" cy="5902325"/>
          </a:xfrm>
          <a:prstGeom prst="rect">
            <a:avLst/>
          </a:prstGeom>
          <a:noFill/>
          <a:ln>
            <a:noFill/>
          </a:ln>
        </p:spPr>
      </p:pic>
      <p:sp>
        <p:nvSpPr>
          <p:cNvPr id="6030" name="Google Shape;6030;p739"/>
          <p:cNvSpPr txBox="1">
            <a:spLocks noGrp="1"/>
          </p:cNvSpPr>
          <p:nvPr>
            <p:ph type="title" idx="4294967295"/>
          </p:nvPr>
        </p:nvSpPr>
        <p:spPr>
          <a:xfrm>
            <a:off x="457200" y="609600"/>
            <a:ext cx="2667000" cy="1143000"/>
          </a:xfrm>
          <a:prstGeom prst="rect">
            <a:avLst/>
          </a:prstGeom>
          <a:solidFill>
            <a:srgbClr val="F8E47F"/>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err="1">
                <a:latin typeface="Arial" panose="020B0604020202020204" pitchFamily="34" charset="0"/>
                <a:ea typeface="Arial"/>
                <a:cs typeface="Arial" panose="020B0604020202020204" pitchFamily="34" charset="0"/>
                <a:sym typeface="Arial"/>
              </a:rPr>
              <a:t>时间</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6035"/>
        <p:cNvGrpSpPr/>
        <p:nvPr/>
      </p:nvGrpSpPr>
      <p:grpSpPr>
        <a:xfrm>
          <a:off x="0" y="0"/>
          <a:ext cx="0" cy="0"/>
          <a:chOff x="0" y="0"/>
          <a:chExt cx="0" cy="0"/>
        </a:xfrm>
      </p:grpSpPr>
      <p:sp>
        <p:nvSpPr>
          <p:cNvPr id="6036" name="Google Shape;6036;p740"/>
          <p:cNvSpPr txBox="1">
            <a:spLocks noGrp="1"/>
          </p:cNvSpPr>
          <p:nvPr>
            <p:ph type="title"/>
          </p:nvPr>
        </p:nvSpPr>
        <p:spPr>
          <a:xfrm>
            <a:off x="762000" y="152400"/>
            <a:ext cx="7772400" cy="9302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dirty="0" err="1">
                <a:solidFill>
                  <a:schemeClr val="lt1"/>
                </a:solidFill>
                <a:latin typeface="Arial" panose="020B0604020202020204" pitchFamily="34" charset="0"/>
                <a:ea typeface="Arial"/>
                <a:cs typeface="Arial" panose="020B0604020202020204" pitchFamily="34" charset="0"/>
                <a:sym typeface="Arial"/>
              </a:rPr>
              <a:t>一日的起点</a:t>
            </a:r>
            <a:endParaRPr sz="6000" b="1" dirty="0">
              <a:latin typeface="Arial" panose="020B0604020202020204" pitchFamily="34" charset="0"/>
              <a:ea typeface="Arial"/>
              <a:cs typeface="Arial" panose="020B0604020202020204" pitchFamily="34" charset="0"/>
              <a:sym typeface="Arial"/>
            </a:endParaRPr>
          </a:p>
        </p:txBody>
      </p:sp>
      <p:sp>
        <p:nvSpPr>
          <p:cNvPr id="6037" name="Google Shape;6037;p740"/>
          <p:cNvSpPr/>
          <p:nvPr/>
        </p:nvSpPr>
        <p:spPr>
          <a:xfrm>
            <a:off x="0" y="2743200"/>
            <a:ext cx="2362200" cy="838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dirty="0" err="1">
                <a:solidFill>
                  <a:srgbClr val="FFFFFF"/>
                </a:solidFill>
                <a:latin typeface="Arial" panose="020B0604020202020204" pitchFamily="34" charset="0"/>
                <a:cs typeface="Arial" panose="020B0604020202020204" pitchFamily="34" charset="0"/>
                <a:sym typeface="Arial"/>
              </a:rPr>
              <a:t>罗马历</a:t>
            </a:r>
            <a:endParaRPr b="1" dirty="0">
              <a:latin typeface="Arial" panose="020B0604020202020204" pitchFamily="34" charset="0"/>
              <a:cs typeface="Arial" panose="020B0604020202020204" pitchFamily="34" charset="0"/>
            </a:endParaRPr>
          </a:p>
        </p:txBody>
      </p:sp>
      <p:sp>
        <p:nvSpPr>
          <p:cNvPr id="6038" name="Google Shape;6038;p740"/>
          <p:cNvSpPr/>
          <p:nvPr/>
        </p:nvSpPr>
        <p:spPr>
          <a:xfrm>
            <a:off x="0" y="3886200"/>
            <a:ext cx="2362200" cy="838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dirty="0" err="1">
                <a:solidFill>
                  <a:srgbClr val="FFFFFF"/>
                </a:solidFill>
                <a:latin typeface="Arial" panose="020B0604020202020204" pitchFamily="34" charset="0"/>
                <a:cs typeface="Arial" panose="020B0604020202020204" pitchFamily="34" charset="0"/>
                <a:sym typeface="Arial"/>
              </a:rPr>
              <a:t>犹太历</a:t>
            </a:r>
            <a:endParaRPr sz="2800" b="1" dirty="0">
              <a:solidFill>
                <a:srgbClr val="000000"/>
              </a:solidFill>
              <a:latin typeface="Arial" panose="020B0604020202020204" pitchFamily="34" charset="0"/>
              <a:cs typeface="Arial" panose="020B0604020202020204" pitchFamily="34" charset="0"/>
              <a:sym typeface="Arial"/>
            </a:endParaRPr>
          </a:p>
        </p:txBody>
      </p:sp>
      <p:sp>
        <p:nvSpPr>
          <p:cNvPr id="6039" name="Google Shape;6039;p740"/>
          <p:cNvSpPr/>
          <p:nvPr/>
        </p:nvSpPr>
        <p:spPr>
          <a:xfrm>
            <a:off x="207645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12 </a:t>
            </a:r>
            <a:br>
              <a:rPr lang="en-US" sz="2400" b="1" dirty="0">
                <a:solidFill>
                  <a:srgbClr val="FFFFFF"/>
                </a:solidFill>
                <a:latin typeface="Arial" panose="020B0604020202020204" pitchFamily="34" charset="0"/>
                <a:cs typeface="Arial" panose="020B0604020202020204" pitchFamily="34" charset="0"/>
                <a:sym typeface="Arial"/>
              </a:rPr>
            </a:br>
            <a:r>
              <a:rPr lang="en-US" sz="2400" b="1" dirty="0">
                <a:solidFill>
                  <a:srgbClr val="FFFFFF"/>
                </a:solidFill>
                <a:latin typeface="Arial" panose="020B0604020202020204" pitchFamily="34" charset="0"/>
                <a:cs typeface="Arial" panose="020B0604020202020204" pitchFamily="34" charset="0"/>
                <a:sym typeface="Arial"/>
              </a:rPr>
              <a:t>AM</a:t>
            </a:r>
            <a:endParaRPr sz="2400" b="1" dirty="0">
              <a:solidFill>
                <a:srgbClr val="000000"/>
              </a:solidFill>
              <a:latin typeface="Arial" panose="020B0604020202020204" pitchFamily="34" charset="0"/>
              <a:cs typeface="Arial" panose="020B0604020202020204" pitchFamily="34" charset="0"/>
              <a:sym typeface="Arial"/>
            </a:endParaRPr>
          </a:p>
        </p:txBody>
      </p:sp>
      <p:sp>
        <p:nvSpPr>
          <p:cNvPr id="6040" name="Google Shape;6040;p740"/>
          <p:cNvSpPr/>
          <p:nvPr/>
        </p:nvSpPr>
        <p:spPr>
          <a:xfrm>
            <a:off x="300990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6 </a:t>
            </a:r>
            <a:br>
              <a:rPr lang="en-US" sz="2400" b="1" dirty="0">
                <a:solidFill>
                  <a:srgbClr val="FFFFFF"/>
                </a:solidFill>
                <a:latin typeface="Arial" panose="020B0604020202020204" pitchFamily="34" charset="0"/>
                <a:cs typeface="Arial" panose="020B0604020202020204" pitchFamily="34" charset="0"/>
                <a:sym typeface="Arial"/>
              </a:rPr>
            </a:br>
            <a:r>
              <a:rPr lang="en-US" sz="2400" b="1" dirty="0">
                <a:solidFill>
                  <a:srgbClr val="FFFFFF"/>
                </a:solidFill>
                <a:latin typeface="Arial" panose="020B0604020202020204" pitchFamily="34" charset="0"/>
                <a:cs typeface="Arial" panose="020B0604020202020204" pitchFamily="34" charset="0"/>
                <a:sym typeface="Arial"/>
              </a:rPr>
              <a:t>AM</a:t>
            </a:r>
            <a:endParaRPr sz="2400" b="1" dirty="0">
              <a:solidFill>
                <a:srgbClr val="000000"/>
              </a:solidFill>
              <a:latin typeface="Arial" panose="020B0604020202020204" pitchFamily="34" charset="0"/>
              <a:cs typeface="Arial" panose="020B0604020202020204" pitchFamily="34" charset="0"/>
              <a:sym typeface="Arial"/>
            </a:endParaRPr>
          </a:p>
        </p:txBody>
      </p:sp>
      <p:sp>
        <p:nvSpPr>
          <p:cNvPr id="6041" name="Google Shape;6041;p740"/>
          <p:cNvSpPr/>
          <p:nvPr/>
        </p:nvSpPr>
        <p:spPr>
          <a:xfrm>
            <a:off x="379095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12 </a:t>
            </a:r>
            <a:br>
              <a:rPr lang="en-US" sz="2400" b="1" dirty="0">
                <a:solidFill>
                  <a:srgbClr val="FFFFFF"/>
                </a:solidFill>
                <a:latin typeface="Arial" panose="020B0604020202020204" pitchFamily="34" charset="0"/>
                <a:cs typeface="Arial" panose="020B0604020202020204" pitchFamily="34" charset="0"/>
                <a:sym typeface="Arial"/>
              </a:rPr>
            </a:br>
            <a:r>
              <a:rPr lang="en-US" sz="2400" b="1" dirty="0">
                <a:solidFill>
                  <a:srgbClr val="FFFFFF"/>
                </a:solidFill>
                <a:latin typeface="Arial" panose="020B0604020202020204" pitchFamily="34" charset="0"/>
                <a:cs typeface="Arial" panose="020B0604020202020204" pitchFamily="34" charset="0"/>
                <a:sym typeface="Arial"/>
              </a:rPr>
              <a:t>PM</a:t>
            </a:r>
            <a:endParaRPr sz="2400" b="1" dirty="0">
              <a:solidFill>
                <a:srgbClr val="000000"/>
              </a:solidFill>
              <a:latin typeface="Arial" panose="020B0604020202020204" pitchFamily="34" charset="0"/>
              <a:cs typeface="Arial" panose="020B0604020202020204" pitchFamily="34" charset="0"/>
              <a:sym typeface="Arial"/>
            </a:endParaRPr>
          </a:p>
        </p:txBody>
      </p:sp>
      <p:sp>
        <p:nvSpPr>
          <p:cNvPr id="6042" name="Google Shape;6042;p740"/>
          <p:cNvSpPr/>
          <p:nvPr/>
        </p:nvSpPr>
        <p:spPr>
          <a:xfrm>
            <a:off x="480060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6 </a:t>
            </a:r>
            <a:br>
              <a:rPr lang="en-US" sz="2400" b="1" dirty="0">
                <a:solidFill>
                  <a:srgbClr val="FFFFFF"/>
                </a:solidFill>
                <a:latin typeface="Arial" panose="020B0604020202020204" pitchFamily="34" charset="0"/>
                <a:cs typeface="Arial" panose="020B0604020202020204" pitchFamily="34" charset="0"/>
                <a:sym typeface="Arial"/>
              </a:rPr>
            </a:br>
            <a:r>
              <a:rPr lang="en-US" sz="2400" b="1" dirty="0">
                <a:solidFill>
                  <a:srgbClr val="FFFFFF"/>
                </a:solidFill>
                <a:latin typeface="Arial" panose="020B0604020202020204" pitchFamily="34" charset="0"/>
                <a:cs typeface="Arial" panose="020B0604020202020204" pitchFamily="34" charset="0"/>
                <a:sym typeface="Arial"/>
              </a:rPr>
              <a:t>PM</a:t>
            </a:r>
            <a:endParaRPr sz="2400" b="1" dirty="0">
              <a:solidFill>
                <a:srgbClr val="000000"/>
              </a:solidFill>
              <a:latin typeface="Arial" panose="020B0604020202020204" pitchFamily="34" charset="0"/>
              <a:cs typeface="Arial" panose="020B0604020202020204" pitchFamily="34" charset="0"/>
              <a:sym typeface="Arial"/>
            </a:endParaRPr>
          </a:p>
        </p:txBody>
      </p:sp>
      <p:sp>
        <p:nvSpPr>
          <p:cNvPr id="6043" name="Google Shape;6043;p740"/>
          <p:cNvSpPr/>
          <p:nvPr/>
        </p:nvSpPr>
        <p:spPr>
          <a:xfrm>
            <a:off x="558165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FFFF00"/>
                </a:solidFill>
                <a:latin typeface="Arial" panose="020B0604020202020204" pitchFamily="34" charset="0"/>
                <a:cs typeface="Arial" panose="020B0604020202020204" pitchFamily="34" charset="0"/>
                <a:sym typeface="Arial"/>
              </a:rPr>
              <a:t>12 </a:t>
            </a:r>
            <a:br>
              <a:rPr lang="en-US" sz="2400" b="1" dirty="0">
                <a:solidFill>
                  <a:srgbClr val="FFFF00"/>
                </a:solidFill>
                <a:latin typeface="Arial" panose="020B0604020202020204" pitchFamily="34" charset="0"/>
                <a:cs typeface="Arial" panose="020B0604020202020204" pitchFamily="34" charset="0"/>
                <a:sym typeface="Arial"/>
              </a:rPr>
            </a:br>
            <a:r>
              <a:rPr lang="en-US" sz="2400" b="1" dirty="0">
                <a:solidFill>
                  <a:srgbClr val="FFFF00"/>
                </a:solidFill>
                <a:latin typeface="Arial" panose="020B0604020202020204" pitchFamily="34" charset="0"/>
                <a:cs typeface="Arial" panose="020B0604020202020204" pitchFamily="34" charset="0"/>
                <a:sym typeface="Arial"/>
              </a:rPr>
              <a:t>AM</a:t>
            </a:r>
            <a:endParaRPr b="1" dirty="0">
              <a:latin typeface="Arial" panose="020B0604020202020204" pitchFamily="34" charset="0"/>
              <a:cs typeface="Arial" panose="020B0604020202020204" pitchFamily="34" charset="0"/>
            </a:endParaRPr>
          </a:p>
        </p:txBody>
      </p:sp>
      <p:sp>
        <p:nvSpPr>
          <p:cNvPr id="6044" name="Google Shape;6044;p740"/>
          <p:cNvSpPr/>
          <p:nvPr/>
        </p:nvSpPr>
        <p:spPr>
          <a:xfrm>
            <a:off x="640080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FFFF00"/>
                </a:solidFill>
                <a:latin typeface="Arial" panose="020B0604020202020204" pitchFamily="34" charset="0"/>
                <a:cs typeface="Arial" panose="020B0604020202020204" pitchFamily="34" charset="0"/>
                <a:sym typeface="Arial"/>
              </a:rPr>
              <a:t>6 </a:t>
            </a:r>
            <a:br>
              <a:rPr lang="en-US" sz="2400" b="1" dirty="0">
                <a:solidFill>
                  <a:srgbClr val="FFFF00"/>
                </a:solidFill>
                <a:latin typeface="Arial" panose="020B0604020202020204" pitchFamily="34" charset="0"/>
                <a:cs typeface="Arial" panose="020B0604020202020204" pitchFamily="34" charset="0"/>
                <a:sym typeface="Arial"/>
              </a:rPr>
            </a:br>
            <a:r>
              <a:rPr lang="en-US" sz="2400" b="1" dirty="0">
                <a:solidFill>
                  <a:srgbClr val="FFFF00"/>
                </a:solidFill>
                <a:latin typeface="Arial" panose="020B0604020202020204" pitchFamily="34" charset="0"/>
                <a:cs typeface="Arial" panose="020B0604020202020204" pitchFamily="34" charset="0"/>
                <a:sym typeface="Arial"/>
              </a:rPr>
              <a:t>AM</a:t>
            </a:r>
            <a:endParaRPr b="1" dirty="0">
              <a:latin typeface="Arial" panose="020B0604020202020204" pitchFamily="34" charset="0"/>
              <a:cs typeface="Arial" panose="020B0604020202020204" pitchFamily="34" charset="0"/>
            </a:endParaRPr>
          </a:p>
        </p:txBody>
      </p:sp>
      <p:sp>
        <p:nvSpPr>
          <p:cNvPr id="6045" name="Google Shape;6045;p740"/>
          <p:cNvSpPr/>
          <p:nvPr/>
        </p:nvSpPr>
        <p:spPr>
          <a:xfrm>
            <a:off x="733425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FFFF00"/>
                </a:solidFill>
                <a:latin typeface="Arial" panose="020B0604020202020204" pitchFamily="34" charset="0"/>
                <a:cs typeface="Arial" panose="020B0604020202020204" pitchFamily="34" charset="0"/>
                <a:sym typeface="Arial"/>
              </a:rPr>
              <a:t>12</a:t>
            </a:r>
            <a:br>
              <a:rPr lang="en-US" sz="2400" b="1" dirty="0">
                <a:solidFill>
                  <a:srgbClr val="FFFF00"/>
                </a:solidFill>
                <a:latin typeface="Arial" panose="020B0604020202020204" pitchFamily="34" charset="0"/>
                <a:cs typeface="Arial" panose="020B0604020202020204" pitchFamily="34" charset="0"/>
                <a:sym typeface="Arial"/>
              </a:rPr>
            </a:br>
            <a:r>
              <a:rPr lang="en-US" sz="2400" b="1" dirty="0">
                <a:solidFill>
                  <a:srgbClr val="FFFF00"/>
                </a:solidFill>
                <a:latin typeface="Arial" panose="020B0604020202020204" pitchFamily="34" charset="0"/>
                <a:cs typeface="Arial" panose="020B0604020202020204" pitchFamily="34" charset="0"/>
                <a:sym typeface="Arial"/>
              </a:rPr>
              <a:t>PM</a:t>
            </a:r>
            <a:endParaRPr b="1" dirty="0">
              <a:latin typeface="Arial" panose="020B0604020202020204" pitchFamily="34" charset="0"/>
              <a:cs typeface="Arial" panose="020B0604020202020204" pitchFamily="34" charset="0"/>
            </a:endParaRPr>
          </a:p>
        </p:txBody>
      </p:sp>
      <p:sp>
        <p:nvSpPr>
          <p:cNvPr id="6046" name="Google Shape;6046;p740"/>
          <p:cNvSpPr/>
          <p:nvPr/>
        </p:nvSpPr>
        <p:spPr>
          <a:xfrm>
            <a:off x="811530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FFFF00"/>
                </a:solidFill>
                <a:latin typeface="Arial" panose="020B0604020202020204" pitchFamily="34" charset="0"/>
                <a:cs typeface="Arial" panose="020B0604020202020204" pitchFamily="34" charset="0"/>
                <a:sym typeface="Arial"/>
              </a:rPr>
              <a:t>6 </a:t>
            </a:r>
            <a:br>
              <a:rPr lang="en-US" sz="2400" b="1" dirty="0">
                <a:solidFill>
                  <a:srgbClr val="FFFF00"/>
                </a:solidFill>
                <a:latin typeface="Arial" panose="020B0604020202020204" pitchFamily="34" charset="0"/>
                <a:cs typeface="Arial" panose="020B0604020202020204" pitchFamily="34" charset="0"/>
                <a:sym typeface="Arial"/>
              </a:rPr>
            </a:br>
            <a:r>
              <a:rPr lang="en-US" sz="2400" b="1" dirty="0">
                <a:solidFill>
                  <a:srgbClr val="FFFF00"/>
                </a:solidFill>
                <a:latin typeface="Arial" panose="020B0604020202020204" pitchFamily="34" charset="0"/>
                <a:cs typeface="Arial" panose="020B0604020202020204" pitchFamily="34" charset="0"/>
                <a:sym typeface="Arial"/>
              </a:rPr>
              <a:t>PM</a:t>
            </a:r>
            <a:endParaRPr b="1" dirty="0">
              <a:latin typeface="Arial" panose="020B0604020202020204" pitchFamily="34" charset="0"/>
              <a:cs typeface="Arial" panose="020B0604020202020204" pitchFamily="34" charset="0"/>
            </a:endParaRPr>
          </a:p>
        </p:txBody>
      </p:sp>
      <p:sp>
        <p:nvSpPr>
          <p:cNvPr id="6047" name="Google Shape;6047;p740"/>
          <p:cNvSpPr txBox="1"/>
          <p:nvPr/>
        </p:nvSpPr>
        <p:spPr>
          <a:xfrm>
            <a:off x="2514600" y="2935288"/>
            <a:ext cx="3505200" cy="457200"/>
          </a:xfrm>
          <a:prstGeom prst="rect">
            <a:avLst/>
          </a:prstGeom>
          <a:gradFill>
            <a:gsLst>
              <a:gs pos="0">
                <a:schemeClr val="accent2"/>
              </a:gs>
              <a:gs pos="100000">
                <a:srgbClr val="23238F"/>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第一日</a:t>
            </a:r>
            <a:endParaRPr sz="2400" b="1" dirty="0">
              <a:solidFill>
                <a:srgbClr val="FFFFFF"/>
              </a:solidFill>
              <a:latin typeface="Arial" panose="020B0604020202020204" pitchFamily="34" charset="0"/>
              <a:cs typeface="Arial" panose="020B0604020202020204" pitchFamily="34" charset="0"/>
              <a:sym typeface="Arial"/>
            </a:endParaRPr>
          </a:p>
        </p:txBody>
      </p:sp>
      <p:sp>
        <p:nvSpPr>
          <p:cNvPr id="6048" name="Google Shape;6048;p740"/>
          <p:cNvSpPr txBox="1"/>
          <p:nvPr/>
        </p:nvSpPr>
        <p:spPr>
          <a:xfrm>
            <a:off x="1763713" y="4051300"/>
            <a:ext cx="3505200" cy="457200"/>
          </a:xfrm>
          <a:prstGeom prst="rect">
            <a:avLst/>
          </a:prstGeom>
          <a:gradFill>
            <a:gsLst>
              <a:gs pos="0">
                <a:schemeClr val="accent2"/>
              </a:gs>
              <a:gs pos="100000">
                <a:srgbClr val="23238F"/>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第一日</a:t>
            </a:r>
            <a:endParaRPr b="1" dirty="0">
              <a:latin typeface="Arial" panose="020B0604020202020204" pitchFamily="34" charset="0"/>
              <a:cs typeface="Arial" panose="020B0604020202020204" pitchFamily="34" charset="0"/>
            </a:endParaRPr>
          </a:p>
        </p:txBody>
      </p:sp>
      <p:sp>
        <p:nvSpPr>
          <p:cNvPr id="6049" name="Google Shape;6049;p740"/>
          <p:cNvSpPr txBox="1"/>
          <p:nvPr/>
        </p:nvSpPr>
        <p:spPr>
          <a:xfrm>
            <a:off x="6096000" y="2935288"/>
            <a:ext cx="3048000" cy="457200"/>
          </a:xfrm>
          <a:prstGeom prst="rect">
            <a:avLst/>
          </a:prstGeom>
          <a:gradFill>
            <a:gsLst>
              <a:gs pos="0">
                <a:srgbClr val="FF0000"/>
              </a:gs>
              <a:gs pos="100000">
                <a:srgbClr val="B30000"/>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第二日</a:t>
            </a:r>
            <a:endParaRPr sz="2400" b="1" dirty="0">
              <a:solidFill>
                <a:srgbClr val="FFFFFF"/>
              </a:solidFill>
              <a:latin typeface="Arial" panose="020B0604020202020204" pitchFamily="34" charset="0"/>
              <a:cs typeface="Arial" panose="020B0604020202020204" pitchFamily="34" charset="0"/>
              <a:sym typeface="Arial"/>
            </a:endParaRPr>
          </a:p>
        </p:txBody>
      </p:sp>
      <p:sp>
        <p:nvSpPr>
          <p:cNvPr id="6050" name="Google Shape;6050;p740"/>
          <p:cNvSpPr txBox="1"/>
          <p:nvPr/>
        </p:nvSpPr>
        <p:spPr>
          <a:xfrm>
            <a:off x="5334000" y="4038600"/>
            <a:ext cx="3429000" cy="457200"/>
          </a:xfrm>
          <a:prstGeom prst="rect">
            <a:avLst/>
          </a:prstGeom>
          <a:gradFill>
            <a:gsLst>
              <a:gs pos="0">
                <a:srgbClr val="FF0000"/>
              </a:gs>
              <a:gs pos="100000">
                <a:srgbClr val="B30000"/>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第二日</a:t>
            </a:r>
            <a:endParaRPr sz="2400" b="1" dirty="0">
              <a:solidFill>
                <a:srgbClr val="FFFFFF"/>
              </a:solidFill>
              <a:latin typeface="Arial" panose="020B0604020202020204" pitchFamily="34" charset="0"/>
              <a:cs typeface="Arial" panose="020B0604020202020204" pitchFamily="34" charset="0"/>
              <a:sym typeface="Arial"/>
            </a:endParaRPr>
          </a:p>
        </p:txBody>
      </p:sp>
      <p:sp>
        <p:nvSpPr>
          <p:cNvPr id="6051" name="Google Shape;6051;p740"/>
          <p:cNvSpPr/>
          <p:nvPr/>
        </p:nvSpPr>
        <p:spPr>
          <a:xfrm>
            <a:off x="106680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rgbClr val="FFFF00"/>
                </a:solidFill>
                <a:latin typeface="Arial" panose="020B0604020202020204" pitchFamily="34" charset="0"/>
                <a:cs typeface="Arial" panose="020B0604020202020204" pitchFamily="34" charset="0"/>
                <a:sym typeface="Arial"/>
              </a:rPr>
              <a:t>6 </a:t>
            </a:r>
            <a:br>
              <a:rPr lang="en-US" sz="2400" b="1" dirty="0">
                <a:solidFill>
                  <a:srgbClr val="FFFF00"/>
                </a:solidFill>
                <a:latin typeface="Arial" panose="020B0604020202020204" pitchFamily="34" charset="0"/>
                <a:cs typeface="Arial" panose="020B0604020202020204" pitchFamily="34" charset="0"/>
                <a:sym typeface="Arial"/>
              </a:rPr>
            </a:br>
            <a:r>
              <a:rPr lang="en-US" sz="2400" b="1" dirty="0">
                <a:solidFill>
                  <a:srgbClr val="FFFF00"/>
                </a:solidFill>
                <a:latin typeface="Arial" panose="020B0604020202020204" pitchFamily="34" charset="0"/>
                <a:cs typeface="Arial" panose="020B0604020202020204" pitchFamily="34" charset="0"/>
                <a:sym typeface="Arial"/>
              </a:rPr>
              <a:t>PM</a:t>
            </a:r>
            <a:endParaRPr b="1" dirty="0">
              <a:latin typeface="Arial" panose="020B0604020202020204" pitchFamily="34" charset="0"/>
              <a:cs typeface="Arial" panose="020B0604020202020204" pitchFamily="34" charset="0"/>
            </a:endParaRPr>
          </a:p>
        </p:txBody>
      </p:sp>
      <p:sp>
        <p:nvSpPr>
          <p:cNvPr id="6052" name="Google Shape;6052;p740"/>
          <p:cNvSpPr/>
          <p:nvPr/>
        </p:nvSpPr>
        <p:spPr>
          <a:xfrm>
            <a:off x="17526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有晚上</a:t>
            </a:r>
            <a:r>
              <a:rPr lang="en-US" sz="2400" b="1" dirty="0">
                <a:solidFill>
                  <a:srgbClr val="FFFFFF"/>
                </a:solidFill>
                <a:latin typeface="Arial" panose="020B0604020202020204" pitchFamily="34" charset="0"/>
                <a:cs typeface="Arial" panose="020B0604020202020204" pitchFamily="34" charset="0"/>
                <a:sym typeface="Arial"/>
              </a:rPr>
              <a:t>。。。</a:t>
            </a:r>
            <a:endParaRPr sz="2400" b="1" dirty="0">
              <a:solidFill>
                <a:srgbClr val="000000"/>
              </a:solidFill>
              <a:latin typeface="Arial" panose="020B0604020202020204" pitchFamily="34" charset="0"/>
              <a:cs typeface="Arial" panose="020B0604020202020204" pitchFamily="34" charset="0"/>
              <a:sym typeface="Arial"/>
            </a:endParaRPr>
          </a:p>
        </p:txBody>
      </p:sp>
      <p:sp>
        <p:nvSpPr>
          <p:cNvPr id="6053" name="Google Shape;6053;p740"/>
          <p:cNvSpPr/>
          <p:nvPr/>
        </p:nvSpPr>
        <p:spPr>
          <a:xfrm>
            <a:off x="37338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有早晨</a:t>
            </a:r>
            <a:r>
              <a:rPr lang="en-US" sz="2400" b="1" dirty="0">
                <a:solidFill>
                  <a:srgbClr val="FFFFFF"/>
                </a:solidFill>
                <a:latin typeface="Arial" panose="020B0604020202020204" pitchFamily="34" charset="0"/>
                <a:cs typeface="Arial" panose="020B0604020202020204" pitchFamily="34" charset="0"/>
                <a:sym typeface="Arial"/>
              </a:rPr>
              <a:t>。。。</a:t>
            </a:r>
            <a:endParaRPr sz="2400" b="1" dirty="0">
              <a:solidFill>
                <a:srgbClr val="000000"/>
              </a:solidFill>
              <a:latin typeface="Arial" panose="020B0604020202020204" pitchFamily="34" charset="0"/>
              <a:cs typeface="Arial" panose="020B0604020202020204" pitchFamily="34" charset="0"/>
              <a:sym typeface="Arial"/>
            </a:endParaRPr>
          </a:p>
        </p:txBody>
      </p:sp>
      <p:sp>
        <p:nvSpPr>
          <p:cNvPr id="6054" name="Google Shape;6054;p740"/>
          <p:cNvSpPr/>
          <p:nvPr/>
        </p:nvSpPr>
        <p:spPr>
          <a:xfrm>
            <a:off x="3059113" y="5516563"/>
            <a:ext cx="1728787"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头一日</a:t>
            </a:r>
            <a:endParaRPr sz="2400" b="1" dirty="0">
              <a:solidFill>
                <a:srgbClr val="000000"/>
              </a:solidFill>
              <a:latin typeface="Arial" panose="020B0604020202020204" pitchFamily="34" charset="0"/>
              <a:cs typeface="Arial" panose="020B0604020202020204" pitchFamily="34" charset="0"/>
              <a:sym typeface="Arial"/>
            </a:endParaRPr>
          </a:p>
        </p:txBody>
      </p:sp>
      <p:sp>
        <p:nvSpPr>
          <p:cNvPr id="6055" name="Google Shape;6055;p740"/>
          <p:cNvSpPr/>
          <p:nvPr/>
        </p:nvSpPr>
        <p:spPr>
          <a:xfrm>
            <a:off x="53340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有晚上</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6056" name="Google Shape;6056;p740"/>
          <p:cNvSpPr/>
          <p:nvPr/>
        </p:nvSpPr>
        <p:spPr>
          <a:xfrm>
            <a:off x="73152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有早晨</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6057" name="Google Shape;6057;p740"/>
          <p:cNvSpPr/>
          <p:nvPr/>
        </p:nvSpPr>
        <p:spPr>
          <a:xfrm>
            <a:off x="5940425" y="5486400"/>
            <a:ext cx="1984375"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第二日</a:t>
            </a:r>
            <a:endParaRPr sz="2400" b="1" dirty="0">
              <a:solidFill>
                <a:srgbClr val="000000"/>
              </a:solidFill>
              <a:latin typeface="Arial" panose="020B0604020202020204" pitchFamily="34" charset="0"/>
              <a:cs typeface="Arial" panose="020B0604020202020204" pitchFamily="34" charset="0"/>
              <a:sym typeface="Arial"/>
            </a:endParaRPr>
          </a:p>
        </p:txBody>
      </p:sp>
      <p:pic>
        <p:nvPicPr>
          <p:cNvPr id="6058" name="Google Shape;6058;p740" descr="OnTime01.jpg"/>
          <p:cNvPicPr preferRelativeResize="0"/>
          <p:nvPr/>
        </p:nvPicPr>
        <p:blipFill rotWithShape="1">
          <a:blip r:embed="rId3">
            <a:alphaModFix/>
          </a:blip>
          <a:srcRect/>
          <a:stretch/>
        </p:blipFill>
        <p:spPr>
          <a:xfrm>
            <a:off x="228600" y="228600"/>
            <a:ext cx="1371600" cy="914400"/>
          </a:xfrm>
          <a:prstGeom prst="rect">
            <a:avLst/>
          </a:prstGeom>
          <a:noFill/>
          <a:ln>
            <a:noFill/>
          </a:ln>
        </p:spPr>
      </p:pic>
      <p:pic>
        <p:nvPicPr>
          <p:cNvPr id="6059" name="Google Shape;6059;p740" descr="makes_eat_time.jpg"/>
          <p:cNvPicPr preferRelativeResize="0"/>
          <p:nvPr/>
        </p:nvPicPr>
        <p:blipFill rotWithShape="1">
          <a:blip r:embed="rId4">
            <a:alphaModFix/>
          </a:blip>
          <a:srcRect/>
          <a:stretch/>
        </p:blipFill>
        <p:spPr>
          <a:xfrm>
            <a:off x="7696200" y="304800"/>
            <a:ext cx="1282700" cy="84772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047"/>
                                        </p:tgtEl>
                                        <p:attrNameLst>
                                          <p:attrName>style.visibility</p:attrName>
                                        </p:attrNameLst>
                                      </p:cBhvr>
                                      <p:to>
                                        <p:strVal val="visible"/>
                                      </p:to>
                                    </p:set>
                                    <p:animEffect transition="in" filter="fade">
                                      <p:cBhvr>
                                        <p:cTn id="11" dur="500"/>
                                        <p:tgtEl>
                                          <p:spTgt spid="604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049"/>
                                        </p:tgtEl>
                                        <p:attrNameLst>
                                          <p:attrName>style.visibility</p:attrName>
                                        </p:attrNameLst>
                                      </p:cBhvr>
                                      <p:to>
                                        <p:strVal val="visible"/>
                                      </p:to>
                                    </p:set>
                                    <p:animEffect transition="in" filter="fade">
                                      <p:cBhvr>
                                        <p:cTn id="16" dur="500"/>
                                        <p:tgtEl>
                                          <p:spTgt spid="60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038">
                                            <p:txEl>
                                              <p:pRg st="0" end="0"/>
                                            </p:txEl>
                                          </p:spTgt>
                                        </p:tgtEl>
                                        <p:attrNameLst>
                                          <p:attrName>style.visibility</p:attrName>
                                        </p:attrNameLst>
                                      </p:cBhvr>
                                      <p:to>
                                        <p:strVal val="visible"/>
                                      </p:to>
                                    </p:set>
                                    <p:animEffect transition="in" filter="fade">
                                      <p:cBhvr>
                                        <p:cTn id="21" dur="500"/>
                                        <p:tgtEl>
                                          <p:spTgt spid="603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048"/>
                                        </p:tgtEl>
                                        <p:attrNameLst>
                                          <p:attrName>style.visibility</p:attrName>
                                        </p:attrNameLst>
                                      </p:cBhvr>
                                      <p:to>
                                        <p:strVal val="visible"/>
                                      </p:to>
                                    </p:set>
                                    <p:animEffect transition="in" filter="fade">
                                      <p:cBhvr>
                                        <p:cTn id="26" dur="500"/>
                                        <p:tgtEl>
                                          <p:spTgt spid="60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050"/>
                                        </p:tgtEl>
                                        <p:attrNameLst>
                                          <p:attrName>style.visibility</p:attrName>
                                        </p:attrNameLst>
                                      </p:cBhvr>
                                      <p:to>
                                        <p:strVal val="visible"/>
                                      </p:to>
                                    </p:set>
                                    <p:animEffect transition="in" filter="fade">
                                      <p:cBhvr>
                                        <p:cTn id="31" dur="500"/>
                                        <p:tgtEl>
                                          <p:spTgt spid="605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052">
                                            <p:txEl>
                                              <p:pRg st="0" end="0"/>
                                            </p:txEl>
                                          </p:spTgt>
                                        </p:tgtEl>
                                        <p:attrNameLst>
                                          <p:attrName>style.visibility</p:attrName>
                                        </p:attrNameLst>
                                      </p:cBhvr>
                                      <p:to>
                                        <p:strVal val="visible"/>
                                      </p:to>
                                    </p:set>
                                    <p:animEffect transition="in" filter="fade">
                                      <p:cBhvr>
                                        <p:cTn id="36" dur="500"/>
                                        <p:tgtEl>
                                          <p:spTgt spid="605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053">
                                            <p:txEl>
                                              <p:pRg st="0" end="0"/>
                                            </p:txEl>
                                          </p:spTgt>
                                        </p:tgtEl>
                                        <p:attrNameLst>
                                          <p:attrName>style.visibility</p:attrName>
                                        </p:attrNameLst>
                                      </p:cBhvr>
                                      <p:to>
                                        <p:strVal val="visible"/>
                                      </p:to>
                                    </p:set>
                                    <p:animEffect transition="in" filter="fade">
                                      <p:cBhvr>
                                        <p:cTn id="41" dur="500"/>
                                        <p:tgtEl>
                                          <p:spTgt spid="605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054">
                                            <p:txEl>
                                              <p:pRg st="0" end="0"/>
                                            </p:txEl>
                                          </p:spTgt>
                                        </p:tgtEl>
                                        <p:attrNameLst>
                                          <p:attrName>style.visibility</p:attrName>
                                        </p:attrNameLst>
                                      </p:cBhvr>
                                      <p:to>
                                        <p:strVal val="visible"/>
                                      </p:to>
                                    </p:set>
                                    <p:animEffect transition="in" filter="fade">
                                      <p:cBhvr>
                                        <p:cTn id="46" dur="500"/>
                                        <p:tgtEl>
                                          <p:spTgt spid="6054">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055">
                                            <p:txEl>
                                              <p:pRg st="0" end="0"/>
                                            </p:txEl>
                                          </p:spTgt>
                                        </p:tgtEl>
                                        <p:attrNameLst>
                                          <p:attrName>style.visibility</p:attrName>
                                        </p:attrNameLst>
                                      </p:cBhvr>
                                      <p:to>
                                        <p:strVal val="visible"/>
                                      </p:to>
                                    </p:set>
                                    <p:animEffect transition="in" filter="fade">
                                      <p:cBhvr>
                                        <p:cTn id="51" dur="500"/>
                                        <p:tgtEl>
                                          <p:spTgt spid="6055">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056">
                                            <p:txEl>
                                              <p:pRg st="0" end="0"/>
                                            </p:txEl>
                                          </p:spTgt>
                                        </p:tgtEl>
                                        <p:attrNameLst>
                                          <p:attrName>style.visibility</p:attrName>
                                        </p:attrNameLst>
                                      </p:cBhvr>
                                      <p:to>
                                        <p:strVal val="visible"/>
                                      </p:to>
                                    </p:set>
                                    <p:animEffect transition="in" filter="fade">
                                      <p:cBhvr>
                                        <p:cTn id="56" dur="500"/>
                                        <p:tgtEl>
                                          <p:spTgt spid="6056">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057">
                                            <p:txEl>
                                              <p:pRg st="0" end="0"/>
                                            </p:txEl>
                                          </p:spTgt>
                                        </p:tgtEl>
                                        <p:attrNameLst>
                                          <p:attrName>style.visibility</p:attrName>
                                        </p:attrNameLst>
                                      </p:cBhvr>
                                      <p:to>
                                        <p:strVal val="visible"/>
                                      </p:to>
                                    </p:set>
                                    <p:animEffect transition="in" filter="fade">
                                      <p:cBhvr>
                                        <p:cTn id="61" dur="500"/>
                                        <p:tgtEl>
                                          <p:spTgt spid="60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6064"/>
        <p:cNvGrpSpPr/>
        <p:nvPr/>
      </p:nvGrpSpPr>
      <p:grpSpPr>
        <a:xfrm>
          <a:off x="0" y="0"/>
          <a:ext cx="0" cy="0"/>
          <a:chOff x="0" y="0"/>
          <a:chExt cx="0" cy="0"/>
        </a:xfrm>
      </p:grpSpPr>
      <p:pic>
        <p:nvPicPr>
          <p:cNvPr id="6065" name="Google Shape;6065;p741"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6066" name="Google Shape;6066;p741"/>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600" dirty="0">
                <a:solidFill>
                  <a:schemeClr val="lt1"/>
                </a:solidFill>
                <a:sym typeface="Arial"/>
              </a:rPr>
              <a:t>为何是24小时？</a:t>
            </a:r>
            <a:endParaRPr dirty="0"/>
          </a:p>
        </p:txBody>
      </p:sp>
      <p:sp>
        <p:nvSpPr>
          <p:cNvPr id="6067" name="Google Shape;6067;p741"/>
          <p:cNvSpPr txBox="1">
            <a:spLocks noGrp="1"/>
          </p:cNvSpPr>
          <p:nvPr>
            <p:ph type="subTitle" idx="1"/>
          </p:nvPr>
        </p:nvSpPr>
        <p:spPr>
          <a:xfrm>
            <a:off x="0" y="1828800"/>
            <a:ext cx="9144000" cy="1752600"/>
          </a:xfrm>
          <a:prstGeom prst="rect">
            <a:avLst/>
          </a:prstGeom>
          <a:noFill/>
          <a:ln>
            <a:noFill/>
          </a:ln>
        </p:spPr>
        <p:txBody>
          <a:bodyPr spcFirstLastPara="1" wrap="square" lIns="91425" tIns="45700" rIns="91425" bIns="45700" anchor="t" anchorCtr="0">
            <a:noAutofit/>
          </a:bodyPr>
          <a:lstStyle/>
          <a:p>
            <a:pPr marL="465138" lvl="0" indent="-465138" algn="l" rtl="0">
              <a:spcBef>
                <a:spcPts val="0"/>
              </a:spcBef>
              <a:spcAft>
                <a:spcPts val="0"/>
              </a:spcAft>
              <a:buSzPts val="3600"/>
              <a:buFont typeface="Noto Sans Symbols"/>
              <a:buChar char="●"/>
            </a:pPr>
            <a:r>
              <a:rPr lang="en-US" sz="4800" dirty="0" err="1">
                <a:sym typeface="Arial"/>
              </a:rPr>
              <a:t>瞬时创造</a:t>
            </a:r>
            <a:r>
              <a:rPr lang="en-US" sz="4800" dirty="0">
                <a:sym typeface="Arial"/>
              </a:rPr>
              <a:t>(</a:t>
            </a:r>
            <a:r>
              <a:rPr lang="en-US" sz="4800" dirty="0" err="1">
                <a:sym typeface="Arial"/>
              </a:rPr>
              <a:t>诗</a:t>
            </a:r>
            <a:r>
              <a:rPr lang="en-US" sz="4800" dirty="0">
                <a:sym typeface="Arial"/>
              </a:rPr>
              <a:t> 33:6)</a:t>
            </a:r>
            <a:endParaRPr dirty="0"/>
          </a:p>
          <a:p>
            <a:pPr marL="465138" lvl="0" indent="-465138" algn="l" rtl="0">
              <a:spcBef>
                <a:spcPts val="960"/>
              </a:spcBef>
              <a:spcAft>
                <a:spcPts val="0"/>
              </a:spcAft>
              <a:buSzPts val="3600"/>
              <a:buFont typeface="Noto Sans Symbols"/>
              <a:buChar char="●"/>
            </a:pPr>
            <a:r>
              <a:rPr lang="en-US" sz="4800" dirty="0">
                <a:sym typeface="Arial"/>
              </a:rPr>
              <a:t>“</a:t>
            </a:r>
            <a:r>
              <a:rPr lang="en-US" sz="4800" dirty="0" err="1">
                <a:sym typeface="Arial"/>
              </a:rPr>
              <a:t>有晚上有早晨</a:t>
            </a:r>
            <a:r>
              <a:rPr lang="en-US" sz="4800" dirty="0">
                <a:sym typeface="Arial"/>
              </a:rPr>
              <a:t>”</a:t>
            </a:r>
            <a:endParaRPr dirty="0"/>
          </a:p>
          <a:p>
            <a:pPr marL="465138" lvl="0" indent="-465138" algn="l" rtl="0">
              <a:spcBef>
                <a:spcPts val="960"/>
              </a:spcBef>
              <a:spcAft>
                <a:spcPts val="0"/>
              </a:spcAft>
              <a:buSzPts val="3600"/>
              <a:buFont typeface="Noto Sans Symbols"/>
              <a:buChar char="●"/>
            </a:pPr>
            <a:r>
              <a:rPr lang="en-US" sz="4800" dirty="0" err="1">
                <a:sym typeface="Arial"/>
              </a:rPr>
              <a:t>数字形容词</a:t>
            </a:r>
            <a:r>
              <a:rPr lang="en-US" sz="4800" dirty="0">
                <a:sym typeface="Arial"/>
              </a:rPr>
              <a:t>(“</a:t>
            </a:r>
            <a:r>
              <a:rPr lang="en-US" sz="4800" dirty="0" err="1">
                <a:sym typeface="Arial"/>
              </a:rPr>
              <a:t>第一</a:t>
            </a:r>
            <a:r>
              <a:rPr lang="en-US" sz="4800" dirty="0">
                <a:sym typeface="Arial"/>
              </a:rPr>
              <a:t>…”)</a:t>
            </a:r>
            <a:endParaRPr dirty="0"/>
          </a:p>
          <a:p>
            <a:pPr marL="465138" lvl="0" indent="-465138" algn="l" rtl="0">
              <a:spcBef>
                <a:spcPts val="960"/>
              </a:spcBef>
              <a:spcAft>
                <a:spcPts val="0"/>
              </a:spcAft>
              <a:buSzPts val="3600"/>
              <a:buFont typeface="Noto Sans Symbols"/>
              <a:buChar char="●"/>
            </a:pPr>
            <a:r>
              <a:rPr lang="en-US" sz="4800" dirty="0" err="1">
                <a:sym typeface="Arial"/>
              </a:rPr>
              <a:t>工作与休息的模式</a:t>
            </a:r>
            <a:endParaRPr dirty="0"/>
          </a:p>
          <a:p>
            <a:pPr marL="465138" lvl="0" indent="-465138" algn="l" rtl="0">
              <a:spcBef>
                <a:spcPts val="960"/>
              </a:spcBef>
              <a:spcAft>
                <a:spcPts val="0"/>
              </a:spcAft>
              <a:buSzPts val="3600"/>
              <a:buFont typeface="Noto Sans Symbols"/>
              <a:buChar char="●"/>
            </a:pPr>
            <a:r>
              <a:rPr lang="en-US" sz="4800" dirty="0" err="1">
                <a:sym typeface="Arial"/>
              </a:rPr>
              <a:t>太阳和月亮在第四天才被造</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19"/>
        <p:cNvGrpSpPr/>
        <p:nvPr/>
      </p:nvGrpSpPr>
      <p:grpSpPr>
        <a:xfrm>
          <a:off x="0" y="0"/>
          <a:ext cx="0" cy="0"/>
          <a:chOff x="0" y="0"/>
          <a:chExt cx="0" cy="0"/>
        </a:xfrm>
      </p:grpSpPr>
      <p:sp>
        <p:nvSpPr>
          <p:cNvPr id="4420" name="Google Shape;4420;p616"/>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zh-CN" altLang="en-US" sz="5400" dirty="0"/>
              <a:t>充满偶像的世界</a:t>
            </a:r>
          </a:p>
        </p:txBody>
      </p:sp>
      <p:pic>
        <p:nvPicPr>
          <p:cNvPr id="4421" name="Google Shape;4421;p616"/>
          <p:cNvPicPr preferRelativeResize="0"/>
          <p:nvPr/>
        </p:nvPicPr>
        <p:blipFill rotWithShape="1">
          <a:blip r:embed="rId3">
            <a:alphaModFix/>
          </a:blip>
          <a:srcRect/>
          <a:stretch/>
        </p:blipFill>
        <p:spPr>
          <a:xfrm>
            <a:off x="1181100" y="1308100"/>
            <a:ext cx="6769100" cy="4229100"/>
          </a:xfrm>
          <a:prstGeom prst="rect">
            <a:avLst/>
          </a:prstGeom>
          <a:noFill/>
          <a:ln>
            <a:noFill/>
          </a:ln>
        </p:spPr>
      </p:pic>
      <p:sp>
        <p:nvSpPr>
          <p:cNvPr id="4422" name="Google Shape;4422;p616"/>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创世记</a:t>
            </a:r>
            <a:endParaRPr sz="48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2"/>
                                        </p:tgtEl>
                                        <p:attrNameLst>
                                          <p:attrName>style.visibility</p:attrName>
                                        </p:attrNameLst>
                                      </p:cBhvr>
                                      <p:to>
                                        <p:strVal val="visible"/>
                                      </p:to>
                                    </p:set>
                                    <p:animEffect transition="in" filter="fade">
                                      <p:cBhvr>
                                        <p:cTn id="7" dur="500"/>
                                        <p:tgtEl>
                                          <p:spTgt spid="4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6071"/>
        <p:cNvGrpSpPr/>
        <p:nvPr/>
      </p:nvGrpSpPr>
      <p:grpSpPr>
        <a:xfrm>
          <a:off x="0" y="0"/>
          <a:ext cx="0" cy="0"/>
          <a:chOff x="0" y="0"/>
          <a:chExt cx="0" cy="0"/>
        </a:xfrm>
      </p:grpSpPr>
      <p:pic>
        <p:nvPicPr>
          <p:cNvPr id="6072" name="Google Shape;6072;p742" descr="mtn&amp;lak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073" name="Google Shape;6073;p742"/>
          <p:cNvSpPr/>
          <p:nvPr/>
        </p:nvSpPr>
        <p:spPr>
          <a:xfrm>
            <a:off x="277813" y="2105025"/>
            <a:ext cx="8686800" cy="441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FF"/>
              </a:buClr>
              <a:buSzPts val="3800"/>
              <a:buFont typeface="Arial"/>
              <a:buNone/>
            </a:pPr>
            <a:r>
              <a:rPr lang="en-US" sz="4000" b="1" dirty="0" err="1">
                <a:solidFill>
                  <a:srgbClr val="FFFFFF"/>
                </a:solidFill>
                <a:latin typeface="Trebuchet MS"/>
                <a:ea typeface="Trebuchet MS"/>
                <a:cs typeface="Trebuchet MS"/>
                <a:sym typeface="Trebuchet MS"/>
              </a:rPr>
              <a:t>其实自从创世以来</a:t>
            </a:r>
            <a:r>
              <a:rPr lang="en-US" sz="4000" b="1" dirty="0">
                <a:solidFill>
                  <a:srgbClr val="FFFFFF"/>
                </a:solidFill>
                <a:latin typeface="Trebuchet MS"/>
                <a:ea typeface="Trebuchet MS"/>
                <a:cs typeface="Trebuchet MS"/>
                <a:sym typeface="Trebuchet MS"/>
              </a:rPr>
              <a:t>，　</a:t>
            </a:r>
            <a:r>
              <a:rPr lang="en-US" sz="4000" b="1" dirty="0" err="1">
                <a:solidFill>
                  <a:srgbClr val="FFFFFF"/>
                </a:solidFill>
                <a:latin typeface="Trebuchet MS"/>
                <a:ea typeface="Trebuchet MS"/>
                <a:cs typeface="Trebuchet MS"/>
                <a:sym typeface="Trebuchet MS"/>
              </a:rPr>
              <a:t>神那看不见的事，就如他永恒的大能和神性，都是</a:t>
            </a:r>
            <a:endParaRPr b="1" dirty="0">
              <a:latin typeface="Arial" panose="020B0604020202020204" pitchFamily="34" charset="0"/>
              <a:cs typeface="Arial" panose="020B0604020202020204" pitchFamily="34" charset="0"/>
            </a:endParaRPr>
          </a:p>
          <a:p>
            <a:pPr marL="0" marR="0" lvl="0" indent="0" algn="l" rtl="0">
              <a:spcBef>
                <a:spcPts val="800"/>
              </a:spcBef>
              <a:spcAft>
                <a:spcPts val="0"/>
              </a:spcAft>
              <a:buClr>
                <a:srgbClr val="FFFFFF"/>
              </a:buClr>
              <a:buSzPts val="3800"/>
              <a:buFont typeface="Arial"/>
              <a:buNone/>
            </a:pPr>
            <a:r>
              <a:rPr lang="en-US" sz="4000" b="1" dirty="0" err="1">
                <a:solidFill>
                  <a:srgbClr val="FFFFFF"/>
                </a:solidFill>
                <a:latin typeface="Trebuchet MS"/>
                <a:ea typeface="Trebuchet MS"/>
                <a:cs typeface="Trebuchet MS"/>
                <a:sym typeface="Trebuchet MS"/>
              </a:rPr>
              <a:t>看得见的，就是从他所造的万物中可以领悟，叫人没有办法推诿</a:t>
            </a:r>
            <a:r>
              <a:rPr lang="en-US" sz="4000" b="1" dirty="0">
                <a:solidFill>
                  <a:srgbClr val="FFFFFF"/>
                </a:solidFill>
                <a:latin typeface="Trebuchet MS"/>
                <a:ea typeface="Trebuchet MS"/>
                <a:cs typeface="Trebuchet MS"/>
                <a:sym typeface="Trebuchet MS"/>
              </a:rPr>
              <a:t>。（</a:t>
            </a:r>
            <a:r>
              <a:rPr lang="en-US" sz="4000" b="1" dirty="0" err="1">
                <a:solidFill>
                  <a:srgbClr val="FFFFFF"/>
                </a:solidFill>
                <a:latin typeface="Trebuchet MS"/>
                <a:ea typeface="Trebuchet MS"/>
                <a:cs typeface="Trebuchet MS"/>
                <a:sym typeface="Trebuchet MS"/>
              </a:rPr>
              <a:t>新译本</a:t>
            </a:r>
            <a:r>
              <a:rPr lang="en-US" sz="4000" b="1" dirty="0">
                <a:solidFill>
                  <a:srgbClr val="FFFFFF"/>
                </a:solidFill>
                <a:latin typeface="Trebuchet MS"/>
                <a:ea typeface="Trebuchet MS"/>
                <a:cs typeface="Trebuchet MS"/>
                <a:sym typeface="Trebuchet MS"/>
              </a:rPr>
              <a:t>）</a:t>
            </a:r>
            <a:endParaRPr sz="4000" b="1" dirty="0">
              <a:solidFill>
                <a:srgbClr val="FFFFFF"/>
              </a:solidFill>
              <a:latin typeface="Trebuchet MS"/>
              <a:ea typeface="Trebuchet MS"/>
              <a:cs typeface="Trebuchet MS"/>
              <a:sym typeface="Trebuchet MS"/>
            </a:endParaRPr>
          </a:p>
        </p:txBody>
      </p:sp>
      <p:sp>
        <p:nvSpPr>
          <p:cNvPr id="6074" name="Google Shape;6074;p742"/>
          <p:cNvSpPr txBox="1">
            <a:spLocks noGrp="1"/>
          </p:cNvSpPr>
          <p:nvPr>
            <p:ph type="title" idx="4294967295"/>
          </p:nvPr>
        </p:nvSpPr>
        <p:spPr>
          <a:xfrm>
            <a:off x="228600" y="0"/>
            <a:ext cx="4114800" cy="685800"/>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a:t>罗1:20</a:t>
            </a:r>
            <a:endParaRPr/>
          </a:p>
        </p:txBody>
      </p:sp>
      <p:sp>
        <p:nvSpPr>
          <p:cNvPr id="6075" name="Google Shape;6075;p742"/>
          <p:cNvSpPr txBox="1"/>
          <p:nvPr/>
        </p:nvSpPr>
        <p:spPr>
          <a:xfrm>
            <a:off x="34925" y="625475"/>
            <a:ext cx="381000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chemeClr val="lt1"/>
                </a:solidFill>
                <a:latin typeface="Arial" panose="020B0604020202020204" pitchFamily="34" charset="0"/>
                <a:cs typeface="Arial" panose="020B0604020202020204" pitchFamily="34" charset="0"/>
                <a:sym typeface="Arial"/>
              </a:rPr>
              <a:t>自从创世以来</a:t>
            </a:r>
            <a:endParaRPr b="1" dirty="0">
              <a:latin typeface="Arial" panose="020B0604020202020204" pitchFamily="34" charset="0"/>
              <a:cs typeface="Arial" panose="020B0604020202020204" pitchFamily="34" charset="0"/>
            </a:endParaRPr>
          </a:p>
        </p:txBody>
      </p:sp>
      <p:sp>
        <p:nvSpPr>
          <p:cNvPr id="6076" name="Google Shape;6076;p742"/>
          <p:cNvSpPr txBox="1"/>
          <p:nvPr/>
        </p:nvSpPr>
        <p:spPr>
          <a:xfrm>
            <a:off x="3551238" y="620713"/>
            <a:ext cx="318135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chemeClr val="lt1"/>
                </a:solidFill>
                <a:latin typeface="Arial" panose="020B0604020202020204" pitchFamily="34" charset="0"/>
                <a:cs typeface="Arial" panose="020B0604020202020204" pitchFamily="34" charset="0"/>
                <a:sym typeface="Arial"/>
              </a:rPr>
              <a:t>人看得见神</a:t>
            </a:r>
            <a:endParaRPr b="1" dirty="0">
              <a:latin typeface="Arial" panose="020B0604020202020204" pitchFamily="34" charset="0"/>
              <a:cs typeface="Arial" panose="020B0604020202020204" pitchFamily="34" charset="0"/>
            </a:endParaRPr>
          </a:p>
        </p:txBody>
      </p:sp>
      <p:sp>
        <p:nvSpPr>
          <p:cNvPr id="6077" name="Google Shape;6077;p742"/>
          <p:cNvSpPr txBox="1"/>
          <p:nvPr/>
        </p:nvSpPr>
        <p:spPr>
          <a:xfrm>
            <a:off x="8382000" y="76200"/>
            <a:ext cx="698500"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chemeClr val="lt1"/>
                </a:solidFill>
                <a:latin typeface="Arial" panose="020B0604020202020204" pitchFamily="34" charset="0"/>
                <a:cs typeface="Arial" panose="020B0604020202020204" pitchFamily="34" charset="0"/>
                <a:sym typeface="Arial"/>
              </a:rPr>
              <a:t>161</a:t>
            </a:r>
            <a:endParaRPr b="1" dirty="0">
              <a:latin typeface="Arial" panose="020B0604020202020204" pitchFamily="34" charset="0"/>
              <a:cs typeface="Arial" panose="020B0604020202020204" pitchFamily="34" charset="0"/>
            </a:endParaRPr>
          </a:p>
        </p:txBody>
      </p:sp>
      <p:sp>
        <p:nvSpPr>
          <p:cNvPr id="6078" name="Google Shape;6078;p742"/>
          <p:cNvSpPr txBox="1"/>
          <p:nvPr/>
        </p:nvSpPr>
        <p:spPr>
          <a:xfrm>
            <a:off x="6443663" y="620713"/>
            <a:ext cx="2665412" cy="11906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chemeClr val="lt1"/>
                </a:solidFill>
                <a:latin typeface="Arial" panose="020B0604020202020204" pitchFamily="34" charset="0"/>
                <a:cs typeface="Arial" panose="020B0604020202020204" pitchFamily="34" charset="0"/>
                <a:sym typeface="Arial"/>
              </a:rPr>
              <a:t>= 字面上的24小时</a:t>
            </a:r>
            <a:endParaRPr b="1" dirty="0">
              <a:latin typeface="Arial" panose="020B0604020202020204" pitchFamily="34" charset="0"/>
              <a:cs typeface="Arial" panose="020B0604020202020204" pitchFamily="34" charset="0"/>
            </a:endParaRPr>
          </a:p>
        </p:txBody>
      </p:sp>
      <p:sp>
        <p:nvSpPr>
          <p:cNvPr id="6079" name="Google Shape;6079;p742"/>
          <p:cNvSpPr/>
          <p:nvPr/>
        </p:nvSpPr>
        <p:spPr>
          <a:xfrm>
            <a:off x="250825" y="3500438"/>
            <a:ext cx="2211388"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4133" y="22500"/>
                </a:moveTo>
                <a:lnTo>
                  <a:pt x="248011" y="-434689"/>
                </a:lnTo>
              </a:path>
            </a:pathLst>
          </a:custGeom>
          <a:solidFill>
            <a:schemeClr val="folHlink">
              <a:alpha val="0"/>
            </a:schemeClr>
          </a:solidFill>
          <a:ln w="41275" cap="flat" cmpd="sng">
            <a:solidFill>
              <a:schemeClr val="folHlink"/>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1" dirty="0">
              <a:solidFill>
                <a:srgbClr val="FFFFFF"/>
              </a:solidFill>
              <a:latin typeface="Arial" panose="020B0604020202020204" pitchFamily="34" charset="0"/>
              <a:cs typeface="Arial" panose="020B0604020202020204" pitchFamily="34" charset="0"/>
              <a:sym typeface="Arial"/>
            </a:endParaRPr>
          </a:p>
        </p:txBody>
      </p:sp>
      <p:sp>
        <p:nvSpPr>
          <p:cNvPr id="6080" name="Google Shape;6080;p742"/>
          <p:cNvSpPr/>
          <p:nvPr/>
        </p:nvSpPr>
        <p:spPr>
          <a:xfrm>
            <a:off x="1403350" y="2205038"/>
            <a:ext cx="3095625" cy="609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2956" y="22500"/>
                </a:moveTo>
                <a:lnTo>
                  <a:pt x="-9845" y="-188750"/>
                </a:lnTo>
              </a:path>
            </a:pathLst>
          </a:custGeom>
          <a:noFill/>
          <a:ln w="41275" cap="flat" cmpd="sng">
            <a:solidFill>
              <a:schemeClr val="folHlink"/>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0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74"/>
                                        </p:tgtEl>
                                        <p:attrNameLst>
                                          <p:attrName>style.visibility</p:attrName>
                                        </p:attrNameLst>
                                      </p:cBhvr>
                                      <p:to>
                                        <p:strVal val="visible"/>
                                      </p:to>
                                    </p:set>
                                    <p:animEffect transition="in" filter="fade">
                                      <p:cBhvr>
                                        <p:cTn id="7" dur="500"/>
                                        <p:tgtEl>
                                          <p:spTgt spid="60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07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07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07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07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085"/>
        <p:cNvGrpSpPr/>
        <p:nvPr/>
      </p:nvGrpSpPr>
      <p:grpSpPr>
        <a:xfrm>
          <a:off x="0" y="0"/>
          <a:ext cx="0" cy="0"/>
          <a:chOff x="0" y="0"/>
          <a:chExt cx="0" cy="0"/>
        </a:xfrm>
      </p:grpSpPr>
      <p:sp>
        <p:nvSpPr>
          <p:cNvPr id="6086" name="Google Shape;6086;p743"/>
          <p:cNvSpPr txBox="1">
            <a:spLocks noGrp="1"/>
          </p:cNvSpPr>
          <p:nvPr>
            <p:ph type="title"/>
          </p:nvPr>
        </p:nvSpPr>
        <p:spPr>
          <a:xfrm>
            <a:off x="0" y="5718175"/>
            <a:ext cx="5715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chemeClr val="lt1"/>
                </a:solidFill>
                <a:sym typeface="Arial"/>
              </a:rPr>
              <a:t>创造或进化</a:t>
            </a:r>
            <a:r>
              <a:rPr lang="en-US" dirty="0">
                <a:solidFill>
                  <a:schemeClr val="lt1"/>
                </a:solidFill>
                <a:sym typeface="Arial"/>
              </a:rPr>
              <a:t> </a:t>
            </a:r>
            <a:endParaRPr dirty="0"/>
          </a:p>
        </p:txBody>
      </p:sp>
      <p:pic>
        <p:nvPicPr>
          <p:cNvPr id="6087" name="Google Shape;6087;p743"/>
          <p:cNvPicPr preferRelativeResize="0"/>
          <p:nvPr/>
        </p:nvPicPr>
        <p:blipFill rotWithShape="1">
          <a:blip r:embed="rId3">
            <a:alphaModFix/>
          </a:blip>
          <a:srcRect/>
          <a:stretch/>
        </p:blipFill>
        <p:spPr>
          <a:xfrm>
            <a:off x="0" y="0"/>
            <a:ext cx="5214938" cy="5867400"/>
          </a:xfrm>
          <a:prstGeom prst="rect">
            <a:avLst/>
          </a:prstGeom>
          <a:noFill/>
          <a:ln>
            <a:noFill/>
          </a:ln>
        </p:spPr>
      </p:pic>
      <p:sp>
        <p:nvSpPr>
          <p:cNvPr id="6088" name="Google Shape;6088;p743"/>
          <p:cNvSpPr/>
          <p:nvPr/>
        </p:nvSpPr>
        <p:spPr>
          <a:xfrm>
            <a:off x="2590800" y="0"/>
            <a:ext cx="6553200" cy="68580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grpSp>
        <p:nvGrpSpPr>
          <p:cNvPr id="6089" name="Google Shape;6089;p743"/>
          <p:cNvGrpSpPr/>
          <p:nvPr/>
        </p:nvGrpSpPr>
        <p:grpSpPr>
          <a:xfrm>
            <a:off x="2866045" y="1294298"/>
            <a:ext cx="6170985" cy="4223366"/>
            <a:chOff x="2376" y="688"/>
            <a:chExt cx="3887" cy="2660"/>
          </a:xfrm>
        </p:grpSpPr>
        <p:pic>
          <p:nvPicPr>
            <p:cNvPr id="6090" name="Google Shape;6090;p743"/>
            <p:cNvPicPr preferRelativeResize="0"/>
            <p:nvPr/>
          </p:nvPicPr>
          <p:blipFill rotWithShape="1">
            <a:blip r:embed="rId4">
              <a:alphaModFix/>
            </a:blip>
            <a:srcRect/>
            <a:stretch/>
          </p:blipFill>
          <p:spPr>
            <a:xfrm rot="-750575">
              <a:off x="2544" y="1050"/>
              <a:ext cx="3552" cy="1937"/>
            </a:xfrm>
            <a:prstGeom prst="rect">
              <a:avLst/>
            </a:prstGeom>
            <a:noFill/>
            <a:ln>
              <a:noFill/>
            </a:ln>
          </p:spPr>
        </p:pic>
        <p:sp>
          <p:nvSpPr>
            <p:cNvPr id="6091" name="Google Shape;6091;p743"/>
            <p:cNvSpPr/>
            <p:nvPr/>
          </p:nvSpPr>
          <p:spPr>
            <a:xfrm rot="-762175">
              <a:off x="3655" y="944"/>
              <a:ext cx="2416" cy="1898"/>
            </a:xfrm>
            <a:prstGeom prst="rect">
              <a:avLst/>
            </a:prstGeom>
            <a:solidFill>
              <a:srgbClr val="4100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br>
                <a:rPr lang="en-US" sz="4400" b="1" dirty="0">
                  <a:solidFill>
                    <a:srgbClr val="FFFFFF"/>
                  </a:solidFill>
                  <a:latin typeface="Arial" panose="020B0604020202020204" pitchFamily="34" charset="0"/>
                  <a:ea typeface="Times New Roman"/>
                  <a:cs typeface="Arial" panose="020B0604020202020204" pitchFamily="34" charset="0"/>
                  <a:sym typeface="Times New Roman"/>
                </a:rPr>
              </a:br>
              <a:r>
                <a:rPr lang="en-US" sz="4400" b="1" dirty="0" err="1">
                  <a:solidFill>
                    <a:srgbClr val="FFFFFF"/>
                  </a:solidFill>
                  <a:latin typeface="Arial" panose="020B0604020202020204" pitchFamily="34" charset="0"/>
                  <a:ea typeface="Times New Roman"/>
                  <a:cs typeface="Arial" panose="020B0604020202020204" pitchFamily="34" charset="0"/>
                  <a:sym typeface="Times New Roman"/>
                </a:rPr>
                <a:t>我的老祖宗</a:t>
              </a:r>
              <a:br>
                <a:rPr lang="en-US" sz="4400" b="1" dirty="0">
                  <a:solidFill>
                    <a:srgbClr val="FFFFFF"/>
                  </a:solidFill>
                  <a:latin typeface="Arial" panose="020B0604020202020204" pitchFamily="34" charset="0"/>
                  <a:ea typeface="Times New Roman"/>
                  <a:cs typeface="Arial" panose="020B0604020202020204" pitchFamily="34" charset="0"/>
                  <a:sym typeface="Times New Roman"/>
                </a:rPr>
              </a:br>
              <a:r>
                <a:rPr lang="en-US" sz="7200" b="1" dirty="0">
                  <a:solidFill>
                    <a:srgbClr val="FFFFFF"/>
                  </a:solidFill>
                  <a:latin typeface="Arial" panose="020B0604020202020204" pitchFamily="34" charset="0"/>
                  <a:ea typeface="Times New Roman"/>
                  <a:cs typeface="Arial" panose="020B0604020202020204" pitchFamily="34" charset="0"/>
                  <a:sym typeface="Times New Roman"/>
                </a:rPr>
                <a:t>?</a:t>
              </a:r>
              <a:endParaRPr sz="44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088"/>
                                        </p:tgtEl>
                                      </p:cBhvr>
                                    </p:animEffect>
                                    <p:set>
                                      <p:cBhvr>
                                        <p:cTn id="7" dur="1" fill="hold">
                                          <p:stCondLst>
                                            <p:cond delay="500"/>
                                          </p:stCondLst>
                                        </p:cTn>
                                        <p:tgtEl>
                                          <p:spTgt spid="608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89"/>
                                        </p:tgtEl>
                                        <p:attrNameLst>
                                          <p:attrName>style.visibility</p:attrName>
                                        </p:attrNameLst>
                                      </p:cBhvr>
                                      <p:to>
                                        <p:strVal val="visible"/>
                                      </p:to>
                                    </p:set>
                                    <p:animEffect transition="in" filter="fade">
                                      <p:cBhvr>
                                        <p:cTn id="12" dur="1000"/>
                                        <p:tgtEl>
                                          <p:spTgt spid="6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96"/>
        <p:cNvGrpSpPr/>
        <p:nvPr/>
      </p:nvGrpSpPr>
      <p:grpSpPr>
        <a:xfrm>
          <a:off x="0" y="0"/>
          <a:ext cx="0" cy="0"/>
          <a:chOff x="0" y="0"/>
          <a:chExt cx="0" cy="0"/>
        </a:xfrm>
      </p:grpSpPr>
      <p:sp>
        <p:nvSpPr>
          <p:cNvPr id="6097" name="Google Shape;6097;p744"/>
          <p:cNvSpPr/>
          <p:nvPr/>
        </p:nvSpPr>
        <p:spPr>
          <a:xfrm>
            <a:off x="0" y="0"/>
            <a:ext cx="9144000" cy="6858000"/>
          </a:xfrm>
          <a:prstGeom prst="rect">
            <a:avLst/>
          </a:prstGeom>
          <a:solidFill>
            <a:schemeClr val="dk1"/>
          </a:solidFill>
          <a:ln w="9525" cap="flat" cmpd="sng">
            <a:solidFill>
              <a:srgbClr val="B5DAD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sp>
        <p:nvSpPr>
          <p:cNvPr id="6098" name="Google Shape;6098;p744"/>
          <p:cNvSpPr txBox="1">
            <a:spLocks noGrp="1"/>
          </p:cNvSpPr>
          <p:nvPr>
            <p:ph type="title"/>
          </p:nvPr>
        </p:nvSpPr>
        <p:spPr>
          <a:xfrm>
            <a:off x="5562600" y="381000"/>
            <a:ext cx="3352800" cy="2743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err="1">
                <a:solidFill>
                  <a:srgbClr val="FFFFFF"/>
                </a:solidFill>
                <a:sym typeface="Arial"/>
              </a:rPr>
              <a:t>神在第六日创造了恐龙</a:t>
            </a:r>
            <a:br>
              <a:rPr lang="en-US" sz="4000" dirty="0">
                <a:solidFill>
                  <a:srgbClr val="FFFFFF"/>
                </a:solidFill>
                <a:sym typeface="Arial"/>
              </a:rPr>
            </a:br>
            <a:endParaRPr sz="1600" dirty="0">
              <a:solidFill>
                <a:srgbClr val="FFFFFF"/>
              </a:solidFill>
              <a:sym typeface="Arial"/>
            </a:endParaRPr>
          </a:p>
        </p:txBody>
      </p:sp>
      <p:pic>
        <p:nvPicPr>
          <p:cNvPr id="6099" name="Google Shape;6099;p744"/>
          <p:cNvPicPr preferRelativeResize="0"/>
          <p:nvPr/>
        </p:nvPicPr>
        <p:blipFill rotWithShape="1">
          <a:blip r:embed="rId3">
            <a:alphaModFix/>
          </a:blip>
          <a:srcRect/>
          <a:stretch/>
        </p:blipFill>
        <p:spPr>
          <a:xfrm rot="-648940">
            <a:off x="457200" y="-76200"/>
            <a:ext cx="5086350" cy="6781800"/>
          </a:xfrm>
          <a:prstGeom prst="rect">
            <a:avLst/>
          </a:prstGeom>
          <a:noFill/>
          <a:ln>
            <a:noFill/>
          </a:ln>
        </p:spPr>
      </p:pic>
      <p:sp>
        <p:nvSpPr>
          <p:cNvPr id="6100" name="Google Shape;6100;p744"/>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80</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Shape 6105"/>
        <p:cNvGrpSpPr/>
        <p:nvPr/>
      </p:nvGrpSpPr>
      <p:grpSpPr>
        <a:xfrm>
          <a:off x="0" y="0"/>
          <a:ext cx="0" cy="0"/>
          <a:chOff x="0" y="0"/>
          <a:chExt cx="0" cy="0"/>
        </a:xfrm>
      </p:grpSpPr>
      <p:sp>
        <p:nvSpPr>
          <p:cNvPr id="6106" name="Google Shape;6106;p745"/>
          <p:cNvSpPr/>
          <p:nvPr/>
        </p:nvSpPr>
        <p:spPr>
          <a:xfrm>
            <a:off x="0" y="0"/>
            <a:ext cx="9144000" cy="6858000"/>
          </a:xfrm>
          <a:prstGeom prst="rect">
            <a:avLst/>
          </a:prstGeom>
          <a:solidFill>
            <a:schemeClr val="dk1"/>
          </a:solidFill>
          <a:ln w="9525" cap="flat" cmpd="sng">
            <a:solidFill>
              <a:srgbClr val="B5DAD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sp>
        <p:nvSpPr>
          <p:cNvPr id="6107" name="Google Shape;6107;p745"/>
          <p:cNvSpPr txBox="1">
            <a:spLocks noGrp="1"/>
          </p:cNvSpPr>
          <p:nvPr>
            <p:ph type="title"/>
          </p:nvPr>
        </p:nvSpPr>
        <p:spPr>
          <a:xfrm>
            <a:off x="381000" y="76200"/>
            <a:ext cx="8153400" cy="1828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rgbClr val="FFFFFF"/>
                </a:solidFill>
                <a:sym typeface="Arial"/>
              </a:rPr>
              <a:t>进化论中提到的大量过渡物种</a:t>
            </a:r>
            <a:br>
              <a:rPr lang="en-US" dirty="0">
                <a:solidFill>
                  <a:srgbClr val="FFFFFF"/>
                </a:solidFill>
                <a:sym typeface="Arial"/>
              </a:rPr>
            </a:br>
            <a:r>
              <a:rPr lang="en-US" dirty="0" err="1">
                <a:solidFill>
                  <a:srgbClr val="FFFFFF"/>
                </a:solidFill>
                <a:sym typeface="Arial"/>
              </a:rPr>
              <a:t>根本不具备生存适应性</a:t>
            </a:r>
            <a:endParaRPr sz="2400" dirty="0">
              <a:solidFill>
                <a:srgbClr val="FFFFFF"/>
              </a:solidFill>
              <a:sym typeface="Arial"/>
            </a:endParaRPr>
          </a:p>
        </p:txBody>
      </p:sp>
      <p:pic>
        <p:nvPicPr>
          <p:cNvPr id="6108" name="Google Shape;6108;p745"/>
          <p:cNvPicPr preferRelativeResize="0"/>
          <p:nvPr/>
        </p:nvPicPr>
        <p:blipFill rotWithShape="1">
          <a:blip r:embed="rId3">
            <a:alphaModFix/>
          </a:blip>
          <a:srcRect/>
          <a:stretch/>
        </p:blipFill>
        <p:spPr>
          <a:xfrm rot="505510">
            <a:off x="-541338" y="1989138"/>
            <a:ext cx="6294438" cy="4191000"/>
          </a:xfrm>
          <a:prstGeom prst="rect">
            <a:avLst/>
          </a:prstGeom>
          <a:noFill/>
          <a:ln>
            <a:noFill/>
          </a:ln>
        </p:spPr>
      </p:pic>
      <p:pic>
        <p:nvPicPr>
          <p:cNvPr id="6109" name="Google Shape;6109;p745"/>
          <p:cNvPicPr preferRelativeResize="0"/>
          <p:nvPr/>
        </p:nvPicPr>
        <p:blipFill rotWithShape="1">
          <a:blip r:embed="rId4">
            <a:alphaModFix/>
          </a:blip>
          <a:srcRect/>
          <a:stretch/>
        </p:blipFill>
        <p:spPr>
          <a:xfrm rot="-516694">
            <a:off x="3862388" y="3657600"/>
            <a:ext cx="5738812" cy="3200400"/>
          </a:xfrm>
          <a:prstGeom prst="rect">
            <a:avLst/>
          </a:prstGeom>
          <a:noFill/>
          <a:ln>
            <a:noFill/>
          </a:ln>
        </p:spPr>
      </p:pic>
      <p:sp>
        <p:nvSpPr>
          <p:cNvPr id="6110" name="Google Shape;6110;p745"/>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75</a:t>
            </a:r>
            <a:endParaRPr b="1" dirty="0">
              <a:latin typeface="Arial" panose="020B0604020202020204" pitchFamily="34" charset="0"/>
              <a:cs typeface="Arial" panose="020B0604020202020204" pitchFamily="34" charset="0"/>
            </a:endParaRPr>
          </a:p>
        </p:txBody>
      </p:sp>
      <p:sp>
        <p:nvSpPr>
          <p:cNvPr id="6111" name="Google Shape;6111;p745"/>
          <p:cNvSpPr txBox="1"/>
          <p:nvPr/>
        </p:nvSpPr>
        <p:spPr>
          <a:xfrm rot="522686">
            <a:off x="395288" y="1879600"/>
            <a:ext cx="3384550" cy="3968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rgbClr val="000000"/>
                </a:solidFill>
                <a:latin typeface="Arial" panose="020B0604020202020204" pitchFamily="34" charset="0"/>
                <a:cs typeface="Arial" panose="020B0604020202020204" pitchFamily="34" charset="0"/>
                <a:sym typeface="Arial"/>
              </a:rPr>
              <a:t>            </a:t>
            </a:r>
            <a:r>
              <a:rPr lang="en-US" sz="2000" b="1" dirty="0" err="1">
                <a:solidFill>
                  <a:srgbClr val="000000"/>
                </a:solidFill>
                <a:latin typeface="Arial" panose="020B0604020202020204" pitchFamily="34" charset="0"/>
                <a:cs typeface="Arial" panose="020B0604020202020204" pitchFamily="34" charset="0"/>
                <a:sym typeface="Arial"/>
              </a:rPr>
              <a:t>进化论童话</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Shape 6116"/>
        <p:cNvGrpSpPr/>
        <p:nvPr/>
      </p:nvGrpSpPr>
      <p:grpSpPr>
        <a:xfrm>
          <a:off x="0" y="0"/>
          <a:ext cx="0" cy="0"/>
          <a:chOff x="0" y="0"/>
          <a:chExt cx="0" cy="0"/>
        </a:xfrm>
      </p:grpSpPr>
      <p:sp>
        <p:nvSpPr>
          <p:cNvPr id="6117" name="Google Shape;6117;p746"/>
          <p:cNvSpPr/>
          <p:nvPr/>
        </p:nvSpPr>
        <p:spPr>
          <a:xfrm>
            <a:off x="0" y="0"/>
            <a:ext cx="9144000" cy="68580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pic>
        <p:nvPicPr>
          <p:cNvPr id="6118" name="Google Shape;6118;p746" descr="earth">
            <a:hlinkClick r:id="rId3"/>
          </p:cNvPr>
          <p:cNvPicPr preferRelativeResize="0"/>
          <p:nvPr/>
        </p:nvPicPr>
        <p:blipFill rotWithShape="1">
          <a:blip r:embed="rId4">
            <a:alphaModFix/>
          </a:blip>
          <a:srcRect/>
          <a:stretch/>
        </p:blipFill>
        <p:spPr>
          <a:xfrm>
            <a:off x="0" y="3276600"/>
            <a:ext cx="3013075" cy="3657600"/>
          </a:xfrm>
          <a:prstGeom prst="rect">
            <a:avLst/>
          </a:prstGeom>
          <a:noFill/>
          <a:ln>
            <a:noFill/>
          </a:ln>
        </p:spPr>
      </p:pic>
      <p:sp>
        <p:nvSpPr>
          <p:cNvPr id="6119" name="Google Shape;6119;p746"/>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dirty="0" err="1">
                <a:solidFill>
                  <a:schemeClr val="lt1"/>
                </a:solidFill>
                <a:sym typeface="Arial"/>
              </a:rPr>
              <a:t>与创世记故事类似的文献</a:t>
            </a:r>
            <a:endParaRPr sz="1800" dirty="0">
              <a:solidFill>
                <a:schemeClr val="lt1"/>
              </a:solidFill>
              <a:sym typeface="Arial"/>
            </a:endParaRPr>
          </a:p>
        </p:txBody>
      </p:sp>
      <p:sp>
        <p:nvSpPr>
          <p:cNvPr id="6120" name="Google Shape;6120;p746"/>
          <p:cNvSpPr txBox="1">
            <a:spLocks noGrp="1"/>
          </p:cNvSpPr>
          <p:nvPr>
            <p:ph type="body" idx="1"/>
          </p:nvPr>
        </p:nvSpPr>
        <p:spPr>
          <a:xfrm>
            <a:off x="381000" y="1371600"/>
            <a:ext cx="4724400" cy="24384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1"/>
              </a:buClr>
              <a:buSzPts val="2800"/>
              <a:buFont typeface="Arial"/>
              <a:buChar char="•"/>
            </a:pPr>
            <a:r>
              <a:rPr lang="en-US" dirty="0" err="1">
                <a:solidFill>
                  <a:schemeClr val="lt1"/>
                </a:solidFill>
                <a:sym typeface="Arial"/>
              </a:rPr>
              <a:t>孟菲斯神学</a:t>
            </a:r>
            <a:endParaRPr dirty="0"/>
          </a:p>
          <a:p>
            <a:pPr marL="342900" lvl="0" indent="-342900" algn="l" rtl="0">
              <a:lnSpc>
                <a:spcPct val="90000"/>
              </a:lnSpc>
              <a:spcBef>
                <a:spcPts val="560"/>
              </a:spcBef>
              <a:spcAft>
                <a:spcPts val="0"/>
              </a:spcAft>
              <a:buClr>
                <a:schemeClr val="lt1"/>
              </a:buClr>
              <a:buSzPts val="2800"/>
              <a:buFont typeface="Arial"/>
              <a:buChar char="•"/>
            </a:pPr>
            <a:r>
              <a:rPr lang="en-US" dirty="0" err="1">
                <a:solidFill>
                  <a:schemeClr val="lt1"/>
                </a:solidFill>
                <a:sym typeface="Arial"/>
              </a:rPr>
              <a:t>洪荒世界的传说</a:t>
            </a:r>
            <a:endParaRPr dirty="0"/>
          </a:p>
          <a:p>
            <a:pPr marL="342900" lvl="0" indent="-342900" algn="l" rtl="0">
              <a:lnSpc>
                <a:spcPct val="90000"/>
              </a:lnSpc>
              <a:spcBef>
                <a:spcPts val="560"/>
              </a:spcBef>
              <a:spcAft>
                <a:spcPts val="0"/>
              </a:spcAft>
              <a:buClr>
                <a:schemeClr val="lt1"/>
              </a:buClr>
              <a:buSzPts val="2800"/>
              <a:buFont typeface="Arial"/>
              <a:buChar char="•"/>
            </a:pPr>
            <a:r>
              <a:rPr lang="en-US" dirty="0" err="1">
                <a:solidFill>
                  <a:schemeClr val="lt1"/>
                </a:solidFill>
                <a:sym typeface="Arial"/>
              </a:rPr>
              <a:t>阿特拉哈西斯史诗</a:t>
            </a:r>
            <a:endParaRPr dirty="0">
              <a:solidFill>
                <a:schemeClr val="lt1"/>
              </a:solidFill>
              <a:sym typeface="Arial"/>
            </a:endParaRPr>
          </a:p>
          <a:p>
            <a:pPr marL="342900" lvl="0" indent="-342900" algn="l" rtl="0">
              <a:lnSpc>
                <a:spcPct val="90000"/>
              </a:lnSpc>
              <a:spcBef>
                <a:spcPts val="560"/>
              </a:spcBef>
              <a:spcAft>
                <a:spcPts val="0"/>
              </a:spcAft>
              <a:buClr>
                <a:schemeClr val="lt1"/>
              </a:buClr>
              <a:buSzPts val="2800"/>
              <a:buFont typeface="Arial"/>
              <a:buChar char="•"/>
            </a:pPr>
            <a:r>
              <a:rPr lang="en-US" dirty="0" err="1">
                <a:solidFill>
                  <a:schemeClr val="lt1"/>
                </a:solidFill>
                <a:sym typeface="Arial"/>
              </a:rPr>
              <a:t>吉尔迦美什史诗</a:t>
            </a:r>
            <a:endParaRPr dirty="0">
              <a:solidFill>
                <a:schemeClr val="lt1"/>
              </a:solidFill>
              <a:sym typeface="Arial"/>
            </a:endParaRPr>
          </a:p>
          <a:p>
            <a:pPr marL="342900" lvl="0" indent="-342900" algn="l" rtl="0">
              <a:lnSpc>
                <a:spcPct val="90000"/>
              </a:lnSpc>
              <a:spcBef>
                <a:spcPts val="560"/>
              </a:spcBef>
              <a:spcAft>
                <a:spcPts val="0"/>
              </a:spcAft>
              <a:buClr>
                <a:schemeClr val="dk1"/>
              </a:buClr>
              <a:buSzPts val="2800"/>
              <a:buFont typeface="Arial"/>
              <a:buNone/>
            </a:pPr>
            <a:endParaRPr dirty="0">
              <a:solidFill>
                <a:schemeClr val="lt1"/>
              </a:solidFill>
              <a:sym typeface="Arial"/>
            </a:endParaRPr>
          </a:p>
        </p:txBody>
      </p:sp>
      <p:sp>
        <p:nvSpPr>
          <p:cNvPr id="6121" name="Google Shape;6121;p746"/>
          <p:cNvSpPr txBox="1">
            <a:spLocks noGrp="1"/>
          </p:cNvSpPr>
          <p:nvPr>
            <p:ph type="body" idx="2"/>
          </p:nvPr>
        </p:nvSpPr>
        <p:spPr>
          <a:xfrm>
            <a:off x="4800600" y="1295400"/>
            <a:ext cx="3886200" cy="243681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800"/>
              <a:buFont typeface="Arial"/>
              <a:buChar char="•"/>
            </a:pPr>
            <a:r>
              <a:rPr lang="en-US" dirty="0" err="1">
                <a:solidFill>
                  <a:schemeClr val="lt1"/>
                </a:solidFill>
                <a:sym typeface="Arial"/>
              </a:rPr>
              <a:t>创世</a:t>
            </a:r>
            <a:r>
              <a:rPr lang="en-US" dirty="0">
                <a:solidFill>
                  <a:schemeClr val="lt1"/>
                </a:solidFill>
                <a:sym typeface="Arial"/>
              </a:rPr>
              <a:t>  </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Char char="•"/>
            </a:pPr>
            <a:r>
              <a:rPr lang="en-US" dirty="0" err="1">
                <a:solidFill>
                  <a:schemeClr val="lt1"/>
                </a:solidFill>
                <a:sym typeface="Arial"/>
              </a:rPr>
              <a:t>创世</a:t>
            </a:r>
            <a:r>
              <a:rPr lang="en-US" dirty="0">
                <a:solidFill>
                  <a:schemeClr val="lt1"/>
                </a:solidFill>
                <a:sym typeface="Arial"/>
              </a:rPr>
              <a:t>  </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Char char="•"/>
            </a:pPr>
            <a:r>
              <a:rPr lang="en-US" dirty="0" err="1">
                <a:solidFill>
                  <a:schemeClr val="lt1"/>
                </a:solidFill>
                <a:sym typeface="Arial"/>
              </a:rPr>
              <a:t>创世和洪水</a:t>
            </a:r>
            <a:r>
              <a:rPr lang="en-US" dirty="0">
                <a:solidFill>
                  <a:schemeClr val="lt1"/>
                </a:solidFill>
                <a:sym typeface="Arial"/>
              </a:rPr>
              <a:t>  </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Char char="•"/>
            </a:pPr>
            <a:r>
              <a:rPr lang="en-US" dirty="0" err="1">
                <a:solidFill>
                  <a:schemeClr val="lt1"/>
                </a:solidFill>
                <a:sym typeface="Arial"/>
              </a:rPr>
              <a:t>洪水</a:t>
            </a:r>
            <a:r>
              <a:rPr lang="en-US" dirty="0">
                <a:solidFill>
                  <a:schemeClr val="lt1"/>
                </a:solidFill>
                <a:sym typeface="Arial"/>
              </a:rPr>
              <a:t>  </a:t>
            </a:r>
            <a:endParaRPr dirty="0">
              <a:solidFill>
                <a:schemeClr val="lt1"/>
              </a:solidFil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20">
                                            <p:txEl>
                                              <p:pRg st="0" end="0"/>
                                            </p:txEl>
                                          </p:spTgt>
                                        </p:tgtEl>
                                        <p:attrNameLst>
                                          <p:attrName>style.visibility</p:attrName>
                                        </p:attrNameLst>
                                      </p:cBhvr>
                                      <p:to>
                                        <p:strVal val="visible"/>
                                      </p:to>
                                    </p:set>
                                    <p:animEffect transition="in" filter="fade">
                                      <p:cBhvr>
                                        <p:cTn id="7" dur="500"/>
                                        <p:tgtEl>
                                          <p:spTgt spid="61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20">
                                            <p:txEl>
                                              <p:pRg st="1" end="1"/>
                                            </p:txEl>
                                          </p:spTgt>
                                        </p:tgtEl>
                                        <p:attrNameLst>
                                          <p:attrName>style.visibility</p:attrName>
                                        </p:attrNameLst>
                                      </p:cBhvr>
                                      <p:to>
                                        <p:strVal val="visible"/>
                                      </p:to>
                                    </p:set>
                                    <p:animEffect transition="in" filter="fade">
                                      <p:cBhvr>
                                        <p:cTn id="12" dur="500"/>
                                        <p:tgtEl>
                                          <p:spTgt spid="61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20">
                                            <p:txEl>
                                              <p:pRg st="2" end="2"/>
                                            </p:txEl>
                                          </p:spTgt>
                                        </p:tgtEl>
                                        <p:attrNameLst>
                                          <p:attrName>style.visibility</p:attrName>
                                        </p:attrNameLst>
                                      </p:cBhvr>
                                      <p:to>
                                        <p:strVal val="visible"/>
                                      </p:to>
                                    </p:set>
                                    <p:animEffect transition="in" filter="fade">
                                      <p:cBhvr>
                                        <p:cTn id="17" dur="500"/>
                                        <p:tgtEl>
                                          <p:spTgt spid="61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120">
                                            <p:txEl>
                                              <p:pRg st="3" end="3"/>
                                            </p:txEl>
                                          </p:spTgt>
                                        </p:tgtEl>
                                        <p:attrNameLst>
                                          <p:attrName>style.visibility</p:attrName>
                                        </p:attrNameLst>
                                      </p:cBhvr>
                                      <p:to>
                                        <p:strVal val="visible"/>
                                      </p:to>
                                    </p:set>
                                    <p:animEffect transition="in" filter="fade">
                                      <p:cBhvr>
                                        <p:cTn id="22" dur="500"/>
                                        <p:tgtEl>
                                          <p:spTgt spid="61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120">
                                            <p:txEl>
                                              <p:pRg st="4" end="4"/>
                                            </p:txEl>
                                          </p:spTgt>
                                        </p:tgtEl>
                                        <p:attrNameLst>
                                          <p:attrName>style.visibility</p:attrName>
                                        </p:attrNameLst>
                                      </p:cBhvr>
                                      <p:to>
                                        <p:strVal val="visible"/>
                                      </p:to>
                                    </p:set>
                                    <p:animEffect transition="in" filter="fade">
                                      <p:cBhvr>
                                        <p:cTn id="27" dur="500"/>
                                        <p:tgtEl>
                                          <p:spTgt spid="61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21">
                                            <p:txEl>
                                              <p:pRg st="0" end="0"/>
                                            </p:txEl>
                                          </p:spTgt>
                                        </p:tgtEl>
                                        <p:attrNameLst>
                                          <p:attrName>style.visibility</p:attrName>
                                        </p:attrNameLst>
                                      </p:cBhvr>
                                      <p:to>
                                        <p:strVal val="visible"/>
                                      </p:to>
                                    </p:set>
                                    <p:animEffect transition="in" filter="fade">
                                      <p:cBhvr>
                                        <p:cTn id="32" dur="500"/>
                                        <p:tgtEl>
                                          <p:spTgt spid="61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121">
                                            <p:txEl>
                                              <p:pRg st="1" end="1"/>
                                            </p:txEl>
                                          </p:spTgt>
                                        </p:tgtEl>
                                        <p:attrNameLst>
                                          <p:attrName>style.visibility</p:attrName>
                                        </p:attrNameLst>
                                      </p:cBhvr>
                                      <p:to>
                                        <p:strVal val="visible"/>
                                      </p:to>
                                    </p:set>
                                    <p:animEffect transition="in" filter="fade">
                                      <p:cBhvr>
                                        <p:cTn id="37" dur="500"/>
                                        <p:tgtEl>
                                          <p:spTgt spid="612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121">
                                            <p:txEl>
                                              <p:pRg st="2" end="2"/>
                                            </p:txEl>
                                          </p:spTgt>
                                        </p:tgtEl>
                                        <p:attrNameLst>
                                          <p:attrName>style.visibility</p:attrName>
                                        </p:attrNameLst>
                                      </p:cBhvr>
                                      <p:to>
                                        <p:strVal val="visible"/>
                                      </p:to>
                                    </p:set>
                                    <p:animEffect transition="in" filter="fade">
                                      <p:cBhvr>
                                        <p:cTn id="42" dur="500"/>
                                        <p:tgtEl>
                                          <p:spTgt spid="612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121">
                                            <p:txEl>
                                              <p:pRg st="3" end="3"/>
                                            </p:txEl>
                                          </p:spTgt>
                                        </p:tgtEl>
                                        <p:attrNameLst>
                                          <p:attrName>style.visibility</p:attrName>
                                        </p:attrNameLst>
                                      </p:cBhvr>
                                      <p:to>
                                        <p:strVal val="visible"/>
                                      </p:to>
                                    </p:set>
                                    <p:animEffect transition="in" filter="fade">
                                      <p:cBhvr>
                                        <p:cTn id="47" dur="500"/>
                                        <p:tgtEl>
                                          <p:spTgt spid="61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6126"/>
        <p:cNvGrpSpPr/>
        <p:nvPr/>
      </p:nvGrpSpPr>
      <p:grpSpPr>
        <a:xfrm>
          <a:off x="0" y="0"/>
          <a:ext cx="0" cy="0"/>
          <a:chOff x="0" y="0"/>
          <a:chExt cx="0" cy="0"/>
        </a:xfrm>
      </p:grpSpPr>
      <p:pic>
        <p:nvPicPr>
          <p:cNvPr id="6127" name="Google Shape;6127;p747"/>
          <p:cNvPicPr preferRelativeResize="0"/>
          <p:nvPr/>
        </p:nvPicPr>
        <p:blipFill rotWithShape="1">
          <a:blip r:embed="rId3">
            <a:alphaModFix/>
          </a:blip>
          <a:srcRect/>
          <a:stretch/>
        </p:blipFill>
        <p:spPr>
          <a:xfrm>
            <a:off x="611560" y="980728"/>
            <a:ext cx="7831342" cy="5441664"/>
          </a:xfrm>
          <a:prstGeom prst="rect">
            <a:avLst/>
          </a:prstGeom>
          <a:noFill/>
          <a:ln>
            <a:noFill/>
          </a:ln>
        </p:spPr>
      </p:pic>
      <p:sp>
        <p:nvSpPr>
          <p:cNvPr id="6128" name="Google Shape;6128;p747"/>
          <p:cNvSpPr txBox="1">
            <a:spLocks noGrp="1"/>
          </p:cNvSpPr>
          <p:nvPr>
            <p:ph type="title" idx="4294967295"/>
          </p:nvPr>
        </p:nvSpPr>
        <p:spPr>
          <a:xfrm>
            <a:off x="-13684" y="-26162"/>
            <a:ext cx="8258091" cy="934882"/>
          </a:xfrm>
          <a:prstGeom prst="rect">
            <a:avLst/>
          </a:prstGeom>
          <a:noFill/>
          <a:ln>
            <a:noFill/>
          </a:ln>
        </p:spPr>
        <p:txBody>
          <a:bodyPr spcFirstLastPara="1" wrap="square" lIns="91425" tIns="45700" rIns="91425" bIns="45700" anchor="ctr" anchorCtr="0">
            <a:noAutofit/>
          </a:bodyPr>
          <a:lstStyle/>
          <a:p>
            <a:pPr lvl="0">
              <a:spcBef>
                <a:spcPts val="360"/>
              </a:spcBef>
            </a:pPr>
            <a:r>
              <a:rPr lang="zh-CN" altLang="en-US" b="1" dirty="0">
                <a:solidFill>
                  <a:schemeClr val="bg1"/>
                </a:solidFill>
                <a:latin typeface="Arial" panose="020B0604020202020204" pitchFamily="34" charset="0"/>
                <a:cs typeface="Arial" panose="020B0604020202020204" pitchFamily="34" charset="0"/>
              </a:rPr>
              <a:t>马杜克与蒂亚马特抗争</a:t>
            </a:r>
          </a:p>
        </p:txBody>
      </p:sp>
      <p:sp>
        <p:nvSpPr>
          <p:cNvPr id="6129" name="Google Shape;6129;p747"/>
          <p:cNvSpPr txBox="1"/>
          <p:nvPr/>
        </p:nvSpPr>
        <p:spPr>
          <a:xfrm>
            <a:off x="8378832" y="76200"/>
            <a:ext cx="633507" cy="461665"/>
          </a:xfrm>
          <a:prstGeom prst="rect">
            <a:avLst/>
          </a:prstGeom>
          <a:noFill/>
          <a:ln>
            <a:noFill/>
          </a:ln>
          <a:effectLst>
            <a:outerShdw blurRad="63500" dist="38099" dir="2700000" algn="ctr" rotWithShape="0">
              <a:schemeClr val="lt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79f</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6134"/>
        <p:cNvGrpSpPr/>
        <p:nvPr/>
      </p:nvGrpSpPr>
      <p:grpSpPr>
        <a:xfrm>
          <a:off x="0" y="0"/>
          <a:ext cx="0" cy="0"/>
          <a:chOff x="0" y="0"/>
          <a:chExt cx="0" cy="0"/>
        </a:xfrm>
      </p:grpSpPr>
      <p:sp>
        <p:nvSpPr>
          <p:cNvPr id="6135" name="Google Shape;6135;p748"/>
          <p:cNvSpPr/>
          <p:nvPr/>
        </p:nvSpPr>
        <p:spPr>
          <a:xfrm>
            <a:off x="0" y="0"/>
            <a:ext cx="9144000" cy="68580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6136" name="Google Shape;6136;p748"/>
          <p:cNvSpPr txBox="1">
            <a:spLocks noGrp="1"/>
          </p:cNvSpPr>
          <p:nvPr>
            <p:ph type="title"/>
          </p:nvPr>
        </p:nvSpPr>
        <p:spPr>
          <a:xfrm>
            <a:off x="2667000" y="1295400"/>
            <a:ext cx="3352800" cy="3733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FFFFFF"/>
                </a:solidFill>
                <a:sym typeface="Times New Roman"/>
              </a:rPr>
              <a:t>Expelled Movie Clip</a:t>
            </a:r>
            <a:endParaRPr dirty="0"/>
          </a:p>
        </p:txBody>
      </p:sp>
      <p:pic>
        <p:nvPicPr>
          <p:cNvPr id="6137" name="Google Shape;6137;p748" descr="expelled-flyer-horiz"/>
          <p:cNvPicPr preferRelativeResize="0"/>
          <p:nvPr/>
        </p:nvPicPr>
        <p:blipFill rotWithShape="1">
          <a:blip r:embed="rId3">
            <a:alphaModFix/>
          </a:blip>
          <a:srcRect/>
          <a:stretch/>
        </p:blipFill>
        <p:spPr>
          <a:xfrm>
            <a:off x="0" y="0"/>
            <a:ext cx="9144000" cy="7065963"/>
          </a:xfrm>
          <a:prstGeom prst="rect">
            <a:avLst/>
          </a:prstGeom>
          <a:noFill/>
          <a:ln>
            <a:noFill/>
          </a:ln>
        </p:spPr>
      </p:pic>
      <p:sp>
        <p:nvSpPr>
          <p:cNvPr id="6138" name="Google Shape;6138;p748"/>
          <p:cNvSpPr txBox="1"/>
          <p:nvPr/>
        </p:nvSpPr>
        <p:spPr>
          <a:xfrm>
            <a:off x="838200" y="4953000"/>
            <a:ext cx="4724400" cy="91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dirty="0" err="1">
                <a:solidFill>
                  <a:srgbClr val="FF0000"/>
                </a:solidFill>
                <a:latin typeface="Arial" panose="020B0604020202020204" pitchFamily="34" charset="0"/>
                <a:cs typeface="Arial" panose="020B0604020202020204" pitchFamily="34" charset="0"/>
                <a:sym typeface="Arial"/>
              </a:rPr>
              <a:t>不准有智慧</a:t>
            </a:r>
            <a:r>
              <a:rPr lang="en-US" sz="5400" b="1" dirty="0">
                <a:solidFill>
                  <a:srgbClr val="FF0000"/>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6142"/>
        <p:cNvGrpSpPr/>
        <p:nvPr/>
      </p:nvGrpSpPr>
      <p:grpSpPr>
        <a:xfrm>
          <a:off x="0" y="0"/>
          <a:ext cx="0" cy="0"/>
          <a:chOff x="0" y="0"/>
          <a:chExt cx="0" cy="0"/>
        </a:xfrm>
      </p:grpSpPr>
      <p:sp>
        <p:nvSpPr>
          <p:cNvPr id="6143" name="Google Shape;6143;p7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latin typeface="Arial" panose="020B0604020202020204" pitchFamily="34" charset="0"/>
                <a:ea typeface="Arial"/>
                <a:cs typeface="Arial" panose="020B0604020202020204" pitchFamily="34" charset="0"/>
                <a:sym typeface="Arial"/>
              </a:rPr>
              <a:t>The Evolution of Man</a:t>
            </a:r>
            <a:endParaRPr dirty="0"/>
          </a:p>
        </p:txBody>
      </p:sp>
      <p:pic>
        <p:nvPicPr>
          <p:cNvPr id="6144" name="Google Shape;6144;p749" descr="Evolution of Man Cartoon.pdf"/>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145" name="Google Shape;6145;p749"/>
          <p:cNvSpPr txBox="1"/>
          <p:nvPr/>
        </p:nvSpPr>
        <p:spPr>
          <a:xfrm>
            <a:off x="8458200" y="-100013"/>
            <a:ext cx="709613" cy="457201"/>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00000"/>
                </a:solidFill>
                <a:latin typeface="Arial" panose="020B0604020202020204" pitchFamily="34" charset="0"/>
                <a:cs typeface="Arial" panose="020B0604020202020204" pitchFamily="34" charset="0"/>
                <a:sym typeface="Arial"/>
              </a:rPr>
              <a:t>77d</a:t>
            </a:r>
            <a:endParaRPr b="1" dirty="0">
              <a:latin typeface="Arial" panose="020B0604020202020204" pitchFamily="34" charset="0"/>
              <a:cs typeface="Arial" panose="020B0604020202020204" pitchFamily="34" charset="0"/>
            </a:endParaRPr>
          </a:p>
        </p:txBody>
      </p:sp>
      <p:sp>
        <p:nvSpPr>
          <p:cNvPr id="6146" name="Google Shape;6146;p749"/>
          <p:cNvSpPr txBox="1"/>
          <p:nvPr/>
        </p:nvSpPr>
        <p:spPr>
          <a:xfrm>
            <a:off x="468313" y="1628775"/>
            <a:ext cx="1223962" cy="11525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rgbClr val="000000"/>
                </a:solidFill>
                <a:latin typeface="Arial" panose="020B0604020202020204" pitchFamily="34" charset="0"/>
                <a:cs typeface="Arial" panose="020B0604020202020204" pitchFamily="34" charset="0"/>
                <a:sym typeface="Arial"/>
              </a:rPr>
              <a:t>软塌塌的无脊椎胶质</a:t>
            </a:r>
            <a:endParaRPr b="1" dirty="0">
              <a:latin typeface="Arial" panose="020B0604020202020204" pitchFamily="34" charset="0"/>
              <a:cs typeface="Arial" panose="020B0604020202020204" pitchFamily="34" charset="0"/>
            </a:endParaRPr>
          </a:p>
        </p:txBody>
      </p:sp>
      <p:sp>
        <p:nvSpPr>
          <p:cNvPr id="6147" name="Google Shape;6147;p749"/>
          <p:cNvSpPr txBox="1"/>
          <p:nvPr/>
        </p:nvSpPr>
        <p:spPr>
          <a:xfrm>
            <a:off x="1765300" y="1700213"/>
            <a:ext cx="935038" cy="100647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rgbClr val="000000"/>
                </a:solidFill>
                <a:latin typeface="Arial" panose="020B0604020202020204" pitchFamily="34" charset="0"/>
                <a:cs typeface="Arial" panose="020B0604020202020204" pitchFamily="34" charset="0"/>
                <a:sym typeface="Arial"/>
              </a:rPr>
              <a:t>早期灵长类</a:t>
            </a:r>
            <a:endParaRPr b="1" dirty="0">
              <a:latin typeface="Arial" panose="020B0604020202020204" pitchFamily="34" charset="0"/>
              <a:cs typeface="Arial" panose="020B0604020202020204" pitchFamily="34" charset="0"/>
            </a:endParaRPr>
          </a:p>
        </p:txBody>
      </p:sp>
      <p:sp>
        <p:nvSpPr>
          <p:cNvPr id="6148" name="Google Shape;6148;p749"/>
          <p:cNvSpPr txBox="1"/>
          <p:nvPr/>
        </p:nvSpPr>
        <p:spPr>
          <a:xfrm>
            <a:off x="2627313" y="1700213"/>
            <a:ext cx="936625" cy="10080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rgbClr val="000000"/>
                </a:solidFill>
                <a:latin typeface="Arial" panose="020B0604020202020204" pitchFamily="34" charset="0"/>
                <a:cs typeface="Arial" panose="020B0604020202020204" pitchFamily="34" charset="0"/>
                <a:sym typeface="Arial"/>
              </a:rPr>
              <a:t>直立人</a:t>
            </a:r>
            <a:endParaRPr b="1" dirty="0">
              <a:latin typeface="Arial" panose="020B0604020202020204" pitchFamily="34" charset="0"/>
              <a:cs typeface="Arial" panose="020B0604020202020204" pitchFamily="34" charset="0"/>
            </a:endParaRPr>
          </a:p>
        </p:txBody>
      </p:sp>
      <p:sp>
        <p:nvSpPr>
          <p:cNvPr id="6149" name="Google Shape;6149;p749"/>
          <p:cNvSpPr txBox="1"/>
          <p:nvPr/>
        </p:nvSpPr>
        <p:spPr>
          <a:xfrm>
            <a:off x="3635375" y="1773238"/>
            <a:ext cx="1081088" cy="10080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rgbClr val="000000"/>
                </a:solidFill>
                <a:latin typeface="Arial" panose="020B0604020202020204" pitchFamily="34" charset="0"/>
                <a:cs typeface="Arial" panose="020B0604020202020204" pitchFamily="34" charset="0"/>
                <a:sym typeface="Arial"/>
              </a:rPr>
              <a:t>新石器时代智人</a:t>
            </a:r>
            <a:endParaRPr b="1" dirty="0">
              <a:latin typeface="Arial" panose="020B0604020202020204" pitchFamily="34" charset="0"/>
              <a:cs typeface="Arial" panose="020B0604020202020204" pitchFamily="34" charset="0"/>
            </a:endParaRPr>
          </a:p>
        </p:txBody>
      </p:sp>
      <p:sp>
        <p:nvSpPr>
          <p:cNvPr id="6150" name="Google Shape;6150;p749"/>
          <p:cNvSpPr txBox="1"/>
          <p:nvPr/>
        </p:nvSpPr>
        <p:spPr>
          <a:xfrm>
            <a:off x="4714875" y="1773238"/>
            <a:ext cx="865188" cy="10080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rgbClr val="000000"/>
                </a:solidFill>
                <a:latin typeface="Arial" panose="020B0604020202020204" pitchFamily="34" charset="0"/>
                <a:cs typeface="Arial" panose="020B0604020202020204" pitchFamily="34" charset="0"/>
                <a:sym typeface="Arial"/>
              </a:rPr>
              <a:t>进化智人</a:t>
            </a:r>
            <a:endParaRPr b="1" dirty="0">
              <a:latin typeface="Arial" panose="020B0604020202020204" pitchFamily="34" charset="0"/>
              <a:cs typeface="Arial" panose="020B0604020202020204" pitchFamily="34" charset="0"/>
            </a:endParaRPr>
          </a:p>
        </p:txBody>
      </p:sp>
      <p:sp>
        <p:nvSpPr>
          <p:cNvPr id="6151" name="Google Shape;6151;p749"/>
          <p:cNvSpPr txBox="1"/>
          <p:nvPr/>
        </p:nvSpPr>
        <p:spPr>
          <a:xfrm>
            <a:off x="6443663" y="1700213"/>
            <a:ext cx="1296987" cy="10080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rgbClr val="000000"/>
                </a:solidFill>
                <a:latin typeface="Arial" panose="020B0604020202020204" pitchFamily="34" charset="0"/>
                <a:cs typeface="Arial" panose="020B0604020202020204" pitchFamily="34" charset="0"/>
                <a:sym typeface="Arial"/>
              </a:rPr>
              <a:t>软塌塌的无脊椎胶质</a:t>
            </a:r>
            <a:endParaRPr b="1" dirty="0">
              <a:latin typeface="Arial" panose="020B0604020202020204" pitchFamily="34" charset="0"/>
              <a:cs typeface="Arial" panose="020B0604020202020204" pitchFamily="34" charset="0"/>
            </a:endParaRPr>
          </a:p>
        </p:txBody>
      </p:sp>
      <p:sp>
        <p:nvSpPr>
          <p:cNvPr id="6152" name="Google Shape;6152;p749"/>
          <p:cNvSpPr/>
          <p:nvPr/>
        </p:nvSpPr>
        <p:spPr>
          <a:xfrm>
            <a:off x="395288" y="257175"/>
            <a:ext cx="8351837" cy="1223963"/>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dirty="0">
              <a:solidFill>
                <a:srgbClr val="000000"/>
              </a:solidFill>
              <a:latin typeface="Arial" panose="020B0604020202020204" pitchFamily="34" charset="0"/>
              <a:cs typeface="Arial" panose="020B0604020202020204" pitchFamily="34" charset="0"/>
              <a:sym typeface="Arial"/>
            </a:endParaRPr>
          </a:p>
        </p:txBody>
      </p:sp>
      <p:sp>
        <p:nvSpPr>
          <p:cNvPr id="6153" name="Google Shape;6153;p749"/>
          <p:cNvSpPr/>
          <p:nvPr/>
        </p:nvSpPr>
        <p:spPr>
          <a:xfrm>
            <a:off x="323850" y="333375"/>
            <a:ext cx="8208963" cy="1152525"/>
          </a:xfrm>
          <a:prstGeom prst="rect">
            <a:avLst/>
          </a:prstGeom>
        </p:spPr>
        <p:txBody>
          <a:bodyPr>
            <a:prstTxWarp prst="textPlain">
              <a:avLst/>
            </a:prstTxWarp>
          </a:bodyPr>
          <a:lstStyle/>
          <a:p>
            <a:pPr lvl="0" algn="ctr"/>
            <a:r>
              <a:rPr b="1" dirty="0" err="1">
                <a:ln w="9525" cap="flat" cmpd="sng">
                  <a:solidFill>
                    <a:srgbClr val="000000"/>
                  </a:solidFill>
                  <a:prstDash val="solid"/>
                  <a:round/>
                  <a:headEnd type="none" w="sm" len="sm"/>
                  <a:tailEnd type="none" w="sm" len="sm"/>
                </a:ln>
                <a:solidFill>
                  <a:srgbClr val="FFFFFF"/>
                </a:solidFill>
                <a:latin typeface="Arial" panose="020B0604020202020204" pitchFamily="34" charset="0"/>
                <a:cs typeface="Arial" panose="020B0604020202020204" pitchFamily="34" charset="0"/>
              </a:rPr>
              <a:t>人类进化史</a:t>
            </a:r>
            <a:endParaRPr b="1" dirty="0">
              <a:ln w="9525" cap="flat" cmpd="sng">
                <a:solidFill>
                  <a:srgbClr val="000000"/>
                </a:solidFill>
                <a:prstDash val="solid"/>
                <a:round/>
                <a:headEnd type="none" w="sm" len="sm"/>
                <a:tailEnd type="none" w="sm" len="sm"/>
              </a:ln>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6157"/>
        <p:cNvGrpSpPr/>
        <p:nvPr/>
      </p:nvGrpSpPr>
      <p:grpSpPr>
        <a:xfrm>
          <a:off x="0" y="0"/>
          <a:ext cx="0" cy="0"/>
          <a:chOff x="0" y="0"/>
          <a:chExt cx="0" cy="0"/>
        </a:xfrm>
      </p:grpSpPr>
      <p:graphicFrame>
        <p:nvGraphicFramePr>
          <p:cNvPr id="6158" name="Google Shape;6158;p750"/>
          <p:cNvGraphicFramePr/>
          <p:nvPr/>
        </p:nvGraphicFramePr>
        <p:xfrm>
          <a:off x="-50799" y="-18406"/>
          <a:ext cx="9223300" cy="6541355"/>
        </p:xfrm>
        <a:graphic>
          <a:graphicData uri="http://schemas.openxmlformats.org/drawingml/2006/table">
            <a:tbl>
              <a:tblPr firstRow="1" bandRow="1">
                <a:noFill/>
                <a:tableStyleId>{EA2FA762-00FC-449F-8C09-5A24176B9091}</a:tableStyleId>
              </a:tblPr>
              <a:tblGrid>
                <a:gridCol w="863600">
                  <a:extLst>
                    <a:ext uri="{9D8B030D-6E8A-4147-A177-3AD203B41FA5}">
                      <a16:colId xmlns:a16="http://schemas.microsoft.com/office/drawing/2014/main" val="20000"/>
                    </a:ext>
                  </a:extLst>
                </a:gridCol>
                <a:gridCol w="2203450">
                  <a:extLst>
                    <a:ext uri="{9D8B030D-6E8A-4147-A177-3AD203B41FA5}">
                      <a16:colId xmlns:a16="http://schemas.microsoft.com/office/drawing/2014/main" val="20001"/>
                    </a:ext>
                  </a:extLst>
                </a:gridCol>
                <a:gridCol w="2226975">
                  <a:extLst>
                    <a:ext uri="{9D8B030D-6E8A-4147-A177-3AD203B41FA5}">
                      <a16:colId xmlns:a16="http://schemas.microsoft.com/office/drawing/2014/main" val="20002"/>
                    </a:ext>
                  </a:extLst>
                </a:gridCol>
                <a:gridCol w="2694300">
                  <a:extLst>
                    <a:ext uri="{9D8B030D-6E8A-4147-A177-3AD203B41FA5}">
                      <a16:colId xmlns:a16="http://schemas.microsoft.com/office/drawing/2014/main" val="20003"/>
                    </a:ext>
                  </a:extLst>
                </a:gridCol>
                <a:gridCol w="1234975">
                  <a:extLst>
                    <a:ext uri="{9D8B030D-6E8A-4147-A177-3AD203B41FA5}">
                      <a16:colId xmlns:a16="http://schemas.microsoft.com/office/drawing/2014/main" val="20004"/>
                    </a:ext>
                  </a:extLst>
                </a:gridCol>
              </a:tblGrid>
              <a:tr h="473525">
                <a:tc>
                  <a:txBody>
                    <a:bodyPr/>
                    <a:lstStyle/>
                    <a:p>
                      <a:pPr marL="0" marR="0" lvl="0" indent="0" algn="ctr" rtl="0">
                        <a:spcBef>
                          <a:spcPts val="0"/>
                        </a:spcBef>
                        <a:spcAft>
                          <a:spcPts val="0"/>
                        </a:spcAft>
                        <a:buNone/>
                      </a:pPr>
                      <a:r>
                        <a:rPr lang="en-US" sz="1800" u="none" strike="noStrike" cap="none"/>
                        <a:t>日</a:t>
                      </a:r>
                      <a:endParaRPr sz="1800" u="none" strike="noStrike" cap="none"/>
                    </a:p>
                  </a:txBody>
                  <a:tcPr marL="68575" marR="68575" marT="45725" marB="45725" anchor="ctr">
                    <a:solidFill>
                      <a:srgbClr val="000090"/>
                    </a:solidFill>
                  </a:tcPr>
                </a:tc>
                <a:tc>
                  <a:txBody>
                    <a:bodyPr/>
                    <a:lstStyle/>
                    <a:p>
                      <a:pPr marL="0" marR="0" lvl="0" indent="0" algn="r" rtl="0">
                        <a:spcBef>
                          <a:spcPts val="0"/>
                        </a:spcBef>
                        <a:spcAft>
                          <a:spcPts val="0"/>
                        </a:spcAft>
                        <a:buNone/>
                      </a:pPr>
                      <a:r>
                        <a:rPr lang="en-US" sz="1800" u="none" strike="noStrike" cap="none"/>
                        <a:t>圣经创造</a:t>
                      </a:r>
                      <a:endParaRPr sz="1800" u="none" strike="noStrike" cap="none"/>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u="none" strike="noStrike" cap="none"/>
                        <a:t>争议点</a:t>
                      </a:r>
                      <a:endParaRPr sz="1800" u="none" strike="noStrike" cap="none"/>
                    </a:p>
                  </a:txBody>
                  <a:tcPr marL="68575" marR="68575" marT="45725" marB="45725" anchor="ctr">
                    <a:solidFill>
                      <a:srgbClr val="000090"/>
                    </a:solidFill>
                  </a:tcPr>
                </a:tc>
                <a:tc>
                  <a:txBody>
                    <a:bodyPr/>
                    <a:lstStyle/>
                    <a:p>
                      <a:pPr marL="0" marR="0" lvl="0" indent="0" algn="l" rtl="0">
                        <a:spcBef>
                          <a:spcPts val="0"/>
                        </a:spcBef>
                        <a:spcAft>
                          <a:spcPts val="0"/>
                        </a:spcAft>
                        <a:buNone/>
                      </a:pPr>
                      <a:r>
                        <a:rPr lang="en-US" sz="1800" u="none" strike="noStrike" cap="none"/>
                        <a:t>大爆炸进化论</a:t>
                      </a:r>
                      <a:endParaRPr sz="1800"/>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a:t>次序</a:t>
                      </a:r>
                      <a:endParaRPr sz="1800"/>
                    </a:p>
                  </a:txBody>
                  <a:tcPr marL="68575" marR="68575" marT="45725" marB="45725" anchor="ctr">
                    <a:solidFill>
                      <a:srgbClr val="000090"/>
                    </a:solidFill>
                  </a:tcPr>
                </a:tc>
                <a:extLst>
                  <a:ext uri="{0D108BD9-81ED-4DB2-BD59-A6C34878D82A}">
                    <a16:rowId xmlns:a16="http://schemas.microsoft.com/office/drawing/2014/main" val="10000"/>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地球</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光</a:t>
                      </a:r>
                      <a:endParaRPr sz="1800"/>
                    </a:p>
                  </a:txBody>
                  <a:tcPr marL="68575" marR="68575" marT="45725" marB="45725"/>
                </a:tc>
                <a:tc>
                  <a:txBody>
                    <a:bodyPr/>
                    <a:lstStyle/>
                    <a:p>
                      <a:pPr marL="0" marR="0" lvl="0" indent="0" algn="ctr" rtl="0">
                        <a:spcBef>
                          <a:spcPts val="0"/>
                        </a:spcBef>
                        <a:spcAft>
                          <a:spcPts val="0"/>
                        </a:spcAft>
                        <a:buNone/>
                      </a:pPr>
                      <a:r>
                        <a:rPr lang="en-US" sz="1800"/>
                        <a:t>1</a:t>
                      </a:r>
                      <a:endParaRPr/>
                    </a:p>
                  </a:txBody>
                  <a:tcPr marL="68575" marR="68575" marT="45725" marB="45725"/>
                </a:tc>
                <a:extLst>
                  <a:ext uri="{0D108BD9-81ED-4DB2-BD59-A6C34878D82A}">
                    <a16:rowId xmlns:a16="http://schemas.microsoft.com/office/drawing/2014/main" val="10001"/>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黑暗</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黑暗</a:t>
                      </a:r>
                      <a:endParaRPr sz="1800"/>
                    </a:p>
                  </a:txBody>
                  <a:tcPr marL="68575" marR="68575" marT="45725" marB="45725"/>
                </a:tc>
                <a:tc>
                  <a:txBody>
                    <a:bodyPr/>
                    <a:lstStyle/>
                    <a:p>
                      <a:pPr marL="0" marR="0" lvl="0" indent="0" algn="ctr" rtl="0">
                        <a:spcBef>
                          <a:spcPts val="0"/>
                        </a:spcBef>
                        <a:spcAft>
                          <a:spcPts val="0"/>
                        </a:spcAft>
                        <a:buNone/>
                      </a:pPr>
                      <a:r>
                        <a:rPr lang="en-US" sz="1800"/>
                        <a:t>2</a:t>
                      </a:r>
                      <a:endParaRPr/>
                    </a:p>
                  </a:txBody>
                  <a:tcPr marL="68575" marR="68575" marT="45725" marB="45725"/>
                </a:tc>
                <a:extLst>
                  <a:ext uri="{0D108BD9-81ED-4DB2-BD59-A6C34878D82A}">
                    <a16:rowId xmlns:a16="http://schemas.microsoft.com/office/drawing/2014/main" val="10002"/>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水</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星星</a:t>
                      </a:r>
                      <a:endParaRPr sz="1800"/>
                    </a:p>
                  </a:txBody>
                  <a:tcPr marL="68575" marR="68575" marT="45725" marB="45725"/>
                </a:tc>
                <a:tc>
                  <a:txBody>
                    <a:bodyPr/>
                    <a:lstStyle/>
                    <a:p>
                      <a:pPr marL="0" marR="0" lvl="0" indent="0" algn="ctr" rtl="0">
                        <a:spcBef>
                          <a:spcPts val="0"/>
                        </a:spcBef>
                        <a:spcAft>
                          <a:spcPts val="0"/>
                        </a:spcAft>
                        <a:buNone/>
                      </a:pPr>
                      <a:r>
                        <a:rPr lang="en-US" sz="1800"/>
                        <a:t>3</a:t>
                      </a:r>
                      <a:endParaRPr/>
                    </a:p>
                  </a:txBody>
                  <a:tcPr marL="68575" marR="68575" marT="45725" marB="45725"/>
                </a:tc>
                <a:extLst>
                  <a:ext uri="{0D108BD9-81ED-4DB2-BD59-A6C34878D82A}">
                    <a16:rowId xmlns:a16="http://schemas.microsoft.com/office/drawing/2014/main" val="10003"/>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光</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水</a:t>
                      </a:r>
                      <a:endParaRPr sz="1800"/>
                    </a:p>
                  </a:txBody>
                  <a:tcPr marL="68575" marR="68575" marT="45725" marB="45725"/>
                </a:tc>
                <a:tc>
                  <a:txBody>
                    <a:bodyPr/>
                    <a:lstStyle/>
                    <a:p>
                      <a:pPr marL="0" marR="0" lvl="0" indent="0" algn="ctr" rtl="0">
                        <a:spcBef>
                          <a:spcPts val="0"/>
                        </a:spcBef>
                        <a:spcAft>
                          <a:spcPts val="0"/>
                        </a:spcAft>
                        <a:buNone/>
                      </a:pPr>
                      <a:r>
                        <a:rPr lang="en-US" sz="1800"/>
                        <a:t>4</a:t>
                      </a:r>
                      <a:endParaRPr/>
                    </a:p>
                  </a:txBody>
                  <a:tcPr marL="68575" marR="68575" marT="45725" marB="45725"/>
                </a:tc>
                <a:extLst>
                  <a:ext uri="{0D108BD9-81ED-4DB2-BD59-A6C34878D82A}">
                    <a16:rowId xmlns:a16="http://schemas.microsoft.com/office/drawing/2014/main" val="10004"/>
                  </a:ext>
                </a:extLst>
              </a:tr>
              <a:tr h="357350">
                <a:tc>
                  <a:txBody>
                    <a:bodyPr/>
                    <a:lstStyle/>
                    <a:p>
                      <a:pPr marL="0" marR="0" lvl="0" indent="0" algn="ctr" rtl="0">
                        <a:spcBef>
                          <a:spcPts val="0"/>
                        </a:spcBef>
                        <a:spcAft>
                          <a:spcPts val="0"/>
                        </a:spcAft>
                        <a:buNone/>
                      </a:pPr>
                      <a:r>
                        <a:rPr lang="en-US" sz="1800"/>
                        <a:t>2</a:t>
                      </a:r>
                      <a:endParaRPr/>
                    </a:p>
                  </a:txBody>
                  <a:tcPr marL="68575" marR="68575" marT="45725" marB="45725"/>
                </a:tc>
                <a:tc>
                  <a:txBody>
                    <a:bodyPr/>
                    <a:lstStyle/>
                    <a:p>
                      <a:pPr marL="0" marR="0" lvl="0" indent="0" algn="r" rtl="0">
                        <a:spcBef>
                          <a:spcPts val="0"/>
                        </a:spcBef>
                        <a:spcAft>
                          <a:spcPts val="0"/>
                        </a:spcAft>
                        <a:buNone/>
                      </a:pPr>
                      <a:r>
                        <a:rPr lang="en-US" sz="1800"/>
                        <a:t>海洋</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太阳系</a:t>
                      </a:r>
                      <a:endParaRPr sz="1800"/>
                    </a:p>
                  </a:txBody>
                  <a:tcPr marL="68575" marR="68575" marT="45725" marB="45725"/>
                </a:tc>
                <a:tc>
                  <a:txBody>
                    <a:bodyPr/>
                    <a:lstStyle/>
                    <a:p>
                      <a:pPr marL="0" marR="0" lvl="0" indent="0" algn="ctr" rtl="0">
                        <a:spcBef>
                          <a:spcPts val="0"/>
                        </a:spcBef>
                        <a:spcAft>
                          <a:spcPts val="0"/>
                        </a:spcAft>
                        <a:buNone/>
                      </a:pPr>
                      <a:r>
                        <a:rPr lang="en-US" sz="1800"/>
                        <a:t>5</a:t>
                      </a:r>
                      <a:endParaRPr/>
                    </a:p>
                  </a:txBody>
                  <a:tcPr marL="68575" marR="68575" marT="45725" marB="45725"/>
                </a:tc>
                <a:extLst>
                  <a:ext uri="{0D108BD9-81ED-4DB2-BD59-A6C34878D82A}">
                    <a16:rowId xmlns:a16="http://schemas.microsoft.com/office/drawing/2014/main" val="10005"/>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旱地</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地球</a:t>
                      </a:r>
                      <a:endParaRPr sz="1800"/>
                    </a:p>
                  </a:txBody>
                  <a:tcPr marL="68575" marR="68575" marT="45725" marB="45725"/>
                </a:tc>
                <a:tc>
                  <a:txBody>
                    <a:bodyPr/>
                    <a:lstStyle/>
                    <a:p>
                      <a:pPr marL="0" marR="0" lvl="0" indent="0" algn="ctr" rtl="0">
                        <a:spcBef>
                          <a:spcPts val="0"/>
                        </a:spcBef>
                        <a:spcAft>
                          <a:spcPts val="0"/>
                        </a:spcAft>
                        <a:buNone/>
                      </a:pPr>
                      <a:r>
                        <a:rPr lang="en-US" sz="1800"/>
                        <a:t>6</a:t>
                      </a:r>
                      <a:endParaRPr/>
                    </a:p>
                  </a:txBody>
                  <a:tcPr marL="68575" marR="68575" marT="45725" marB="45725"/>
                </a:tc>
                <a:extLst>
                  <a:ext uri="{0D108BD9-81ED-4DB2-BD59-A6C34878D82A}">
                    <a16:rowId xmlns:a16="http://schemas.microsoft.com/office/drawing/2014/main" val="10006"/>
                  </a:ext>
                </a:extLst>
              </a:tr>
              <a:tr h="473525">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第一个生命 (</a:t>
                      </a:r>
                      <a:r>
                        <a:rPr lang="en-US" sz="1800" b="1" i="0">
                          <a:solidFill>
                            <a:schemeClr val="dk1"/>
                          </a:solidFill>
                          <a:latin typeface="Calibri"/>
                          <a:ea typeface="Calibri"/>
                          <a:cs typeface="Calibri"/>
                          <a:sym typeface="Calibri"/>
                        </a:rPr>
                        <a:t>植物</a:t>
                      </a:r>
                      <a:r>
                        <a:rPr lang="en-US" sz="1800"/>
                        <a:t>)</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旱地</a:t>
                      </a:r>
                      <a:endParaRPr sz="1800"/>
                    </a:p>
                  </a:txBody>
                  <a:tcPr marL="68575" marR="68575" marT="45725" marB="45725"/>
                </a:tc>
                <a:tc>
                  <a:txBody>
                    <a:bodyPr/>
                    <a:lstStyle/>
                    <a:p>
                      <a:pPr marL="0" marR="0" lvl="0" indent="0" algn="ctr" rtl="0">
                        <a:spcBef>
                          <a:spcPts val="0"/>
                        </a:spcBef>
                        <a:spcAft>
                          <a:spcPts val="0"/>
                        </a:spcAft>
                        <a:buNone/>
                      </a:pPr>
                      <a:r>
                        <a:rPr lang="en-US" sz="1800"/>
                        <a:t>7</a:t>
                      </a:r>
                      <a:endParaRPr/>
                    </a:p>
                  </a:txBody>
                  <a:tcPr marL="68575" marR="68575" marT="45725" marB="45725"/>
                </a:tc>
                <a:extLst>
                  <a:ext uri="{0D108BD9-81ED-4DB2-BD59-A6C34878D82A}">
                    <a16:rowId xmlns:a16="http://schemas.microsoft.com/office/drawing/2014/main" val="10007"/>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树木</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海洋</a:t>
                      </a:r>
                      <a:endParaRPr sz="1800"/>
                    </a:p>
                  </a:txBody>
                  <a:tcPr marL="68575" marR="68575" marT="45725" marB="45725"/>
                </a:tc>
                <a:tc>
                  <a:txBody>
                    <a:bodyPr/>
                    <a:lstStyle/>
                    <a:p>
                      <a:pPr marL="0" marR="0" lvl="0" indent="0" algn="ctr" rtl="0">
                        <a:spcBef>
                          <a:spcPts val="0"/>
                        </a:spcBef>
                        <a:spcAft>
                          <a:spcPts val="0"/>
                        </a:spcAft>
                        <a:buNone/>
                      </a:pPr>
                      <a:r>
                        <a:rPr lang="en-US" sz="1800"/>
                        <a:t>8</a:t>
                      </a:r>
                      <a:endParaRPr/>
                    </a:p>
                  </a:txBody>
                  <a:tcPr marL="68575" marR="68575" marT="45725" marB="45725"/>
                </a:tc>
                <a:extLst>
                  <a:ext uri="{0D108BD9-81ED-4DB2-BD59-A6C34878D82A}">
                    <a16:rowId xmlns:a16="http://schemas.microsoft.com/office/drawing/2014/main" val="10008"/>
                  </a:ext>
                </a:extLst>
              </a:tr>
              <a:tr h="473525">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太阳系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第一个生命(</a:t>
                      </a:r>
                      <a:r>
                        <a:rPr lang="en-US" sz="1800" b="0" i="0">
                          <a:solidFill>
                            <a:schemeClr val="dk1"/>
                          </a:solidFill>
                          <a:latin typeface="Calibri"/>
                          <a:ea typeface="Calibri"/>
                          <a:cs typeface="Calibri"/>
                          <a:sym typeface="Calibri"/>
                        </a:rPr>
                        <a:t>单细胞</a:t>
                      </a:r>
                      <a:r>
                        <a:rPr lang="en-US" sz="1800"/>
                        <a:t>)</a:t>
                      </a:r>
                      <a:endParaRPr/>
                    </a:p>
                  </a:txBody>
                  <a:tcPr marL="68575" marR="68575" marT="45725" marB="45725"/>
                </a:tc>
                <a:tc>
                  <a:txBody>
                    <a:bodyPr/>
                    <a:lstStyle/>
                    <a:p>
                      <a:pPr marL="0" marR="0" lvl="0" indent="0" algn="ctr" rtl="0">
                        <a:spcBef>
                          <a:spcPts val="0"/>
                        </a:spcBef>
                        <a:spcAft>
                          <a:spcPts val="0"/>
                        </a:spcAft>
                        <a:buNone/>
                      </a:pPr>
                      <a:r>
                        <a:rPr lang="en-US" sz="1800"/>
                        <a:t>9</a:t>
                      </a:r>
                      <a:endParaRPr/>
                    </a:p>
                  </a:txBody>
                  <a:tcPr marL="68575" marR="68575" marT="45725" marB="45725"/>
                </a:tc>
                <a:extLst>
                  <a:ext uri="{0D108BD9-81ED-4DB2-BD59-A6C34878D82A}">
                    <a16:rowId xmlns:a16="http://schemas.microsoft.com/office/drawing/2014/main" val="10009"/>
                  </a:ext>
                </a:extLst>
              </a:tr>
              <a:tr h="357350">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星星</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鱼类</a:t>
                      </a:r>
                      <a:endParaRPr sz="1800"/>
                    </a:p>
                  </a:txBody>
                  <a:tcPr marL="68575" marR="68575" marT="45725" marB="45725"/>
                </a:tc>
                <a:tc>
                  <a:txBody>
                    <a:bodyPr/>
                    <a:lstStyle/>
                    <a:p>
                      <a:pPr marL="0" marR="0" lvl="0" indent="0" algn="ctr" rtl="0">
                        <a:spcBef>
                          <a:spcPts val="0"/>
                        </a:spcBef>
                        <a:spcAft>
                          <a:spcPts val="0"/>
                        </a:spcAft>
                        <a:buNone/>
                      </a:pPr>
                      <a:r>
                        <a:rPr lang="en-US" sz="1800"/>
                        <a:t>10</a:t>
                      </a:r>
                      <a:endParaRPr/>
                    </a:p>
                  </a:txBody>
                  <a:tcPr marL="68575" marR="68575" marT="45725" marB="45725"/>
                </a:tc>
                <a:extLst>
                  <a:ext uri="{0D108BD9-81ED-4DB2-BD59-A6C34878D82A}">
                    <a16:rowId xmlns:a16="http://schemas.microsoft.com/office/drawing/2014/main" val="10010"/>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鱼类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树木</a:t>
                      </a:r>
                      <a:endParaRPr sz="1800"/>
                    </a:p>
                  </a:txBody>
                  <a:tcPr marL="68575" marR="68575" marT="45725" marB="45725"/>
                </a:tc>
                <a:tc>
                  <a:txBody>
                    <a:bodyPr/>
                    <a:lstStyle/>
                    <a:p>
                      <a:pPr marL="0" marR="0" lvl="0" indent="0" algn="ctr" rtl="0">
                        <a:spcBef>
                          <a:spcPts val="0"/>
                        </a:spcBef>
                        <a:spcAft>
                          <a:spcPts val="0"/>
                        </a:spcAft>
                        <a:buNone/>
                      </a:pPr>
                      <a:r>
                        <a:rPr lang="en-US" sz="1800"/>
                        <a:t>11</a:t>
                      </a:r>
                      <a:endParaRPr/>
                    </a:p>
                  </a:txBody>
                  <a:tcPr marL="68575" marR="68575" marT="45725" marB="45725"/>
                </a:tc>
                <a:extLst>
                  <a:ext uri="{0D108BD9-81ED-4DB2-BD59-A6C34878D82A}">
                    <a16:rowId xmlns:a16="http://schemas.microsoft.com/office/drawing/2014/main" val="10011"/>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鸟类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昆虫</a:t>
                      </a:r>
                      <a:endParaRPr sz="1800"/>
                    </a:p>
                  </a:txBody>
                  <a:tcPr marL="68575" marR="68575" marT="45725" marB="45725"/>
                </a:tc>
                <a:tc>
                  <a:txBody>
                    <a:bodyPr/>
                    <a:lstStyle/>
                    <a:p>
                      <a:pPr marL="0" marR="0" lvl="0" indent="0" algn="ctr" rtl="0">
                        <a:spcBef>
                          <a:spcPts val="0"/>
                        </a:spcBef>
                        <a:spcAft>
                          <a:spcPts val="0"/>
                        </a:spcAft>
                        <a:buNone/>
                      </a:pPr>
                      <a:r>
                        <a:rPr lang="en-US" sz="1800"/>
                        <a:t>12</a:t>
                      </a:r>
                      <a:endParaRPr/>
                    </a:p>
                  </a:txBody>
                  <a:tcPr marL="68575" marR="68575" marT="45725" marB="45725"/>
                </a:tc>
                <a:extLst>
                  <a:ext uri="{0D108BD9-81ED-4DB2-BD59-A6C34878D82A}">
                    <a16:rowId xmlns:a16="http://schemas.microsoft.com/office/drawing/2014/main" val="10012"/>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哺乳动物</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ctr" rtl="0">
                        <a:spcBef>
                          <a:spcPts val="0"/>
                        </a:spcBef>
                        <a:spcAft>
                          <a:spcPts val="0"/>
                        </a:spcAft>
                        <a:buNone/>
                      </a:pPr>
                      <a:r>
                        <a:rPr lang="en-US" sz="1800"/>
                        <a:t>13</a:t>
                      </a:r>
                      <a:endParaRPr/>
                    </a:p>
                  </a:txBody>
                  <a:tcPr marL="68575" marR="68575" marT="45725" marB="45725"/>
                </a:tc>
                <a:extLst>
                  <a:ext uri="{0D108BD9-81ED-4DB2-BD59-A6C34878D82A}">
                    <a16:rowId xmlns:a16="http://schemas.microsoft.com/office/drawing/2014/main" val="10013"/>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b="0" i="0">
                          <a:solidFill>
                            <a:schemeClr val="dk1"/>
                          </a:solidFill>
                          <a:latin typeface="Calibri"/>
                          <a:ea typeface="Calibri"/>
                          <a:cs typeface="Calibri"/>
                          <a:sym typeface="Calibri"/>
                        </a:rPr>
                        <a:t>爬行动物</a:t>
                      </a:r>
                      <a:endParaRPr sz="1800" b="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鸟类</a:t>
                      </a:r>
                      <a:endParaRPr sz="1800"/>
                    </a:p>
                  </a:txBody>
                  <a:tcPr marL="68575" marR="68575" marT="45725" marB="45725"/>
                </a:tc>
                <a:tc>
                  <a:txBody>
                    <a:bodyPr/>
                    <a:lstStyle/>
                    <a:p>
                      <a:pPr marL="0" marR="0" lvl="0" indent="0" algn="ctr" rtl="0">
                        <a:spcBef>
                          <a:spcPts val="0"/>
                        </a:spcBef>
                        <a:spcAft>
                          <a:spcPts val="0"/>
                        </a:spcAft>
                        <a:buNone/>
                      </a:pPr>
                      <a:r>
                        <a:rPr lang="en-US" sz="1800"/>
                        <a:t>14</a:t>
                      </a:r>
                      <a:endParaRPr/>
                    </a:p>
                  </a:txBody>
                  <a:tcPr marL="68575" marR="68575" marT="45725" marB="45725"/>
                </a:tc>
                <a:extLst>
                  <a:ext uri="{0D108BD9-81ED-4DB2-BD59-A6C34878D82A}">
                    <a16:rowId xmlns:a16="http://schemas.microsoft.com/office/drawing/2014/main" val="10014"/>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昆虫</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哺乳动物</a:t>
                      </a:r>
                      <a:endParaRPr sz="1800"/>
                    </a:p>
                  </a:txBody>
                  <a:tcPr marL="68575" marR="68575" marT="45725" marB="45725"/>
                </a:tc>
                <a:tc>
                  <a:txBody>
                    <a:bodyPr/>
                    <a:lstStyle/>
                    <a:p>
                      <a:pPr marL="0" marR="0" lvl="0" indent="0" algn="ctr" rtl="0">
                        <a:spcBef>
                          <a:spcPts val="0"/>
                        </a:spcBef>
                        <a:spcAft>
                          <a:spcPts val="0"/>
                        </a:spcAft>
                        <a:buNone/>
                      </a:pPr>
                      <a:r>
                        <a:rPr lang="en-US" sz="1800"/>
                        <a:t>15</a:t>
                      </a:r>
                      <a:endParaRPr/>
                    </a:p>
                  </a:txBody>
                  <a:tcPr marL="68575" marR="68575" marT="45725" marB="45725"/>
                </a:tc>
                <a:extLst>
                  <a:ext uri="{0D108BD9-81ED-4DB2-BD59-A6C34878D82A}">
                    <a16:rowId xmlns:a16="http://schemas.microsoft.com/office/drawing/2014/main" val="10015"/>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人类</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a:t>人类</a:t>
                      </a:r>
                      <a:endParaRPr sz="1800"/>
                    </a:p>
                  </a:txBody>
                  <a:tcPr marL="68575" marR="68575" marT="45725" marB="45725"/>
                </a:tc>
                <a:tc>
                  <a:txBody>
                    <a:bodyPr/>
                    <a:lstStyle/>
                    <a:p>
                      <a:pPr marL="0" marR="0" lvl="0" indent="0" algn="ctr" rtl="0">
                        <a:spcBef>
                          <a:spcPts val="0"/>
                        </a:spcBef>
                        <a:spcAft>
                          <a:spcPts val="0"/>
                        </a:spcAft>
                        <a:buNone/>
                      </a:pPr>
                      <a:r>
                        <a:rPr lang="en-US" sz="1800"/>
                        <a:t>16</a:t>
                      </a:r>
                      <a:endParaRPr/>
                    </a:p>
                  </a:txBody>
                  <a:tcPr marL="68575" marR="68575" marT="45725" marB="45725"/>
                </a:tc>
                <a:extLst>
                  <a:ext uri="{0D108BD9-81ED-4DB2-BD59-A6C34878D82A}">
                    <a16:rowId xmlns:a16="http://schemas.microsoft.com/office/drawing/2014/main" val="10016"/>
                  </a:ext>
                </a:extLst>
              </a:tr>
            </a:tbl>
          </a:graphicData>
        </a:graphic>
      </p:graphicFrame>
      <p:cxnSp>
        <p:nvCxnSpPr>
          <p:cNvPr id="6159" name="Google Shape;6159;p750"/>
          <p:cNvCxnSpPr/>
          <p:nvPr/>
        </p:nvCxnSpPr>
        <p:spPr>
          <a:xfrm>
            <a:off x="3046456" y="609215"/>
            <a:ext cx="2195946" cy="1884218"/>
          </a:xfrm>
          <a:prstGeom prst="straightConnector1">
            <a:avLst/>
          </a:prstGeom>
          <a:noFill/>
          <a:ln w="28575" cap="flat" cmpd="sng">
            <a:solidFill>
              <a:srgbClr val="FF0000"/>
            </a:solidFill>
            <a:prstDash val="solid"/>
            <a:round/>
            <a:headEnd type="none" w="sm" len="sm"/>
            <a:tailEnd type="none" w="sm" len="sm"/>
          </a:ln>
        </p:spPr>
      </p:cxnSp>
      <p:cxnSp>
        <p:nvCxnSpPr>
          <p:cNvPr id="6160" name="Google Shape;6160;p750"/>
          <p:cNvCxnSpPr/>
          <p:nvPr/>
        </p:nvCxnSpPr>
        <p:spPr>
          <a:xfrm>
            <a:off x="3046456" y="987906"/>
            <a:ext cx="2195946" cy="0"/>
          </a:xfrm>
          <a:prstGeom prst="straightConnector1">
            <a:avLst/>
          </a:prstGeom>
          <a:noFill/>
          <a:ln w="28575" cap="flat" cmpd="sng">
            <a:solidFill>
              <a:srgbClr val="FF0000"/>
            </a:solidFill>
            <a:prstDash val="solid"/>
            <a:round/>
            <a:headEnd type="none" w="sm" len="sm"/>
            <a:tailEnd type="none" w="sm" len="sm"/>
          </a:ln>
        </p:spPr>
      </p:cxnSp>
      <p:cxnSp>
        <p:nvCxnSpPr>
          <p:cNvPr id="6161" name="Google Shape;6161;p750"/>
          <p:cNvCxnSpPr/>
          <p:nvPr/>
        </p:nvCxnSpPr>
        <p:spPr>
          <a:xfrm>
            <a:off x="3046456" y="1357361"/>
            <a:ext cx="2195946" cy="374073"/>
          </a:xfrm>
          <a:prstGeom prst="straightConnector1">
            <a:avLst/>
          </a:prstGeom>
          <a:noFill/>
          <a:ln w="28575" cap="flat" cmpd="sng">
            <a:solidFill>
              <a:srgbClr val="FF0000"/>
            </a:solidFill>
            <a:prstDash val="solid"/>
            <a:round/>
            <a:headEnd type="none" w="sm" len="sm"/>
            <a:tailEnd type="none" w="sm" len="sm"/>
          </a:ln>
        </p:spPr>
      </p:cxnSp>
      <p:cxnSp>
        <p:nvCxnSpPr>
          <p:cNvPr id="6162" name="Google Shape;6162;p750"/>
          <p:cNvCxnSpPr/>
          <p:nvPr/>
        </p:nvCxnSpPr>
        <p:spPr>
          <a:xfrm rot="10800000" flipH="1">
            <a:off x="3046456" y="618453"/>
            <a:ext cx="2195946" cy="1112980"/>
          </a:xfrm>
          <a:prstGeom prst="straightConnector1">
            <a:avLst/>
          </a:prstGeom>
          <a:noFill/>
          <a:ln w="28575" cap="flat" cmpd="sng">
            <a:solidFill>
              <a:srgbClr val="FF0000"/>
            </a:solidFill>
            <a:prstDash val="solid"/>
            <a:round/>
            <a:headEnd type="none" w="sm" len="sm"/>
            <a:tailEnd type="none" w="sm" len="sm"/>
          </a:ln>
        </p:spPr>
      </p:cxnSp>
      <p:cxnSp>
        <p:nvCxnSpPr>
          <p:cNvPr id="6163" name="Google Shape;6163;p750"/>
          <p:cNvCxnSpPr/>
          <p:nvPr/>
        </p:nvCxnSpPr>
        <p:spPr>
          <a:xfrm>
            <a:off x="3046456" y="2870200"/>
            <a:ext cx="2195946" cy="826267"/>
          </a:xfrm>
          <a:prstGeom prst="straightConnector1">
            <a:avLst/>
          </a:prstGeom>
          <a:noFill/>
          <a:ln w="28575" cap="flat" cmpd="sng">
            <a:solidFill>
              <a:srgbClr val="FF0000"/>
            </a:solidFill>
            <a:prstDash val="solid"/>
            <a:round/>
            <a:headEnd type="none" w="sm" len="sm"/>
            <a:tailEnd type="none" w="sm" len="sm"/>
          </a:ln>
        </p:spPr>
      </p:cxnSp>
      <p:cxnSp>
        <p:nvCxnSpPr>
          <p:cNvPr id="6164" name="Google Shape;6164;p750"/>
          <p:cNvCxnSpPr/>
          <p:nvPr/>
        </p:nvCxnSpPr>
        <p:spPr>
          <a:xfrm>
            <a:off x="2997200" y="2101850"/>
            <a:ext cx="2245202" cy="1221701"/>
          </a:xfrm>
          <a:prstGeom prst="straightConnector1">
            <a:avLst/>
          </a:prstGeom>
          <a:noFill/>
          <a:ln w="28575" cap="flat" cmpd="sng">
            <a:solidFill>
              <a:srgbClr val="FF0000"/>
            </a:solidFill>
            <a:prstDash val="solid"/>
            <a:round/>
            <a:headEnd type="none" w="sm" len="sm"/>
            <a:tailEnd type="none" w="sm" len="sm"/>
          </a:ln>
        </p:spPr>
      </p:cxnSp>
      <p:cxnSp>
        <p:nvCxnSpPr>
          <p:cNvPr id="6165" name="Google Shape;6165;p750"/>
          <p:cNvCxnSpPr/>
          <p:nvPr/>
        </p:nvCxnSpPr>
        <p:spPr>
          <a:xfrm>
            <a:off x="3046456" y="2438400"/>
            <a:ext cx="2195946" cy="447579"/>
          </a:xfrm>
          <a:prstGeom prst="straightConnector1">
            <a:avLst/>
          </a:prstGeom>
          <a:noFill/>
          <a:ln w="28575" cap="flat" cmpd="sng">
            <a:solidFill>
              <a:srgbClr val="FF0000"/>
            </a:solidFill>
            <a:prstDash val="solid"/>
            <a:round/>
            <a:headEnd type="none" w="sm" len="sm"/>
            <a:tailEnd type="none" w="sm" len="sm"/>
          </a:ln>
        </p:spPr>
      </p:cxnSp>
      <p:cxnSp>
        <p:nvCxnSpPr>
          <p:cNvPr id="6166" name="Google Shape;6166;p750"/>
          <p:cNvCxnSpPr/>
          <p:nvPr/>
        </p:nvCxnSpPr>
        <p:spPr>
          <a:xfrm>
            <a:off x="3056848" y="3357035"/>
            <a:ext cx="2185554" cy="1107202"/>
          </a:xfrm>
          <a:prstGeom prst="straightConnector1">
            <a:avLst/>
          </a:prstGeom>
          <a:noFill/>
          <a:ln w="28575" cap="flat" cmpd="sng">
            <a:solidFill>
              <a:srgbClr val="FF0000"/>
            </a:solidFill>
            <a:prstDash val="solid"/>
            <a:round/>
            <a:headEnd type="none" w="sm" len="sm"/>
            <a:tailEnd type="none" w="sm" len="sm"/>
          </a:ln>
        </p:spPr>
      </p:cxnSp>
      <p:cxnSp>
        <p:nvCxnSpPr>
          <p:cNvPr id="6167" name="Google Shape;6167;p750"/>
          <p:cNvCxnSpPr/>
          <p:nvPr/>
        </p:nvCxnSpPr>
        <p:spPr>
          <a:xfrm rot="10800000" flipH="1">
            <a:off x="3046456" y="2224427"/>
            <a:ext cx="2195946" cy="1530927"/>
          </a:xfrm>
          <a:prstGeom prst="straightConnector1">
            <a:avLst/>
          </a:prstGeom>
          <a:noFill/>
          <a:ln w="28575" cap="flat" cmpd="sng">
            <a:solidFill>
              <a:srgbClr val="FF0000"/>
            </a:solidFill>
            <a:prstDash val="solid"/>
            <a:round/>
            <a:headEnd type="none" w="sm" len="sm"/>
            <a:tailEnd type="none" w="sm" len="sm"/>
          </a:ln>
        </p:spPr>
      </p:cxnSp>
      <p:cxnSp>
        <p:nvCxnSpPr>
          <p:cNvPr id="6168" name="Google Shape;6168;p750"/>
          <p:cNvCxnSpPr/>
          <p:nvPr/>
        </p:nvCxnSpPr>
        <p:spPr>
          <a:xfrm rot="10800000" flipH="1">
            <a:off x="3046456" y="1357361"/>
            <a:ext cx="2201142" cy="2751282"/>
          </a:xfrm>
          <a:prstGeom prst="straightConnector1">
            <a:avLst/>
          </a:prstGeom>
          <a:noFill/>
          <a:ln w="28575" cap="flat" cmpd="sng">
            <a:solidFill>
              <a:srgbClr val="FF0000"/>
            </a:solidFill>
            <a:prstDash val="solid"/>
            <a:round/>
            <a:headEnd type="none" w="sm" len="sm"/>
            <a:tailEnd type="none" w="sm" len="sm"/>
          </a:ln>
        </p:spPr>
      </p:cxnSp>
      <p:cxnSp>
        <p:nvCxnSpPr>
          <p:cNvPr id="6169" name="Google Shape;6169;p750"/>
          <p:cNvCxnSpPr/>
          <p:nvPr/>
        </p:nvCxnSpPr>
        <p:spPr>
          <a:xfrm rot="10800000" flipH="1">
            <a:off x="3051652" y="4083246"/>
            <a:ext cx="2190750" cy="404088"/>
          </a:xfrm>
          <a:prstGeom prst="straightConnector1">
            <a:avLst/>
          </a:prstGeom>
          <a:noFill/>
          <a:ln w="28575" cap="flat" cmpd="sng">
            <a:solidFill>
              <a:srgbClr val="FF0000"/>
            </a:solidFill>
            <a:prstDash val="solid"/>
            <a:round/>
            <a:headEnd type="none" w="sm" len="sm"/>
            <a:tailEnd type="none" w="sm" len="sm"/>
          </a:ln>
        </p:spPr>
      </p:cxnSp>
      <p:cxnSp>
        <p:nvCxnSpPr>
          <p:cNvPr id="6170" name="Google Shape;6170;p750"/>
          <p:cNvCxnSpPr/>
          <p:nvPr/>
        </p:nvCxnSpPr>
        <p:spPr>
          <a:xfrm>
            <a:off x="3056848" y="4856787"/>
            <a:ext cx="2190750" cy="757381"/>
          </a:xfrm>
          <a:prstGeom prst="straightConnector1">
            <a:avLst/>
          </a:prstGeom>
          <a:noFill/>
          <a:ln w="28575" cap="flat" cmpd="sng">
            <a:solidFill>
              <a:srgbClr val="FF0000"/>
            </a:solidFill>
            <a:prstDash val="solid"/>
            <a:round/>
            <a:headEnd type="none" w="sm" len="sm"/>
            <a:tailEnd type="none" w="sm" len="sm"/>
          </a:ln>
        </p:spPr>
      </p:cxnSp>
      <p:cxnSp>
        <p:nvCxnSpPr>
          <p:cNvPr id="6171" name="Google Shape;6171;p750"/>
          <p:cNvCxnSpPr/>
          <p:nvPr/>
        </p:nvCxnSpPr>
        <p:spPr>
          <a:xfrm>
            <a:off x="3056848" y="5196225"/>
            <a:ext cx="2185554" cy="748143"/>
          </a:xfrm>
          <a:prstGeom prst="straightConnector1">
            <a:avLst/>
          </a:prstGeom>
          <a:noFill/>
          <a:ln w="28575" cap="flat" cmpd="sng">
            <a:solidFill>
              <a:srgbClr val="FF0000"/>
            </a:solidFill>
            <a:prstDash val="solid"/>
            <a:round/>
            <a:headEnd type="none" w="sm" len="sm"/>
            <a:tailEnd type="none" w="sm" len="sm"/>
          </a:ln>
        </p:spPr>
      </p:cxnSp>
      <p:cxnSp>
        <p:nvCxnSpPr>
          <p:cNvPr id="6172" name="Google Shape;6172;p750"/>
          <p:cNvCxnSpPr/>
          <p:nvPr/>
        </p:nvCxnSpPr>
        <p:spPr>
          <a:xfrm rot="10800000" flipH="1">
            <a:off x="3056848" y="5219027"/>
            <a:ext cx="2185554" cy="390526"/>
          </a:xfrm>
          <a:prstGeom prst="straightConnector1">
            <a:avLst/>
          </a:prstGeom>
          <a:noFill/>
          <a:ln w="28575" cap="flat" cmpd="sng">
            <a:solidFill>
              <a:srgbClr val="FF0000"/>
            </a:solidFill>
            <a:prstDash val="solid"/>
            <a:round/>
            <a:headEnd type="none" w="sm" len="sm"/>
            <a:tailEnd type="none" w="sm" len="sm"/>
          </a:ln>
        </p:spPr>
      </p:cxnSp>
      <p:cxnSp>
        <p:nvCxnSpPr>
          <p:cNvPr id="6173" name="Google Shape;6173;p750"/>
          <p:cNvCxnSpPr/>
          <p:nvPr/>
        </p:nvCxnSpPr>
        <p:spPr>
          <a:xfrm>
            <a:off x="3046456" y="6338067"/>
            <a:ext cx="2190750" cy="27711"/>
          </a:xfrm>
          <a:prstGeom prst="straightConnector1">
            <a:avLst/>
          </a:prstGeom>
          <a:noFill/>
          <a:ln w="28575" cap="flat" cmpd="sng">
            <a:solidFill>
              <a:srgbClr val="FF0000"/>
            </a:solidFill>
            <a:prstDash val="solid"/>
            <a:round/>
            <a:headEnd type="none" w="sm" len="sm"/>
            <a:tailEnd type="none" w="sm" len="sm"/>
          </a:ln>
        </p:spPr>
      </p:cxnSp>
      <p:sp>
        <p:nvSpPr>
          <p:cNvPr id="6174" name="Google Shape;6174;p750"/>
          <p:cNvSpPr/>
          <p:nvPr/>
        </p:nvSpPr>
        <p:spPr>
          <a:xfrm>
            <a:off x="4938757" y="218632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5" name="Google Shape;6175;p750"/>
          <p:cNvSpPr/>
          <p:nvPr/>
        </p:nvSpPr>
        <p:spPr>
          <a:xfrm>
            <a:off x="3361647" y="80317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6" name="Google Shape;6176;p750"/>
          <p:cNvSpPr/>
          <p:nvPr/>
        </p:nvSpPr>
        <p:spPr>
          <a:xfrm>
            <a:off x="4414593" y="8124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7" name="Google Shape;6177;p750"/>
          <p:cNvSpPr/>
          <p:nvPr/>
        </p:nvSpPr>
        <p:spPr>
          <a:xfrm>
            <a:off x="3773820" y="1114907"/>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8" name="Google Shape;6178;p750"/>
          <p:cNvSpPr/>
          <p:nvPr/>
        </p:nvSpPr>
        <p:spPr>
          <a:xfrm>
            <a:off x="4175601" y="265738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79" name="Google Shape;6179;p750"/>
          <p:cNvSpPr/>
          <p:nvPr/>
        </p:nvSpPr>
        <p:spPr>
          <a:xfrm>
            <a:off x="4875257" y="153641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0" name="Google Shape;6180;p750"/>
          <p:cNvSpPr/>
          <p:nvPr/>
        </p:nvSpPr>
        <p:spPr>
          <a:xfrm>
            <a:off x="4583502" y="184457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1" name="Google Shape;6181;p750"/>
          <p:cNvSpPr/>
          <p:nvPr/>
        </p:nvSpPr>
        <p:spPr>
          <a:xfrm>
            <a:off x="4037923" y="137930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2" name="Google Shape;6182;p750"/>
          <p:cNvSpPr/>
          <p:nvPr/>
        </p:nvSpPr>
        <p:spPr>
          <a:xfrm>
            <a:off x="3485670" y="127664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3" name="Google Shape;6183;p750"/>
          <p:cNvSpPr/>
          <p:nvPr/>
        </p:nvSpPr>
        <p:spPr>
          <a:xfrm>
            <a:off x="4542747" y="4020903"/>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4" name="Google Shape;6184;p750"/>
          <p:cNvSpPr/>
          <p:nvPr/>
        </p:nvSpPr>
        <p:spPr>
          <a:xfrm>
            <a:off x="3398882" y="341707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5" name="Google Shape;6185;p750"/>
          <p:cNvSpPr/>
          <p:nvPr/>
        </p:nvSpPr>
        <p:spPr>
          <a:xfrm>
            <a:off x="3247347" y="3316622"/>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6" name="Google Shape;6186;p750"/>
          <p:cNvSpPr/>
          <p:nvPr/>
        </p:nvSpPr>
        <p:spPr>
          <a:xfrm>
            <a:off x="3969227" y="25580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7" name="Google Shape;6187;p750"/>
          <p:cNvSpPr/>
          <p:nvPr/>
        </p:nvSpPr>
        <p:spPr>
          <a:xfrm>
            <a:off x="4272295" y="271626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8" name="Google Shape;6188;p750"/>
          <p:cNvSpPr/>
          <p:nvPr/>
        </p:nvSpPr>
        <p:spPr>
          <a:xfrm>
            <a:off x="4142407" y="249574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89" name="Google Shape;6189;p750"/>
          <p:cNvSpPr/>
          <p:nvPr/>
        </p:nvSpPr>
        <p:spPr>
          <a:xfrm>
            <a:off x="4406367" y="5193916"/>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0" name="Google Shape;6190;p750"/>
          <p:cNvSpPr/>
          <p:nvPr/>
        </p:nvSpPr>
        <p:spPr>
          <a:xfrm>
            <a:off x="4445189" y="255174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6191" name="Google Shape;6191;p750"/>
          <p:cNvCxnSpPr/>
          <p:nvPr/>
        </p:nvCxnSpPr>
        <p:spPr>
          <a:xfrm rot="10800000" flipH="1">
            <a:off x="3056848" y="4863714"/>
            <a:ext cx="2185554" cy="1106052"/>
          </a:xfrm>
          <a:prstGeom prst="straightConnector1">
            <a:avLst/>
          </a:prstGeom>
          <a:noFill/>
          <a:ln w="28575" cap="flat" cmpd="sng">
            <a:solidFill>
              <a:srgbClr val="FF0000"/>
            </a:solidFill>
            <a:prstDash val="solid"/>
            <a:round/>
            <a:headEnd type="none" w="sm" len="sm"/>
            <a:tailEnd type="none" w="sm" len="sm"/>
          </a:ln>
        </p:spPr>
      </p:cxnSp>
      <p:sp>
        <p:nvSpPr>
          <p:cNvPr id="6192" name="Google Shape;6192;p750"/>
          <p:cNvSpPr/>
          <p:nvPr/>
        </p:nvSpPr>
        <p:spPr>
          <a:xfrm>
            <a:off x="3864119" y="537622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3" name="Google Shape;6193;p750"/>
          <p:cNvSpPr/>
          <p:nvPr/>
        </p:nvSpPr>
        <p:spPr>
          <a:xfrm>
            <a:off x="4027531" y="5225091"/>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4" name="Google Shape;6194;p750"/>
          <p:cNvSpPr/>
          <p:nvPr/>
        </p:nvSpPr>
        <p:spPr>
          <a:xfrm>
            <a:off x="3711300" y="529551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5" name="Google Shape;6195;p750"/>
          <p:cNvSpPr/>
          <p:nvPr/>
        </p:nvSpPr>
        <p:spPr>
          <a:xfrm>
            <a:off x="4267389" y="5120024"/>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6" name="Google Shape;6196;p750"/>
          <p:cNvSpPr/>
          <p:nvPr/>
        </p:nvSpPr>
        <p:spPr>
          <a:xfrm>
            <a:off x="3697620" y="3020485"/>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7" name="Google Shape;6197;p750"/>
          <p:cNvSpPr/>
          <p:nvPr/>
        </p:nvSpPr>
        <p:spPr>
          <a:xfrm>
            <a:off x="3691559" y="3129589"/>
            <a:ext cx="228600" cy="350981"/>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198" name="Google Shape;6198;p750"/>
          <p:cNvSpPr txBox="1"/>
          <p:nvPr/>
        </p:nvSpPr>
        <p:spPr>
          <a:xfrm>
            <a:off x="0" y="6556920"/>
            <a:ext cx="9144000" cy="2769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err="1">
                <a:solidFill>
                  <a:schemeClr val="dk1"/>
                </a:solidFill>
                <a:latin typeface="Arial" panose="020B0604020202020204" pitchFamily="34" charset="0"/>
                <a:cs typeface="Arial" panose="020B0604020202020204" pitchFamily="34" charset="0"/>
                <a:sym typeface="Arial"/>
              </a:rPr>
              <a:t>改编自John</a:t>
            </a:r>
            <a:r>
              <a:rPr lang="en-US" sz="1200" b="1" dirty="0">
                <a:solidFill>
                  <a:schemeClr val="dk1"/>
                </a:solidFill>
                <a:latin typeface="Arial" panose="020B0604020202020204" pitchFamily="34" charset="0"/>
                <a:cs typeface="Arial" panose="020B0604020202020204" pitchFamily="34" charset="0"/>
                <a:sym typeface="Arial"/>
              </a:rPr>
              <a:t> </a:t>
            </a:r>
            <a:r>
              <a:rPr lang="en-US" sz="1200" b="1" dirty="0" err="1">
                <a:solidFill>
                  <a:schemeClr val="dk1"/>
                </a:solidFill>
                <a:latin typeface="Arial" panose="020B0604020202020204" pitchFamily="34" charset="0"/>
                <a:cs typeface="Arial" panose="020B0604020202020204" pitchFamily="34" charset="0"/>
                <a:sym typeface="Arial"/>
              </a:rPr>
              <a:t>Hartnett博士</a:t>
            </a:r>
            <a:r>
              <a:rPr lang="en-US" sz="1200" dirty="0">
                <a:solidFill>
                  <a:srgbClr val="000000"/>
                </a:solidFill>
                <a:latin typeface="Calibri"/>
                <a:ea typeface="Calibri"/>
                <a:cs typeface="Calibri"/>
                <a:sym typeface="Calibri"/>
              </a:rPr>
              <a:t>(</a:t>
            </a:r>
            <a:r>
              <a:rPr lang="en-US" sz="1200" b="1" dirty="0" err="1">
                <a:solidFill>
                  <a:schemeClr val="dk1"/>
                </a:solidFill>
                <a:latin typeface="Arial" panose="020B0604020202020204" pitchFamily="34" charset="0"/>
                <a:cs typeface="Arial" panose="020B0604020202020204" pitchFamily="34" charset="0"/>
                <a:sym typeface="Arial"/>
              </a:rPr>
              <a:t>副教授</a:t>
            </a:r>
            <a:r>
              <a:rPr lang="en-US" sz="1200" dirty="0" err="1">
                <a:solidFill>
                  <a:srgbClr val="000000"/>
                </a:solidFill>
                <a:latin typeface="Calibri"/>
                <a:ea typeface="Calibri"/>
                <a:cs typeface="Calibri"/>
                <a:sym typeface="Calibri"/>
              </a:rPr>
              <a:t>，</a:t>
            </a:r>
            <a:r>
              <a:rPr lang="en-US" sz="1200" b="1" dirty="0" err="1">
                <a:solidFill>
                  <a:schemeClr val="dk1"/>
                </a:solidFill>
                <a:latin typeface="Arial" panose="020B0604020202020204" pitchFamily="34" charset="0"/>
                <a:cs typeface="Arial" panose="020B0604020202020204" pitchFamily="34" charset="0"/>
                <a:sym typeface="Arial"/>
              </a:rPr>
              <a:t>物理学家，阿德莱德大学的宇宙学家</a:t>
            </a:r>
            <a:r>
              <a:rPr lang="en-US" sz="1200" dirty="0">
                <a:solidFill>
                  <a:srgbClr val="000000"/>
                </a:solidFill>
                <a:latin typeface="Calibri"/>
                <a:ea typeface="Calibri"/>
                <a:cs typeface="Calibri"/>
                <a:sym typeface="Calibri"/>
              </a:rPr>
              <a:t>)  </a:t>
            </a:r>
            <a:r>
              <a:rPr lang="en-US" sz="1200" u="sng" dirty="0">
                <a:solidFill>
                  <a:schemeClr val="hlink"/>
                </a:solidFill>
                <a:latin typeface="Calibri"/>
                <a:ea typeface="Calibri"/>
                <a:cs typeface="Calibri"/>
                <a:sym typeface="Calibri"/>
                <a:hlinkClick r:id="rId3"/>
              </a:rPr>
              <a:t>http://johnhartnett.org/</a:t>
            </a:r>
            <a:endParaRPr sz="1200" dirty="0">
              <a:solidFill>
                <a:srgbClr val="000000"/>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03"/>
        <p:cNvGrpSpPr/>
        <p:nvPr/>
      </p:nvGrpSpPr>
      <p:grpSpPr>
        <a:xfrm>
          <a:off x="0" y="0"/>
          <a:ext cx="0" cy="0"/>
          <a:chOff x="0" y="0"/>
          <a:chExt cx="0" cy="0"/>
        </a:xfrm>
      </p:grpSpPr>
      <p:sp>
        <p:nvSpPr>
          <p:cNvPr id="6204" name="Google Shape;6204;p751"/>
          <p:cNvSpPr txBox="1">
            <a:spLocks noGrp="1"/>
          </p:cNvSpPr>
          <p:nvPr>
            <p:ph type="title" idx="4294967295"/>
          </p:nvPr>
        </p:nvSpPr>
        <p:spPr>
          <a:xfrm>
            <a:off x="304800" y="228600"/>
            <a:ext cx="8458200" cy="1295400"/>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dirty="0" err="1">
                <a:solidFill>
                  <a:schemeClr val="lt1"/>
                </a:solidFill>
                <a:latin typeface="Arial" panose="020B0604020202020204" pitchFamily="34" charset="0"/>
                <a:cs typeface="Arial" panose="020B0604020202020204" pitchFamily="34" charset="0"/>
                <a:sym typeface="Times New Roman"/>
              </a:rPr>
              <a:t>大家怎么看</a:t>
            </a:r>
            <a:endParaRPr b="1" dirty="0">
              <a:solidFill>
                <a:schemeClr val="lt1"/>
              </a:solidFill>
              <a:latin typeface="Arial" panose="020B0604020202020204" pitchFamily="34" charset="0"/>
              <a:ea typeface="Arial"/>
              <a:cs typeface="Arial" panose="020B0604020202020204" pitchFamily="34" charset="0"/>
              <a:sym typeface="Arial"/>
            </a:endParaRPr>
          </a:p>
        </p:txBody>
      </p:sp>
      <p:sp>
        <p:nvSpPr>
          <p:cNvPr id="6205" name="Google Shape;6205;p751"/>
          <p:cNvSpPr/>
          <p:nvPr/>
        </p:nvSpPr>
        <p:spPr>
          <a:xfrm>
            <a:off x="685800" y="1905000"/>
            <a:ext cx="1371600" cy="1066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a:solidFill>
                  <a:srgbClr val="000000"/>
                </a:solidFill>
                <a:latin typeface="Arial" panose="020B0604020202020204" pitchFamily="34" charset="0"/>
                <a:cs typeface="Arial" panose="020B0604020202020204" pitchFamily="34" charset="0"/>
                <a:sym typeface="Arial"/>
              </a:rPr>
              <a:t>55%</a:t>
            </a:r>
            <a:endParaRPr sz="3600" b="1" dirty="0">
              <a:solidFill>
                <a:srgbClr val="000000"/>
              </a:solidFill>
              <a:latin typeface="Arial" panose="020B0604020202020204" pitchFamily="34" charset="0"/>
              <a:cs typeface="Arial" panose="020B0604020202020204" pitchFamily="34" charset="0"/>
              <a:sym typeface="Arial"/>
            </a:endParaRPr>
          </a:p>
        </p:txBody>
      </p:sp>
      <p:sp>
        <p:nvSpPr>
          <p:cNvPr id="6206" name="Google Shape;6206;p751"/>
          <p:cNvSpPr/>
          <p:nvPr/>
        </p:nvSpPr>
        <p:spPr>
          <a:xfrm>
            <a:off x="2362200" y="1828800"/>
            <a:ext cx="4267200" cy="1219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err="1">
                <a:solidFill>
                  <a:srgbClr val="000000"/>
                </a:solidFill>
                <a:latin typeface="Arial" panose="020B0604020202020204" pitchFamily="34" charset="0"/>
                <a:cs typeface="Arial" panose="020B0604020202020204" pitchFamily="34" charset="0"/>
                <a:sym typeface="Arial"/>
              </a:rPr>
              <a:t>创造论拥护者</a:t>
            </a:r>
            <a:endParaRPr sz="3600" b="1" dirty="0">
              <a:solidFill>
                <a:srgbClr val="000000"/>
              </a:solidFill>
              <a:latin typeface="Arial" panose="020B0604020202020204" pitchFamily="34" charset="0"/>
              <a:cs typeface="Arial" panose="020B0604020202020204" pitchFamily="34" charset="0"/>
              <a:sym typeface="Arial"/>
            </a:endParaRPr>
          </a:p>
        </p:txBody>
      </p:sp>
      <p:sp>
        <p:nvSpPr>
          <p:cNvPr id="6207" name="Google Shape;6207;p751"/>
          <p:cNvSpPr/>
          <p:nvPr/>
        </p:nvSpPr>
        <p:spPr>
          <a:xfrm>
            <a:off x="2362200" y="2819400"/>
            <a:ext cx="6400800" cy="1219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err="1">
                <a:solidFill>
                  <a:srgbClr val="000000"/>
                </a:solidFill>
                <a:latin typeface="Arial" panose="020B0604020202020204" pitchFamily="34" charset="0"/>
                <a:ea typeface="Times New Roman"/>
                <a:cs typeface="Arial" panose="020B0604020202020204" pitchFamily="34" charset="0"/>
                <a:sym typeface="Times New Roman"/>
              </a:rPr>
              <a:t>神导</a:t>
            </a:r>
            <a:r>
              <a:rPr lang="en-US" sz="4400" b="1" dirty="0" err="1">
                <a:solidFill>
                  <a:srgbClr val="000000"/>
                </a:solidFill>
                <a:latin typeface="Arial" panose="020B0604020202020204" pitchFamily="34" charset="0"/>
                <a:cs typeface="Arial" panose="020B0604020202020204" pitchFamily="34" charset="0"/>
                <a:sym typeface="Arial"/>
              </a:rPr>
              <a:t>进化论者</a:t>
            </a:r>
            <a:endParaRPr b="1" dirty="0">
              <a:latin typeface="Arial" panose="020B0604020202020204" pitchFamily="34" charset="0"/>
              <a:cs typeface="Arial" panose="020B0604020202020204" pitchFamily="34" charset="0"/>
            </a:endParaRPr>
          </a:p>
        </p:txBody>
      </p:sp>
      <p:sp>
        <p:nvSpPr>
          <p:cNvPr id="6208" name="Google Shape;6208;p751"/>
          <p:cNvSpPr/>
          <p:nvPr/>
        </p:nvSpPr>
        <p:spPr>
          <a:xfrm>
            <a:off x="2362200" y="3886200"/>
            <a:ext cx="6400800" cy="1219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err="1">
                <a:solidFill>
                  <a:srgbClr val="000000"/>
                </a:solidFill>
                <a:latin typeface="Arial" panose="020B0604020202020204" pitchFamily="34" charset="0"/>
                <a:cs typeface="Arial" panose="020B0604020202020204" pitchFamily="34" charset="0"/>
                <a:sym typeface="Arial"/>
              </a:rPr>
              <a:t>达尔文主义者</a:t>
            </a:r>
            <a:r>
              <a:rPr lang="en-US" sz="4400" b="1" dirty="0">
                <a:solidFill>
                  <a:srgbClr val="000000"/>
                </a:solidFill>
                <a:latin typeface="Arial" panose="020B0604020202020204" pitchFamily="34" charset="0"/>
                <a:cs typeface="Arial" panose="020B0604020202020204" pitchFamily="34" charset="0"/>
                <a:sym typeface="Arial"/>
              </a:rPr>
              <a:t>/</a:t>
            </a:r>
            <a:r>
              <a:rPr lang="en-US" sz="4400" b="1" dirty="0" err="1">
                <a:solidFill>
                  <a:srgbClr val="000000"/>
                </a:solidFill>
                <a:latin typeface="Arial" panose="020B0604020202020204" pitchFamily="34" charset="0"/>
                <a:cs typeface="Arial" panose="020B0604020202020204" pitchFamily="34" charset="0"/>
                <a:sym typeface="Arial"/>
              </a:rPr>
              <a:t>进化论者</a:t>
            </a:r>
            <a:endParaRPr sz="4400" b="1" dirty="0">
              <a:solidFill>
                <a:srgbClr val="000000"/>
              </a:solidFill>
              <a:latin typeface="Arial" panose="020B0604020202020204" pitchFamily="34" charset="0"/>
              <a:cs typeface="Arial" panose="020B0604020202020204" pitchFamily="34" charset="0"/>
              <a:sym typeface="Arial"/>
            </a:endParaRPr>
          </a:p>
        </p:txBody>
      </p:sp>
      <p:sp>
        <p:nvSpPr>
          <p:cNvPr id="6209" name="Google Shape;6209;p751"/>
          <p:cNvSpPr/>
          <p:nvPr/>
        </p:nvSpPr>
        <p:spPr>
          <a:xfrm>
            <a:off x="685800" y="2895600"/>
            <a:ext cx="1371600" cy="1066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a:solidFill>
                  <a:srgbClr val="000000"/>
                </a:solidFill>
                <a:latin typeface="Arial" panose="020B0604020202020204" pitchFamily="34" charset="0"/>
                <a:cs typeface="Arial" panose="020B0604020202020204" pitchFamily="34" charset="0"/>
                <a:sym typeface="Arial"/>
              </a:rPr>
              <a:t>32%</a:t>
            </a:r>
            <a:endParaRPr sz="3600" b="1" dirty="0">
              <a:solidFill>
                <a:srgbClr val="000000"/>
              </a:solidFill>
              <a:latin typeface="Arial" panose="020B0604020202020204" pitchFamily="34" charset="0"/>
              <a:cs typeface="Arial" panose="020B0604020202020204" pitchFamily="34" charset="0"/>
              <a:sym typeface="Arial"/>
            </a:endParaRPr>
          </a:p>
        </p:txBody>
      </p:sp>
      <p:sp>
        <p:nvSpPr>
          <p:cNvPr id="6210" name="Google Shape;6210;p751"/>
          <p:cNvSpPr/>
          <p:nvPr/>
        </p:nvSpPr>
        <p:spPr>
          <a:xfrm>
            <a:off x="685800" y="3962400"/>
            <a:ext cx="1371600" cy="1066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4400" b="1" dirty="0">
                <a:solidFill>
                  <a:srgbClr val="000000"/>
                </a:solidFill>
                <a:latin typeface="Arial" panose="020B0604020202020204" pitchFamily="34" charset="0"/>
                <a:cs typeface="Arial" panose="020B0604020202020204" pitchFamily="34" charset="0"/>
                <a:sym typeface="Arial"/>
              </a:rPr>
              <a:t>13%</a:t>
            </a:r>
            <a:endParaRPr sz="3600" b="1" dirty="0">
              <a:solidFill>
                <a:srgbClr val="000000"/>
              </a:solidFill>
              <a:latin typeface="Arial" panose="020B0604020202020204" pitchFamily="34" charset="0"/>
              <a:cs typeface="Arial" panose="020B0604020202020204" pitchFamily="34" charset="0"/>
              <a:sym typeface="Arial"/>
            </a:endParaRPr>
          </a:p>
        </p:txBody>
      </p:sp>
      <p:pic>
        <p:nvPicPr>
          <p:cNvPr id="6211" name="Google Shape;6211;p751" descr="questionlife.jpg"/>
          <p:cNvPicPr preferRelativeResize="0"/>
          <p:nvPr/>
        </p:nvPicPr>
        <p:blipFill rotWithShape="1">
          <a:blip r:embed="rId3">
            <a:alphaModFix/>
          </a:blip>
          <a:srcRect/>
          <a:stretch/>
        </p:blipFill>
        <p:spPr>
          <a:xfrm>
            <a:off x="-3175" y="4724400"/>
            <a:ext cx="2746375" cy="2155825"/>
          </a:xfrm>
          <a:prstGeom prst="rect">
            <a:avLst/>
          </a:prstGeom>
          <a:noFill/>
          <a:ln>
            <a:noFill/>
          </a:ln>
        </p:spPr>
      </p:pic>
      <p:pic>
        <p:nvPicPr>
          <p:cNvPr id="6212" name="Google Shape;6212;p751" descr="questioning.jpg"/>
          <p:cNvPicPr preferRelativeResize="0"/>
          <p:nvPr/>
        </p:nvPicPr>
        <p:blipFill rotWithShape="1">
          <a:blip r:embed="rId4">
            <a:alphaModFix/>
          </a:blip>
          <a:srcRect/>
          <a:stretch/>
        </p:blipFill>
        <p:spPr>
          <a:xfrm>
            <a:off x="7302500" y="0"/>
            <a:ext cx="1841500" cy="1695450"/>
          </a:xfrm>
          <a:prstGeom prst="rect">
            <a:avLst/>
          </a:prstGeom>
          <a:noFill/>
          <a:ln>
            <a:noFill/>
          </a:ln>
        </p:spPr>
      </p:pic>
      <p:sp>
        <p:nvSpPr>
          <p:cNvPr id="6213" name="Google Shape;6213;p751"/>
          <p:cNvSpPr txBox="1"/>
          <p:nvPr/>
        </p:nvSpPr>
        <p:spPr>
          <a:xfrm>
            <a:off x="2362200" y="5105400"/>
            <a:ext cx="6781800" cy="5794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0000"/>
                </a:solidFill>
                <a:latin typeface="Arial" panose="020B0604020202020204" pitchFamily="34" charset="0"/>
                <a:cs typeface="Arial" panose="020B0604020202020204" pitchFamily="34" charset="0"/>
                <a:sym typeface="Arial"/>
              </a:rPr>
              <a:t>(</a:t>
            </a:r>
            <a:r>
              <a:rPr lang="en-US" sz="3200" b="1" dirty="0" err="1">
                <a:solidFill>
                  <a:srgbClr val="000000"/>
                </a:solidFill>
                <a:latin typeface="Arial" panose="020B0604020202020204" pitchFamily="34" charset="0"/>
                <a:cs typeface="Arial" panose="020B0604020202020204" pitchFamily="34" charset="0"/>
                <a:sym typeface="Arial"/>
              </a:rPr>
              <a:t>顶尖科学家和教育家所持看法</a:t>
            </a:r>
            <a:r>
              <a:rPr lang="en-US" sz="3200" b="1" dirty="0">
                <a:solidFill>
                  <a:srgbClr val="000000"/>
                </a:solidFill>
                <a:latin typeface="Arial" panose="020B0604020202020204" pitchFamily="34" charset="0"/>
                <a:cs typeface="Arial" panose="020B0604020202020204" pitchFamily="34" charset="0"/>
                <a:sym typeface="Arial"/>
              </a:rPr>
              <a:t>)</a:t>
            </a:r>
            <a:endParaRPr sz="3200" b="1"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0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dirty="0">
                <a:sym typeface="Arial"/>
              </a:rPr>
            </a:br>
            <a:r>
              <a:rPr lang="zh-CN" altLang="en-US" sz="4800" dirty="0"/>
              <a:t>你如何在这充满偶像的世界任然</a:t>
            </a:r>
            <a:br>
              <a:rPr lang="en-US" altLang="zh-CN" sz="4800" dirty="0"/>
            </a:br>
            <a:br>
              <a:rPr lang="en-US" altLang="zh-CN" sz="4800" dirty="0"/>
            </a:br>
            <a:r>
              <a:rPr lang="zh-CN" altLang="en-US" sz="4800" dirty="0"/>
              <a:t>对上帝</a:t>
            </a:r>
            <a:r>
              <a:rPr lang="zh-CN" altLang="en-US" sz="6600" dirty="0">
                <a:solidFill>
                  <a:srgbClr val="FFFF00"/>
                </a:solidFill>
              </a:rPr>
              <a:t>忠诚</a:t>
            </a:r>
            <a:r>
              <a:rPr lang="zh-CN" altLang="en-US" dirty="0"/>
              <a:t>？</a:t>
            </a:r>
            <a:br>
              <a:rPr lang="zh-CN" altLang="en-US" dirty="0"/>
            </a:br>
            <a:endParaRPr dirty="0"/>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algn="ctr">
              <a:buClr>
                <a:srgbClr val="C81234"/>
              </a:buClr>
              <a:buSzPts val="4800"/>
            </a:pPr>
            <a:r>
              <a:rPr lang="zh-CN" altLang="en-US" sz="6600" b="1" dirty="0">
                <a:solidFill>
                  <a:srgbClr val="C81234"/>
                </a:solidFill>
                <a:latin typeface="Arial" panose="020B0604020202020204" pitchFamily="34" charset="0"/>
                <a:cs typeface="Arial" panose="020B0604020202020204" pitchFamily="34" charset="0"/>
              </a:rPr>
              <a:t>心中的偶像</a:t>
            </a:r>
          </a:p>
          <a:p>
            <a:pPr marL="0" marR="0" lvl="0" indent="0" algn="ctr" rtl="0">
              <a:lnSpc>
                <a:spcPct val="100000"/>
              </a:lnSpc>
              <a:spcBef>
                <a:spcPts val="0"/>
              </a:spcBef>
              <a:spcAft>
                <a:spcPts val="0"/>
              </a:spcAft>
              <a:buClr>
                <a:srgbClr val="C81234"/>
              </a:buClr>
              <a:buSzPts val="4800"/>
              <a:buFont typeface="Arial"/>
              <a:buNone/>
            </a:pPr>
            <a:endParaRPr b="1" dirty="0">
              <a:latin typeface="Arial" panose="020B0604020202020204" pitchFamily="34" charset="0"/>
              <a:cs typeface="Arial" panose="020B0604020202020204" pitchFamily="34" charset="0"/>
            </a:endParaRPr>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r>
              <a:rPr lang="en-US" sz="4800" b="1" dirty="0" err="1">
                <a:solidFill>
                  <a:srgbClr val="FFFFFF"/>
                </a:solidFill>
                <a:latin typeface="Arial" panose="020B0604020202020204" pitchFamily="34" charset="0"/>
                <a:cs typeface="Arial" panose="020B0604020202020204" pitchFamily="34" charset="0"/>
              </a:rPr>
              <a:t>创世记</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218"/>
        <p:cNvGrpSpPr/>
        <p:nvPr/>
      </p:nvGrpSpPr>
      <p:grpSpPr>
        <a:xfrm>
          <a:off x="0" y="0"/>
          <a:ext cx="0" cy="0"/>
          <a:chOff x="0" y="0"/>
          <a:chExt cx="0" cy="0"/>
        </a:xfrm>
      </p:grpSpPr>
      <p:sp>
        <p:nvSpPr>
          <p:cNvPr id="6219" name="Google Shape;6219;p752"/>
          <p:cNvSpPr txBox="1">
            <a:spLocks noGrp="1"/>
          </p:cNvSpPr>
          <p:nvPr>
            <p:ph type="title" idx="4294967295"/>
          </p:nvPr>
        </p:nvSpPr>
        <p:spPr>
          <a:xfrm>
            <a:off x="304800" y="228600"/>
            <a:ext cx="8458200" cy="1295400"/>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dirty="0" err="1">
                <a:solidFill>
                  <a:schemeClr val="lt1"/>
                </a:solidFill>
                <a:latin typeface="Arial" panose="020B0604020202020204" pitchFamily="34" charset="0"/>
                <a:cs typeface="Arial" panose="020B0604020202020204" pitchFamily="34" charset="0"/>
                <a:sym typeface="Times New Roman"/>
              </a:rPr>
              <a:t>大家怎么看</a:t>
            </a:r>
            <a:endParaRPr b="1" dirty="0">
              <a:solidFill>
                <a:schemeClr val="lt1"/>
              </a:solidFill>
              <a:latin typeface="Arial" panose="020B0604020202020204" pitchFamily="34" charset="0"/>
              <a:ea typeface="Arial"/>
              <a:cs typeface="Arial" panose="020B0604020202020204" pitchFamily="34" charset="0"/>
              <a:sym typeface="Arial"/>
            </a:endParaRPr>
          </a:p>
        </p:txBody>
      </p:sp>
      <p:pic>
        <p:nvPicPr>
          <p:cNvPr id="6220" name="Google Shape;6220;p752"/>
          <p:cNvPicPr preferRelativeResize="0"/>
          <p:nvPr/>
        </p:nvPicPr>
        <p:blipFill rotWithShape="1">
          <a:blip r:embed="rId3">
            <a:alphaModFix/>
          </a:blip>
          <a:srcRect/>
          <a:stretch/>
        </p:blipFill>
        <p:spPr>
          <a:xfrm>
            <a:off x="-581025" y="1412875"/>
            <a:ext cx="9725025" cy="5761038"/>
          </a:xfrm>
          <a:prstGeom prst="rect">
            <a:avLst/>
          </a:prstGeom>
          <a:noFill/>
          <a:ln>
            <a:noFill/>
          </a:ln>
        </p:spPr>
      </p:pic>
      <p:pic>
        <p:nvPicPr>
          <p:cNvPr id="6221" name="Google Shape;6221;p752" descr="dice.jpg"/>
          <p:cNvPicPr preferRelativeResize="0"/>
          <p:nvPr/>
        </p:nvPicPr>
        <p:blipFill rotWithShape="1">
          <a:blip r:embed="rId4">
            <a:alphaModFix/>
          </a:blip>
          <a:srcRect/>
          <a:stretch/>
        </p:blipFill>
        <p:spPr>
          <a:xfrm>
            <a:off x="0" y="0"/>
            <a:ext cx="1946275" cy="1981200"/>
          </a:xfrm>
          <a:prstGeom prst="rect">
            <a:avLst/>
          </a:prstGeom>
          <a:noFill/>
          <a:ln>
            <a:noFill/>
          </a:ln>
        </p:spPr>
      </p:pic>
      <p:pic>
        <p:nvPicPr>
          <p:cNvPr id="6222" name="Google Shape;6222;p752" descr="questioning1.jpg"/>
          <p:cNvPicPr preferRelativeResize="0"/>
          <p:nvPr/>
        </p:nvPicPr>
        <p:blipFill rotWithShape="1">
          <a:blip r:embed="rId5">
            <a:alphaModFix/>
          </a:blip>
          <a:srcRect/>
          <a:stretch/>
        </p:blipFill>
        <p:spPr>
          <a:xfrm>
            <a:off x="8153400" y="1524000"/>
            <a:ext cx="990600" cy="2012950"/>
          </a:xfrm>
          <a:prstGeom prst="rect">
            <a:avLst/>
          </a:prstGeom>
          <a:noFill/>
          <a:ln>
            <a:noFill/>
          </a:ln>
        </p:spPr>
      </p:pic>
    </p:spTree>
  </p:cSld>
  <p:clrMapOvr>
    <a:masterClrMapping/>
  </p:clrMapOvr>
  <p:transition spd="med">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6227"/>
        <p:cNvGrpSpPr/>
        <p:nvPr/>
      </p:nvGrpSpPr>
      <p:grpSpPr>
        <a:xfrm>
          <a:off x="0" y="0"/>
          <a:ext cx="0" cy="0"/>
          <a:chOff x="0" y="0"/>
          <a:chExt cx="0" cy="0"/>
        </a:xfrm>
      </p:grpSpPr>
      <p:sp>
        <p:nvSpPr>
          <p:cNvPr id="6228" name="Google Shape;6228;p753"/>
          <p:cNvSpPr txBox="1">
            <a:spLocks noGrp="1"/>
          </p:cNvSpPr>
          <p:nvPr>
            <p:ph type="title"/>
          </p:nvPr>
        </p:nvSpPr>
        <p:spPr>
          <a:xfrm>
            <a:off x="0" y="0"/>
            <a:ext cx="9144000" cy="533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dirty="0" err="1">
                <a:solidFill>
                  <a:schemeClr val="lt1"/>
                </a:solidFill>
                <a:sym typeface="Times New Roman"/>
              </a:rPr>
              <a:t>生命产生是意外吗</a:t>
            </a:r>
            <a:r>
              <a:rPr lang="en-US" sz="3600" dirty="0">
                <a:solidFill>
                  <a:schemeClr val="lt1"/>
                </a:solidFill>
                <a:sym typeface="Times New Roman"/>
              </a:rPr>
              <a:t>？</a:t>
            </a:r>
            <a:endParaRPr sz="3200" b="1" dirty="0">
              <a:solidFill>
                <a:schemeClr val="lt1"/>
              </a:solidFill>
              <a:latin typeface="Arial" panose="020B0604020202020204" pitchFamily="34" charset="0"/>
              <a:ea typeface="Arial"/>
              <a:cs typeface="Arial" panose="020B0604020202020204" pitchFamily="34" charset="0"/>
              <a:sym typeface="Arial"/>
            </a:endParaRPr>
          </a:p>
        </p:txBody>
      </p:sp>
      <p:sp>
        <p:nvSpPr>
          <p:cNvPr id="6229" name="Google Shape;6229;p753"/>
          <p:cNvSpPr txBox="1"/>
          <p:nvPr/>
        </p:nvSpPr>
        <p:spPr>
          <a:xfrm>
            <a:off x="228600" y="781050"/>
            <a:ext cx="5783263" cy="624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生命的产生只有两种可能的解释：一，随机出现+逐渐进化；二，神的大能创造</a:t>
            </a:r>
            <a:r>
              <a:rPr lang="en-US" sz="3200" b="1" dirty="0">
                <a:solidFill>
                  <a:srgbClr val="FFFFFF"/>
                </a:solidFill>
                <a:latin typeface="Arial" panose="020B0604020202020204" pitchFamily="34" charset="0"/>
                <a:cs typeface="Arial" panose="020B0604020202020204" pitchFamily="34" charset="0"/>
                <a:sym typeface="Arial"/>
              </a:rPr>
              <a:t>……除此之外绝无其它可能！随机出现的理论早在120年前已被巴斯特德等人否定。那么我们只剩下一个选项——</a:t>
            </a:r>
            <a:r>
              <a:rPr lang="en-US" sz="3200" b="1" dirty="0" err="1">
                <a:solidFill>
                  <a:srgbClr val="FFFFFF"/>
                </a:solidFill>
                <a:latin typeface="Arial" panose="020B0604020202020204" pitchFamily="34" charset="0"/>
                <a:cs typeface="Arial" panose="020B0604020202020204" pitchFamily="34" charset="0"/>
                <a:sym typeface="Arial"/>
              </a:rPr>
              <a:t>生命源自神大能的创造</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但是我没法接受这个解释</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因为我不信神的存在！所以我选择相信前一个理论，尽管它在科学上站不住脚</a:t>
            </a:r>
            <a:r>
              <a:rPr lang="en-US" sz="32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6230" name="Google Shape;6230;p753"/>
          <p:cNvSpPr txBox="1"/>
          <p:nvPr/>
        </p:nvSpPr>
        <p:spPr>
          <a:xfrm>
            <a:off x="5867400" y="5105400"/>
            <a:ext cx="3429000" cy="17526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None/>
            </a:pPr>
            <a:r>
              <a:rPr lang="en-US" sz="2000" b="1" dirty="0">
                <a:solidFill>
                  <a:srgbClr val="FFFFFF"/>
                </a:solidFill>
                <a:latin typeface="Arial" panose="020B0604020202020204" pitchFamily="34" charset="0"/>
                <a:cs typeface="Arial" panose="020B0604020202020204" pitchFamily="34" charset="0"/>
                <a:sym typeface="Arial"/>
              </a:rPr>
              <a:t>George Wald </a:t>
            </a:r>
            <a:r>
              <a:rPr lang="en-US" sz="2000" b="1" dirty="0" err="1">
                <a:solidFill>
                  <a:srgbClr val="FFFFFF"/>
                </a:solidFill>
                <a:latin typeface="Arial" panose="020B0604020202020204" pitchFamily="34" charset="0"/>
                <a:cs typeface="Arial" panose="020B0604020202020204" pitchFamily="34" charset="0"/>
                <a:sym typeface="Arial"/>
              </a:rPr>
              <a:t>博士</a:t>
            </a:r>
            <a:endParaRPr b="1" dirty="0">
              <a:latin typeface="Arial" panose="020B0604020202020204" pitchFamily="34" charset="0"/>
              <a:cs typeface="Arial" panose="020B0604020202020204" pitchFamily="34" charset="0"/>
            </a:endParaRPr>
          </a:p>
          <a:p>
            <a:pPr marL="342900" marR="0" lvl="0" indent="-342900" algn="ctr" rtl="0">
              <a:spcBef>
                <a:spcPts val="400"/>
              </a:spcBef>
              <a:spcAft>
                <a:spcPts val="0"/>
              </a:spcAft>
              <a:buNone/>
            </a:pPr>
            <a:r>
              <a:rPr lang="en-US" sz="2000" b="1" dirty="0" err="1">
                <a:solidFill>
                  <a:srgbClr val="FFFFFF"/>
                </a:solidFill>
                <a:latin typeface="Arial" panose="020B0604020202020204" pitchFamily="34" charset="0"/>
                <a:cs typeface="Arial" panose="020B0604020202020204" pitchFamily="34" charset="0"/>
                <a:sym typeface="Arial"/>
              </a:rPr>
              <a:t>哈佛大学</a:t>
            </a:r>
            <a:endParaRPr b="1" dirty="0">
              <a:latin typeface="Arial" panose="020B0604020202020204" pitchFamily="34" charset="0"/>
              <a:cs typeface="Arial" panose="020B0604020202020204" pitchFamily="34" charset="0"/>
            </a:endParaRPr>
          </a:p>
          <a:p>
            <a:pPr marL="342900" marR="0" lvl="0" indent="-342900" algn="ctr" rtl="0">
              <a:spcBef>
                <a:spcPts val="400"/>
              </a:spcBef>
              <a:spcAft>
                <a:spcPts val="0"/>
              </a:spcAft>
              <a:buNone/>
            </a:pPr>
            <a:r>
              <a:rPr lang="en-US" sz="2000" b="1" dirty="0" err="1">
                <a:solidFill>
                  <a:srgbClr val="FFFFFF"/>
                </a:solidFill>
                <a:latin typeface="Arial" panose="020B0604020202020204" pitchFamily="34" charset="0"/>
                <a:cs typeface="Arial" panose="020B0604020202020204" pitchFamily="34" charset="0"/>
                <a:sym typeface="Arial"/>
              </a:rPr>
              <a:t>生物学名誉教授</a:t>
            </a:r>
            <a:endParaRPr b="1" dirty="0">
              <a:latin typeface="Arial" panose="020B0604020202020204" pitchFamily="34" charset="0"/>
              <a:cs typeface="Arial" panose="020B0604020202020204" pitchFamily="34" charset="0"/>
            </a:endParaRPr>
          </a:p>
          <a:p>
            <a:pPr marL="342900" marR="0" lvl="0" indent="-342900" algn="ctr" rtl="0">
              <a:spcBef>
                <a:spcPts val="400"/>
              </a:spcBef>
              <a:spcAft>
                <a:spcPts val="0"/>
              </a:spcAft>
              <a:buNone/>
            </a:pPr>
            <a:r>
              <a:rPr lang="en-US" sz="2000" b="1" dirty="0">
                <a:solidFill>
                  <a:srgbClr val="FFFFFF"/>
                </a:solidFill>
                <a:latin typeface="Arial" panose="020B0604020202020204" pitchFamily="34" charset="0"/>
                <a:cs typeface="Arial" panose="020B0604020202020204" pitchFamily="34" charset="0"/>
                <a:sym typeface="Arial"/>
              </a:rPr>
              <a:t>1971年诺贝尔生物学奖</a:t>
            </a:r>
            <a:endParaRPr sz="2000" b="1" dirty="0">
              <a:solidFill>
                <a:srgbClr val="FFFFFF"/>
              </a:solidFill>
              <a:latin typeface="Arial" panose="020B0604020202020204" pitchFamily="34" charset="0"/>
              <a:cs typeface="Arial" panose="020B0604020202020204" pitchFamily="34" charset="0"/>
              <a:sym typeface="Arial"/>
            </a:endParaRPr>
          </a:p>
        </p:txBody>
      </p:sp>
      <p:pic>
        <p:nvPicPr>
          <p:cNvPr id="6231" name="Google Shape;6231;p753" descr="wald.jpg"/>
          <p:cNvPicPr preferRelativeResize="0"/>
          <p:nvPr/>
        </p:nvPicPr>
        <p:blipFill rotWithShape="1">
          <a:blip r:embed="rId3">
            <a:alphaModFix/>
          </a:blip>
          <a:srcRect/>
          <a:stretch/>
        </p:blipFill>
        <p:spPr>
          <a:xfrm>
            <a:off x="6419850" y="1219200"/>
            <a:ext cx="2476500" cy="3470275"/>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6236"/>
        <p:cNvGrpSpPr/>
        <p:nvPr/>
      </p:nvGrpSpPr>
      <p:grpSpPr>
        <a:xfrm>
          <a:off x="0" y="0"/>
          <a:ext cx="0" cy="0"/>
          <a:chOff x="0" y="0"/>
          <a:chExt cx="0" cy="0"/>
        </a:xfrm>
      </p:grpSpPr>
      <p:sp>
        <p:nvSpPr>
          <p:cNvPr id="6237" name="Google Shape;6237;p754"/>
          <p:cNvSpPr txBox="1">
            <a:spLocks noGrp="1"/>
          </p:cNvSpPr>
          <p:nvPr>
            <p:ph type="title"/>
          </p:nvPr>
        </p:nvSpPr>
        <p:spPr>
          <a:xfrm>
            <a:off x="369888" y="0"/>
            <a:ext cx="8408987" cy="1692275"/>
          </a:xfrm>
          <a:prstGeom prst="rect">
            <a:avLst/>
          </a:prstGeom>
          <a:noFill/>
          <a:ln>
            <a:noFill/>
          </a:ln>
        </p:spPr>
        <p:txBody>
          <a:bodyPr spcFirstLastPara="1" wrap="square" lIns="91425" tIns="45700" rIns="91425" bIns="45700" anchor="ctr" anchorCtr="0">
            <a:noAutofit/>
          </a:bodyPr>
          <a:lstStyle/>
          <a:p>
            <a:pPr marL="25400" lvl="0" indent="0" algn="ctr" rtl="0">
              <a:lnSpc>
                <a:spcPct val="120454"/>
              </a:lnSpc>
              <a:spcBef>
                <a:spcPts val="0"/>
              </a:spcBef>
              <a:spcAft>
                <a:spcPts val="0"/>
              </a:spcAft>
              <a:buNone/>
            </a:pPr>
            <a:r>
              <a:rPr lang="en-US" dirty="0">
                <a:sym typeface="Arial"/>
              </a:rPr>
              <a:t>AiG Web Address 00439</a:t>
            </a:r>
            <a:endParaRPr dirty="0"/>
          </a:p>
        </p:txBody>
      </p:sp>
      <p:sp>
        <p:nvSpPr>
          <p:cNvPr id="6238" name="Google Shape;6238;p754"/>
          <p:cNvSpPr/>
          <p:nvPr/>
        </p:nvSpPr>
        <p:spPr>
          <a:xfrm>
            <a:off x="0" y="0"/>
            <a:ext cx="9144000" cy="6858000"/>
          </a:xfrm>
          <a:custGeom>
            <a:avLst/>
            <a:gdLst/>
            <a:ahLst/>
            <a:cxnLst/>
            <a:rect l="l" t="t" r="r" b="b"/>
            <a:pathLst>
              <a:path w="10000" h="10000" extrusionOk="0">
                <a:moveTo>
                  <a:pt x="0" y="0"/>
                </a:moveTo>
                <a:lnTo>
                  <a:pt x="10000" y="0"/>
                </a:lnTo>
                <a:lnTo>
                  <a:pt x="10000" y="10000"/>
                </a:lnTo>
                <a:lnTo>
                  <a:pt x="0" y="10000"/>
                </a:lnTo>
                <a:lnTo>
                  <a:pt x="0" y="0"/>
                </a:lnTo>
                <a:close/>
                <a:moveTo>
                  <a:pt x="0" y="0"/>
                </a:moveTo>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b="1" dirty="0">
              <a:solidFill>
                <a:schemeClr val="dk1"/>
              </a:solidFill>
              <a:latin typeface="Arial" panose="020B0604020202020204" pitchFamily="34" charset="0"/>
              <a:cs typeface="Arial" panose="020B0604020202020204" pitchFamily="34" charset="0"/>
              <a:sym typeface="Arial"/>
            </a:endParaRPr>
          </a:p>
        </p:txBody>
      </p:sp>
      <p:sp>
        <p:nvSpPr>
          <p:cNvPr id="6239" name="Google Shape;6239;p754"/>
          <p:cNvSpPr txBox="1"/>
          <p:nvPr/>
        </p:nvSpPr>
        <p:spPr>
          <a:xfrm>
            <a:off x="971550" y="655638"/>
            <a:ext cx="1944688" cy="3968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欢迎访问</a:t>
            </a:r>
            <a:endParaRPr b="1" dirty="0">
              <a:latin typeface="Arial" panose="020B0604020202020204" pitchFamily="34" charset="0"/>
              <a:cs typeface="Arial" panose="020B0604020202020204" pitchFamily="34" charset="0"/>
            </a:endParaRPr>
          </a:p>
        </p:txBody>
      </p:sp>
      <p:sp>
        <p:nvSpPr>
          <p:cNvPr id="6240" name="Google Shape;6240;p754"/>
          <p:cNvSpPr txBox="1"/>
          <p:nvPr/>
        </p:nvSpPr>
        <p:spPr>
          <a:xfrm>
            <a:off x="3708400" y="1884750"/>
            <a:ext cx="4319588" cy="701675"/>
          </a:xfrm>
          <a:prstGeom prst="rect">
            <a:avLst/>
          </a:prstGeom>
          <a:solidFill>
            <a:srgbClr val="0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FF"/>
                </a:solidFill>
                <a:latin typeface="Arial" panose="020B0604020202020204" pitchFamily="34" charset="0"/>
                <a:cs typeface="Arial" panose="020B0604020202020204" pitchFamily="34" charset="0"/>
                <a:sym typeface="Arial"/>
              </a:rPr>
              <a:t>网站</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44"/>
        <p:cNvGrpSpPr/>
        <p:nvPr/>
      </p:nvGrpSpPr>
      <p:grpSpPr>
        <a:xfrm>
          <a:off x="0" y="0"/>
          <a:ext cx="0" cy="0"/>
          <a:chOff x="0" y="0"/>
          <a:chExt cx="0" cy="0"/>
        </a:xfrm>
      </p:grpSpPr>
      <p:sp>
        <p:nvSpPr>
          <p:cNvPr id="6245" name="Google Shape;6245;p755"/>
          <p:cNvSpPr/>
          <p:nvPr/>
        </p:nvSpPr>
        <p:spPr>
          <a:xfrm>
            <a:off x="0" y="0"/>
            <a:ext cx="9144000" cy="6858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6246" name="Google Shape;6246;p755"/>
          <p:cNvSpPr txBox="1">
            <a:spLocks noGrp="1"/>
          </p:cNvSpPr>
          <p:nvPr>
            <p:ph type="title" idx="4294967295"/>
          </p:nvPr>
        </p:nvSpPr>
        <p:spPr>
          <a:xfrm>
            <a:off x="0" y="1168399"/>
            <a:ext cx="9144000" cy="240171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800" dirty="0">
                <a:solidFill>
                  <a:schemeClr val="dk1"/>
                </a:solidFill>
                <a:latin typeface="Arial" panose="020B0604020202020204" pitchFamily="34" charset="0"/>
                <a:cs typeface="Arial" panose="020B0604020202020204" pitchFamily="34" charset="0"/>
                <a:sym typeface="Arial"/>
              </a:rPr>
              <a:t>Slides on </a:t>
            </a:r>
            <a:br>
              <a:rPr lang="en-US" sz="8800" dirty="0">
                <a:solidFill>
                  <a:schemeClr val="dk1"/>
                </a:solidFill>
                <a:latin typeface="Arial" panose="020B0604020202020204" pitchFamily="34" charset="0"/>
                <a:cs typeface="Arial" panose="020B0604020202020204" pitchFamily="34" charset="0"/>
                <a:sym typeface="Arial"/>
              </a:rPr>
            </a:br>
            <a:r>
              <a:rPr lang="en-US" sz="8800" dirty="0">
                <a:solidFill>
                  <a:schemeClr val="lt1"/>
                </a:solidFill>
                <a:latin typeface="Arial" panose="020B0604020202020204" pitchFamily="34" charset="0"/>
                <a:cs typeface="Arial" panose="020B0604020202020204" pitchFamily="34" charset="0"/>
                <a:sym typeface="Arial"/>
              </a:rPr>
              <a:t>创世记 2</a:t>
            </a:r>
            <a:endParaRPr dirty="0">
              <a:latin typeface="Arial" panose="020B0604020202020204" pitchFamily="34" charset="0"/>
              <a:cs typeface="Arial" panose="020B0604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51"/>
        <p:cNvGrpSpPr/>
        <p:nvPr/>
      </p:nvGrpSpPr>
      <p:grpSpPr>
        <a:xfrm>
          <a:off x="0" y="0"/>
          <a:ext cx="0" cy="0"/>
          <a:chOff x="0" y="0"/>
          <a:chExt cx="0" cy="0"/>
        </a:xfrm>
      </p:grpSpPr>
      <p:pic>
        <p:nvPicPr>
          <p:cNvPr id="6252" name="Google Shape;6252;p756" descr="27034"/>
          <p:cNvPicPr preferRelativeResize="0"/>
          <p:nvPr/>
        </p:nvPicPr>
        <p:blipFill rotWithShape="1">
          <a:blip r:embed="rId3">
            <a:alphaModFix/>
          </a:blip>
          <a:srcRect/>
          <a:stretch/>
        </p:blipFill>
        <p:spPr>
          <a:xfrm>
            <a:off x="4648200" y="0"/>
            <a:ext cx="4495800" cy="6858000"/>
          </a:xfrm>
          <a:prstGeom prst="rect">
            <a:avLst/>
          </a:prstGeom>
          <a:noFill/>
          <a:ln>
            <a:noFill/>
          </a:ln>
          <a:effectLst>
            <a:outerShdw dist="38099" dir="2700000" algn="ctr" rotWithShape="0">
              <a:schemeClr val="dk1">
                <a:alpha val="74901"/>
              </a:schemeClr>
            </a:outerShdw>
          </a:effectLst>
        </p:spPr>
      </p:pic>
      <p:sp>
        <p:nvSpPr>
          <p:cNvPr id="6253" name="Google Shape;6253;p756"/>
          <p:cNvSpPr txBox="1">
            <a:spLocks noGrp="1"/>
          </p:cNvSpPr>
          <p:nvPr>
            <p:ph type="title"/>
          </p:nvPr>
        </p:nvSpPr>
        <p:spPr>
          <a:xfrm>
            <a:off x="685800" y="228600"/>
            <a:ext cx="7772400" cy="1143000"/>
          </a:xfrm>
          <a:prstGeom prst="rect">
            <a:avLst/>
          </a:prstGeom>
          <a:noFill/>
          <a:ln>
            <a:noFill/>
          </a:ln>
          <a:effectLst>
            <a:outerShdw blurRad="63500" dist="35921" dir="2700000" algn="ctr" rotWithShape="0">
              <a:srgbClr val="000000"/>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chemeClr val="lt1"/>
                </a:solidFill>
                <a:sym typeface="Arial"/>
              </a:rPr>
              <a:t>创世的两番描述</a:t>
            </a:r>
            <a:endParaRPr dirty="0">
              <a:solidFill>
                <a:schemeClr val="lt1"/>
              </a:solidFill>
              <a:sym typeface="Arial"/>
            </a:endParaRPr>
          </a:p>
        </p:txBody>
      </p:sp>
      <p:sp>
        <p:nvSpPr>
          <p:cNvPr id="6254" name="Google Shape;6254;p756"/>
          <p:cNvSpPr txBox="1">
            <a:spLocks noGrp="1"/>
          </p:cNvSpPr>
          <p:nvPr>
            <p:ph type="body" idx="1"/>
          </p:nvPr>
        </p:nvSpPr>
        <p:spPr>
          <a:xfrm>
            <a:off x="381000" y="2447925"/>
            <a:ext cx="4114800" cy="3648075"/>
          </a:xfrm>
          <a:prstGeom prst="rect">
            <a:avLst/>
          </a:prstGeom>
          <a:noFill/>
          <a:ln>
            <a:noFill/>
          </a:ln>
          <a:effectLst>
            <a:outerShdw blurRad="63500" dist="35921" dir="2700000" algn="ctr" rotWithShape="0">
              <a:schemeClr val="dk1"/>
            </a:outerShdw>
          </a:effectLst>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800"/>
              <a:buFont typeface="Arial"/>
              <a:buNone/>
            </a:pPr>
            <a:r>
              <a:rPr lang="en-US" dirty="0" err="1">
                <a:solidFill>
                  <a:schemeClr val="lt1"/>
                </a:solidFill>
                <a:sym typeface="Arial"/>
              </a:rPr>
              <a:t>用“神”这个字</a:t>
            </a:r>
            <a:r>
              <a:rPr lang="en-US" dirty="0">
                <a:solidFill>
                  <a:schemeClr val="lt1"/>
                </a:solidFill>
                <a:sym typeface="Arial"/>
              </a:rPr>
              <a:t> (Elohim)</a:t>
            </a:r>
            <a:endParaRPr dirty="0"/>
          </a:p>
          <a:p>
            <a:pPr marL="342900" lvl="0" indent="-342900" algn="l" rtl="0">
              <a:spcBef>
                <a:spcPts val="560"/>
              </a:spcBef>
              <a:spcAft>
                <a:spcPts val="0"/>
              </a:spcAft>
              <a:buClr>
                <a:schemeClr val="lt1"/>
              </a:buClr>
              <a:buSzPts val="2800"/>
              <a:buFont typeface="Arial"/>
              <a:buNone/>
            </a:pPr>
            <a:r>
              <a:rPr lang="en-US" dirty="0" err="1">
                <a:solidFill>
                  <a:schemeClr val="lt1"/>
                </a:solidFill>
                <a:sym typeface="Arial"/>
              </a:rPr>
              <a:t>第一到第六日</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None/>
            </a:pPr>
            <a:r>
              <a:rPr lang="en-US" dirty="0" err="1">
                <a:solidFill>
                  <a:schemeClr val="lt1"/>
                </a:solidFill>
                <a:sym typeface="Arial"/>
              </a:rPr>
              <a:t>一切被造物的起源</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None/>
            </a:pPr>
            <a:r>
              <a:rPr lang="en-US" dirty="0">
                <a:solidFill>
                  <a:schemeClr val="lt1"/>
                </a:solidFill>
                <a:sym typeface="Arial"/>
              </a:rPr>
              <a:t>“</a:t>
            </a:r>
            <a:r>
              <a:rPr lang="en-US" dirty="0" err="1">
                <a:solidFill>
                  <a:schemeClr val="lt1"/>
                </a:solidFill>
                <a:sym typeface="Arial"/>
              </a:rPr>
              <a:t>起初</a:t>
            </a:r>
            <a:r>
              <a:rPr lang="en-US" dirty="0">
                <a:solidFill>
                  <a:schemeClr val="lt1"/>
                </a:solidFill>
                <a:sym typeface="Arial"/>
              </a:rPr>
              <a:t>…”</a:t>
            </a:r>
            <a:endParaRPr dirty="0"/>
          </a:p>
          <a:p>
            <a:pPr marL="342900" lvl="0" indent="-342900" algn="l" rtl="0">
              <a:spcBef>
                <a:spcPts val="560"/>
              </a:spcBef>
              <a:spcAft>
                <a:spcPts val="0"/>
              </a:spcAft>
              <a:buClr>
                <a:schemeClr val="dk1"/>
              </a:buClr>
              <a:buSzPts val="2800"/>
              <a:buFont typeface="Arial"/>
              <a:buNone/>
            </a:pPr>
            <a:endParaRPr dirty="0">
              <a:solidFill>
                <a:schemeClr val="lt1"/>
              </a:solidFill>
              <a:sym typeface="Arial"/>
            </a:endParaRPr>
          </a:p>
        </p:txBody>
      </p:sp>
      <p:sp>
        <p:nvSpPr>
          <p:cNvPr id="6255" name="Google Shape;6255;p756"/>
          <p:cNvSpPr txBox="1">
            <a:spLocks noGrp="1"/>
          </p:cNvSpPr>
          <p:nvPr>
            <p:ph type="body" idx="2"/>
          </p:nvPr>
        </p:nvSpPr>
        <p:spPr>
          <a:xfrm>
            <a:off x="4648200" y="2438400"/>
            <a:ext cx="4495800" cy="3581400"/>
          </a:xfrm>
          <a:prstGeom prst="rect">
            <a:avLst/>
          </a:prstGeom>
          <a:noFill/>
          <a:ln>
            <a:noFill/>
          </a:ln>
          <a:effectLst>
            <a:outerShdw blurRad="63500" dist="35921" dir="2700000" algn="ctr" rotWithShape="0">
              <a:schemeClr val="dk1"/>
            </a:outerShdw>
          </a:effectLst>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2800"/>
              <a:buFont typeface="Arial"/>
              <a:buNone/>
            </a:pPr>
            <a:r>
              <a:rPr lang="en-US" dirty="0" err="1">
                <a:solidFill>
                  <a:schemeClr val="lt1"/>
                </a:solidFill>
                <a:sym typeface="Arial"/>
              </a:rPr>
              <a:t>用“主”这个字</a:t>
            </a:r>
            <a:r>
              <a:rPr lang="en-US" dirty="0">
                <a:solidFill>
                  <a:schemeClr val="lt1"/>
                </a:solidFill>
                <a:sym typeface="Arial"/>
              </a:rPr>
              <a:t> </a:t>
            </a:r>
            <a:r>
              <a:rPr lang="en-US" sz="2200" dirty="0">
                <a:solidFill>
                  <a:schemeClr val="lt1"/>
                </a:solidFill>
                <a:sym typeface="Arial"/>
              </a:rPr>
              <a:t>(Yahweh </a:t>
            </a:r>
            <a:r>
              <a:rPr lang="en-US" sz="2200" dirty="0" err="1">
                <a:solidFill>
                  <a:schemeClr val="lt1"/>
                </a:solidFill>
                <a:sym typeface="Arial"/>
              </a:rPr>
              <a:t>耶和华</a:t>
            </a:r>
            <a:r>
              <a:rPr lang="en-US" sz="2200" dirty="0">
                <a:solidFill>
                  <a:schemeClr val="lt1"/>
                </a:solidFill>
                <a:sym typeface="Arial"/>
              </a:rPr>
              <a:t>)</a:t>
            </a:r>
            <a:endParaRPr dirty="0"/>
          </a:p>
          <a:p>
            <a:pPr marL="342900" lvl="0" indent="-342900" algn="l" rtl="0">
              <a:spcBef>
                <a:spcPts val="560"/>
              </a:spcBef>
              <a:spcAft>
                <a:spcPts val="0"/>
              </a:spcAft>
              <a:buClr>
                <a:schemeClr val="lt1"/>
              </a:buClr>
              <a:buSzPts val="2800"/>
              <a:buFont typeface="Arial"/>
              <a:buNone/>
            </a:pPr>
            <a:r>
              <a:rPr lang="en-US" dirty="0" err="1">
                <a:solidFill>
                  <a:schemeClr val="lt1"/>
                </a:solidFill>
                <a:sym typeface="Arial"/>
              </a:rPr>
              <a:t>只包含第六日的内容</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None/>
            </a:pPr>
            <a:r>
              <a:rPr lang="en-US" dirty="0" err="1">
                <a:solidFill>
                  <a:schemeClr val="lt1"/>
                </a:solidFill>
                <a:sym typeface="Arial"/>
              </a:rPr>
              <a:t>创造亚当和夏娃</a:t>
            </a:r>
            <a:endParaRPr dirty="0">
              <a:solidFill>
                <a:schemeClr val="lt1"/>
              </a:solidFill>
              <a:sym typeface="Arial"/>
            </a:endParaRPr>
          </a:p>
          <a:p>
            <a:pPr marL="342900" lvl="0" indent="-342900" algn="l" rtl="0">
              <a:spcBef>
                <a:spcPts val="560"/>
              </a:spcBef>
              <a:spcAft>
                <a:spcPts val="0"/>
              </a:spcAft>
              <a:buClr>
                <a:schemeClr val="lt1"/>
              </a:buClr>
              <a:buSzPts val="2800"/>
              <a:buFont typeface="Arial"/>
              <a:buNone/>
            </a:pPr>
            <a:r>
              <a:rPr lang="en-US" dirty="0">
                <a:solidFill>
                  <a:schemeClr val="lt1"/>
                </a:solidFill>
                <a:sym typeface="Arial"/>
              </a:rPr>
              <a:t>“</a:t>
            </a:r>
            <a:r>
              <a:rPr lang="en-US" dirty="0" err="1">
                <a:solidFill>
                  <a:schemeClr val="lt1"/>
                </a:solidFill>
                <a:sym typeface="Arial"/>
              </a:rPr>
              <a:t>这是</a:t>
            </a:r>
            <a:r>
              <a:rPr lang="en-US" dirty="0">
                <a:solidFill>
                  <a:schemeClr val="lt1"/>
                </a:solidFill>
                <a:sym typeface="Arial"/>
              </a:rPr>
              <a:t>……</a:t>
            </a:r>
            <a:r>
              <a:rPr lang="en-US" dirty="0" err="1">
                <a:solidFill>
                  <a:schemeClr val="lt1"/>
                </a:solidFill>
                <a:sym typeface="Arial"/>
              </a:rPr>
              <a:t>的后代</a:t>
            </a:r>
            <a:r>
              <a:rPr lang="en-US" dirty="0">
                <a:solidFill>
                  <a:schemeClr val="lt1"/>
                </a:solidFill>
                <a:sym typeface="Arial"/>
              </a:rPr>
              <a:t>(toledot)” (在创世纪中共出现11次)</a:t>
            </a:r>
            <a:endParaRPr dirty="0">
              <a:solidFill>
                <a:schemeClr val="lt1"/>
              </a:solidFill>
              <a:sym typeface="Arial"/>
            </a:endParaRPr>
          </a:p>
        </p:txBody>
      </p:sp>
      <p:pic>
        <p:nvPicPr>
          <p:cNvPr id="6256" name="Google Shape;6256;p756"/>
          <p:cNvPicPr preferRelativeResize="0"/>
          <p:nvPr/>
        </p:nvPicPr>
        <p:blipFill rotWithShape="1">
          <a:blip r:embed="rId4">
            <a:alphaModFix/>
          </a:blip>
          <a:srcRect/>
          <a:stretch/>
        </p:blipFill>
        <p:spPr>
          <a:xfrm>
            <a:off x="0" y="4953000"/>
            <a:ext cx="2743200" cy="1905000"/>
          </a:xfrm>
          <a:prstGeom prst="rect">
            <a:avLst/>
          </a:prstGeom>
          <a:noFill/>
          <a:ln>
            <a:noFill/>
          </a:ln>
        </p:spPr>
      </p:pic>
      <p:sp>
        <p:nvSpPr>
          <p:cNvPr id="6257" name="Google Shape;6257;p756"/>
          <p:cNvSpPr/>
          <p:nvPr/>
        </p:nvSpPr>
        <p:spPr>
          <a:xfrm>
            <a:off x="228600" y="1524000"/>
            <a:ext cx="2438400" cy="855663"/>
          </a:xfrm>
          <a:prstGeom prst="rect">
            <a:avLst/>
          </a:prstGeom>
        </p:spPr>
        <p:txBody>
          <a:bodyPr>
            <a:prstTxWarp prst="textPlain">
              <a:avLst/>
            </a:prstTxWarp>
          </a:bodyPr>
          <a:lstStyle/>
          <a:p>
            <a:pPr lvl="0" algn="ctr"/>
            <a:r>
              <a:rPr b="1" dirty="0">
                <a:ln>
                  <a:noFill/>
                </a:ln>
                <a:gradFill>
                  <a:gsLst>
                    <a:gs pos="0">
                      <a:srgbClr val="FFE701"/>
                    </a:gs>
                    <a:gs pos="100000">
                      <a:srgbClr val="FE3E02"/>
                    </a:gs>
                  </a:gsLst>
                  <a:lin ang="5400000" scaled="0"/>
                </a:gradFill>
                <a:latin typeface="Impact"/>
                <a:cs typeface="Arial" panose="020B0604020202020204" pitchFamily="34" charset="0"/>
              </a:rPr>
              <a:t>创世纪1</a:t>
            </a:r>
          </a:p>
        </p:txBody>
      </p:sp>
      <p:sp>
        <p:nvSpPr>
          <p:cNvPr id="6258" name="Google Shape;6258;p756"/>
          <p:cNvSpPr/>
          <p:nvPr/>
        </p:nvSpPr>
        <p:spPr>
          <a:xfrm>
            <a:off x="4267200" y="1524000"/>
            <a:ext cx="2438400" cy="855663"/>
          </a:xfrm>
          <a:prstGeom prst="rect">
            <a:avLst/>
          </a:prstGeom>
        </p:spPr>
        <p:txBody>
          <a:bodyPr>
            <a:prstTxWarp prst="textPlain">
              <a:avLst/>
            </a:prstTxWarp>
          </a:bodyPr>
          <a:lstStyle/>
          <a:p>
            <a:pPr lvl="0" algn="ctr"/>
            <a:r>
              <a:rPr b="1" dirty="0">
                <a:ln>
                  <a:noFill/>
                </a:ln>
                <a:gradFill>
                  <a:gsLst>
                    <a:gs pos="0">
                      <a:srgbClr val="FFE701"/>
                    </a:gs>
                    <a:gs pos="100000">
                      <a:srgbClr val="FE3E02"/>
                    </a:gs>
                  </a:gsLst>
                  <a:lin ang="5400000" scaled="0"/>
                </a:gradFill>
                <a:latin typeface="Impact"/>
                <a:cs typeface="Arial" panose="020B0604020202020204" pitchFamily="34" charset="0"/>
              </a:rPr>
              <a:t>创世纪2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4">
                                            <p:txEl>
                                              <p:pRg st="0" end="0"/>
                                            </p:txEl>
                                          </p:spTgt>
                                        </p:tgtEl>
                                        <p:attrNameLst>
                                          <p:attrName>style.visibility</p:attrName>
                                        </p:attrNameLst>
                                      </p:cBhvr>
                                      <p:to>
                                        <p:strVal val="visible"/>
                                      </p:to>
                                    </p:set>
                                    <p:animEffect transition="in" filter="fade">
                                      <p:cBhvr>
                                        <p:cTn id="7" dur="1000"/>
                                        <p:tgtEl>
                                          <p:spTgt spid="62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54">
                                            <p:txEl>
                                              <p:pRg st="1" end="1"/>
                                            </p:txEl>
                                          </p:spTgt>
                                        </p:tgtEl>
                                        <p:attrNameLst>
                                          <p:attrName>style.visibility</p:attrName>
                                        </p:attrNameLst>
                                      </p:cBhvr>
                                      <p:to>
                                        <p:strVal val="visible"/>
                                      </p:to>
                                    </p:set>
                                    <p:animEffect transition="in" filter="fade">
                                      <p:cBhvr>
                                        <p:cTn id="12" dur="1000"/>
                                        <p:tgtEl>
                                          <p:spTgt spid="62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54">
                                            <p:txEl>
                                              <p:pRg st="2" end="2"/>
                                            </p:txEl>
                                          </p:spTgt>
                                        </p:tgtEl>
                                        <p:attrNameLst>
                                          <p:attrName>style.visibility</p:attrName>
                                        </p:attrNameLst>
                                      </p:cBhvr>
                                      <p:to>
                                        <p:strVal val="visible"/>
                                      </p:to>
                                    </p:set>
                                    <p:animEffect transition="in" filter="fade">
                                      <p:cBhvr>
                                        <p:cTn id="17" dur="1000"/>
                                        <p:tgtEl>
                                          <p:spTgt spid="62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54">
                                            <p:txEl>
                                              <p:pRg st="3" end="3"/>
                                            </p:txEl>
                                          </p:spTgt>
                                        </p:tgtEl>
                                        <p:attrNameLst>
                                          <p:attrName>style.visibility</p:attrName>
                                        </p:attrNameLst>
                                      </p:cBhvr>
                                      <p:to>
                                        <p:strVal val="visible"/>
                                      </p:to>
                                    </p:set>
                                    <p:animEffect transition="in" filter="fade">
                                      <p:cBhvr>
                                        <p:cTn id="22" dur="1000"/>
                                        <p:tgtEl>
                                          <p:spTgt spid="62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254">
                                            <p:txEl>
                                              <p:pRg st="4" end="4"/>
                                            </p:txEl>
                                          </p:spTgt>
                                        </p:tgtEl>
                                        <p:attrNameLst>
                                          <p:attrName>style.visibility</p:attrName>
                                        </p:attrNameLst>
                                      </p:cBhvr>
                                      <p:to>
                                        <p:strVal val="visible"/>
                                      </p:to>
                                    </p:set>
                                    <p:animEffect transition="in" filter="fade">
                                      <p:cBhvr>
                                        <p:cTn id="27" dur="1000"/>
                                        <p:tgtEl>
                                          <p:spTgt spid="62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25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255">
                                            <p:txEl>
                                              <p:pRg st="0" end="0"/>
                                            </p:txEl>
                                          </p:spTgt>
                                        </p:tgtEl>
                                        <p:attrNameLst>
                                          <p:attrName>style.visibility</p:attrName>
                                        </p:attrNameLst>
                                      </p:cBhvr>
                                      <p:to>
                                        <p:strVal val="visible"/>
                                      </p:to>
                                    </p:set>
                                    <p:animEffect transition="in" filter="fade">
                                      <p:cBhvr>
                                        <p:cTn id="36" dur="500"/>
                                        <p:tgtEl>
                                          <p:spTgt spid="625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255">
                                            <p:txEl>
                                              <p:pRg st="1" end="1"/>
                                            </p:txEl>
                                          </p:spTgt>
                                        </p:tgtEl>
                                        <p:attrNameLst>
                                          <p:attrName>style.visibility</p:attrName>
                                        </p:attrNameLst>
                                      </p:cBhvr>
                                      <p:to>
                                        <p:strVal val="visible"/>
                                      </p:to>
                                    </p:set>
                                    <p:animEffect transition="in" filter="fade">
                                      <p:cBhvr>
                                        <p:cTn id="41" dur="500"/>
                                        <p:tgtEl>
                                          <p:spTgt spid="6255">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255">
                                            <p:txEl>
                                              <p:pRg st="2" end="2"/>
                                            </p:txEl>
                                          </p:spTgt>
                                        </p:tgtEl>
                                        <p:attrNameLst>
                                          <p:attrName>style.visibility</p:attrName>
                                        </p:attrNameLst>
                                      </p:cBhvr>
                                      <p:to>
                                        <p:strVal val="visible"/>
                                      </p:to>
                                    </p:set>
                                    <p:animEffect transition="in" filter="fade">
                                      <p:cBhvr>
                                        <p:cTn id="46" dur="500"/>
                                        <p:tgtEl>
                                          <p:spTgt spid="6255">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255">
                                            <p:txEl>
                                              <p:pRg st="3" end="3"/>
                                            </p:txEl>
                                          </p:spTgt>
                                        </p:tgtEl>
                                        <p:attrNameLst>
                                          <p:attrName>style.visibility</p:attrName>
                                        </p:attrNameLst>
                                      </p:cBhvr>
                                      <p:to>
                                        <p:strVal val="visible"/>
                                      </p:to>
                                    </p:set>
                                    <p:animEffect transition="in" filter="fade">
                                      <p:cBhvr>
                                        <p:cTn id="51" dur="500"/>
                                        <p:tgtEl>
                                          <p:spTgt spid="62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6263"/>
        <p:cNvGrpSpPr/>
        <p:nvPr/>
      </p:nvGrpSpPr>
      <p:grpSpPr>
        <a:xfrm>
          <a:off x="0" y="0"/>
          <a:ext cx="0" cy="0"/>
          <a:chOff x="0" y="0"/>
          <a:chExt cx="0" cy="0"/>
        </a:xfrm>
      </p:grpSpPr>
      <p:pic>
        <p:nvPicPr>
          <p:cNvPr id="6264" name="Google Shape;6264;p757"/>
          <p:cNvPicPr preferRelativeResize="0"/>
          <p:nvPr/>
        </p:nvPicPr>
        <p:blipFill rotWithShape="1">
          <a:blip r:embed="rId3">
            <a:alphaModFix/>
          </a:blip>
          <a:srcRect/>
          <a:stretch/>
        </p:blipFill>
        <p:spPr>
          <a:xfrm>
            <a:off x="2516188" y="0"/>
            <a:ext cx="6704012" cy="7010400"/>
          </a:xfrm>
          <a:prstGeom prst="rect">
            <a:avLst/>
          </a:prstGeom>
          <a:noFill/>
          <a:ln>
            <a:noFill/>
          </a:ln>
        </p:spPr>
      </p:pic>
      <p:sp>
        <p:nvSpPr>
          <p:cNvPr id="6265" name="Google Shape;6265;p757"/>
          <p:cNvSpPr txBox="1"/>
          <p:nvPr/>
        </p:nvSpPr>
        <p:spPr>
          <a:xfrm>
            <a:off x="3810000" y="1447800"/>
            <a:ext cx="2590800" cy="701675"/>
          </a:xfrm>
          <a:prstGeom prst="rect">
            <a:avLst/>
          </a:prstGeom>
          <a:noFill/>
          <a:ln>
            <a:noFill/>
          </a:ln>
          <a:effectLst>
            <a:outerShdw dist="38099" dir="2700000" algn="ctr" rotWithShape="0">
              <a:schemeClr val="lt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000000"/>
                </a:solidFill>
                <a:latin typeface="Arial" panose="020B0604020202020204" pitchFamily="34" charset="0"/>
                <a:ea typeface="Times New Roman"/>
                <a:cs typeface="Arial" panose="020B0604020202020204" pitchFamily="34" charset="0"/>
                <a:sym typeface="Times New Roman"/>
              </a:rPr>
              <a:t>伊甸</a:t>
            </a:r>
            <a:endParaRPr b="1" dirty="0">
              <a:latin typeface="Arial" panose="020B0604020202020204" pitchFamily="34" charset="0"/>
              <a:cs typeface="Arial" panose="020B0604020202020204" pitchFamily="34" charset="0"/>
            </a:endParaRPr>
          </a:p>
        </p:txBody>
      </p:sp>
      <p:sp>
        <p:nvSpPr>
          <p:cNvPr id="6266" name="Google Shape;6266;p757"/>
          <p:cNvSpPr txBox="1"/>
          <p:nvPr/>
        </p:nvSpPr>
        <p:spPr>
          <a:xfrm>
            <a:off x="4572000" y="2667000"/>
            <a:ext cx="2590800" cy="641350"/>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3333CC"/>
                </a:solidFill>
                <a:latin typeface="Arial" panose="020B0604020202020204" pitchFamily="34" charset="0"/>
                <a:ea typeface="Times New Roman"/>
                <a:cs typeface="Arial" panose="020B0604020202020204" pitchFamily="34" charset="0"/>
                <a:sym typeface="Times New Roman"/>
              </a:rPr>
              <a:t>底格里斯河</a:t>
            </a:r>
            <a:endParaRPr b="1" dirty="0">
              <a:latin typeface="Arial" panose="020B0604020202020204" pitchFamily="34" charset="0"/>
              <a:cs typeface="Arial" panose="020B0604020202020204" pitchFamily="34" charset="0"/>
            </a:endParaRPr>
          </a:p>
        </p:txBody>
      </p:sp>
      <p:sp>
        <p:nvSpPr>
          <p:cNvPr id="6267" name="Google Shape;6267;p757"/>
          <p:cNvSpPr txBox="1"/>
          <p:nvPr/>
        </p:nvSpPr>
        <p:spPr>
          <a:xfrm>
            <a:off x="2895600" y="3505200"/>
            <a:ext cx="2667000" cy="641350"/>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3333CC"/>
                </a:solidFill>
                <a:latin typeface="Arial" panose="020B0604020202020204" pitchFamily="34" charset="0"/>
                <a:ea typeface="Times New Roman"/>
                <a:cs typeface="Arial" panose="020B0604020202020204" pitchFamily="34" charset="0"/>
                <a:sym typeface="Times New Roman"/>
              </a:rPr>
              <a:t>幼发拉底河</a:t>
            </a:r>
            <a:endParaRPr b="1" dirty="0">
              <a:latin typeface="Arial" panose="020B0604020202020204" pitchFamily="34" charset="0"/>
              <a:cs typeface="Arial" panose="020B0604020202020204" pitchFamily="34" charset="0"/>
            </a:endParaRPr>
          </a:p>
        </p:txBody>
      </p:sp>
      <p:sp>
        <p:nvSpPr>
          <p:cNvPr id="6268" name="Google Shape;6268;p757"/>
          <p:cNvSpPr txBox="1"/>
          <p:nvPr/>
        </p:nvSpPr>
        <p:spPr>
          <a:xfrm>
            <a:off x="4495800" y="5029200"/>
            <a:ext cx="4267200" cy="57943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000000"/>
                </a:solidFill>
                <a:latin typeface="Arial" panose="020B0604020202020204" pitchFamily="34" charset="0"/>
                <a:ea typeface="Times New Roman"/>
                <a:cs typeface="Arial" panose="020B0604020202020204" pitchFamily="34" charset="0"/>
                <a:sym typeface="Times New Roman"/>
              </a:rPr>
              <a:t>创</a:t>
            </a:r>
            <a:r>
              <a:rPr lang="en-US" sz="3200" b="1" dirty="0">
                <a:solidFill>
                  <a:srgbClr val="000000"/>
                </a:solidFill>
                <a:latin typeface="Arial" panose="020B0604020202020204" pitchFamily="34" charset="0"/>
                <a:ea typeface="Times New Roman"/>
                <a:cs typeface="Arial" panose="020B0604020202020204" pitchFamily="34" charset="0"/>
                <a:sym typeface="Times New Roman"/>
              </a:rPr>
              <a:t> 1-2</a:t>
            </a:r>
            <a:endParaRPr sz="32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269" name="Google Shape;6269;p757"/>
          <p:cNvSpPr txBox="1">
            <a:spLocks noGrp="1"/>
          </p:cNvSpPr>
          <p:nvPr>
            <p:ph type="title" idx="4294967295"/>
          </p:nvPr>
        </p:nvSpPr>
        <p:spPr>
          <a:xfrm>
            <a:off x="0" y="5715000"/>
            <a:ext cx="2438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400" b="1" dirty="0">
                <a:solidFill>
                  <a:schemeClr val="lt1"/>
                </a:solidFill>
                <a:latin typeface="Arial" panose="020B0604020202020204" pitchFamily="34" charset="0"/>
                <a:cs typeface="Arial" panose="020B0604020202020204" pitchFamily="34" charset="0"/>
                <a:sym typeface="Times New Roman"/>
              </a:rPr>
              <a:t>Barry Beitzel, Moody Atlas, 75</a:t>
            </a:r>
            <a:endParaRPr b="1" dirty="0">
              <a:latin typeface="Arial" panose="020B0604020202020204" pitchFamily="34" charset="0"/>
              <a:cs typeface="Arial" panose="020B0604020202020204" pitchFamily="34" charset="0"/>
            </a:endParaRPr>
          </a:p>
        </p:txBody>
      </p:sp>
      <p:sp>
        <p:nvSpPr>
          <p:cNvPr id="6270" name="Google Shape;6270;p757"/>
          <p:cNvSpPr/>
          <p:nvPr/>
        </p:nvSpPr>
        <p:spPr>
          <a:xfrm>
            <a:off x="0" y="981075"/>
            <a:ext cx="24384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err="1">
                <a:solidFill>
                  <a:srgbClr val="FFFFFF"/>
                </a:solidFill>
                <a:latin typeface="Arial" panose="020B0604020202020204" pitchFamily="34" charset="0"/>
                <a:ea typeface="Times New Roman"/>
                <a:cs typeface="Arial" panose="020B0604020202020204" pitchFamily="34" charset="0"/>
                <a:sym typeface="Times New Roman"/>
              </a:rPr>
              <a:t>伊甸园可能的所在</a:t>
            </a: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Tree>
  </p:cSld>
  <p:clrMapOvr>
    <a:masterClrMapping/>
  </p:clrMapOvr>
  <p:transition spd="med">
    <p:fade thruBlk="1"/>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6275"/>
        <p:cNvGrpSpPr/>
        <p:nvPr/>
      </p:nvGrpSpPr>
      <p:grpSpPr>
        <a:xfrm>
          <a:off x="0" y="0"/>
          <a:ext cx="0" cy="0"/>
          <a:chOff x="0" y="0"/>
          <a:chExt cx="0" cy="0"/>
        </a:xfrm>
      </p:grpSpPr>
      <p:pic>
        <p:nvPicPr>
          <p:cNvPr id="6276" name="Google Shape;6276;p758"/>
          <p:cNvPicPr preferRelativeResize="0"/>
          <p:nvPr/>
        </p:nvPicPr>
        <p:blipFill rotWithShape="1">
          <a:blip r:embed="rId3">
            <a:alphaModFix/>
          </a:blip>
          <a:srcRect/>
          <a:stretch/>
        </p:blipFill>
        <p:spPr>
          <a:xfrm>
            <a:off x="0" y="0"/>
            <a:ext cx="9144000" cy="6953250"/>
          </a:xfrm>
          <a:prstGeom prst="rect">
            <a:avLst/>
          </a:prstGeom>
          <a:noFill/>
          <a:ln>
            <a:noFill/>
          </a:ln>
        </p:spPr>
      </p:pic>
      <p:sp>
        <p:nvSpPr>
          <p:cNvPr id="6277" name="Google Shape;6277;p758"/>
          <p:cNvSpPr txBox="1">
            <a:spLocks noGrp="1"/>
          </p:cNvSpPr>
          <p:nvPr>
            <p:ph type="title"/>
          </p:nvPr>
        </p:nvSpPr>
        <p:spPr>
          <a:xfrm>
            <a:off x="4643438" y="277813"/>
            <a:ext cx="4392612" cy="1093787"/>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4000" dirty="0" err="1">
                <a:solidFill>
                  <a:schemeClr val="dk2"/>
                </a:solidFill>
                <a:sym typeface="Arial"/>
              </a:rPr>
              <a:t>阿特拉哈西斯史诗</a:t>
            </a:r>
            <a:endParaRPr sz="4000" dirty="0">
              <a:solidFill>
                <a:schemeClr val="dk2"/>
              </a:solidFill>
              <a:sym typeface="Arial"/>
            </a:endParaRPr>
          </a:p>
        </p:txBody>
      </p:sp>
      <p:sp>
        <p:nvSpPr>
          <p:cNvPr id="6278" name="Google Shape;6278;p758"/>
          <p:cNvSpPr txBox="1">
            <a:spLocks noGrp="1"/>
          </p:cNvSpPr>
          <p:nvPr>
            <p:ph type="body" idx="1"/>
          </p:nvPr>
        </p:nvSpPr>
        <p:spPr>
          <a:xfrm>
            <a:off x="0" y="457200"/>
            <a:ext cx="3505200" cy="62484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SzPts val="2400"/>
              <a:buFont typeface="Noto Sans Symbols"/>
              <a:buNone/>
            </a:pPr>
            <a:r>
              <a:rPr lang="en-US" sz="3200" dirty="0">
                <a:sym typeface="Arial"/>
              </a:rPr>
              <a:t>“ </a:t>
            </a:r>
            <a:r>
              <a:rPr lang="en-US" sz="3200" dirty="0" err="1">
                <a:sym typeface="Arial"/>
              </a:rPr>
              <a:t>让生育女神生养众多，</a:t>
            </a:r>
            <a:r>
              <a:rPr lang="en-US" sz="3200" dirty="0" err="1">
                <a:solidFill>
                  <a:srgbClr val="FFFF00"/>
                </a:solidFill>
                <a:sym typeface="Arial"/>
              </a:rPr>
              <a:t>让人类为各神而劳碌</a:t>
            </a:r>
            <a:r>
              <a:rPr lang="en-US" sz="3200" dirty="0">
                <a:solidFill>
                  <a:srgbClr val="FFFF00"/>
                </a:solidFill>
                <a:sym typeface="Arial"/>
              </a:rPr>
              <a:t>…</a:t>
            </a:r>
            <a:r>
              <a:rPr lang="en-US" sz="3200" dirty="0" err="1">
                <a:solidFill>
                  <a:srgbClr val="FFFF00"/>
                </a:solidFill>
                <a:sym typeface="Arial"/>
              </a:rPr>
              <a:t>让被造的人类替神工作</a:t>
            </a:r>
            <a:r>
              <a:rPr lang="en-US" sz="3200" dirty="0">
                <a:solidFill>
                  <a:srgbClr val="FFFF00"/>
                </a:solidFill>
                <a:sym typeface="Arial"/>
              </a:rPr>
              <a:t>…</a:t>
            </a:r>
            <a:r>
              <a:rPr lang="en-US" sz="3200" dirty="0" err="1">
                <a:sym typeface="Arial"/>
              </a:rPr>
              <a:t>让Nintu把神与人揉进黏土中，神的灵将自神的肉体而出</a:t>
            </a:r>
            <a:r>
              <a:rPr lang="en-US" sz="3200" dirty="0">
                <a:sym typeface="Arial"/>
              </a:rPr>
              <a:t>。”</a:t>
            </a:r>
            <a:endParaRPr dirty="0"/>
          </a:p>
          <a:p>
            <a:pPr marL="0" lvl="0" indent="0" algn="l" rtl="0">
              <a:lnSpc>
                <a:spcPct val="90000"/>
              </a:lnSpc>
              <a:spcBef>
                <a:spcPts val="640"/>
              </a:spcBef>
              <a:spcAft>
                <a:spcPts val="0"/>
              </a:spcAft>
              <a:buSzPts val="2400"/>
              <a:buFont typeface="Noto Sans Symbols"/>
              <a:buNone/>
            </a:pPr>
            <a:r>
              <a:rPr lang="en-US" sz="3200" dirty="0">
                <a:sym typeface="Arial"/>
              </a:rPr>
              <a:t>(Arnold/Beyer, 24)</a:t>
            </a:r>
            <a:endParaRPr dirty="0"/>
          </a:p>
        </p:txBody>
      </p:sp>
      <p:sp>
        <p:nvSpPr>
          <p:cNvPr id="6279" name="Google Shape;6279;p758"/>
          <p:cNvSpPr txBox="1">
            <a:spLocks noGrp="1"/>
          </p:cNvSpPr>
          <p:nvPr>
            <p:ph type="body" idx="2"/>
          </p:nvPr>
        </p:nvSpPr>
        <p:spPr>
          <a:xfrm>
            <a:off x="4419600" y="1524000"/>
            <a:ext cx="4648200" cy="2895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100"/>
              <a:buChar char="●"/>
            </a:pPr>
            <a:r>
              <a:rPr lang="en-US" dirty="0" err="1">
                <a:solidFill>
                  <a:schemeClr val="dk2"/>
                </a:solidFill>
                <a:sym typeface="Arial"/>
              </a:rPr>
              <a:t>阿卡德人创作于</a:t>
            </a:r>
            <a:r>
              <a:rPr lang="en-US" dirty="0">
                <a:solidFill>
                  <a:schemeClr val="dk2"/>
                </a:solidFill>
                <a:sym typeface="Arial"/>
              </a:rPr>
              <a:t> 1650 BC </a:t>
            </a:r>
            <a:endParaRPr dirty="0"/>
          </a:p>
          <a:p>
            <a:pPr marL="342900" lvl="0" indent="-342900" algn="l" rtl="0">
              <a:spcBef>
                <a:spcPts val="560"/>
              </a:spcBef>
              <a:spcAft>
                <a:spcPts val="0"/>
              </a:spcAft>
              <a:buClr>
                <a:schemeClr val="dk1"/>
              </a:buClr>
              <a:buSzPts val="2100"/>
              <a:buChar char="●"/>
            </a:pPr>
            <a:r>
              <a:rPr lang="en-US" dirty="0" err="1">
                <a:solidFill>
                  <a:schemeClr val="dk2"/>
                </a:solidFill>
                <a:sym typeface="Arial"/>
              </a:rPr>
              <a:t>创世与洪水的故事</a:t>
            </a:r>
            <a:endParaRPr dirty="0">
              <a:solidFill>
                <a:schemeClr val="dk2"/>
              </a:solidFill>
              <a:sym typeface="Arial"/>
            </a:endParaRPr>
          </a:p>
          <a:p>
            <a:pPr marL="342900" lvl="0" indent="-342900" algn="l" rtl="0">
              <a:spcBef>
                <a:spcPts val="560"/>
              </a:spcBef>
              <a:spcAft>
                <a:spcPts val="0"/>
              </a:spcAft>
              <a:buClr>
                <a:schemeClr val="dk1"/>
              </a:buClr>
              <a:buSzPts val="2100"/>
              <a:buChar char="●"/>
            </a:pPr>
            <a:r>
              <a:rPr lang="en-US" dirty="0" err="1">
                <a:solidFill>
                  <a:schemeClr val="dk2"/>
                </a:solidFill>
                <a:sym typeface="Arial"/>
              </a:rPr>
              <a:t>神造人是为了减轻神祗们的劳苦工作</a:t>
            </a:r>
            <a:endParaRPr dirty="0">
              <a:solidFill>
                <a:schemeClr val="dk2"/>
              </a:solidFill>
              <a:sym typeface="Arial"/>
            </a:endParaRPr>
          </a:p>
          <a:p>
            <a:pPr marL="342900" lvl="0" indent="-342900" algn="l" rtl="0">
              <a:spcBef>
                <a:spcPts val="560"/>
              </a:spcBef>
              <a:spcAft>
                <a:spcPts val="0"/>
              </a:spcAft>
              <a:buClr>
                <a:schemeClr val="dk1"/>
              </a:buClr>
              <a:buSzPts val="2100"/>
              <a:buChar char="●"/>
            </a:pPr>
            <a:r>
              <a:rPr lang="en-US" dirty="0" err="1">
                <a:solidFill>
                  <a:schemeClr val="dk2"/>
                </a:solidFill>
                <a:sym typeface="Arial"/>
              </a:rPr>
              <a:t>人是用黏土做的</a:t>
            </a:r>
            <a:endParaRPr dirty="0"/>
          </a:p>
        </p:txBody>
      </p:sp>
      <p:sp>
        <p:nvSpPr>
          <p:cNvPr id="6280" name="Google Shape;6280;p758"/>
          <p:cNvSpPr txBox="1"/>
          <p:nvPr/>
        </p:nvSpPr>
        <p:spPr>
          <a:xfrm>
            <a:off x="8578850" y="76200"/>
            <a:ext cx="488950" cy="457200"/>
          </a:xfrm>
          <a:prstGeom prst="rect">
            <a:avLst/>
          </a:prstGeom>
          <a:noFill/>
          <a:ln>
            <a:noFill/>
          </a:ln>
          <a:effectLst>
            <a:outerShdw dist="38099" dir="2700000" algn="ctr" rotWithShape="0">
              <a:schemeClr val="lt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00000"/>
                </a:solidFill>
                <a:latin typeface="Arial" panose="020B0604020202020204" pitchFamily="34" charset="0"/>
                <a:ea typeface="Times New Roman"/>
                <a:cs typeface="Arial" panose="020B0604020202020204" pitchFamily="34" charset="0"/>
                <a:sym typeface="Times New Roman"/>
              </a:rPr>
              <a:t>35</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6284"/>
        <p:cNvGrpSpPr/>
        <p:nvPr/>
      </p:nvGrpSpPr>
      <p:grpSpPr>
        <a:xfrm>
          <a:off x="0" y="0"/>
          <a:ext cx="0" cy="0"/>
          <a:chOff x="0" y="0"/>
          <a:chExt cx="0" cy="0"/>
        </a:xfrm>
      </p:grpSpPr>
      <p:pic>
        <p:nvPicPr>
          <p:cNvPr id="6285" name="Google Shape;6285;p759" descr="John 1.3 jesus creating_adam.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286" name="Google Shape;6286;p759"/>
          <p:cNvSpPr txBox="1">
            <a:spLocks noGrp="1"/>
          </p:cNvSpPr>
          <p:nvPr>
            <p:ph type="title" idx="4294967295"/>
          </p:nvPr>
        </p:nvSpPr>
        <p:spPr>
          <a:xfrm>
            <a:off x="92075" y="220663"/>
            <a:ext cx="2895600" cy="464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latin typeface="SimSun"/>
                <a:ea typeface="SimSun"/>
                <a:cs typeface="SimSun"/>
                <a:sym typeface="SimSun"/>
              </a:rPr>
              <a:t>亚当是藉着他由尘土而造的 </a:t>
            </a:r>
            <a:br>
              <a:rPr lang="en-US" sz="4800" b="1">
                <a:solidFill>
                  <a:schemeClr val="lt1"/>
                </a:solidFill>
                <a:latin typeface="SimSun"/>
                <a:ea typeface="SimSun"/>
                <a:cs typeface="SimSun"/>
                <a:sym typeface="SimSun"/>
              </a:rPr>
            </a:br>
            <a:r>
              <a:rPr lang="en-US" sz="4800" b="1">
                <a:solidFill>
                  <a:schemeClr val="lt1"/>
                </a:solidFill>
                <a:latin typeface="SimSun"/>
                <a:ea typeface="SimSun"/>
                <a:cs typeface="SimSun"/>
                <a:sym typeface="SimSun"/>
              </a:rPr>
              <a:t>(约1:3; 创2:7).</a:t>
            </a:r>
            <a:endParaRPr sz="4800" b="1">
              <a:solidFill>
                <a:schemeClr val="lt1"/>
              </a:solidFill>
              <a:latin typeface="SimSun"/>
              <a:ea typeface="SimSun"/>
              <a:cs typeface="SimSun"/>
              <a:sym typeface="SimSun"/>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6290"/>
        <p:cNvGrpSpPr/>
        <p:nvPr/>
      </p:nvGrpSpPr>
      <p:grpSpPr>
        <a:xfrm>
          <a:off x="0" y="0"/>
          <a:ext cx="0" cy="0"/>
          <a:chOff x="0" y="0"/>
          <a:chExt cx="0" cy="0"/>
        </a:xfrm>
      </p:grpSpPr>
      <p:sp>
        <p:nvSpPr>
          <p:cNvPr id="6291" name="Google Shape;6291;p760"/>
          <p:cNvSpPr txBox="1">
            <a:spLocks noGrp="1"/>
          </p:cNvSpPr>
          <p:nvPr>
            <p:ph type="title" idx="4294967295"/>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sym typeface="Arial"/>
              </a:rPr>
              <a:t>What Kind of Eternal Life?</a:t>
            </a:r>
            <a:endParaRPr b="1" dirty="0">
              <a:latin typeface="Arial" panose="020B0604020202020204" pitchFamily="34" charset="0"/>
              <a:cs typeface="Arial" panose="020B0604020202020204" pitchFamily="34" charset="0"/>
            </a:endParaRPr>
          </a:p>
        </p:txBody>
      </p:sp>
      <p:pic>
        <p:nvPicPr>
          <p:cNvPr id="6292" name="Google Shape;6292;p760" descr="eternal life biodegradable.jpg"/>
          <p:cNvPicPr preferRelativeResize="0"/>
          <p:nvPr/>
        </p:nvPicPr>
        <p:blipFill rotWithShape="1">
          <a:blip r:embed="rId3">
            <a:alphaModFix/>
          </a:blip>
          <a:srcRect/>
          <a:stretch/>
        </p:blipFill>
        <p:spPr>
          <a:xfrm>
            <a:off x="611188" y="0"/>
            <a:ext cx="8077200" cy="6865938"/>
          </a:xfrm>
          <a:prstGeom prst="rect">
            <a:avLst/>
          </a:prstGeom>
          <a:noFill/>
          <a:ln>
            <a:noFill/>
          </a:ln>
        </p:spPr>
      </p:pic>
      <p:sp>
        <p:nvSpPr>
          <p:cNvPr id="6293" name="Google Shape;6293;p760"/>
          <p:cNvSpPr txBox="1"/>
          <p:nvPr/>
        </p:nvSpPr>
        <p:spPr>
          <a:xfrm>
            <a:off x="107950" y="4868863"/>
            <a:ext cx="8785225" cy="17367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dirty="0" err="1">
                <a:solidFill>
                  <a:srgbClr val="000000"/>
                </a:solidFill>
                <a:latin typeface="SimSun"/>
                <a:ea typeface="SimSun"/>
                <a:cs typeface="SimSun"/>
                <a:sym typeface="SimSun"/>
              </a:rPr>
              <a:t>如果我们有永生，怎么会是用生物可降解材料做的呢</a:t>
            </a:r>
            <a:r>
              <a:rPr lang="en-US" sz="5400" dirty="0">
                <a:solidFill>
                  <a:srgbClr val="000000"/>
                </a:solidFill>
                <a:latin typeface="SimSun"/>
                <a:ea typeface="SimSun"/>
                <a:cs typeface="SimSun"/>
                <a:sym typeface="SimSun"/>
              </a:rPr>
              <a:t>？</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6298"/>
        <p:cNvGrpSpPr/>
        <p:nvPr/>
      </p:nvGrpSpPr>
      <p:grpSpPr>
        <a:xfrm>
          <a:off x="0" y="0"/>
          <a:ext cx="0" cy="0"/>
          <a:chOff x="0" y="0"/>
          <a:chExt cx="0" cy="0"/>
        </a:xfrm>
      </p:grpSpPr>
      <p:pic>
        <p:nvPicPr>
          <p:cNvPr id="6299" name="Google Shape;6299;p761"/>
          <p:cNvPicPr preferRelativeResize="0"/>
          <p:nvPr/>
        </p:nvPicPr>
        <p:blipFill rotWithShape="1">
          <a:blip r:embed="rId3">
            <a:alphaModFix/>
          </a:blip>
          <a:srcRect/>
          <a:stretch/>
        </p:blipFill>
        <p:spPr>
          <a:xfrm>
            <a:off x="0" y="-26528"/>
            <a:ext cx="9144000" cy="6884528"/>
          </a:xfrm>
          <a:prstGeom prst="rect">
            <a:avLst/>
          </a:prstGeom>
          <a:noFill/>
          <a:ln>
            <a:noFill/>
          </a:ln>
        </p:spPr>
      </p:pic>
      <p:sp>
        <p:nvSpPr>
          <p:cNvPr id="6300" name="Google Shape;6300;p761"/>
          <p:cNvSpPr txBox="1">
            <a:spLocks noGrp="1"/>
          </p:cNvSpPr>
          <p:nvPr>
            <p:ph type="title"/>
          </p:nvPr>
        </p:nvSpPr>
        <p:spPr>
          <a:xfrm>
            <a:off x="685800" y="1354138"/>
            <a:ext cx="8229600" cy="1143000"/>
          </a:xfrm>
          <a:prstGeom prst="rect">
            <a:avLst/>
          </a:prstGeom>
          <a:noFill/>
          <a:ln>
            <a:noFill/>
          </a:ln>
          <a:effectLst>
            <a:outerShdw blurRad="50800" dist="38100" dir="2700000">
              <a:srgbClr val="000000">
                <a:alpha val="42745"/>
              </a:srgb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sz="5400" dirty="0" err="1">
                <a:solidFill>
                  <a:srgbClr val="FFFFFF"/>
                </a:solidFill>
              </a:rPr>
              <a:t>创世纪</a:t>
            </a:r>
            <a:r>
              <a:rPr lang="en-US" sz="5400" dirty="0">
                <a:solidFill>
                  <a:srgbClr val="FFFFFF"/>
                </a:solidFill>
              </a:rPr>
              <a:t> 2:7 </a:t>
            </a:r>
            <a:r>
              <a:rPr lang="en-US" dirty="0">
                <a:solidFill>
                  <a:srgbClr val="FFFFFF"/>
                </a:solidFill>
              </a:rPr>
              <a:t>CNV</a:t>
            </a:r>
            <a:endParaRPr sz="5400" dirty="0">
              <a:solidFill>
                <a:srgbClr val="FFFFFF"/>
              </a:solidFill>
            </a:endParaRPr>
          </a:p>
        </p:txBody>
      </p:sp>
      <p:sp>
        <p:nvSpPr>
          <p:cNvPr id="6301" name="Google Shape;6301;p761"/>
          <p:cNvSpPr txBox="1"/>
          <p:nvPr/>
        </p:nvSpPr>
        <p:spPr>
          <a:xfrm>
            <a:off x="1524000" y="3060700"/>
            <a:ext cx="7391400" cy="3046988"/>
          </a:xfrm>
          <a:prstGeom prst="rect">
            <a:avLst/>
          </a:prstGeom>
          <a:noFill/>
          <a:ln>
            <a:noFill/>
          </a:ln>
          <a:effectLst>
            <a:outerShdw blurRad="50800" dist="38100" dir="2700000" algn="ctr" rotWithShape="0">
              <a:srgbClr val="000000">
                <a:alpha val="42745"/>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耶和华</a:t>
            </a:r>
            <a:r>
              <a:rPr lang="en-US" sz="4800" b="1" dirty="0">
                <a:solidFill>
                  <a:srgbClr val="FFFFFF"/>
                </a:solidFill>
                <a:latin typeface="Arial" panose="020B0604020202020204" pitchFamily="34" charset="0"/>
                <a:cs typeface="Arial" panose="020B0604020202020204" pitchFamily="34" charset="0"/>
                <a:sym typeface="Arial"/>
              </a:rPr>
              <a:t> </a:t>
            </a:r>
            <a:r>
              <a:rPr lang="en-US" sz="4800" b="1" dirty="0" err="1">
                <a:solidFill>
                  <a:srgbClr val="FFFFFF"/>
                </a:solidFill>
                <a:latin typeface="Arial" panose="020B0604020202020204" pitchFamily="34" charset="0"/>
                <a:cs typeface="Arial" panose="020B0604020202020204" pitchFamily="34" charset="0"/>
                <a:sym typeface="Arial"/>
              </a:rPr>
              <a:t>神用地上的尘土造成人形，把生气吹进他的鼻孔里，那人就成了有生命的活人，名叫亚当</a:t>
            </a:r>
            <a:endParaRPr sz="48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38"/>
        <p:cNvGrpSpPr/>
        <p:nvPr/>
      </p:nvGrpSpPr>
      <p:grpSpPr>
        <a:xfrm>
          <a:off x="0" y="0"/>
          <a:ext cx="0" cy="0"/>
          <a:chOff x="0" y="0"/>
          <a:chExt cx="0" cy="0"/>
        </a:xfrm>
      </p:grpSpPr>
      <p:pic>
        <p:nvPicPr>
          <p:cNvPr id="4439" name="Google Shape;4439;p618"/>
          <p:cNvPicPr preferRelativeResize="0"/>
          <p:nvPr/>
        </p:nvPicPr>
        <p:blipFill rotWithShape="1">
          <a:blip r:embed="rId3">
            <a:alphaModFix/>
          </a:blip>
          <a:srcRect/>
          <a:stretch/>
        </p:blipFill>
        <p:spPr>
          <a:xfrm>
            <a:off x="0" y="0"/>
            <a:ext cx="9144000" cy="6872111"/>
          </a:xfrm>
          <a:prstGeom prst="rect">
            <a:avLst/>
          </a:prstGeom>
          <a:noFill/>
          <a:ln>
            <a:noFill/>
          </a:ln>
        </p:spPr>
      </p:pic>
      <p:sp>
        <p:nvSpPr>
          <p:cNvPr id="4440" name="Google Shape;4440;p61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u="none" strike="noStrike" cap="none"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4441" name="Google Shape;4441;p618"/>
          <p:cNvSpPr txBox="1">
            <a:spLocks noGrp="1"/>
          </p:cNvSpPr>
          <p:nvPr>
            <p:ph type="ctrTitle"/>
          </p:nvPr>
        </p:nvSpPr>
        <p:spPr>
          <a:xfrm>
            <a:off x="0" y="49784"/>
            <a:ext cx="3670300" cy="4155327"/>
          </a:xfrm>
          <a:prstGeom prst="rect">
            <a:avLst/>
          </a:prstGeom>
          <a:noFill/>
          <a:ln>
            <a:noFill/>
          </a:ln>
        </p:spPr>
        <p:txBody>
          <a:bodyPr spcFirstLastPara="1" wrap="square" lIns="91425" tIns="45700" rIns="91425" bIns="45700" anchor="t" anchorCtr="0">
            <a:noAutofit/>
          </a:bodyPr>
          <a:lstStyle/>
          <a:p>
            <a:r>
              <a:rPr lang="zh-CN" altLang="en-US" sz="4800" dirty="0">
                <a:solidFill>
                  <a:schemeClr val="dk1"/>
                </a:solidFill>
              </a:rPr>
              <a:t>一。明白你是万王之王</a:t>
            </a:r>
            <a:r>
              <a:rPr lang="zh-CN" altLang="en-US" sz="4800" dirty="0">
                <a:solidFill>
                  <a:srgbClr val="0000FF"/>
                </a:solidFill>
              </a:rPr>
              <a:t>拣选</a:t>
            </a:r>
            <a:r>
              <a:rPr lang="zh-CN" altLang="en-US" sz="4800" dirty="0">
                <a:solidFill>
                  <a:schemeClr val="dk1"/>
                </a:solidFill>
              </a:rPr>
              <a:t>的统治者</a:t>
            </a:r>
            <a:br>
              <a:rPr lang="zh-CN" altLang="en-US" sz="4800" dirty="0">
                <a:solidFill>
                  <a:schemeClr val="dk1"/>
                </a:solidFill>
              </a:rPr>
            </a:br>
            <a:endParaRPr sz="4800" dirty="0">
              <a:solidFill>
                <a:schemeClr val="dk1"/>
              </a:solidFill>
            </a:endParaRPr>
          </a:p>
        </p:txBody>
      </p:sp>
      <p:sp>
        <p:nvSpPr>
          <p:cNvPr id="4442" name="Google Shape;4442;p618"/>
          <p:cNvSpPr txBox="1"/>
          <p:nvPr/>
        </p:nvSpPr>
        <p:spPr>
          <a:xfrm>
            <a:off x="0" y="5920006"/>
            <a:ext cx="8791222" cy="90977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marR="0" lvl="0" algn="l" rtl="0">
              <a:lnSpc>
                <a:spcPct val="100000"/>
              </a:lnSpc>
              <a:spcBef>
                <a:spcPts val="0"/>
              </a:spcBef>
              <a:spcAft>
                <a:spcPts val="0"/>
              </a:spcAft>
            </a:defPPr>
            <a:lvl1pPr marL="0" algn="r" defTabSz="457200" eaLnBrk="0" fontAlgn="base" latinLnBrk="0" hangingPunct="0">
              <a:spcBef>
                <a:spcPct val="0"/>
              </a:spcBef>
              <a:spcAft>
                <a:spcPct val="0"/>
              </a:spcAft>
              <a:defRPr sz="4800" b="1" kern="1200">
                <a:solidFill>
                  <a:srgbClr val="FFFFFF"/>
                </a:solidFill>
                <a:effectLst>
                  <a:glow rad="127000">
                    <a:srgbClr val="000000"/>
                  </a:glow>
                </a:effectLst>
                <a:latin typeface="Arial" charset="0"/>
                <a:ea typeface="ＭＳ Ｐゴシック" charset="0"/>
                <a:cs typeface="ＭＳ Ｐゴシック" charset="0"/>
              </a:defRPr>
            </a:lvl1pPr>
            <a:lvl2pPr marL="4572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6pPr>
            <a:lvl7pPr marL="9144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7pPr>
            <a:lvl8pPr marL="13716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8pPr>
            <a:lvl9pPr marL="18288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9pPr>
          </a:lstStyle>
          <a:p>
            <a:r>
              <a:rPr lang="en-US" dirty="0" err="1">
                <a:latin typeface="Arial" panose="020B0604020202020204" pitchFamily="34" charset="0"/>
              </a:rPr>
              <a:t>创世记</a:t>
            </a:r>
            <a:r>
              <a:rPr lang="en-US" dirty="0">
                <a:latin typeface="Arial" panose="020B0604020202020204" pitchFamily="34" charset="0"/>
              </a:rPr>
              <a:t> 1–11</a:t>
            </a:r>
            <a:endParaRPr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2"/>
                                        </p:tgtEl>
                                        <p:attrNameLst>
                                          <p:attrName>style.visibility</p:attrName>
                                        </p:attrNameLst>
                                      </p:cBhvr>
                                      <p:to>
                                        <p:strVal val="visible"/>
                                      </p:to>
                                    </p:set>
                                    <p:animEffect transition="in" filter="fade">
                                      <p:cBhvr>
                                        <p:cTn id="7" dur="500"/>
                                        <p:tgtEl>
                                          <p:spTgt spid="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6306"/>
        <p:cNvGrpSpPr/>
        <p:nvPr/>
      </p:nvGrpSpPr>
      <p:grpSpPr>
        <a:xfrm>
          <a:off x="0" y="0"/>
          <a:ext cx="0" cy="0"/>
          <a:chOff x="0" y="0"/>
          <a:chExt cx="0" cy="0"/>
        </a:xfrm>
      </p:grpSpPr>
      <p:pic>
        <p:nvPicPr>
          <p:cNvPr id="6307" name="Google Shape;6307;p762"/>
          <p:cNvPicPr preferRelativeResize="0"/>
          <p:nvPr/>
        </p:nvPicPr>
        <p:blipFill rotWithShape="1">
          <a:blip r:embed="rId3">
            <a:alphaModFix/>
          </a:blip>
          <a:srcRect/>
          <a:stretch/>
        </p:blipFill>
        <p:spPr>
          <a:xfrm>
            <a:off x="1016000" y="2286000"/>
            <a:ext cx="8128000" cy="4572000"/>
          </a:xfrm>
          <a:prstGeom prst="rect">
            <a:avLst/>
          </a:prstGeom>
          <a:noFill/>
          <a:ln>
            <a:noFill/>
          </a:ln>
        </p:spPr>
      </p:pic>
      <p:sp>
        <p:nvSpPr>
          <p:cNvPr id="6308" name="Google Shape;6308;p7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t>创世纪</a:t>
            </a:r>
            <a:r>
              <a:rPr lang="en-US" dirty="0"/>
              <a:t> 2:22 NAS</a:t>
            </a:r>
            <a:endParaRPr dirty="0"/>
          </a:p>
        </p:txBody>
      </p:sp>
      <p:sp>
        <p:nvSpPr>
          <p:cNvPr id="6309" name="Google Shape;6309;p762"/>
          <p:cNvSpPr txBox="1"/>
          <p:nvPr/>
        </p:nvSpPr>
        <p:spPr>
          <a:xfrm>
            <a:off x="2667000" y="21380"/>
            <a:ext cx="6477000" cy="2123658"/>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err="1">
                <a:solidFill>
                  <a:srgbClr val="FFFFFF"/>
                </a:solidFill>
                <a:latin typeface="Arial" panose="020B0604020202020204" pitchFamily="34" charset="0"/>
                <a:cs typeface="Arial" panose="020B0604020202020204" pitchFamily="34" charset="0"/>
                <a:sym typeface="Arial"/>
              </a:rPr>
              <a:t>然后，耶和华</a:t>
            </a:r>
            <a:r>
              <a:rPr lang="en-US" sz="4400" b="1" dirty="0">
                <a:solidFill>
                  <a:srgbClr val="FFFFFF"/>
                </a:solidFill>
                <a:latin typeface="Arial" panose="020B0604020202020204" pitchFamily="34" charset="0"/>
                <a:cs typeface="Arial" panose="020B0604020202020204" pitchFamily="34" charset="0"/>
                <a:sym typeface="Arial"/>
              </a:rPr>
              <a:t> </a:t>
            </a:r>
            <a:r>
              <a:rPr lang="en-US" sz="4400" b="1" dirty="0" err="1">
                <a:solidFill>
                  <a:srgbClr val="FFFFFF"/>
                </a:solidFill>
                <a:latin typeface="Arial" panose="020B0604020202020204" pitchFamily="34" charset="0"/>
                <a:cs typeface="Arial" panose="020B0604020202020204" pitchFamily="34" charset="0"/>
                <a:sym typeface="Arial"/>
              </a:rPr>
              <a:t>神用从那人身上所取的肋骨，造了一个女人，带她到那人面前</a:t>
            </a:r>
            <a:endParaRPr sz="4400" b="1" dirty="0">
              <a:solidFill>
                <a:srgbClr val="FFFFFF"/>
              </a:solidFill>
              <a:latin typeface="Arial" panose="020B0604020202020204" pitchFamily="34" charset="0"/>
              <a:cs typeface="Arial" panose="020B0604020202020204" pitchFamily="34" charset="0"/>
              <a:sym typeface="Arial"/>
            </a:endParaRPr>
          </a:p>
        </p:txBody>
      </p:sp>
      <p:pic>
        <p:nvPicPr>
          <p:cNvPr id="6310" name="Google Shape;6310;p762"/>
          <p:cNvPicPr preferRelativeResize="0"/>
          <p:nvPr/>
        </p:nvPicPr>
        <p:blipFill rotWithShape="1">
          <a:blip r:embed="rId4">
            <a:alphaModFix/>
          </a:blip>
          <a:srcRect/>
          <a:stretch/>
        </p:blipFill>
        <p:spPr>
          <a:xfrm>
            <a:off x="-533400" y="228600"/>
            <a:ext cx="3175000" cy="3810000"/>
          </a:xfrm>
          <a:prstGeom prst="rect">
            <a:avLst/>
          </a:prstGeom>
          <a:noFill/>
          <a:ln>
            <a:noFill/>
          </a:ln>
        </p:spPr>
      </p:pic>
      <p:sp>
        <p:nvSpPr>
          <p:cNvPr id="6311" name="Google Shape;6311;p762"/>
          <p:cNvSpPr txBox="1"/>
          <p:nvPr/>
        </p:nvSpPr>
        <p:spPr>
          <a:xfrm>
            <a:off x="152400" y="5929251"/>
            <a:ext cx="9144000" cy="92333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dirty="0" err="1">
                <a:solidFill>
                  <a:srgbClr val="00FF00"/>
                </a:solidFill>
                <a:latin typeface="Arial" panose="020B0604020202020204" pitchFamily="34" charset="0"/>
                <a:cs typeface="Arial" panose="020B0604020202020204" pitchFamily="34" charset="0"/>
                <a:sym typeface="Arial"/>
              </a:rPr>
              <a:t>创世纪</a:t>
            </a:r>
            <a:r>
              <a:rPr lang="en-US" sz="5400" b="1" dirty="0">
                <a:solidFill>
                  <a:srgbClr val="00FF00"/>
                </a:solidFill>
                <a:latin typeface="Arial" panose="020B0604020202020204" pitchFamily="34" charset="0"/>
                <a:cs typeface="Arial" panose="020B0604020202020204" pitchFamily="34" charset="0"/>
                <a:sym typeface="Arial"/>
              </a:rPr>
              <a:t> 2:22</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6315"/>
        <p:cNvGrpSpPr/>
        <p:nvPr/>
      </p:nvGrpSpPr>
      <p:grpSpPr>
        <a:xfrm>
          <a:off x="0" y="0"/>
          <a:ext cx="0" cy="0"/>
          <a:chOff x="0" y="0"/>
          <a:chExt cx="0" cy="0"/>
        </a:xfrm>
      </p:grpSpPr>
      <p:pic>
        <p:nvPicPr>
          <p:cNvPr id="6316" name="Google Shape;6316;p763" descr="Jesus Creator-Adam Eve.jpg"/>
          <p:cNvPicPr preferRelativeResize="0"/>
          <p:nvPr/>
        </p:nvPicPr>
        <p:blipFill rotWithShape="1">
          <a:blip r:embed="rId3">
            <a:alphaModFix/>
          </a:blip>
          <a:srcRect/>
          <a:stretch/>
        </p:blipFill>
        <p:spPr>
          <a:xfrm>
            <a:off x="0" y="0"/>
            <a:ext cx="9221788" cy="6858000"/>
          </a:xfrm>
          <a:prstGeom prst="rect">
            <a:avLst/>
          </a:prstGeom>
          <a:noFill/>
          <a:ln>
            <a:noFill/>
          </a:ln>
        </p:spPr>
      </p:pic>
      <p:sp>
        <p:nvSpPr>
          <p:cNvPr id="6317" name="Google Shape;6317;p763"/>
          <p:cNvSpPr txBox="1">
            <a:spLocks noGrp="1"/>
          </p:cNvSpPr>
          <p:nvPr>
            <p:ph type="title" idx="4294967295"/>
          </p:nvPr>
        </p:nvSpPr>
        <p:spPr>
          <a:xfrm>
            <a:off x="4953000" y="3124200"/>
            <a:ext cx="4114800" cy="3581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latin typeface="SimSun"/>
                <a:ea typeface="SimSun"/>
                <a:cs typeface="SimSun"/>
                <a:sym typeface="SimSun"/>
              </a:rPr>
              <a:t>亚当夏娃是藉着耶稣被造的</a:t>
            </a:r>
            <a:br>
              <a:rPr lang="en-US" b="1">
                <a:solidFill>
                  <a:schemeClr val="lt1"/>
                </a:solidFill>
                <a:latin typeface="SimSun"/>
                <a:ea typeface="SimSun"/>
                <a:cs typeface="SimSun"/>
                <a:sym typeface="SimSun"/>
              </a:rPr>
            </a:br>
            <a:r>
              <a:rPr lang="en-US" b="1">
                <a:solidFill>
                  <a:schemeClr val="lt1"/>
                </a:solidFill>
                <a:latin typeface="SimSun"/>
                <a:ea typeface="SimSun"/>
                <a:cs typeface="SimSun"/>
                <a:sym typeface="SimSun"/>
              </a:rPr>
              <a:t>(约 1:3; </a:t>
            </a:r>
            <a:br>
              <a:rPr lang="en-US" b="1">
                <a:solidFill>
                  <a:schemeClr val="lt1"/>
                </a:solidFill>
                <a:latin typeface="SimSun"/>
                <a:ea typeface="SimSun"/>
                <a:cs typeface="SimSun"/>
                <a:sym typeface="SimSun"/>
              </a:rPr>
            </a:br>
            <a:r>
              <a:rPr lang="en-US" b="1">
                <a:solidFill>
                  <a:schemeClr val="lt1"/>
                </a:solidFill>
                <a:latin typeface="SimSun"/>
                <a:ea typeface="SimSun"/>
                <a:cs typeface="SimSun"/>
                <a:sym typeface="SimSun"/>
              </a:rPr>
              <a:t>创 2:21-23)</a:t>
            </a:r>
            <a:endParaRPr b="1">
              <a:solidFill>
                <a:schemeClr val="lt1"/>
              </a:solidFill>
              <a:latin typeface="SimSun"/>
              <a:ea typeface="SimSun"/>
              <a:cs typeface="SimSun"/>
              <a:sym typeface="SimSun"/>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6322"/>
        <p:cNvGrpSpPr/>
        <p:nvPr/>
      </p:nvGrpSpPr>
      <p:grpSpPr>
        <a:xfrm>
          <a:off x="0" y="0"/>
          <a:ext cx="0" cy="0"/>
          <a:chOff x="0" y="0"/>
          <a:chExt cx="0" cy="0"/>
        </a:xfrm>
      </p:grpSpPr>
      <p:pic>
        <p:nvPicPr>
          <p:cNvPr id="6323" name="Google Shape;6323;p764"/>
          <p:cNvPicPr preferRelativeResize="0"/>
          <p:nvPr/>
        </p:nvPicPr>
        <p:blipFill rotWithShape="1">
          <a:blip r:embed="rId3">
            <a:alphaModFix/>
          </a:blip>
          <a:srcRect/>
          <a:stretch/>
        </p:blipFill>
        <p:spPr>
          <a:xfrm>
            <a:off x="17463" y="-2268538"/>
            <a:ext cx="9126537" cy="9126538"/>
          </a:xfrm>
          <a:prstGeom prst="rect">
            <a:avLst/>
          </a:prstGeom>
          <a:noFill/>
          <a:ln>
            <a:noFill/>
          </a:ln>
        </p:spPr>
      </p:pic>
      <p:sp>
        <p:nvSpPr>
          <p:cNvPr id="6324" name="Google Shape;6324;p764"/>
          <p:cNvSpPr txBox="1">
            <a:spLocks noGrp="1"/>
          </p:cNvSpPr>
          <p:nvPr>
            <p:ph type="title"/>
          </p:nvPr>
        </p:nvSpPr>
        <p:spPr>
          <a:xfrm>
            <a:off x="0" y="3200399"/>
            <a:ext cx="9144000" cy="857795"/>
          </a:xfrm>
          <a:prstGeom prst="rect">
            <a:avLst/>
          </a:prstGeom>
          <a:solidFill>
            <a:schemeClr val="dk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err="1">
                <a:solidFill>
                  <a:schemeClr val="lt1"/>
                </a:solidFill>
              </a:rPr>
              <a:t>亚当和夏娃婴儿时的图片</a:t>
            </a:r>
            <a:endParaRPr sz="4000" dirty="0">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6331"/>
        <p:cNvGrpSpPr/>
        <p:nvPr/>
      </p:nvGrpSpPr>
      <p:grpSpPr>
        <a:xfrm>
          <a:off x="0" y="0"/>
          <a:ext cx="0" cy="0"/>
          <a:chOff x="0" y="0"/>
          <a:chExt cx="0" cy="0"/>
        </a:xfrm>
      </p:grpSpPr>
      <p:pic>
        <p:nvPicPr>
          <p:cNvPr id="6332" name="Google Shape;6332;p765" descr="Adam and Eve w serpent"/>
          <p:cNvPicPr preferRelativeResize="0"/>
          <p:nvPr/>
        </p:nvPicPr>
        <p:blipFill rotWithShape="1">
          <a:blip r:embed="rId3">
            <a:alphaModFix/>
          </a:blip>
          <a:srcRect/>
          <a:stretch/>
        </p:blipFill>
        <p:spPr>
          <a:xfrm>
            <a:off x="0" y="0"/>
            <a:ext cx="9245600" cy="7715250"/>
          </a:xfrm>
          <a:prstGeom prst="rect">
            <a:avLst/>
          </a:prstGeom>
          <a:noFill/>
          <a:ln>
            <a:noFill/>
          </a:ln>
        </p:spPr>
      </p:pic>
      <p:sp>
        <p:nvSpPr>
          <p:cNvPr id="6333" name="Google Shape;6333;p765"/>
          <p:cNvSpPr txBox="1">
            <a:spLocks noGrp="1"/>
          </p:cNvSpPr>
          <p:nvPr>
            <p:ph type="title" idx="4294967295"/>
          </p:nvPr>
        </p:nvSpPr>
        <p:spPr>
          <a:xfrm>
            <a:off x="374650" y="1125538"/>
            <a:ext cx="5637213"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dirty="0" err="1">
                <a:solidFill>
                  <a:schemeClr val="lt1"/>
                </a:solidFill>
                <a:latin typeface="Arial" panose="020B0604020202020204" pitchFamily="34" charset="0"/>
                <a:cs typeface="Arial" panose="020B0604020202020204" pitchFamily="34" charset="0"/>
              </a:rPr>
              <a:t>亚当、夏娃和蛇</a:t>
            </a:r>
            <a:endParaRPr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6338"/>
        <p:cNvGrpSpPr/>
        <p:nvPr/>
      </p:nvGrpSpPr>
      <p:grpSpPr>
        <a:xfrm>
          <a:off x="0" y="0"/>
          <a:ext cx="0" cy="0"/>
          <a:chOff x="0" y="0"/>
          <a:chExt cx="0" cy="0"/>
        </a:xfrm>
      </p:grpSpPr>
      <p:sp>
        <p:nvSpPr>
          <p:cNvPr id="6339" name="Google Shape;6339;p7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chemeClr val="lt1"/>
                </a:solidFill>
                <a:sym typeface="Times New Roman"/>
              </a:rPr>
              <a:t>The Image of God</a:t>
            </a:r>
            <a:endParaRPr dirty="0">
              <a:sym typeface="Times New Roman"/>
            </a:endParaRPr>
          </a:p>
        </p:txBody>
      </p:sp>
      <p:pic>
        <p:nvPicPr>
          <p:cNvPr id="6340" name="Google Shape;6340;p766" descr="ImageofGod"/>
          <p:cNvPicPr preferRelativeResize="0"/>
          <p:nvPr/>
        </p:nvPicPr>
        <p:blipFill rotWithShape="1">
          <a:blip r:embed="rId3">
            <a:alphaModFix/>
          </a:blip>
          <a:srcRect/>
          <a:stretch/>
        </p:blipFill>
        <p:spPr>
          <a:xfrm>
            <a:off x="0" y="0"/>
            <a:ext cx="9144000" cy="6819900"/>
          </a:xfrm>
          <a:prstGeom prst="rect">
            <a:avLst/>
          </a:prstGeom>
          <a:noFill/>
          <a:ln>
            <a:noFill/>
          </a:ln>
        </p:spPr>
      </p:pic>
      <p:sp>
        <p:nvSpPr>
          <p:cNvPr id="6341" name="Google Shape;6341;p766"/>
          <p:cNvSpPr txBox="1">
            <a:spLocks noGrp="1"/>
          </p:cNvSpPr>
          <p:nvPr>
            <p:ph type="body" idx="1"/>
          </p:nvPr>
        </p:nvSpPr>
        <p:spPr>
          <a:xfrm>
            <a:off x="2514600" y="1143000"/>
            <a:ext cx="6629400" cy="3276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Times New Roman"/>
              <a:buNone/>
            </a:pPr>
            <a:r>
              <a:rPr lang="en-US" dirty="0" err="1">
                <a:sym typeface="Times New Roman"/>
              </a:rPr>
              <a:t>人类与动物不同之处</a:t>
            </a:r>
            <a:endParaRPr dirty="0">
              <a:sym typeface="Times New Roman"/>
            </a:endParaRPr>
          </a:p>
          <a:p>
            <a:pPr marL="342900" lvl="0" indent="-342900" algn="l" rtl="0">
              <a:spcBef>
                <a:spcPts val="640"/>
              </a:spcBef>
              <a:spcAft>
                <a:spcPts val="0"/>
              </a:spcAft>
              <a:buClr>
                <a:schemeClr val="dk1"/>
              </a:buClr>
              <a:buSzPts val="3200"/>
              <a:buFont typeface="Times New Roman"/>
              <a:buChar char="•"/>
            </a:pPr>
            <a:r>
              <a:rPr lang="en-US" dirty="0" err="1">
                <a:sym typeface="Times New Roman"/>
              </a:rPr>
              <a:t>有权利掌管神所创造的世界</a:t>
            </a:r>
            <a:r>
              <a:rPr lang="en-US" dirty="0">
                <a:sym typeface="Times New Roman"/>
              </a:rPr>
              <a:t>(1:26)</a:t>
            </a:r>
            <a:endParaRPr dirty="0"/>
          </a:p>
          <a:p>
            <a:pPr marL="342900" lvl="0" indent="-342900" algn="l" rtl="0">
              <a:spcBef>
                <a:spcPts val="640"/>
              </a:spcBef>
              <a:spcAft>
                <a:spcPts val="0"/>
              </a:spcAft>
              <a:buClr>
                <a:schemeClr val="dk1"/>
              </a:buClr>
              <a:buSzPts val="3200"/>
              <a:buFont typeface="Times New Roman"/>
              <a:buChar char="•"/>
            </a:pPr>
            <a:r>
              <a:rPr lang="en-US" dirty="0" err="1">
                <a:sym typeface="Times New Roman"/>
              </a:rPr>
              <a:t>人类有尊严</a:t>
            </a:r>
            <a:r>
              <a:rPr lang="en-US" dirty="0">
                <a:sym typeface="Times New Roman"/>
              </a:rPr>
              <a:t>(9:6)</a:t>
            </a:r>
            <a:endParaRPr dirty="0"/>
          </a:p>
          <a:p>
            <a:pPr marL="342900" lvl="0" indent="-342900" algn="l" rtl="0">
              <a:spcBef>
                <a:spcPts val="640"/>
              </a:spcBef>
              <a:spcAft>
                <a:spcPts val="0"/>
              </a:spcAft>
              <a:buClr>
                <a:schemeClr val="dk1"/>
              </a:buClr>
              <a:buSzPts val="3200"/>
              <a:buFont typeface="Times New Roman"/>
              <a:buChar char="•"/>
            </a:pPr>
            <a:r>
              <a:rPr lang="en-US" dirty="0" err="1">
                <a:sym typeface="Times New Roman"/>
              </a:rPr>
              <a:t>人能与神沟通</a:t>
            </a:r>
            <a:r>
              <a:rPr lang="en-US" dirty="0">
                <a:sym typeface="Times New Roman"/>
              </a:rPr>
              <a:t>(2:16ff.)</a:t>
            </a:r>
            <a:endParaRPr dirty="0">
              <a:sym typeface="Times New Roman"/>
            </a:endParaRPr>
          </a:p>
        </p:txBody>
      </p:sp>
      <p:sp>
        <p:nvSpPr>
          <p:cNvPr id="6342" name="Google Shape;6342;p766"/>
          <p:cNvSpPr txBox="1"/>
          <p:nvPr/>
        </p:nvSpPr>
        <p:spPr>
          <a:xfrm>
            <a:off x="-15875" y="639763"/>
            <a:ext cx="2301875" cy="1066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神的形象是什么意思</a:t>
            </a:r>
            <a:r>
              <a:rPr lang="en-US" sz="32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6343" name="Google Shape;6343;p766"/>
          <p:cNvSpPr txBox="1"/>
          <p:nvPr/>
        </p:nvSpPr>
        <p:spPr>
          <a:xfrm>
            <a:off x="8578850" y="76200"/>
            <a:ext cx="488950" cy="457200"/>
          </a:xfrm>
          <a:prstGeom prst="rect">
            <a:avLst/>
          </a:prstGeom>
          <a:noFill/>
          <a:ln>
            <a:noFill/>
          </a:ln>
          <a:effectLst>
            <a:outerShdw dist="38099" dir="2700000" algn="ctr" rotWithShape="0">
              <a:schemeClr val="lt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000000"/>
                </a:solidFill>
                <a:latin typeface="Arial" panose="020B0604020202020204" pitchFamily="34" charset="0"/>
                <a:ea typeface="Times New Roman"/>
                <a:cs typeface="Arial" panose="020B0604020202020204" pitchFamily="34" charset="0"/>
                <a:sym typeface="Times New Roman"/>
              </a:rPr>
              <a:t>35</a:t>
            </a:r>
            <a:endParaRPr b="1" dirty="0">
              <a:latin typeface="Arial" panose="020B0604020202020204" pitchFamily="34" charset="0"/>
              <a:cs typeface="Arial" panose="020B0604020202020204" pitchFamily="34" charset="0"/>
            </a:endParaRPr>
          </a:p>
        </p:txBody>
      </p:sp>
      <p:sp>
        <p:nvSpPr>
          <p:cNvPr id="6344" name="Google Shape;6344;p766"/>
          <p:cNvSpPr txBox="1"/>
          <p:nvPr/>
        </p:nvSpPr>
        <p:spPr>
          <a:xfrm>
            <a:off x="2514600" y="4114800"/>
            <a:ext cx="6629400" cy="179705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5400" b="1" dirty="0" err="1">
                <a:solidFill>
                  <a:srgbClr val="800000"/>
                </a:solidFill>
                <a:latin typeface="Arial" panose="020B0604020202020204" pitchFamily="34" charset="0"/>
                <a:ea typeface="Times New Roman"/>
                <a:cs typeface="Arial" panose="020B0604020202020204" pitchFamily="34" charset="0"/>
                <a:sym typeface="Times New Roman"/>
              </a:rPr>
              <a:t>神的形象</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41">
                                            <p:txEl>
                                              <p:pRg st="0" end="0"/>
                                            </p:txEl>
                                          </p:spTgt>
                                        </p:tgtEl>
                                        <p:attrNameLst>
                                          <p:attrName>style.visibility</p:attrName>
                                        </p:attrNameLst>
                                      </p:cBhvr>
                                      <p:to>
                                        <p:strVal val="visible"/>
                                      </p:to>
                                    </p:set>
                                    <p:animEffect transition="in" filter="fade">
                                      <p:cBhvr>
                                        <p:cTn id="7" dur="1000"/>
                                        <p:tgtEl>
                                          <p:spTgt spid="6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41">
                                            <p:txEl>
                                              <p:pRg st="1" end="1"/>
                                            </p:txEl>
                                          </p:spTgt>
                                        </p:tgtEl>
                                        <p:attrNameLst>
                                          <p:attrName>style.visibility</p:attrName>
                                        </p:attrNameLst>
                                      </p:cBhvr>
                                      <p:to>
                                        <p:strVal val="visible"/>
                                      </p:to>
                                    </p:set>
                                    <p:animEffect transition="in" filter="fade">
                                      <p:cBhvr>
                                        <p:cTn id="12" dur="1000"/>
                                        <p:tgtEl>
                                          <p:spTgt spid="63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41">
                                            <p:txEl>
                                              <p:pRg st="2" end="2"/>
                                            </p:txEl>
                                          </p:spTgt>
                                        </p:tgtEl>
                                        <p:attrNameLst>
                                          <p:attrName>style.visibility</p:attrName>
                                        </p:attrNameLst>
                                      </p:cBhvr>
                                      <p:to>
                                        <p:strVal val="visible"/>
                                      </p:to>
                                    </p:set>
                                    <p:animEffect transition="in" filter="fade">
                                      <p:cBhvr>
                                        <p:cTn id="17" dur="1000"/>
                                        <p:tgtEl>
                                          <p:spTgt spid="63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41">
                                            <p:txEl>
                                              <p:pRg st="3" end="3"/>
                                            </p:txEl>
                                          </p:spTgt>
                                        </p:tgtEl>
                                        <p:attrNameLst>
                                          <p:attrName>style.visibility</p:attrName>
                                        </p:attrNameLst>
                                      </p:cBhvr>
                                      <p:to>
                                        <p:strVal val="visible"/>
                                      </p:to>
                                    </p:set>
                                    <p:animEffect transition="in" filter="fade">
                                      <p:cBhvr>
                                        <p:cTn id="22" dur="1000"/>
                                        <p:tgtEl>
                                          <p:spTgt spid="63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44">
                                            <p:txEl>
                                              <p:pRg st="0" end="0"/>
                                            </p:txEl>
                                          </p:spTgt>
                                        </p:tgtEl>
                                        <p:attrNameLst>
                                          <p:attrName>style.visibility</p:attrName>
                                        </p:attrNameLst>
                                      </p:cBhvr>
                                      <p:to>
                                        <p:strVal val="visible"/>
                                      </p:to>
                                    </p:set>
                                    <p:animEffect transition="in" filter="fade">
                                      <p:cBhvr>
                                        <p:cTn id="27" dur="1000"/>
                                        <p:tgtEl>
                                          <p:spTgt spid="63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6349"/>
        <p:cNvGrpSpPr/>
        <p:nvPr/>
      </p:nvGrpSpPr>
      <p:grpSpPr>
        <a:xfrm>
          <a:off x="0" y="0"/>
          <a:ext cx="0" cy="0"/>
          <a:chOff x="0" y="0"/>
          <a:chExt cx="0" cy="0"/>
        </a:xfrm>
      </p:grpSpPr>
      <p:sp>
        <p:nvSpPr>
          <p:cNvPr id="6350" name="Google Shape;6350;p767"/>
          <p:cNvSpPr txBox="1">
            <a:spLocks noGrp="1"/>
          </p:cNvSpPr>
          <p:nvPr>
            <p:ph type="title"/>
          </p:nvPr>
        </p:nvSpPr>
        <p:spPr>
          <a:xfrm>
            <a:off x="457200" y="19050"/>
            <a:ext cx="8229600" cy="12573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a:solidFill>
                  <a:schemeClr val="dk1"/>
                </a:solidFill>
              </a:rPr>
              <a:t>Gen 3:20 &amp; 1 Cor 15:45 NAS</a:t>
            </a:r>
            <a:endParaRPr dirty="0"/>
          </a:p>
        </p:txBody>
      </p:sp>
      <p:pic>
        <p:nvPicPr>
          <p:cNvPr id="6351" name="Google Shape;6351;p767" descr="Scripture Background"/>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352" name="Google Shape;6352;p767"/>
          <p:cNvSpPr txBox="1"/>
          <p:nvPr/>
        </p:nvSpPr>
        <p:spPr>
          <a:xfrm>
            <a:off x="251520" y="1052736"/>
            <a:ext cx="3873624" cy="193899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FF"/>
                </a:solidFill>
                <a:latin typeface="Arial" panose="020B0604020202020204" pitchFamily="34" charset="0"/>
                <a:cs typeface="Arial" panose="020B0604020202020204" pitchFamily="34" charset="0"/>
                <a:sym typeface="Arial"/>
              </a:rPr>
              <a:t>亚当给他的妻子起名叫夏娃，因为她是众生之母</a:t>
            </a:r>
            <a:endParaRPr sz="4000" b="1" dirty="0">
              <a:solidFill>
                <a:srgbClr val="FFFFFF"/>
              </a:solidFill>
              <a:latin typeface="Arial" panose="020B0604020202020204" pitchFamily="34" charset="0"/>
              <a:cs typeface="Arial" panose="020B0604020202020204" pitchFamily="34" charset="0"/>
              <a:sym typeface="Arial"/>
            </a:endParaRPr>
          </a:p>
        </p:txBody>
      </p:sp>
      <p:sp>
        <p:nvSpPr>
          <p:cNvPr id="6353" name="Google Shape;6353;p767"/>
          <p:cNvSpPr txBox="1"/>
          <p:nvPr/>
        </p:nvSpPr>
        <p:spPr>
          <a:xfrm>
            <a:off x="914400" y="106680"/>
            <a:ext cx="7239000" cy="92333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dirty="0" err="1">
                <a:solidFill>
                  <a:srgbClr val="00FF00"/>
                </a:solidFill>
                <a:latin typeface="Arial" panose="020B0604020202020204" pitchFamily="34" charset="0"/>
                <a:cs typeface="Arial" panose="020B0604020202020204" pitchFamily="34" charset="0"/>
                <a:sym typeface="Arial"/>
              </a:rPr>
              <a:t>创世纪</a:t>
            </a:r>
            <a:r>
              <a:rPr lang="en-US" sz="5400" b="1" dirty="0">
                <a:solidFill>
                  <a:srgbClr val="00FF00"/>
                </a:solidFill>
                <a:latin typeface="Arial" panose="020B0604020202020204" pitchFamily="34" charset="0"/>
                <a:cs typeface="Arial" panose="020B0604020202020204" pitchFamily="34" charset="0"/>
                <a:sym typeface="Arial"/>
              </a:rPr>
              <a:t> 3:20 </a:t>
            </a:r>
            <a:r>
              <a:rPr lang="en-US" sz="4400" b="1" dirty="0">
                <a:solidFill>
                  <a:srgbClr val="00FF00"/>
                </a:solidFill>
                <a:latin typeface="Arial" panose="020B0604020202020204" pitchFamily="34" charset="0"/>
                <a:cs typeface="Arial" panose="020B0604020202020204" pitchFamily="34" charset="0"/>
                <a:sym typeface="Arial"/>
              </a:rPr>
              <a:t>CNV </a:t>
            </a:r>
            <a:endParaRPr sz="5400" b="1" dirty="0">
              <a:solidFill>
                <a:srgbClr val="00FF00"/>
              </a:solidFill>
              <a:latin typeface="Arial" panose="020B0604020202020204" pitchFamily="34" charset="0"/>
              <a:cs typeface="Arial" panose="020B0604020202020204" pitchFamily="34" charset="0"/>
              <a:sym typeface="Arial"/>
            </a:endParaRPr>
          </a:p>
        </p:txBody>
      </p:sp>
      <p:sp>
        <p:nvSpPr>
          <p:cNvPr id="6354" name="Google Shape;6354;p767"/>
          <p:cNvSpPr txBox="1"/>
          <p:nvPr/>
        </p:nvSpPr>
        <p:spPr>
          <a:xfrm>
            <a:off x="914400" y="3039507"/>
            <a:ext cx="7239000" cy="92333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dirty="0">
                <a:solidFill>
                  <a:srgbClr val="00FF00"/>
                </a:solidFill>
                <a:latin typeface="Arial" panose="020B0604020202020204" pitchFamily="34" charset="0"/>
                <a:cs typeface="Arial" panose="020B0604020202020204" pitchFamily="34" charset="0"/>
                <a:sym typeface="Arial"/>
              </a:rPr>
              <a:t>1 </a:t>
            </a:r>
            <a:r>
              <a:rPr lang="en-US" sz="5400" b="1" dirty="0" err="1">
                <a:solidFill>
                  <a:srgbClr val="00FF00"/>
                </a:solidFill>
                <a:latin typeface="Arial" panose="020B0604020202020204" pitchFamily="34" charset="0"/>
                <a:cs typeface="Arial" panose="020B0604020202020204" pitchFamily="34" charset="0"/>
                <a:sym typeface="Arial"/>
              </a:rPr>
              <a:t>哥林多前书</a:t>
            </a:r>
            <a:r>
              <a:rPr lang="en-US" sz="5400" b="1" dirty="0">
                <a:solidFill>
                  <a:srgbClr val="00FF00"/>
                </a:solidFill>
                <a:latin typeface="Arial" panose="020B0604020202020204" pitchFamily="34" charset="0"/>
                <a:cs typeface="Arial" panose="020B0604020202020204" pitchFamily="34" charset="0"/>
                <a:sym typeface="Arial"/>
              </a:rPr>
              <a:t> 15:45</a:t>
            </a:r>
            <a:endParaRPr b="1" dirty="0">
              <a:latin typeface="Arial" panose="020B0604020202020204" pitchFamily="34" charset="0"/>
              <a:cs typeface="Arial" panose="020B0604020202020204" pitchFamily="34" charset="0"/>
            </a:endParaRPr>
          </a:p>
        </p:txBody>
      </p:sp>
      <p:sp>
        <p:nvSpPr>
          <p:cNvPr id="6355" name="Google Shape;6355;p767"/>
          <p:cNvSpPr txBox="1"/>
          <p:nvPr/>
        </p:nvSpPr>
        <p:spPr>
          <a:xfrm>
            <a:off x="914400" y="3945731"/>
            <a:ext cx="7315200" cy="1323439"/>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FF"/>
                </a:solidFill>
                <a:latin typeface="Arial" panose="020B0604020202020204" pitchFamily="34" charset="0"/>
                <a:cs typeface="Arial" panose="020B0604020202020204" pitchFamily="34" charset="0"/>
                <a:sym typeface="Arial"/>
              </a:rPr>
              <a:t>經上也是這樣記著說</a:t>
            </a: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err="1">
                <a:solidFill>
                  <a:srgbClr val="FFFFFF"/>
                </a:solidFill>
                <a:latin typeface="Arial" panose="020B0604020202020204" pitchFamily="34" charset="0"/>
                <a:cs typeface="Arial" panose="020B0604020202020204" pitchFamily="34" charset="0"/>
                <a:sym typeface="Arial"/>
              </a:rPr>
              <a:t>第一個人亞當成了有生命的活人</a:t>
            </a:r>
            <a:endParaRPr sz="4000" b="1" dirty="0">
              <a:solidFill>
                <a:srgbClr val="FFFFFF"/>
              </a:solidFill>
              <a:latin typeface="Arial" panose="020B0604020202020204" pitchFamily="34" charset="0"/>
              <a:cs typeface="Arial" panose="020B0604020202020204" pitchFamily="34" charset="0"/>
              <a:sym typeface="Arial"/>
            </a:endParaRPr>
          </a:p>
        </p:txBody>
      </p:sp>
      <p:pic>
        <p:nvPicPr>
          <p:cNvPr id="6356" name="Google Shape;6356;p767"/>
          <p:cNvPicPr preferRelativeResize="0"/>
          <p:nvPr/>
        </p:nvPicPr>
        <p:blipFill rotWithShape="1">
          <a:blip r:embed="rId4">
            <a:alphaModFix/>
          </a:blip>
          <a:srcRect/>
          <a:stretch/>
        </p:blipFill>
        <p:spPr>
          <a:xfrm>
            <a:off x="10012" y="5292090"/>
            <a:ext cx="9144000" cy="1565910"/>
          </a:xfrm>
          <a:prstGeom prst="rect">
            <a:avLst/>
          </a:prstGeom>
          <a:noFill/>
          <a:ln>
            <a:noFill/>
          </a:ln>
        </p:spPr>
      </p:pic>
      <p:sp>
        <p:nvSpPr>
          <p:cNvPr id="6357" name="Google Shape;6357;p767"/>
          <p:cNvSpPr txBox="1"/>
          <p:nvPr/>
        </p:nvSpPr>
        <p:spPr>
          <a:xfrm>
            <a:off x="4644008" y="1052736"/>
            <a:ext cx="3873624" cy="193899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FF"/>
                </a:solidFill>
                <a:latin typeface="Arial" panose="020B0604020202020204" pitchFamily="34" charset="0"/>
                <a:cs typeface="Arial" panose="020B0604020202020204" pitchFamily="34" charset="0"/>
                <a:sym typeface="Arial"/>
              </a:rPr>
              <a:t>亞當給他的妻子起名叫夏娃，因為她是眾生之母</a:t>
            </a:r>
            <a:endParaRPr sz="40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6362"/>
        <p:cNvGrpSpPr/>
        <p:nvPr/>
      </p:nvGrpSpPr>
      <p:grpSpPr>
        <a:xfrm>
          <a:off x="0" y="0"/>
          <a:ext cx="0" cy="0"/>
          <a:chOff x="0" y="0"/>
          <a:chExt cx="0" cy="0"/>
        </a:xfrm>
      </p:grpSpPr>
      <p:sp>
        <p:nvSpPr>
          <p:cNvPr id="6363" name="Google Shape;6363;p768"/>
          <p:cNvSpPr/>
          <p:nvPr/>
        </p:nvSpPr>
        <p:spPr>
          <a:xfrm>
            <a:off x="0" y="0"/>
            <a:ext cx="9144000" cy="6858000"/>
          </a:xfrm>
          <a:prstGeom prst="rect">
            <a:avLst/>
          </a:prstGeom>
          <a:gradFill>
            <a:gsLst>
              <a:gs pos="0">
                <a:srgbClr val="FF3300"/>
              </a:gs>
              <a:gs pos="100000">
                <a:schemeClr val="accent2"/>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364" name="Google Shape;6364;p768"/>
          <p:cNvSpPr/>
          <p:nvPr/>
        </p:nvSpPr>
        <p:spPr>
          <a:xfrm>
            <a:off x="1981200" y="1524000"/>
            <a:ext cx="4953000" cy="3886200"/>
          </a:xfrm>
          <a:prstGeom prst="triangle">
            <a:avLst>
              <a:gd name="adj" fmla="val 50000"/>
            </a:avLst>
          </a:prstGeom>
          <a:gradFill>
            <a:gsLst>
              <a:gs pos="0">
                <a:srgbClr val="FFFF00"/>
              </a:gs>
              <a:gs pos="100000">
                <a:srgbClr val="A8A800"/>
              </a:gs>
            </a:gsLst>
            <a:path path="circle">
              <a:fillToRect l="50000" t="50000" r="50000" b="50000"/>
            </a:path>
            <a:tileRect/>
          </a:gradFill>
          <a:ln w="9525" cap="flat" cmpd="sng">
            <a:solidFill>
              <a:srgbClr val="FF0000"/>
            </a:solidFill>
            <a:prstDash val="solid"/>
            <a:miter lim="800000"/>
            <a:headEnd type="none" w="sm" len="sm"/>
            <a:tailEnd type="none" w="sm" len="sm"/>
          </a:ln>
          <a:effectLst>
            <a:outerShdw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6365" name="Google Shape;6365;p768"/>
          <p:cNvSpPr txBox="1"/>
          <p:nvPr/>
        </p:nvSpPr>
        <p:spPr>
          <a:xfrm>
            <a:off x="762000" y="2362200"/>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知</a:t>
            </a:r>
            <a:endParaRPr b="1" dirty="0">
              <a:latin typeface="Arial" panose="020B0604020202020204" pitchFamily="34" charset="0"/>
              <a:cs typeface="Arial" panose="020B0604020202020204" pitchFamily="34" charset="0"/>
            </a:endParaRPr>
          </a:p>
        </p:txBody>
      </p:sp>
      <p:sp>
        <p:nvSpPr>
          <p:cNvPr id="6366" name="Google Shape;6366;p768"/>
          <p:cNvSpPr txBox="1"/>
          <p:nvPr/>
        </p:nvSpPr>
        <p:spPr>
          <a:xfrm>
            <a:off x="5867400" y="2362200"/>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爱</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6367" name="Google Shape;6367;p768"/>
          <p:cNvSpPr txBox="1"/>
          <p:nvPr/>
        </p:nvSpPr>
        <p:spPr>
          <a:xfrm>
            <a:off x="3238500" y="6003925"/>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顺服</a:t>
            </a:r>
            <a:endParaRPr b="1" dirty="0">
              <a:latin typeface="Arial" panose="020B0604020202020204" pitchFamily="34" charset="0"/>
              <a:cs typeface="Arial" panose="020B0604020202020204" pitchFamily="34" charset="0"/>
            </a:endParaRPr>
          </a:p>
        </p:txBody>
      </p:sp>
      <p:sp>
        <p:nvSpPr>
          <p:cNvPr id="6368" name="Google Shape;6368;p768"/>
          <p:cNvSpPr txBox="1"/>
          <p:nvPr/>
        </p:nvSpPr>
        <p:spPr>
          <a:xfrm>
            <a:off x="5715000" y="3032125"/>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情感</a:t>
            </a:r>
            <a:endParaRPr b="1" dirty="0">
              <a:latin typeface="Arial" panose="020B0604020202020204" pitchFamily="34" charset="0"/>
              <a:cs typeface="Arial" panose="020B0604020202020204" pitchFamily="34" charset="0"/>
            </a:endParaRPr>
          </a:p>
        </p:txBody>
      </p:sp>
      <p:sp>
        <p:nvSpPr>
          <p:cNvPr id="6369" name="Google Shape;6369;p768"/>
          <p:cNvSpPr txBox="1"/>
          <p:nvPr/>
        </p:nvSpPr>
        <p:spPr>
          <a:xfrm>
            <a:off x="3048000" y="5334000"/>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意志</a:t>
            </a:r>
            <a:endParaRPr b="1" dirty="0">
              <a:latin typeface="Arial" panose="020B0604020202020204" pitchFamily="34" charset="0"/>
              <a:cs typeface="Arial" panose="020B0604020202020204" pitchFamily="34" charset="0"/>
            </a:endParaRPr>
          </a:p>
        </p:txBody>
      </p:sp>
      <p:sp>
        <p:nvSpPr>
          <p:cNvPr id="6370" name="Google Shape;6370;p768"/>
          <p:cNvSpPr txBox="1"/>
          <p:nvPr/>
        </p:nvSpPr>
        <p:spPr>
          <a:xfrm>
            <a:off x="609600" y="3032125"/>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理性</a:t>
            </a:r>
            <a:endParaRPr b="1" dirty="0">
              <a:latin typeface="Arial" panose="020B0604020202020204" pitchFamily="34" charset="0"/>
              <a:cs typeface="Arial" panose="020B0604020202020204" pitchFamily="34" charset="0"/>
            </a:endParaRPr>
          </a:p>
        </p:txBody>
      </p:sp>
      <p:sp>
        <p:nvSpPr>
          <p:cNvPr id="6371" name="Google Shape;6371;p768"/>
          <p:cNvSpPr txBox="1"/>
          <p:nvPr/>
        </p:nvSpPr>
        <p:spPr>
          <a:xfrm>
            <a:off x="4876800" y="6278563"/>
            <a:ext cx="4267200" cy="579437"/>
          </a:xfrm>
          <a:prstGeom prst="rect">
            <a:avLst/>
          </a:prstGeom>
          <a:noFill/>
          <a:ln>
            <a:noFill/>
          </a:ln>
          <a:effectLst>
            <a:outerShdw dist="29783" dir="1514402"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a:solidFill>
                  <a:srgbClr val="FFFFFF"/>
                </a:solidFill>
                <a:latin typeface="Arial" panose="020B0604020202020204" pitchFamily="34" charset="0"/>
                <a:ea typeface="Times New Roman"/>
                <a:cs typeface="Arial" panose="020B0604020202020204" pitchFamily="34" charset="0"/>
                <a:sym typeface="Times New Roman"/>
              </a:rPr>
              <a:t>创1:27</a:t>
            </a:r>
            <a:endParaRPr sz="32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6372" name="Google Shape;6372;p768"/>
          <p:cNvSpPr txBox="1"/>
          <p:nvPr/>
        </p:nvSpPr>
        <p:spPr>
          <a:xfrm>
            <a:off x="3200400" y="2819400"/>
            <a:ext cx="2514600" cy="1616075"/>
          </a:xfrm>
          <a:prstGeom prst="rect">
            <a:avLst/>
          </a:prstGeom>
          <a:noFill/>
          <a:ln>
            <a:noFill/>
          </a:ln>
          <a:effectLst>
            <a:outerShdw dist="38099" dir="2700000" algn="ctr" rotWithShape="0">
              <a:schemeClr val="lt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0000"/>
                </a:solidFill>
                <a:latin typeface="Arial" panose="020B0604020202020204" pitchFamily="34" charset="0"/>
                <a:ea typeface="Times New Roman"/>
                <a:cs typeface="Arial" panose="020B0604020202020204" pitchFamily="34" charset="0"/>
                <a:sym typeface="Times New Roman"/>
              </a:rPr>
              <a:t>人与神</a:t>
            </a:r>
            <a:endParaRPr sz="4000" b="1" dirty="0">
              <a:solidFill>
                <a:srgbClr val="FF0000"/>
              </a:solidFill>
              <a:latin typeface="Arial" panose="020B0604020202020204" pitchFamily="34" charset="0"/>
              <a:ea typeface="Times New Roman"/>
              <a:cs typeface="Arial" panose="020B0604020202020204" pitchFamily="34" charset="0"/>
              <a:sym typeface="Times New Roman"/>
            </a:endParaRPr>
          </a:p>
          <a:p>
            <a:pPr marL="0" marR="0" lvl="0" indent="0" algn="ctr" rtl="0">
              <a:spcBef>
                <a:spcPts val="2000"/>
              </a:spcBef>
              <a:spcAft>
                <a:spcPts val="0"/>
              </a:spcAft>
              <a:buNone/>
            </a:pPr>
            <a:r>
              <a:rPr lang="en-US" sz="4000" b="1" dirty="0" err="1">
                <a:solidFill>
                  <a:srgbClr val="FF0000"/>
                </a:solidFill>
                <a:latin typeface="Arial" panose="020B0604020202020204" pitchFamily="34" charset="0"/>
                <a:ea typeface="Times New Roman"/>
                <a:cs typeface="Arial" panose="020B0604020202020204" pitchFamily="34" charset="0"/>
                <a:sym typeface="Times New Roman"/>
              </a:rPr>
              <a:t>一同管理</a:t>
            </a:r>
            <a:endParaRPr b="1" dirty="0">
              <a:latin typeface="Arial" panose="020B0604020202020204" pitchFamily="34" charset="0"/>
              <a:cs typeface="Arial" panose="020B0604020202020204" pitchFamily="34" charset="0"/>
            </a:endParaRPr>
          </a:p>
        </p:txBody>
      </p:sp>
      <p:sp>
        <p:nvSpPr>
          <p:cNvPr id="6373" name="Google Shape;6373;p768"/>
          <p:cNvSpPr txBox="1"/>
          <p:nvPr/>
        </p:nvSpPr>
        <p:spPr>
          <a:xfrm>
            <a:off x="242888" y="992188"/>
            <a:ext cx="8748712" cy="946150"/>
          </a:xfrm>
          <a:prstGeom prst="rect">
            <a:avLst/>
          </a:prstGeom>
          <a:noFill/>
          <a:ln>
            <a:noFill/>
          </a:ln>
          <a:effectLst>
            <a:outerShdw dist="38099"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FFFFFF"/>
                </a:solidFill>
                <a:latin typeface="Arial" panose="020B0604020202020204" pitchFamily="34" charset="0"/>
                <a:ea typeface="Times New Roman"/>
                <a:cs typeface="Arial" panose="020B0604020202020204" pitchFamily="34" charset="0"/>
                <a:sym typeface="Times New Roman"/>
              </a:rPr>
              <a:t>远古的君王把他们的画像</a:t>
            </a:r>
            <a:r>
              <a:rPr lang="en-US" sz="2800" b="1" dirty="0">
                <a:solidFill>
                  <a:srgbClr val="FFFFFF"/>
                </a:solidFill>
                <a:latin typeface="Arial" panose="020B0604020202020204" pitchFamily="34" charset="0"/>
                <a:ea typeface="Times New Roman"/>
                <a:cs typeface="Arial" panose="020B0604020202020204" pitchFamily="34" charset="0"/>
                <a:sym typeface="Times New Roman"/>
              </a:rPr>
              <a:t>/</a:t>
            </a:r>
            <a:r>
              <a:rPr lang="en-US" sz="2800" b="1" dirty="0" err="1">
                <a:solidFill>
                  <a:srgbClr val="FFFFFF"/>
                </a:solidFill>
                <a:latin typeface="Arial" panose="020B0604020202020204" pitchFamily="34" charset="0"/>
                <a:ea typeface="Times New Roman"/>
                <a:cs typeface="Arial" panose="020B0604020202020204" pitchFamily="34" charset="0"/>
                <a:sym typeface="Times New Roman"/>
              </a:rPr>
              <a:t>雕像放置于帝国的四极用以象征自己的主权，神也是一样</a:t>
            </a:r>
            <a:endParaRPr sz="28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6374" name="Google Shape;6374;p768"/>
          <p:cNvSpPr txBox="1">
            <a:spLocks noGrp="1"/>
          </p:cNvSpPr>
          <p:nvPr>
            <p:ph type="title" idx="4294967295"/>
          </p:nvPr>
        </p:nvSpPr>
        <p:spPr>
          <a:xfrm>
            <a:off x="304800" y="152400"/>
            <a:ext cx="7772400" cy="9239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US" sz="5400" b="1" dirty="0" err="1">
                <a:solidFill>
                  <a:srgbClr val="00FFFF"/>
                </a:solidFill>
                <a:latin typeface="Arial" panose="020B0604020202020204" pitchFamily="34" charset="0"/>
                <a:cs typeface="Arial" panose="020B0604020202020204" pitchFamily="34" charset="0"/>
                <a:sym typeface="Times New Roman"/>
              </a:rPr>
              <a:t>神的形象</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6370"/>
                                        </p:tgtEl>
                                        <p:attrNameLst>
                                          <p:attrName>style.visibility</p:attrName>
                                        </p:attrNameLst>
                                      </p:cBhvr>
                                      <p:to>
                                        <p:strVal val="visible"/>
                                      </p:to>
                                    </p:set>
                                    <p:animEffect transition="in" filter="fade">
                                      <p:cBhvr>
                                        <p:cTn id="7" dur="500"/>
                                        <p:tgtEl>
                                          <p:spTgt spid="6370"/>
                                        </p:tgtEl>
                                      </p:cBhvr>
                                    </p:animEffect>
                                  </p:childTnLst>
                                </p:cTn>
                              </p:par>
                            </p:childTnLst>
                          </p:cTn>
                        </p:par>
                        <p:par>
                          <p:cTn id="8" fill="hold">
                            <p:stCondLst>
                              <p:cond delay="500"/>
                            </p:stCondLst>
                            <p:childTnLst>
                              <p:par>
                                <p:cTn id="9" presetID="10" presetClass="entr" presetSubtype="0" fill="hold" nodeType="afterEffect">
                                  <p:stCondLst>
                                    <p:cond delay="5000"/>
                                  </p:stCondLst>
                                  <p:childTnLst>
                                    <p:set>
                                      <p:cBhvr>
                                        <p:cTn id="10" dur="1" fill="hold">
                                          <p:stCondLst>
                                            <p:cond delay="0"/>
                                          </p:stCondLst>
                                        </p:cTn>
                                        <p:tgtEl>
                                          <p:spTgt spid="6365"/>
                                        </p:tgtEl>
                                        <p:attrNameLst>
                                          <p:attrName>style.visibility</p:attrName>
                                        </p:attrNameLst>
                                      </p:cBhvr>
                                      <p:to>
                                        <p:strVal val="visible"/>
                                      </p:to>
                                    </p:set>
                                    <p:animEffect transition="in" filter="fade">
                                      <p:cBhvr>
                                        <p:cTn id="11" dur="500"/>
                                        <p:tgtEl>
                                          <p:spTgt spid="6365"/>
                                        </p:tgtEl>
                                      </p:cBhvr>
                                    </p:animEffect>
                                  </p:childTnLst>
                                </p:cTn>
                              </p:par>
                            </p:childTnLst>
                          </p:cTn>
                        </p:par>
                        <p:par>
                          <p:cTn id="12" fill="hold">
                            <p:stCondLst>
                              <p:cond delay="1000"/>
                            </p:stCondLst>
                            <p:childTnLst>
                              <p:par>
                                <p:cTn id="13" presetID="10" presetClass="entr" presetSubtype="0" fill="hold" nodeType="afterEffect">
                                  <p:stCondLst>
                                    <p:cond delay="3000"/>
                                  </p:stCondLst>
                                  <p:childTnLst>
                                    <p:set>
                                      <p:cBhvr>
                                        <p:cTn id="14" dur="1" fill="hold">
                                          <p:stCondLst>
                                            <p:cond delay="0"/>
                                          </p:stCondLst>
                                        </p:cTn>
                                        <p:tgtEl>
                                          <p:spTgt spid="6368"/>
                                        </p:tgtEl>
                                        <p:attrNameLst>
                                          <p:attrName>style.visibility</p:attrName>
                                        </p:attrNameLst>
                                      </p:cBhvr>
                                      <p:to>
                                        <p:strVal val="visible"/>
                                      </p:to>
                                    </p:set>
                                    <p:animEffect transition="in" filter="fade">
                                      <p:cBhvr>
                                        <p:cTn id="15" dur="500"/>
                                        <p:tgtEl>
                                          <p:spTgt spid="6368"/>
                                        </p:tgtEl>
                                      </p:cBhvr>
                                    </p:animEffect>
                                  </p:childTnLst>
                                </p:cTn>
                              </p:par>
                            </p:childTnLst>
                          </p:cTn>
                        </p:par>
                        <p:par>
                          <p:cTn id="16" fill="hold">
                            <p:stCondLst>
                              <p:cond delay="1500"/>
                            </p:stCondLst>
                            <p:childTnLst>
                              <p:par>
                                <p:cTn id="17" presetID="10" presetClass="entr" presetSubtype="0" fill="hold" nodeType="afterEffect">
                                  <p:stCondLst>
                                    <p:cond delay="2000"/>
                                  </p:stCondLst>
                                  <p:childTnLst>
                                    <p:set>
                                      <p:cBhvr>
                                        <p:cTn id="18" dur="1" fill="hold">
                                          <p:stCondLst>
                                            <p:cond delay="0"/>
                                          </p:stCondLst>
                                        </p:cTn>
                                        <p:tgtEl>
                                          <p:spTgt spid="6366"/>
                                        </p:tgtEl>
                                        <p:attrNameLst>
                                          <p:attrName>style.visibility</p:attrName>
                                        </p:attrNameLst>
                                      </p:cBhvr>
                                      <p:to>
                                        <p:strVal val="visible"/>
                                      </p:to>
                                    </p:set>
                                    <p:animEffect transition="in" filter="fade">
                                      <p:cBhvr>
                                        <p:cTn id="19" dur="500"/>
                                        <p:tgtEl>
                                          <p:spTgt spid="6366"/>
                                        </p:tgtEl>
                                      </p:cBhvr>
                                    </p:animEffect>
                                  </p:childTnLst>
                                </p:cTn>
                              </p:par>
                            </p:childTnLst>
                          </p:cTn>
                        </p:par>
                        <p:par>
                          <p:cTn id="20" fill="hold">
                            <p:stCondLst>
                              <p:cond delay="2000"/>
                            </p:stCondLst>
                            <p:childTnLst>
                              <p:par>
                                <p:cTn id="21" presetID="10" presetClass="entr" presetSubtype="0" fill="hold" nodeType="afterEffect">
                                  <p:stCondLst>
                                    <p:cond delay="3000"/>
                                  </p:stCondLst>
                                  <p:childTnLst>
                                    <p:set>
                                      <p:cBhvr>
                                        <p:cTn id="22" dur="1" fill="hold">
                                          <p:stCondLst>
                                            <p:cond delay="0"/>
                                          </p:stCondLst>
                                        </p:cTn>
                                        <p:tgtEl>
                                          <p:spTgt spid="6369"/>
                                        </p:tgtEl>
                                        <p:attrNameLst>
                                          <p:attrName>style.visibility</p:attrName>
                                        </p:attrNameLst>
                                      </p:cBhvr>
                                      <p:to>
                                        <p:strVal val="visible"/>
                                      </p:to>
                                    </p:set>
                                    <p:animEffect transition="in" filter="fade">
                                      <p:cBhvr>
                                        <p:cTn id="23" dur="500"/>
                                        <p:tgtEl>
                                          <p:spTgt spid="6369"/>
                                        </p:tgtEl>
                                      </p:cBhvr>
                                    </p:animEffect>
                                  </p:childTnLst>
                                </p:cTn>
                              </p:par>
                            </p:childTnLst>
                          </p:cTn>
                        </p:par>
                        <p:par>
                          <p:cTn id="24" fill="hold">
                            <p:stCondLst>
                              <p:cond delay="2500"/>
                            </p:stCondLst>
                            <p:childTnLst>
                              <p:par>
                                <p:cTn id="25" presetID="10" presetClass="entr" presetSubtype="0" fill="hold" nodeType="afterEffect">
                                  <p:stCondLst>
                                    <p:cond delay="2000"/>
                                  </p:stCondLst>
                                  <p:childTnLst>
                                    <p:set>
                                      <p:cBhvr>
                                        <p:cTn id="26" dur="1" fill="hold">
                                          <p:stCondLst>
                                            <p:cond delay="0"/>
                                          </p:stCondLst>
                                        </p:cTn>
                                        <p:tgtEl>
                                          <p:spTgt spid="6367"/>
                                        </p:tgtEl>
                                        <p:attrNameLst>
                                          <p:attrName>style.visibility</p:attrName>
                                        </p:attrNameLst>
                                      </p:cBhvr>
                                      <p:to>
                                        <p:strVal val="visible"/>
                                      </p:to>
                                    </p:set>
                                    <p:animEffect transition="in" filter="fade">
                                      <p:cBhvr>
                                        <p:cTn id="27" dur="500"/>
                                        <p:tgtEl>
                                          <p:spTgt spid="6367"/>
                                        </p:tgtEl>
                                      </p:cBhvr>
                                    </p:animEffect>
                                  </p:childTnLst>
                                </p:cTn>
                              </p:par>
                            </p:childTnLst>
                          </p:cTn>
                        </p:par>
                        <p:par>
                          <p:cTn id="28" fill="hold">
                            <p:stCondLst>
                              <p:cond delay="3000"/>
                            </p:stCondLst>
                            <p:childTnLst>
                              <p:par>
                                <p:cTn id="29" presetID="10" presetClass="entr" presetSubtype="0" fill="hold" nodeType="afterEffect">
                                  <p:stCondLst>
                                    <p:cond delay="5000"/>
                                  </p:stCondLst>
                                  <p:childTnLst>
                                    <p:set>
                                      <p:cBhvr>
                                        <p:cTn id="30" dur="1" fill="hold">
                                          <p:stCondLst>
                                            <p:cond delay="0"/>
                                          </p:stCondLst>
                                        </p:cTn>
                                        <p:tgtEl>
                                          <p:spTgt spid="6372"/>
                                        </p:tgtEl>
                                        <p:attrNameLst>
                                          <p:attrName>style.visibility</p:attrName>
                                        </p:attrNameLst>
                                      </p:cBhvr>
                                      <p:to>
                                        <p:strVal val="visible"/>
                                      </p:to>
                                    </p:set>
                                    <p:animEffect transition="in" filter="fade">
                                      <p:cBhvr>
                                        <p:cTn id="31" dur="500"/>
                                        <p:tgtEl>
                                          <p:spTgt spid="6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6379"/>
        <p:cNvGrpSpPr/>
        <p:nvPr/>
      </p:nvGrpSpPr>
      <p:grpSpPr>
        <a:xfrm>
          <a:off x="0" y="0"/>
          <a:ext cx="0" cy="0"/>
          <a:chOff x="0" y="0"/>
          <a:chExt cx="0" cy="0"/>
        </a:xfrm>
      </p:grpSpPr>
      <p:sp>
        <p:nvSpPr>
          <p:cNvPr id="6380" name="Google Shape;6380;p769"/>
          <p:cNvSpPr txBox="1">
            <a:spLocks noGrp="1"/>
          </p:cNvSpPr>
          <p:nvPr>
            <p:ph type="title"/>
          </p:nvPr>
        </p:nvSpPr>
        <p:spPr>
          <a:xfrm>
            <a:off x="5257800" y="304800"/>
            <a:ext cx="3733800" cy="20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chemeClr val="lt1"/>
                </a:solidFill>
                <a:sym typeface="Times New Roman"/>
              </a:rPr>
              <a:t>创世纪第三章</a:t>
            </a:r>
            <a:endParaRPr dirty="0"/>
          </a:p>
        </p:txBody>
      </p:sp>
      <p:sp>
        <p:nvSpPr>
          <p:cNvPr id="6381" name="Google Shape;6381;p769"/>
          <p:cNvSpPr txBox="1">
            <a:spLocks noGrp="1"/>
          </p:cNvSpPr>
          <p:nvPr>
            <p:ph type="body" idx="1"/>
          </p:nvPr>
        </p:nvSpPr>
        <p:spPr>
          <a:xfrm>
            <a:off x="5181600" y="2667000"/>
            <a:ext cx="3962400" cy="38100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1"/>
              </a:buClr>
              <a:buSzPts val="3200"/>
              <a:buFont typeface="Times New Roman"/>
              <a:buChar char="•"/>
            </a:pPr>
            <a:r>
              <a:rPr lang="en-US" dirty="0" err="1">
                <a:solidFill>
                  <a:schemeClr val="lt1"/>
                </a:solidFill>
                <a:sym typeface="Times New Roman"/>
              </a:rPr>
              <a:t>一神论</a:t>
            </a:r>
            <a:endParaRPr dirty="0">
              <a:solidFill>
                <a:schemeClr val="lt1"/>
              </a:solidFill>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dirty="0" err="1">
                <a:solidFill>
                  <a:schemeClr val="lt1"/>
                </a:solidFill>
                <a:sym typeface="Times New Roman"/>
              </a:rPr>
              <a:t>神的主权</a:t>
            </a:r>
            <a:endParaRPr dirty="0">
              <a:solidFill>
                <a:schemeClr val="lt1"/>
              </a:solidFill>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dirty="0">
                <a:solidFill>
                  <a:schemeClr val="lt1"/>
                </a:solidFill>
                <a:sym typeface="Times New Roman"/>
              </a:rPr>
              <a:t>“</a:t>
            </a:r>
            <a:r>
              <a:rPr lang="en-US" dirty="0" err="1">
                <a:solidFill>
                  <a:schemeClr val="lt1"/>
                </a:solidFill>
                <a:sym typeface="Times New Roman"/>
              </a:rPr>
              <a:t>一切都很好</a:t>
            </a:r>
            <a:r>
              <a:rPr lang="en-US" dirty="0">
                <a:solidFill>
                  <a:schemeClr val="lt1"/>
                </a:solidFill>
                <a:sym typeface="Times New Roman"/>
              </a:rPr>
              <a:t>”</a:t>
            </a:r>
            <a:endParaRPr dirty="0">
              <a:solidFill>
                <a:schemeClr val="lt1"/>
              </a:solidFill>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dirty="0" err="1">
                <a:solidFill>
                  <a:schemeClr val="lt1"/>
                </a:solidFill>
                <a:sym typeface="Times New Roman"/>
              </a:rPr>
              <a:t>没有罪</a:t>
            </a:r>
            <a:endParaRPr dirty="0">
              <a:solidFill>
                <a:schemeClr val="lt1"/>
              </a:solidFill>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dirty="0" err="1">
                <a:solidFill>
                  <a:schemeClr val="lt1"/>
                </a:solidFill>
                <a:sym typeface="Times New Roman"/>
              </a:rPr>
              <a:t>没有痛苦和邪恶</a:t>
            </a:r>
            <a:endParaRPr dirty="0">
              <a:solidFill>
                <a:schemeClr val="lt1"/>
              </a:solidFill>
              <a:sym typeface="Times New Roman"/>
            </a:endParaRPr>
          </a:p>
          <a:p>
            <a:pPr marL="342900" lvl="0" indent="-342900" algn="l" rtl="0">
              <a:lnSpc>
                <a:spcPct val="90000"/>
              </a:lnSpc>
              <a:spcBef>
                <a:spcPts val="640"/>
              </a:spcBef>
              <a:spcAft>
                <a:spcPts val="0"/>
              </a:spcAft>
              <a:buClr>
                <a:schemeClr val="lt1"/>
              </a:buClr>
              <a:buSzPts val="3200"/>
              <a:buFont typeface="Times New Roman"/>
              <a:buChar char="•"/>
            </a:pPr>
            <a:r>
              <a:rPr lang="en-US" dirty="0" err="1">
                <a:solidFill>
                  <a:schemeClr val="lt1"/>
                </a:solidFill>
                <a:sym typeface="Times New Roman"/>
              </a:rPr>
              <a:t>人与神团契</a:t>
            </a:r>
            <a:endParaRPr dirty="0"/>
          </a:p>
        </p:txBody>
      </p:sp>
      <p:pic>
        <p:nvPicPr>
          <p:cNvPr id="6382" name="Google Shape;6382;p769"/>
          <p:cNvPicPr preferRelativeResize="0"/>
          <p:nvPr/>
        </p:nvPicPr>
        <p:blipFill rotWithShape="1">
          <a:blip r:embed="rId3">
            <a:alphaModFix/>
          </a:blip>
          <a:srcRect/>
          <a:stretch/>
        </p:blipFill>
        <p:spPr>
          <a:xfrm>
            <a:off x="0" y="0"/>
            <a:ext cx="5132388" cy="6858000"/>
          </a:xfrm>
          <a:prstGeom prst="rect">
            <a:avLst/>
          </a:prstGeom>
          <a:noFill/>
          <a:ln>
            <a:noFill/>
          </a:ln>
        </p:spPr>
      </p:pic>
      <p:sp>
        <p:nvSpPr>
          <p:cNvPr id="6383" name="Google Shape;6383;p769"/>
          <p:cNvSpPr txBox="1"/>
          <p:nvPr/>
        </p:nvSpPr>
        <p:spPr>
          <a:xfrm>
            <a:off x="8578850" y="76200"/>
            <a:ext cx="488950" cy="457200"/>
          </a:xfrm>
          <a:prstGeom prst="rect">
            <a:avLst/>
          </a:prstGeom>
          <a:noFill/>
          <a:ln>
            <a:noFill/>
          </a:ln>
          <a:effectLst>
            <a:outerShdw dist="38099" dir="2700000" algn="ctr" rotWithShape="0">
              <a:schemeClr val="lt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35</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6387"/>
        <p:cNvGrpSpPr/>
        <p:nvPr/>
      </p:nvGrpSpPr>
      <p:grpSpPr>
        <a:xfrm>
          <a:off x="0" y="0"/>
          <a:ext cx="0" cy="0"/>
          <a:chOff x="0" y="0"/>
          <a:chExt cx="0" cy="0"/>
        </a:xfrm>
      </p:grpSpPr>
      <p:pic>
        <p:nvPicPr>
          <p:cNvPr id="6388" name="Google Shape;6388;p770" descr="Gen 2 Animals seeing Adam.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389" name="Google Shape;6389;p770"/>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b="1" dirty="0" err="1">
                <a:latin typeface="Arial" panose="020B0604020202020204" pitchFamily="34" charset="0"/>
                <a:ea typeface="Arial"/>
                <a:cs typeface="Arial" panose="020B0604020202020204" pitchFamily="34" charset="0"/>
                <a:sym typeface="Arial"/>
              </a:rPr>
              <a:t>动物们起初的境况是好的</a:t>
            </a:r>
            <a:endParaRPr dirty="0"/>
          </a:p>
        </p:txBody>
      </p:sp>
      <p:sp>
        <p:nvSpPr>
          <p:cNvPr id="6390" name="Google Shape;6390;p770"/>
          <p:cNvSpPr txBox="1"/>
          <p:nvPr/>
        </p:nvSpPr>
        <p:spPr>
          <a:xfrm>
            <a:off x="611188" y="1052513"/>
            <a:ext cx="6265862" cy="7207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600" b="1" dirty="0">
              <a:solidFill>
                <a:srgbClr val="EAEAEA"/>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6394"/>
        <p:cNvGrpSpPr/>
        <p:nvPr/>
      </p:nvGrpSpPr>
      <p:grpSpPr>
        <a:xfrm>
          <a:off x="0" y="0"/>
          <a:ext cx="0" cy="0"/>
          <a:chOff x="0" y="0"/>
          <a:chExt cx="0" cy="0"/>
        </a:xfrm>
      </p:grpSpPr>
      <p:pic>
        <p:nvPicPr>
          <p:cNvPr id="6395" name="Google Shape;6395;p771" descr="Gen 2 Adam naming animals 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396" name="Google Shape;6396;p771"/>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b="1" dirty="0" err="1">
                <a:latin typeface="Arial" panose="020B0604020202020204" pitchFamily="34" charset="0"/>
                <a:ea typeface="Arial"/>
                <a:cs typeface="Arial" panose="020B0604020202020204" pitchFamily="34" charset="0"/>
                <a:sym typeface="Arial"/>
              </a:rPr>
              <a:t>动物们起初的境况是好的</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7"/>
        <p:cNvGrpSpPr/>
        <p:nvPr/>
      </p:nvGrpSpPr>
      <p:grpSpPr>
        <a:xfrm>
          <a:off x="0" y="0"/>
          <a:ext cx="0" cy="0"/>
          <a:chOff x="0" y="0"/>
          <a:chExt cx="0" cy="0"/>
        </a:xfrm>
      </p:grpSpPr>
      <p:sp>
        <p:nvSpPr>
          <p:cNvPr id="4448" name="Google Shape;4448;p61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u="none" strike="noStrike" cap="none"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4449" name="Google Shape;4449;p619"/>
          <p:cNvSpPr txBox="1">
            <a:spLocks noGrp="1"/>
          </p:cNvSpPr>
          <p:nvPr>
            <p:ph type="ctrTitle"/>
          </p:nvPr>
        </p:nvSpPr>
        <p:spPr>
          <a:xfrm>
            <a:off x="0" y="49785"/>
            <a:ext cx="9144000" cy="2030476"/>
          </a:xfrm>
          <a:prstGeom prst="rect">
            <a:avLst/>
          </a:prstGeom>
          <a:noFill/>
          <a:ln>
            <a:noFill/>
          </a:ln>
        </p:spPr>
        <p:txBody>
          <a:bodyPr spcFirstLastPara="1" wrap="square" lIns="91425" tIns="45700" rIns="91425" bIns="45700" anchor="t" anchorCtr="0">
            <a:noAutofit/>
          </a:bodyPr>
          <a:lstStyle/>
          <a:p>
            <a:br>
              <a:rPr lang="en-US" sz="4800" dirty="0">
                <a:solidFill>
                  <a:schemeClr val="dk1"/>
                </a:solidFill>
                <a:sym typeface="Arial"/>
              </a:rPr>
            </a:br>
            <a:r>
              <a:rPr lang="zh-CN" altLang="en-US" dirty="0">
                <a:solidFill>
                  <a:schemeClr val="tx1"/>
                </a:solidFill>
              </a:rPr>
              <a:t>二。明白万王之王所</a:t>
            </a:r>
            <a:r>
              <a:rPr lang="zh-CN" altLang="en-US" sz="4800" dirty="0">
                <a:solidFill>
                  <a:srgbClr val="0000FF"/>
                </a:solidFill>
              </a:rPr>
              <a:t>承诺</a:t>
            </a:r>
            <a:r>
              <a:rPr lang="zh-CN" altLang="en-US" dirty="0">
                <a:solidFill>
                  <a:schemeClr val="tx1"/>
                </a:solidFill>
              </a:rPr>
              <a:t>的祝福</a:t>
            </a:r>
            <a:br>
              <a:rPr lang="zh-CN" altLang="en-US" dirty="0">
                <a:solidFill>
                  <a:schemeClr val="tx1"/>
                </a:solidFill>
              </a:rPr>
            </a:br>
            <a:endParaRPr dirty="0">
              <a:solidFill>
                <a:schemeClr val="tx1"/>
              </a:solidFill>
            </a:endParaRPr>
          </a:p>
        </p:txBody>
      </p:sp>
      <p:pic>
        <p:nvPicPr>
          <p:cNvPr id="4450" name="Google Shape;4450;p619"/>
          <p:cNvPicPr preferRelativeResize="0"/>
          <p:nvPr/>
        </p:nvPicPr>
        <p:blipFill rotWithShape="1">
          <a:blip r:embed="rId3">
            <a:alphaModFix/>
          </a:blip>
          <a:srcRect t="6618"/>
          <a:stretch/>
        </p:blipFill>
        <p:spPr>
          <a:xfrm>
            <a:off x="0" y="2396434"/>
            <a:ext cx="9144000" cy="4461565"/>
          </a:xfrm>
          <a:prstGeom prst="rect">
            <a:avLst/>
          </a:prstGeom>
          <a:noFill/>
          <a:ln>
            <a:noFill/>
          </a:ln>
        </p:spPr>
      </p:pic>
      <p:sp>
        <p:nvSpPr>
          <p:cNvPr id="4451" name="Google Shape;4451;p619"/>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r>
              <a:rPr lang="en-US" sz="4800" b="1" dirty="0" err="1">
                <a:solidFill>
                  <a:srgbClr val="FFFFFF"/>
                </a:solidFill>
                <a:latin typeface="Arial" panose="020B0604020202020204" pitchFamily="34" charset="0"/>
                <a:cs typeface="Arial" panose="020B0604020202020204" pitchFamily="34" charset="0"/>
              </a:rPr>
              <a:t>创世记</a:t>
            </a:r>
            <a:r>
              <a:rPr lang="en-US" sz="4800" b="1" dirty="0">
                <a:solidFill>
                  <a:srgbClr val="FFFFFF"/>
                </a:solidFill>
                <a:latin typeface="Arial" panose="020B0604020202020204" pitchFamily="34" charset="0"/>
                <a:cs typeface="Arial" panose="020B0604020202020204" pitchFamily="34" charset="0"/>
              </a:rPr>
              <a:t> </a:t>
            </a:r>
            <a:r>
              <a:rPr lang="en-US" sz="4800" b="1" u="none" strike="noStrike" cap="none" dirty="0">
                <a:solidFill>
                  <a:srgbClr val="FFFFFF"/>
                </a:solidFill>
                <a:latin typeface="Arial" panose="020B0604020202020204" pitchFamily="34" charset="0"/>
                <a:cs typeface="Arial" panose="020B0604020202020204" pitchFamily="34" charset="0"/>
                <a:sym typeface="Arial"/>
              </a:rPr>
              <a:t>12–50</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1"/>
                                        </p:tgtEl>
                                        <p:attrNameLst>
                                          <p:attrName>style.visibility</p:attrName>
                                        </p:attrNameLst>
                                      </p:cBhvr>
                                      <p:to>
                                        <p:strVal val="visible"/>
                                      </p:to>
                                    </p:set>
                                    <p:animEffect transition="in" filter="fade">
                                      <p:cBhvr>
                                        <p:cTn id="7" dur="500"/>
                                        <p:tgtEl>
                                          <p:spTgt spid="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6400"/>
        <p:cNvGrpSpPr/>
        <p:nvPr/>
      </p:nvGrpSpPr>
      <p:grpSpPr>
        <a:xfrm>
          <a:off x="0" y="0"/>
          <a:ext cx="0" cy="0"/>
          <a:chOff x="0" y="0"/>
          <a:chExt cx="0" cy="0"/>
        </a:xfrm>
      </p:grpSpPr>
      <p:pic>
        <p:nvPicPr>
          <p:cNvPr id="6401" name="Google Shape;6401;p772" descr="Rom 5 Good.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402" name="Google Shape;6402;p772"/>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b="1" dirty="0" err="1">
                <a:latin typeface="Arial" panose="020B0604020202020204" pitchFamily="34" charset="0"/>
                <a:ea typeface="Arial"/>
                <a:cs typeface="Arial" panose="020B0604020202020204" pitchFamily="34" charset="0"/>
                <a:sym typeface="Arial"/>
              </a:rPr>
              <a:t>人类起初的境况是好的</a:t>
            </a:r>
            <a:endParaRPr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6406"/>
        <p:cNvGrpSpPr/>
        <p:nvPr/>
      </p:nvGrpSpPr>
      <p:grpSpPr>
        <a:xfrm>
          <a:off x="0" y="0"/>
          <a:ext cx="0" cy="0"/>
          <a:chOff x="0" y="0"/>
          <a:chExt cx="0" cy="0"/>
        </a:xfrm>
      </p:grpSpPr>
      <p:pic>
        <p:nvPicPr>
          <p:cNvPr id="6407" name="Google Shape;6407;p773" descr="Gen 2 Close up.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408" name="Google Shape;6408;p773"/>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b="1" dirty="0" err="1">
                <a:latin typeface="Arial" panose="020B0604020202020204" pitchFamily="34" charset="0"/>
                <a:ea typeface="Arial"/>
                <a:cs typeface="Arial" panose="020B0604020202020204" pitchFamily="34" charset="0"/>
                <a:sym typeface="Arial"/>
              </a:rPr>
              <a:t>人类起初的境况是好的</a:t>
            </a:r>
            <a:endParaRPr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6412"/>
        <p:cNvGrpSpPr/>
        <p:nvPr/>
      </p:nvGrpSpPr>
      <p:grpSpPr>
        <a:xfrm>
          <a:off x="0" y="0"/>
          <a:ext cx="0" cy="0"/>
          <a:chOff x="0" y="0"/>
          <a:chExt cx="0" cy="0"/>
        </a:xfrm>
      </p:grpSpPr>
      <p:pic>
        <p:nvPicPr>
          <p:cNvPr id="6413" name="Google Shape;6413;p774" descr="Gen 2 Tree over coupl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414" name="Google Shape;6414;p774"/>
          <p:cNvSpPr txBox="1">
            <a:spLocks noGrp="1"/>
          </p:cNvSpPr>
          <p:nvPr>
            <p:ph type="title" idx="4294967295"/>
          </p:nvPr>
        </p:nvSpPr>
        <p:spPr>
          <a:xfrm>
            <a:off x="685800"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b="1" dirty="0" err="1">
                <a:latin typeface="Arial" panose="020B0604020202020204" pitchFamily="34" charset="0"/>
                <a:ea typeface="Arial"/>
                <a:cs typeface="Arial" panose="020B0604020202020204" pitchFamily="34" charset="0"/>
                <a:sym typeface="Arial"/>
              </a:rPr>
              <a:t>神还要加上植物</a:t>
            </a:r>
            <a:endParaRPr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6419"/>
        <p:cNvGrpSpPr/>
        <p:nvPr/>
      </p:nvGrpSpPr>
      <p:grpSpPr>
        <a:xfrm>
          <a:off x="0" y="0"/>
          <a:ext cx="0" cy="0"/>
          <a:chOff x="0" y="0"/>
          <a:chExt cx="0" cy="0"/>
        </a:xfrm>
      </p:grpSpPr>
      <p:pic>
        <p:nvPicPr>
          <p:cNvPr id="6420" name="Google Shape;6420;p775"/>
          <p:cNvPicPr preferRelativeResize="0"/>
          <p:nvPr/>
        </p:nvPicPr>
        <p:blipFill rotWithShape="1">
          <a:blip r:embed="rId3">
            <a:alphaModFix/>
          </a:blip>
          <a:srcRect/>
          <a:stretch/>
        </p:blipFill>
        <p:spPr>
          <a:xfrm>
            <a:off x="0" y="560070"/>
            <a:ext cx="9144000" cy="6297930"/>
          </a:xfrm>
          <a:prstGeom prst="rect">
            <a:avLst/>
          </a:prstGeom>
          <a:noFill/>
          <a:ln>
            <a:noFill/>
          </a:ln>
        </p:spPr>
      </p:pic>
      <p:sp>
        <p:nvSpPr>
          <p:cNvPr id="6421" name="Google Shape;6421;p775"/>
          <p:cNvSpPr txBox="1"/>
          <p:nvPr/>
        </p:nvSpPr>
        <p:spPr>
          <a:xfrm>
            <a:off x="107504" y="5256584"/>
            <a:ext cx="9036496" cy="1700808"/>
          </a:xfrm>
          <a:prstGeom prst="rect">
            <a:avLst/>
          </a:prstGeom>
          <a:noFill/>
          <a:ln>
            <a:noFill/>
          </a:ln>
        </p:spPr>
        <p:txBody>
          <a:bodyPr spcFirstLastPara="1" wrap="square" lIns="90000" tIns="46800" rIns="90000" bIns="46800" anchor="t" anchorCtr="0">
            <a:noAutofit/>
          </a:bodyPr>
          <a:lstStyle/>
          <a:p>
            <a:pPr marL="0" marR="0" lvl="0" indent="0" algn="ctr" rtl="0">
              <a:lnSpc>
                <a:spcPct val="95000"/>
              </a:lnSpc>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耶和華</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神吩咐那人說</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園中各樣樹上的果子，你都可以吃</a:t>
            </a:r>
            <a:r>
              <a:rPr lang="en-US" sz="3200" b="1" dirty="0">
                <a:solidFill>
                  <a:srgbClr val="FFFFFF"/>
                </a:solidFill>
                <a:latin typeface="Arial" panose="020B0604020202020204" pitchFamily="34" charset="0"/>
                <a:cs typeface="Arial" panose="020B0604020202020204" pitchFamily="34" charset="0"/>
                <a:sym typeface="Arial"/>
              </a:rPr>
              <a:t>； 17 </a:t>
            </a:r>
            <a:r>
              <a:rPr lang="en-US" sz="3200" b="1" dirty="0" err="1">
                <a:solidFill>
                  <a:srgbClr val="FFFFFF"/>
                </a:solidFill>
                <a:latin typeface="Arial" panose="020B0604020202020204" pitchFamily="34" charset="0"/>
                <a:cs typeface="Arial" panose="020B0604020202020204" pitchFamily="34" charset="0"/>
                <a:sym typeface="Arial"/>
              </a:rPr>
              <a:t>只是那知善惡樹的果子，你不可吃；因為你吃的時候，你必要死</a:t>
            </a:r>
            <a:r>
              <a:rPr lang="en-US" sz="3200" b="1" dirty="0">
                <a:solidFill>
                  <a:srgbClr val="FFFFFF"/>
                </a:solidFill>
                <a:latin typeface="Arial" panose="020B0604020202020204" pitchFamily="34" charset="0"/>
                <a:cs typeface="Arial" panose="020B0604020202020204" pitchFamily="34" charset="0"/>
                <a:sym typeface="Arial"/>
              </a:rPr>
              <a:t>。”</a:t>
            </a:r>
            <a:endParaRPr sz="3200" b="1" dirty="0">
              <a:solidFill>
                <a:srgbClr val="FFFFFF"/>
              </a:solidFill>
              <a:latin typeface="Arial" panose="020B0604020202020204" pitchFamily="34" charset="0"/>
              <a:cs typeface="Arial" panose="020B0604020202020204" pitchFamily="34" charset="0"/>
              <a:sym typeface="Arial"/>
            </a:endParaRPr>
          </a:p>
        </p:txBody>
      </p:sp>
      <p:sp>
        <p:nvSpPr>
          <p:cNvPr id="6422" name="Google Shape;6422;p775"/>
          <p:cNvSpPr txBox="1">
            <a:spLocks noGrp="1"/>
          </p:cNvSpPr>
          <p:nvPr>
            <p:ph type="title"/>
          </p:nvPr>
        </p:nvSpPr>
        <p:spPr>
          <a:xfrm>
            <a:off x="0" y="-56163"/>
            <a:ext cx="9144000" cy="682238"/>
          </a:xfrm>
          <a:prstGeom prst="rect">
            <a:avLst/>
          </a:prstGeom>
          <a:gradFill>
            <a:gsLst>
              <a:gs pos="0">
                <a:srgbClr val="660033"/>
              </a:gs>
              <a:gs pos="50000">
                <a:srgbClr val="2F0018"/>
              </a:gs>
              <a:gs pos="100000">
                <a:srgbClr val="660033"/>
              </a:gs>
            </a:gsLst>
            <a:lin ang="5400000" scaled="0"/>
          </a:gradFill>
          <a:ln>
            <a:noFill/>
          </a:ln>
        </p:spPr>
        <p:txBody>
          <a:bodyPr spcFirstLastPara="1" wrap="square" lIns="91425" tIns="45700" rIns="91425" bIns="45700" anchor="ctr" anchorCtr="0">
            <a:noAutofit/>
          </a:bodyPr>
          <a:lstStyle/>
          <a:p>
            <a:pPr marL="0" lvl="0" indent="0" algn="ctr" rtl="0">
              <a:lnSpc>
                <a:spcPct val="95000"/>
              </a:lnSpc>
              <a:spcBef>
                <a:spcPts val="0"/>
              </a:spcBef>
              <a:spcAft>
                <a:spcPts val="0"/>
              </a:spcAft>
              <a:buNone/>
            </a:pPr>
            <a:r>
              <a:rPr lang="en-US" sz="4000" dirty="0" err="1">
                <a:sym typeface="Arial"/>
              </a:rPr>
              <a:t>创世纪</a:t>
            </a:r>
            <a:r>
              <a:rPr lang="en-US" sz="4000" dirty="0">
                <a:sym typeface="Arial"/>
              </a:rPr>
              <a:t> 2:16 (CNV)</a:t>
            </a:r>
            <a:endParaRPr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27"/>
        <p:cNvGrpSpPr/>
        <p:nvPr/>
      </p:nvGrpSpPr>
      <p:grpSpPr>
        <a:xfrm>
          <a:off x="0" y="0"/>
          <a:ext cx="0" cy="0"/>
          <a:chOff x="0" y="0"/>
          <a:chExt cx="0" cy="0"/>
        </a:xfrm>
      </p:grpSpPr>
      <p:sp>
        <p:nvSpPr>
          <p:cNvPr id="6428" name="Google Shape;6428;p776"/>
          <p:cNvSpPr txBox="1">
            <a:spLocks noGrp="1"/>
          </p:cNvSpPr>
          <p:nvPr>
            <p:ph type="title"/>
          </p:nvPr>
        </p:nvSpPr>
        <p:spPr>
          <a:xfrm>
            <a:off x="-1" y="76200"/>
            <a:ext cx="6668305" cy="2057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chemeClr val="lt1"/>
                </a:solidFill>
              </a:rPr>
              <a:t>第七天以后，撒但降落了</a:t>
            </a:r>
            <a:endParaRPr b="1" dirty="0">
              <a:solidFill>
                <a:schemeClr val="lt1"/>
              </a:solidFill>
              <a:latin typeface="Arial" panose="020B0604020202020204" pitchFamily="34" charset="0"/>
              <a:ea typeface="Arial"/>
              <a:cs typeface="Arial" panose="020B0604020202020204" pitchFamily="34" charset="0"/>
              <a:sym typeface="Arial"/>
            </a:endParaRPr>
          </a:p>
        </p:txBody>
      </p:sp>
      <p:sp>
        <p:nvSpPr>
          <p:cNvPr id="6429" name="Google Shape;6429;p776"/>
          <p:cNvSpPr/>
          <p:nvPr/>
        </p:nvSpPr>
        <p:spPr>
          <a:xfrm>
            <a:off x="130001" y="2965489"/>
            <a:ext cx="9013999" cy="3217597"/>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0"/>
              </a:spcAft>
              <a:buClr>
                <a:srgbClr val="FFFFFF"/>
              </a:buClr>
              <a:buSzPts val="2800"/>
              <a:buFont typeface="Arial Black"/>
              <a:buAutoNum type="arabicPeriod"/>
            </a:pPr>
            <a:r>
              <a:rPr lang="en-US" sz="2800" b="1" dirty="0">
                <a:solidFill>
                  <a:srgbClr val="FFFFFF"/>
                </a:solidFill>
                <a:latin typeface="Arial Black"/>
                <a:ea typeface="Arial Black"/>
                <a:cs typeface="Arial Black"/>
                <a:sym typeface="Arial Black"/>
              </a:rPr>
              <a:t>结。28 </a:t>
            </a:r>
            <a:r>
              <a:rPr lang="en-US" sz="2800" b="1" dirty="0" err="1">
                <a:solidFill>
                  <a:srgbClr val="FFFFFF"/>
                </a:solidFill>
                <a:latin typeface="Arial Black"/>
                <a:ea typeface="Arial Black"/>
                <a:cs typeface="Arial Black"/>
                <a:sym typeface="Arial Black"/>
              </a:rPr>
              <a:t>章显示撒旦在伊甸园处于他未完成的完美状态</a:t>
            </a:r>
            <a:r>
              <a:rPr lang="en-US" sz="2800" b="1" dirty="0">
                <a:solidFill>
                  <a:srgbClr val="FFFFFF"/>
                </a:solidFill>
                <a:latin typeface="Arial Black"/>
                <a:ea typeface="Arial Black"/>
                <a:cs typeface="Arial Black"/>
                <a:sym typeface="Arial Black"/>
              </a:rPr>
              <a:t>.</a:t>
            </a:r>
            <a:endParaRPr b="1" dirty="0">
              <a:latin typeface="Arial" panose="020B0604020202020204" pitchFamily="34" charset="0"/>
              <a:cs typeface="Arial" panose="020B0604020202020204" pitchFamily="34" charset="0"/>
            </a:endParaRPr>
          </a:p>
          <a:p>
            <a:pPr marL="514350" marR="0" lvl="0" indent="-514350" algn="l" rtl="0">
              <a:lnSpc>
                <a:spcPct val="90000"/>
              </a:lnSpc>
              <a:spcBef>
                <a:spcPts val="560"/>
              </a:spcBef>
              <a:spcAft>
                <a:spcPts val="0"/>
              </a:spcAft>
              <a:buClr>
                <a:srgbClr val="FFFFFF"/>
              </a:buClr>
              <a:buSzPts val="2800"/>
              <a:buFont typeface="Arial Black"/>
              <a:buAutoNum type="arabicPeriod"/>
            </a:pPr>
            <a:r>
              <a:rPr lang="en-US" sz="2800" b="1" dirty="0" err="1">
                <a:solidFill>
                  <a:srgbClr val="FFFFFF"/>
                </a:solidFill>
                <a:latin typeface="Arial Black"/>
                <a:ea typeface="Arial Black"/>
                <a:cs typeface="Arial Black"/>
                <a:sym typeface="Arial Black"/>
              </a:rPr>
              <a:t>在第六天结束时，一切都“非常好</a:t>
            </a:r>
            <a:r>
              <a:rPr lang="en-US" sz="2800" b="1" dirty="0">
                <a:solidFill>
                  <a:srgbClr val="FFFFFF"/>
                </a:solidFill>
                <a:latin typeface="Arial Black"/>
                <a:ea typeface="Arial Black"/>
                <a:cs typeface="Arial Black"/>
                <a:sym typeface="Arial Black"/>
              </a:rPr>
              <a:t>” - </a:t>
            </a:r>
            <a:r>
              <a:rPr lang="en-US" sz="2800" b="1" dirty="0" err="1">
                <a:solidFill>
                  <a:srgbClr val="FFFFFF"/>
                </a:solidFill>
                <a:latin typeface="Arial Black"/>
                <a:ea typeface="Arial Black"/>
                <a:cs typeface="Arial Black"/>
                <a:sym typeface="Arial Black"/>
              </a:rPr>
              <a:t>包括天使</a:t>
            </a:r>
            <a:r>
              <a:rPr lang="en-US" sz="2800" b="1" dirty="0">
                <a:solidFill>
                  <a:srgbClr val="FFFFFF"/>
                </a:solidFill>
                <a:latin typeface="Arial Black"/>
                <a:ea typeface="Arial Black"/>
                <a:cs typeface="Arial Black"/>
                <a:sym typeface="Arial Black"/>
              </a:rPr>
              <a:t>。</a:t>
            </a:r>
            <a:endParaRPr sz="2800" b="1" dirty="0">
              <a:solidFill>
                <a:srgbClr val="FFFFFF"/>
              </a:solidFill>
              <a:latin typeface="Arial Black"/>
              <a:ea typeface="Arial Black"/>
              <a:cs typeface="Arial Black"/>
              <a:sym typeface="Arial Black"/>
            </a:endParaRPr>
          </a:p>
          <a:p>
            <a:pPr marL="452438" marR="0" lvl="0" indent="-452438" algn="l" rtl="0">
              <a:lnSpc>
                <a:spcPct val="90000"/>
              </a:lnSpc>
              <a:spcBef>
                <a:spcPts val="560"/>
              </a:spcBef>
              <a:spcAft>
                <a:spcPts val="0"/>
              </a:spcAft>
              <a:buNone/>
            </a:pPr>
            <a:r>
              <a:rPr lang="en-US" sz="2800" b="1" dirty="0">
                <a:solidFill>
                  <a:srgbClr val="FFFFFF"/>
                </a:solidFill>
                <a:latin typeface="Arial Black"/>
                <a:ea typeface="Arial Black"/>
                <a:cs typeface="Arial Black"/>
                <a:sym typeface="Arial Black"/>
              </a:rPr>
              <a:t>3. </a:t>
            </a:r>
            <a:r>
              <a:rPr lang="en-US" sz="2800" dirty="0" err="1">
                <a:solidFill>
                  <a:srgbClr val="FFFFFF"/>
                </a:solidFill>
                <a:latin typeface="Arial Black"/>
                <a:ea typeface="Arial Black"/>
                <a:cs typeface="Arial Black"/>
                <a:sym typeface="Arial Black"/>
              </a:rPr>
              <a:t>上帝成圣了第七天，那撒旦当天怎么会下降呢</a:t>
            </a:r>
            <a:endParaRPr sz="2800" dirty="0">
              <a:solidFill>
                <a:srgbClr val="FFFFFF"/>
              </a:solidFill>
              <a:latin typeface="Arial Black"/>
              <a:ea typeface="Arial Black"/>
              <a:cs typeface="Arial Black"/>
              <a:sym typeface="Arial Black"/>
            </a:endParaRPr>
          </a:p>
          <a:p>
            <a:pPr marL="452438" marR="0" lvl="0" indent="-452438" algn="l" rtl="0">
              <a:lnSpc>
                <a:spcPct val="90000"/>
              </a:lnSpc>
              <a:spcBef>
                <a:spcPts val="560"/>
              </a:spcBef>
              <a:spcAft>
                <a:spcPts val="0"/>
              </a:spcAft>
              <a:buNone/>
            </a:pPr>
            <a:r>
              <a:rPr lang="en-US" sz="2800" b="1" dirty="0">
                <a:solidFill>
                  <a:srgbClr val="FFFFFF"/>
                </a:solidFill>
                <a:latin typeface="Arial Black"/>
                <a:ea typeface="Arial Black"/>
                <a:cs typeface="Arial Black"/>
                <a:sym typeface="Arial Black"/>
              </a:rPr>
              <a:t>4. </a:t>
            </a:r>
            <a:r>
              <a:rPr lang="en-US" sz="2800" dirty="0" err="1">
                <a:solidFill>
                  <a:srgbClr val="FFFFFF"/>
                </a:solidFill>
                <a:latin typeface="Arial Black"/>
                <a:ea typeface="Arial Black"/>
                <a:cs typeface="Arial Black"/>
                <a:sym typeface="Arial Black"/>
              </a:rPr>
              <a:t>撒但跌倒后，马上就会对神发动攻击</a:t>
            </a:r>
            <a:r>
              <a:rPr lang="en-US" sz="2800" dirty="0">
                <a:solidFill>
                  <a:srgbClr val="FFFFFF"/>
                </a:solidFill>
                <a:latin typeface="Arial Black"/>
                <a:ea typeface="Arial Black"/>
                <a:cs typeface="Arial Black"/>
                <a:sym typeface="Arial Black"/>
              </a:rPr>
              <a:t>。</a:t>
            </a:r>
            <a:endParaRPr sz="2800" dirty="0">
              <a:solidFill>
                <a:srgbClr val="FFFFFF"/>
              </a:solidFill>
              <a:latin typeface="Arial Black"/>
              <a:ea typeface="Arial Black"/>
              <a:cs typeface="Arial Black"/>
              <a:sym typeface="Arial Black"/>
            </a:endParaRPr>
          </a:p>
          <a:p>
            <a:pPr marL="452438" marR="0" lvl="0" indent="-452438" algn="l" rtl="0">
              <a:lnSpc>
                <a:spcPct val="90000"/>
              </a:lnSpc>
              <a:spcBef>
                <a:spcPts val="560"/>
              </a:spcBef>
              <a:spcAft>
                <a:spcPts val="0"/>
              </a:spcAft>
              <a:buNone/>
            </a:pPr>
            <a:r>
              <a:rPr lang="en-US" sz="2800" b="1" dirty="0">
                <a:solidFill>
                  <a:srgbClr val="FFFFFF"/>
                </a:solidFill>
                <a:latin typeface="Arial Black"/>
                <a:ea typeface="Arial Black"/>
                <a:cs typeface="Arial Black"/>
                <a:sym typeface="Arial Black"/>
              </a:rPr>
              <a:t>5. </a:t>
            </a:r>
            <a:r>
              <a:rPr lang="en-US" sz="2800" dirty="0" err="1">
                <a:solidFill>
                  <a:srgbClr val="FFFFFF"/>
                </a:solidFill>
                <a:latin typeface="Arial Black"/>
                <a:ea typeface="Arial Black"/>
                <a:cs typeface="Arial Black"/>
                <a:sym typeface="Arial Black"/>
              </a:rPr>
              <a:t>第七天不久之后，亚当和夏娃显然没有性生活，直到秋天才到了</a:t>
            </a:r>
            <a:r>
              <a:rPr lang="en-US" sz="2800" dirty="0">
                <a:solidFill>
                  <a:srgbClr val="FFFFFF"/>
                </a:solidFill>
                <a:latin typeface="Arial Black"/>
                <a:ea typeface="Arial Black"/>
                <a:cs typeface="Arial Black"/>
                <a:sym typeface="Arial Black"/>
              </a:rPr>
              <a:t>。</a:t>
            </a:r>
            <a:endParaRPr sz="2800" b="1" dirty="0">
              <a:solidFill>
                <a:srgbClr val="FFFFFF"/>
              </a:solidFill>
              <a:latin typeface="Arial Black"/>
              <a:ea typeface="Arial Black"/>
              <a:cs typeface="Arial Black"/>
              <a:sym typeface="Arial Black"/>
            </a:endParaRPr>
          </a:p>
        </p:txBody>
      </p:sp>
      <p:pic>
        <p:nvPicPr>
          <p:cNvPr id="6430" name="Google Shape;6430;p776"/>
          <p:cNvPicPr preferRelativeResize="0"/>
          <p:nvPr/>
        </p:nvPicPr>
        <p:blipFill rotWithShape="1">
          <a:blip r:embed="rId3">
            <a:alphaModFix/>
          </a:blip>
          <a:srcRect/>
          <a:stretch/>
        </p:blipFill>
        <p:spPr>
          <a:xfrm>
            <a:off x="6668304" y="14395"/>
            <a:ext cx="2257982" cy="2773767"/>
          </a:xfrm>
          <a:prstGeom prst="rect">
            <a:avLst/>
          </a:prstGeom>
          <a:noFill/>
          <a:ln>
            <a:noFill/>
          </a:ln>
        </p:spPr>
      </p:pic>
      <p:sp>
        <p:nvSpPr>
          <p:cNvPr id="6431" name="Google Shape;6431;p776"/>
          <p:cNvSpPr/>
          <p:nvPr/>
        </p:nvSpPr>
        <p:spPr>
          <a:xfrm>
            <a:off x="52700" y="6537740"/>
            <a:ext cx="9013999" cy="309217"/>
          </a:xfrm>
          <a:prstGeom prst="rect">
            <a:avLst/>
          </a:prstGeom>
          <a:noFill/>
          <a:ln>
            <a:noFill/>
          </a:ln>
        </p:spPr>
        <p:txBody>
          <a:bodyPr spcFirstLastPara="1" wrap="square" lIns="91425" tIns="45700" rIns="91425" bIns="45700" anchor="ctr" anchorCtr="0">
            <a:noAutofit/>
          </a:bodyPr>
          <a:lstStyle/>
          <a:p>
            <a:pPr marL="452438" marR="0" lvl="0" indent="-452438" algn="r" rtl="0">
              <a:lnSpc>
                <a:spcPct val="90000"/>
              </a:lnSpc>
              <a:spcBef>
                <a:spcPts val="0"/>
              </a:spcBef>
              <a:spcAft>
                <a:spcPts val="0"/>
              </a:spcAft>
              <a:buNone/>
            </a:pPr>
            <a:r>
              <a:rPr lang="en-US" sz="2000" b="1" dirty="0">
                <a:solidFill>
                  <a:srgbClr val="FFFFFF"/>
                </a:solidFill>
                <a:latin typeface="Arial" panose="020B0604020202020204" pitchFamily="34" charset="0"/>
                <a:cs typeface="Arial" panose="020B0604020202020204" pitchFamily="34" charset="0"/>
                <a:sym typeface="Arial"/>
              </a:rPr>
              <a:t>Terry Mortenson, 10 Oct 2014 email, adapted</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9">
                                            <p:txEl>
                                              <p:pRg st="0" end="0"/>
                                            </p:txEl>
                                          </p:spTgt>
                                        </p:tgtEl>
                                        <p:attrNameLst>
                                          <p:attrName>style.visibility</p:attrName>
                                        </p:attrNameLst>
                                      </p:cBhvr>
                                      <p:to>
                                        <p:strVal val="visible"/>
                                      </p:to>
                                    </p:set>
                                    <p:animEffect transition="in" filter="fade">
                                      <p:cBhvr>
                                        <p:cTn id="7" dur="500"/>
                                        <p:tgtEl>
                                          <p:spTgt spid="64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29">
                                            <p:txEl>
                                              <p:pRg st="1" end="1"/>
                                            </p:txEl>
                                          </p:spTgt>
                                        </p:tgtEl>
                                        <p:attrNameLst>
                                          <p:attrName>style.visibility</p:attrName>
                                        </p:attrNameLst>
                                      </p:cBhvr>
                                      <p:to>
                                        <p:strVal val="visible"/>
                                      </p:to>
                                    </p:set>
                                    <p:animEffect transition="in" filter="fade">
                                      <p:cBhvr>
                                        <p:cTn id="12" dur="500"/>
                                        <p:tgtEl>
                                          <p:spTgt spid="64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29">
                                            <p:txEl>
                                              <p:pRg st="2" end="2"/>
                                            </p:txEl>
                                          </p:spTgt>
                                        </p:tgtEl>
                                        <p:attrNameLst>
                                          <p:attrName>style.visibility</p:attrName>
                                        </p:attrNameLst>
                                      </p:cBhvr>
                                      <p:to>
                                        <p:strVal val="visible"/>
                                      </p:to>
                                    </p:set>
                                    <p:animEffect transition="in" filter="fade">
                                      <p:cBhvr>
                                        <p:cTn id="17" dur="500"/>
                                        <p:tgtEl>
                                          <p:spTgt spid="64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429">
                                            <p:txEl>
                                              <p:pRg st="3" end="3"/>
                                            </p:txEl>
                                          </p:spTgt>
                                        </p:tgtEl>
                                        <p:attrNameLst>
                                          <p:attrName>style.visibility</p:attrName>
                                        </p:attrNameLst>
                                      </p:cBhvr>
                                      <p:to>
                                        <p:strVal val="visible"/>
                                      </p:to>
                                    </p:set>
                                    <p:animEffect transition="in" filter="fade">
                                      <p:cBhvr>
                                        <p:cTn id="22" dur="500"/>
                                        <p:tgtEl>
                                          <p:spTgt spid="64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29">
                                            <p:txEl>
                                              <p:pRg st="4" end="4"/>
                                            </p:txEl>
                                          </p:spTgt>
                                        </p:tgtEl>
                                        <p:attrNameLst>
                                          <p:attrName>style.visibility</p:attrName>
                                        </p:attrNameLst>
                                      </p:cBhvr>
                                      <p:to>
                                        <p:strVal val="visible"/>
                                      </p:to>
                                    </p:set>
                                    <p:animEffect transition="in" filter="fade">
                                      <p:cBhvr>
                                        <p:cTn id="27" dur="500"/>
                                        <p:tgtEl>
                                          <p:spTgt spid="64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36"/>
        <p:cNvGrpSpPr/>
        <p:nvPr/>
      </p:nvGrpSpPr>
      <p:grpSpPr>
        <a:xfrm>
          <a:off x="0" y="0"/>
          <a:ext cx="0" cy="0"/>
          <a:chOff x="0" y="0"/>
          <a:chExt cx="0" cy="0"/>
        </a:xfrm>
      </p:grpSpPr>
      <p:pic>
        <p:nvPicPr>
          <p:cNvPr id="6437" name="Google Shape;6437;p777"/>
          <p:cNvPicPr preferRelativeResize="0"/>
          <p:nvPr/>
        </p:nvPicPr>
        <p:blipFill rotWithShape="1">
          <a:blip r:embed="rId3">
            <a:alphaModFix/>
          </a:blip>
          <a:srcRect/>
          <a:stretch/>
        </p:blipFill>
        <p:spPr>
          <a:xfrm>
            <a:off x="4572000" y="0"/>
            <a:ext cx="4572000" cy="6858000"/>
          </a:xfrm>
          <a:prstGeom prst="rect">
            <a:avLst/>
          </a:prstGeom>
          <a:noFill/>
          <a:ln>
            <a:noFill/>
          </a:ln>
        </p:spPr>
      </p:pic>
      <p:pic>
        <p:nvPicPr>
          <p:cNvPr id="6438" name="Google Shape;6438;p777"/>
          <p:cNvPicPr preferRelativeResize="0"/>
          <p:nvPr/>
        </p:nvPicPr>
        <p:blipFill rotWithShape="1">
          <a:blip r:embed="rId4">
            <a:alphaModFix/>
          </a:blip>
          <a:srcRect/>
          <a:stretch/>
        </p:blipFill>
        <p:spPr>
          <a:xfrm>
            <a:off x="0" y="0"/>
            <a:ext cx="4572000" cy="6858000"/>
          </a:xfrm>
          <a:prstGeom prst="rect">
            <a:avLst/>
          </a:prstGeom>
          <a:noFill/>
          <a:ln>
            <a:noFill/>
          </a:ln>
        </p:spPr>
      </p:pic>
      <p:sp>
        <p:nvSpPr>
          <p:cNvPr id="6439" name="Google Shape;6439;p777"/>
          <p:cNvSpPr txBox="1">
            <a:spLocks noGrp="1"/>
          </p:cNvSpPr>
          <p:nvPr>
            <p:ph type="title"/>
          </p:nvPr>
        </p:nvSpPr>
        <p:spPr>
          <a:xfrm>
            <a:off x="0" y="0"/>
            <a:ext cx="9144000" cy="272578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000" b="1">
                <a:solidFill>
                  <a:srgbClr val="FFFF00"/>
                </a:solidFill>
                <a:latin typeface="Arial Black"/>
                <a:ea typeface="Arial Black"/>
                <a:cs typeface="Arial Black"/>
                <a:sym typeface="Arial Black"/>
              </a:rPr>
              <a:t>创世纪</a:t>
            </a:r>
            <a:br>
              <a:rPr lang="en-US" sz="8000" b="1">
                <a:solidFill>
                  <a:srgbClr val="FFFF00"/>
                </a:solidFill>
                <a:latin typeface="Arial Black"/>
                <a:ea typeface="Arial Black"/>
                <a:cs typeface="Arial Black"/>
                <a:sym typeface="Arial Black"/>
              </a:rPr>
            </a:br>
            <a:r>
              <a:rPr lang="en-US" sz="8000" b="1">
                <a:solidFill>
                  <a:schemeClr val="lt1"/>
                </a:solidFill>
                <a:latin typeface="Arial Black"/>
                <a:ea typeface="Arial Black"/>
                <a:cs typeface="Arial Black"/>
                <a:sym typeface="Arial Black"/>
              </a:rPr>
              <a:t>第三章 </a:t>
            </a:r>
            <a:endParaRPr sz="8000" b="1">
              <a:latin typeface="Arial Black"/>
              <a:ea typeface="Arial Black"/>
              <a:cs typeface="Arial Black"/>
              <a:sym typeface="Arial Black"/>
            </a:endParaRPr>
          </a:p>
        </p:txBody>
      </p:sp>
      <p:sp>
        <p:nvSpPr>
          <p:cNvPr id="6440" name="Google Shape;6440;p777"/>
          <p:cNvSpPr txBox="1"/>
          <p:nvPr/>
        </p:nvSpPr>
        <p:spPr>
          <a:xfrm>
            <a:off x="1" y="4065588"/>
            <a:ext cx="4084320" cy="27701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dirty="0" err="1">
                <a:solidFill>
                  <a:srgbClr val="FFFFFF"/>
                </a:solidFill>
                <a:latin typeface="Arial" panose="020B0604020202020204" pitchFamily="34" charset="0"/>
                <a:cs typeface="Arial" panose="020B0604020202020204" pitchFamily="34" charset="0"/>
                <a:sym typeface="Arial"/>
              </a:rPr>
              <a:t>我们</a:t>
            </a:r>
            <a:r>
              <a:rPr lang="en-US" sz="5400" b="1" dirty="0" err="1">
                <a:solidFill>
                  <a:srgbClr val="FFFF00"/>
                </a:solidFill>
                <a:latin typeface="Arial" panose="020B0604020202020204" pitchFamily="34" charset="0"/>
                <a:cs typeface="Arial" panose="020B0604020202020204" pitchFamily="34" charset="0"/>
                <a:sym typeface="Arial"/>
              </a:rPr>
              <a:t>做错了</a:t>
            </a:r>
            <a:endParaRPr sz="5400" b="1" dirty="0">
              <a:solidFill>
                <a:srgbClr val="FFFF00"/>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r>
              <a:rPr lang="en-US" sz="5400" b="1" dirty="0" err="1">
                <a:solidFill>
                  <a:srgbClr val="FFFFFF"/>
                </a:solidFill>
                <a:latin typeface="Arial" panose="020B0604020202020204" pitchFamily="34" charset="0"/>
                <a:cs typeface="Arial" panose="020B0604020202020204" pitchFamily="34" charset="0"/>
                <a:sym typeface="Arial"/>
              </a:rPr>
              <a:t>什么</a:t>
            </a:r>
            <a:r>
              <a:rPr lang="en-US" sz="5400" b="1" dirty="0">
                <a:solidFill>
                  <a:srgbClr val="FFFFFF"/>
                </a:solidFill>
                <a:latin typeface="Arial" panose="020B0604020202020204" pitchFamily="34" charset="0"/>
                <a:cs typeface="Arial" panose="020B0604020202020204" pitchFamily="34" charset="0"/>
                <a:sym typeface="Arial"/>
              </a:rPr>
              <a:t>？</a:t>
            </a:r>
            <a:endParaRPr sz="5400" b="1" dirty="0">
              <a:solidFill>
                <a:srgbClr val="FFFF00"/>
              </a:solidFill>
              <a:latin typeface="Arial" panose="020B0604020202020204" pitchFamily="34" charset="0"/>
              <a:ea typeface="Short Stack"/>
              <a:cs typeface="Arial" panose="020B0604020202020204" pitchFamily="34" charset="0"/>
              <a:sym typeface="Short Stack"/>
            </a:endParaRPr>
          </a:p>
        </p:txBody>
      </p:sp>
      <p:sp>
        <p:nvSpPr>
          <p:cNvPr id="6441" name="Google Shape;6441;p777"/>
          <p:cNvSpPr/>
          <p:nvPr/>
        </p:nvSpPr>
        <p:spPr>
          <a:xfrm rot="2308285">
            <a:off x="2219449" y="2578363"/>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6442" name="Google Shape;6442;p777"/>
          <p:cNvSpPr txBox="1"/>
          <p:nvPr/>
        </p:nvSpPr>
        <p:spPr>
          <a:xfrm>
            <a:off x="5233851" y="4065587"/>
            <a:ext cx="3910150" cy="27701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dirty="0" err="1">
                <a:solidFill>
                  <a:srgbClr val="FFFF00"/>
                </a:solidFill>
                <a:latin typeface="Arial" panose="020B0604020202020204" pitchFamily="34" charset="0"/>
                <a:cs typeface="Arial" panose="020B0604020202020204" pitchFamily="34" charset="0"/>
                <a:sym typeface="Arial"/>
              </a:rPr>
              <a:t>神</a:t>
            </a:r>
            <a:r>
              <a:rPr lang="en-US" sz="5400" b="1" dirty="0" err="1">
                <a:solidFill>
                  <a:srgbClr val="FFFFFF"/>
                </a:solidFill>
                <a:latin typeface="Arial" panose="020B0604020202020204" pitchFamily="34" charset="0"/>
                <a:cs typeface="Arial" panose="020B0604020202020204" pitchFamily="34" charset="0"/>
                <a:sym typeface="Arial"/>
              </a:rPr>
              <a:t>做对了</a:t>
            </a:r>
            <a:endParaRPr sz="54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r>
              <a:rPr lang="en-US" sz="5400" b="1" dirty="0" err="1">
                <a:solidFill>
                  <a:srgbClr val="FFFFFF"/>
                </a:solidFill>
                <a:latin typeface="Arial" panose="020B0604020202020204" pitchFamily="34" charset="0"/>
                <a:cs typeface="Arial" panose="020B0604020202020204" pitchFamily="34" charset="0"/>
                <a:sym typeface="Arial"/>
              </a:rPr>
              <a:t>什么</a:t>
            </a:r>
            <a:r>
              <a:rPr lang="en-US" sz="5400" b="1" dirty="0">
                <a:solidFill>
                  <a:srgbClr val="FFFFFF"/>
                </a:solidFill>
                <a:latin typeface="Arial" panose="020B0604020202020204" pitchFamily="34" charset="0"/>
                <a:cs typeface="Arial" panose="020B0604020202020204" pitchFamily="34" charset="0"/>
                <a:sym typeface="Arial"/>
              </a:rPr>
              <a:t>？</a:t>
            </a:r>
            <a:endParaRPr sz="2400" b="1" dirty="0">
              <a:solidFill>
                <a:srgbClr val="CCFFCC"/>
              </a:solidFill>
              <a:latin typeface="Arial" panose="020B0604020202020204" pitchFamily="34" charset="0"/>
              <a:cs typeface="Arial" panose="020B0604020202020204" pitchFamily="34" charset="0"/>
              <a:sym typeface="Arial"/>
            </a:endParaRPr>
          </a:p>
        </p:txBody>
      </p:sp>
      <p:sp>
        <p:nvSpPr>
          <p:cNvPr id="6443" name="Google Shape;6443;p777"/>
          <p:cNvSpPr/>
          <p:nvPr/>
        </p:nvSpPr>
        <p:spPr>
          <a:xfrm rot="-2255709">
            <a:off x="5213336" y="2578364"/>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41"/>
                                        </p:tgtEl>
                                        <p:attrNameLst>
                                          <p:attrName>style.visibility</p:attrName>
                                        </p:attrNameLst>
                                      </p:cBhvr>
                                      <p:to>
                                        <p:strVal val="visible"/>
                                      </p:to>
                                    </p:set>
                                    <p:animEffect transition="in" filter="fade">
                                      <p:cBhvr>
                                        <p:cTn id="7" dur="500"/>
                                        <p:tgtEl>
                                          <p:spTgt spid="6441"/>
                                        </p:tgtEl>
                                      </p:cBhvr>
                                    </p:animEffect>
                                  </p:childTnLst>
                                </p:cTn>
                              </p:par>
                              <p:par>
                                <p:cTn id="8" presetID="10" presetClass="entr" presetSubtype="0" fill="hold" nodeType="withEffect">
                                  <p:stCondLst>
                                    <p:cond delay="0"/>
                                  </p:stCondLst>
                                  <p:childTnLst>
                                    <p:set>
                                      <p:cBhvr>
                                        <p:cTn id="9" dur="1" fill="hold">
                                          <p:stCondLst>
                                            <p:cond delay="0"/>
                                          </p:stCondLst>
                                        </p:cTn>
                                        <p:tgtEl>
                                          <p:spTgt spid="6440"/>
                                        </p:tgtEl>
                                        <p:attrNameLst>
                                          <p:attrName>style.visibility</p:attrName>
                                        </p:attrNameLst>
                                      </p:cBhvr>
                                      <p:to>
                                        <p:strVal val="visible"/>
                                      </p:to>
                                    </p:set>
                                    <p:animEffect transition="in" filter="fade">
                                      <p:cBhvr>
                                        <p:cTn id="10" dur="500"/>
                                        <p:tgtEl>
                                          <p:spTgt spid="64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43"/>
                                        </p:tgtEl>
                                        <p:attrNameLst>
                                          <p:attrName>style.visibility</p:attrName>
                                        </p:attrNameLst>
                                      </p:cBhvr>
                                      <p:to>
                                        <p:strVal val="visible"/>
                                      </p:to>
                                    </p:set>
                                    <p:animEffect transition="in" filter="fade">
                                      <p:cBhvr>
                                        <p:cTn id="15" dur="500"/>
                                        <p:tgtEl>
                                          <p:spTgt spid="6443"/>
                                        </p:tgtEl>
                                      </p:cBhvr>
                                    </p:animEffect>
                                  </p:childTnLst>
                                </p:cTn>
                              </p:par>
                              <p:par>
                                <p:cTn id="16" presetID="10" presetClass="entr" presetSubtype="0" fill="hold" nodeType="withEffect">
                                  <p:stCondLst>
                                    <p:cond delay="0"/>
                                  </p:stCondLst>
                                  <p:childTnLst>
                                    <p:set>
                                      <p:cBhvr>
                                        <p:cTn id="17" dur="1" fill="hold">
                                          <p:stCondLst>
                                            <p:cond delay="0"/>
                                          </p:stCondLst>
                                        </p:cTn>
                                        <p:tgtEl>
                                          <p:spTgt spid="6442"/>
                                        </p:tgtEl>
                                        <p:attrNameLst>
                                          <p:attrName>style.visibility</p:attrName>
                                        </p:attrNameLst>
                                      </p:cBhvr>
                                      <p:to>
                                        <p:strVal val="visible"/>
                                      </p:to>
                                    </p:set>
                                    <p:animEffect transition="in" filter="fade">
                                      <p:cBhvr>
                                        <p:cTn id="18" dur="500"/>
                                        <p:tgtEl>
                                          <p:spTgt spid="6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6448"/>
        <p:cNvGrpSpPr/>
        <p:nvPr/>
      </p:nvGrpSpPr>
      <p:grpSpPr>
        <a:xfrm>
          <a:off x="0" y="0"/>
          <a:ext cx="0" cy="0"/>
          <a:chOff x="0" y="0"/>
          <a:chExt cx="0" cy="0"/>
        </a:xfrm>
      </p:grpSpPr>
      <p:sp>
        <p:nvSpPr>
          <p:cNvPr id="6449" name="Google Shape;6449;p778"/>
          <p:cNvSpPr txBox="1">
            <a:spLocks noGrp="1"/>
          </p:cNvSpPr>
          <p:nvPr>
            <p:ph type="title"/>
          </p:nvPr>
        </p:nvSpPr>
        <p:spPr>
          <a:xfrm>
            <a:off x="-78378" y="462869"/>
            <a:ext cx="9222378" cy="1184366"/>
          </a:xfrm>
          <a:prstGeom prst="rect">
            <a:avLst/>
          </a:prstGeom>
          <a:noFill/>
          <a:ln>
            <a:noFill/>
          </a:ln>
        </p:spPr>
        <p:txBody>
          <a:bodyPr spcFirstLastPara="1" wrap="square" lIns="91425" tIns="45700" rIns="91425" bIns="45700" anchor="t" anchorCtr="1">
            <a:noAutofit/>
          </a:bodyPr>
          <a:lstStyle/>
          <a:p>
            <a:pPr marL="0" lvl="0" indent="0" algn="ctr" rtl="0">
              <a:spcBef>
                <a:spcPts val="0"/>
              </a:spcBef>
              <a:spcAft>
                <a:spcPts val="0"/>
              </a:spcAft>
              <a:buNone/>
            </a:pPr>
            <a:r>
              <a:rPr lang="en-US" sz="6000" dirty="0">
                <a:solidFill>
                  <a:srgbClr val="FFFFFF"/>
                </a:solidFill>
              </a:rPr>
              <a:t>I. </a:t>
            </a:r>
            <a:r>
              <a:rPr lang="en-US" sz="6000" dirty="0" err="1">
                <a:solidFill>
                  <a:srgbClr val="FFFFFF"/>
                </a:solidFill>
              </a:rPr>
              <a:t>我们相信</a:t>
            </a:r>
            <a:r>
              <a:rPr lang="en-US" sz="6000" dirty="0" err="1">
                <a:solidFill>
                  <a:srgbClr val="FFFF00"/>
                </a:solidFill>
              </a:rPr>
              <a:t>自己</a:t>
            </a:r>
            <a:r>
              <a:rPr lang="en-US" sz="6000" dirty="0" err="1">
                <a:solidFill>
                  <a:srgbClr val="FFFFFF"/>
                </a:solidFill>
              </a:rPr>
              <a:t>而不是神</a:t>
            </a:r>
            <a:endParaRPr sz="6000" dirty="0">
              <a:solidFill>
                <a:srgbClr val="FFFFFF"/>
              </a:solidFill>
            </a:endParaRPr>
          </a:p>
        </p:txBody>
      </p:sp>
      <p:pic>
        <p:nvPicPr>
          <p:cNvPr id="6450" name="Google Shape;6450;p778"/>
          <p:cNvPicPr preferRelativeResize="0"/>
          <p:nvPr/>
        </p:nvPicPr>
        <p:blipFill rotWithShape="1">
          <a:blip r:embed="rId3">
            <a:alphaModFix/>
          </a:blip>
          <a:srcRect/>
          <a:stretch/>
        </p:blipFill>
        <p:spPr>
          <a:xfrm>
            <a:off x="0" y="2297035"/>
            <a:ext cx="9144000" cy="4560965"/>
          </a:xfrm>
          <a:prstGeom prst="rect">
            <a:avLst/>
          </a:prstGeom>
          <a:noFill/>
          <a:ln>
            <a:noFill/>
          </a:ln>
        </p:spPr>
      </p:pic>
      <p:sp>
        <p:nvSpPr>
          <p:cNvPr id="6451" name="Google Shape;6451;p778"/>
          <p:cNvSpPr txBox="1"/>
          <p:nvPr/>
        </p:nvSpPr>
        <p:spPr>
          <a:xfrm>
            <a:off x="435994" y="3877077"/>
            <a:ext cx="6198679" cy="11467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000000"/>
                </a:solidFill>
                <a:latin typeface="Arial" panose="020B0604020202020204" pitchFamily="34" charset="0"/>
                <a:cs typeface="Arial" panose="020B0604020202020204" pitchFamily="34" charset="0"/>
                <a:sym typeface="Arial"/>
              </a:rPr>
              <a:t>Praying won't help.  </a:t>
            </a:r>
            <a:br>
              <a:rPr lang="en-US" sz="3600" b="1" dirty="0">
                <a:solidFill>
                  <a:srgbClr val="000000"/>
                </a:solidFill>
                <a:latin typeface="Arial" panose="020B0604020202020204" pitchFamily="34" charset="0"/>
                <a:cs typeface="Arial" panose="020B0604020202020204" pitchFamily="34" charset="0"/>
                <a:sym typeface="Arial"/>
              </a:rPr>
            </a:br>
            <a:r>
              <a:rPr lang="en-US" sz="3600" b="1" dirty="0">
                <a:solidFill>
                  <a:srgbClr val="000000"/>
                </a:solidFill>
                <a:latin typeface="Arial" panose="020B0604020202020204" pitchFamily="34" charset="0"/>
                <a:cs typeface="Arial" panose="020B0604020202020204" pitchFamily="34" charset="0"/>
                <a:sym typeface="Arial"/>
              </a:rPr>
              <a:t>Doing will.</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6456"/>
        <p:cNvGrpSpPr/>
        <p:nvPr/>
      </p:nvGrpSpPr>
      <p:grpSpPr>
        <a:xfrm>
          <a:off x="0" y="0"/>
          <a:ext cx="0" cy="0"/>
          <a:chOff x="0" y="0"/>
          <a:chExt cx="0" cy="0"/>
        </a:xfrm>
      </p:grpSpPr>
      <p:pic>
        <p:nvPicPr>
          <p:cNvPr id="6457" name="Google Shape;6457;p779"/>
          <p:cNvPicPr preferRelativeResize="0"/>
          <p:nvPr/>
        </p:nvPicPr>
        <p:blipFill rotWithShape="1">
          <a:blip r:embed="rId3">
            <a:alphaModFix/>
          </a:blip>
          <a:srcRect/>
          <a:stretch/>
        </p:blipFill>
        <p:spPr>
          <a:xfrm>
            <a:off x="0" y="-38675"/>
            <a:ext cx="9164158" cy="6896675"/>
          </a:xfrm>
          <a:prstGeom prst="rect">
            <a:avLst/>
          </a:prstGeom>
          <a:noFill/>
          <a:ln>
            <a:noFill/>
          </a:ln>
        </p:spPr>
      </p:pic>
      <p:sp>
        <p:nvSpPr>
          <p:cNvPr id="6458" name="Google Shape;6458;p77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459" name="Google Shape;6459;p779"/>
          <p:cNvSpPr txBox="1">
            <a:spLocks noGrp="1"/>
          </p:cNvSpPr>
          <p:nvPr>
            <p:ph type="ctrTitle"/>
          </p:nvPr>
        </p:nvSpPr>
        <p:spPr>
          <a:xfrm>
            <a:off x="0" y="368300"/>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dirty="0" err="1">
                <a:latin typeface="Arial Black"/>
                <a:ea typeface="Arial Black"/>
                <a:cs typeface="Arial Black"/>
                <a:sym typeface="Arial Black"/>
              </a:rPr>
              <a:t>我们试图没有上帝的生活</a:t>
            </a:r>
            <a:br>
              <a:rPr lang="en-US" sz="5400" b="1" dirty="0">
                <a:latin typeface="Arial Black"/>
                <a:ea typeface="Arial Black"/>
                <a:cs typeface="Arial Black"/>
                <a:sym typeface="Arial Black"/>
              </a:rPr>
            </a:br>
            <a:r>
              <a:rPr lang="en-US" sz="5400" b="1" dirty="0">
                <a:latin typeface="Arial Black"/>
                <a:ea typeface="Arial Black"/>
                <a:cs typeface="Arial Black"/>
                <a:sym typeface="Arial Black"/>
              </a:rPr>
              <a:t>(创3:1-7).</a:t>
            </a:r>
            <a:endParaRPr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6464"/>
        <p:cNvGrpSpPr/>
        <p:nvPr/>
      </p:nvGrpSpPr>
      <p:grpSpPr>
        <a:xfrm>
          <a:off x="0" y="0"/>
          <a:ext cx="0" cy="0"/>
          <a:chOff x="0" y="0"/>
          <a:chExt cx="0" cy="0"/>
        </a:xfrm>
      </p:grpSpPr>
      <p:sp>
        <p:nvSpPr>
          <p:cNvPr id="6465" name="Google Shape;6465;p78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466" name="Google Shape;6466;p780"/>
          <p:cNvSpPr txBox="1">
            <a:spLocks noGrp="1"/>
          </p:cNvSpPr>
          <p:nvPr>
            <p:ph type="ctrTitle"/>
          </p:nvPr>
        </p:nvSpPr>
        <p:spPr>
          <a:xfrm>
            <a:off x="107504" y="116632"/>
            <a:ext cx="9036496" cy="378621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dirty="0" err="1">
                <a:sym typeface="Arial"/>
              </a:rPr>
              <a:t>在耶和華</a:t>
            </a:r>
            <a:r>
              <a:rPr lang="en-US" dirty="0">
                <a:sym typeface="Arial"/>
              </a:rPr>
              <a:t> </a:t>
            </a:r>
            <a:r>
              <a:rPr lang="en-US" dirty="0" err="1">
                <a:sym typeface="Arial"/>
              </a:rPr>
              <a:t>神所造野地所有的活物中，蛇是最狡猾的。蛇對女人說</a:t>
            </a:r>
            <a:r>
              <a:rPr lang="en-US" dirty="0">
                <a:sym typeface="Arial"/>
              </a:rPr>
              <a:t>：“ </a:t>
            </a:r>
            <a:r>
              <a:rPr lang="en-US" dirty="0" err="1">
                <a:sym typeface="Arial"/>
              </a:rPr>
              <a:t>神真的說過，你們不可吃園中任何樹上的果子嗎</a:t>
            </a:r>
            <a:r>
              <a:rPr lang="en-US" dirty="0">
                <a:sym typeface="Arial"/>
              </a:rPr>
              <a:t>？” </a:t>
            </a:r>
            <a:br>
              <a:rPr lang="en-US" dirty="0">
                <a:sym typeface="Arial"/>
              </a:rPr>
            </a:br>
            <a:r>
              <a:rPr lang="en-US" dirty="0">
                <a:sym typeface="Arial"/>
              </a:rPr>
              <a:t>(3:1 </a:t>
            </a:r>
            <a:r>
              <a:rPr lang="en-US" sz="4000" dirty="0">
                <a:sym typeface="Arial"/>
              </a:rPr>
              <a:t>CNV</a:t>
            </a:r>
            <a:r>
              <a:rPr lang="en-US" dirty="0">
                <a:sym typeface="Arial"/>
              </a:rPr>
              <a:t>).</a:t>
            </a:r>
            <a:endParaRPr dirty="0"/>
          </a:p>
        </p:txBody>
      </p:sp>
      <p:pic>
        <p:nvPicPr>
          <p:cNvPr id="6467" name="Google Shape;6467;p780"/>
          <p:cNvPicPr preferRelativeResize="0"/>
          <p:nvPr/>
        </p:nvPicPr>
        <p:blipFill rotWithShape="1">
          <a:blip r:embed="rId3">
            <a:alphaModFix/>
          </a:blip>
          <a:srcRect/>
          <a:stretch/>
        </p:blipFill>
        <p:spPr>
          <a:xfrm>
            <a:off x="0" y="4064000"/>
            <a:ext cx="9144000" cy="2794000"/>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6472"/>
        <p:cNvGrpSpPr/>
        <p:nvPr/>
      </p:nvGrpSpPr>
      <p:grpSpPr>
        <a:xfrm>
          <a:off x="0" y="0"/>
          <a:ext cx="0" cy="0"/>
          <a:chOff x="0" y="0"/>
          <a:chExt cx="0" cy="0"/>
        </a:xfrm>
      </p:grpSpPr>
      <p:sp>
        <p:nvSpPr>
          <p:cNvPr id="6473" name="Google Shape;6473;p78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6474" name="Google Shape;6474;p781"/>
          <p:cNvPicPr preferRelativeResize="0"/>
          <p:nvPr/>
        </p:nvPicPr>
        <p:blipFill rotWithShape="1">
          <a:blip r:embed="rId3">
            <a:alphaModFix/>
          </a:blip>
          <a:srcRect/>
          <a:stretch/>
        </p:blipFill>
        <p:spPr>
          <a:xfrm>
            <a:off x="520300" y="3379981"/>
            <a:ext cx="8037252" cy="3425714"/>
          </a:xfrm>
          <a:prstGeom prst="rect">
            <a:avLst/>
          </a:prstGeom>
          <a:noFill/>
          <a:ln>
            <a:noFill/>
          </a:ln>
        </p:spPr>
      </p:pic>
      <p:sp>
        <p:nvSpPr>
          <p:cNvPr id="6475" name="Google Shape;6475;p781"/>
          <p:cNvSpPr txBox="1">
            <a:spLocks noGrp="1"/>
          </p:cNvSpPr>
          <p:nvPr>
            <p:ph type="ctrTitle"/>
          </p:nvPr>
        </p:nvSpPr>
        <p:spPr>
          <a:xfrm>
            <a:off x="0" y="-32760"/>
            <a:ext cx="9144000" cy="318865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dirty="0" err="1">
                <a:sym typeface="Arial"/>
              </a:rPr>
              <a:t>女人對蛇說</a:t>
            </a:r>
            <a:r>
              <a:rPr lang="en-US" dirty="0">
                <a:sym typeface="Arial"/>
              </a:rPr>
              <a:t>：“</a:t>
            </a:r>
            <a:r>
              <a:rPr lang="en-US" dirty="0" err="1">
                <a:sym typeface="Arial"/>
              </a:rPr>
              <a:t>園中樹上的果子，我們都可以吃</a:t>
            </a:r>
            <a:r>
              <a:rPr lang="en-US" dirty="0">
                <a:sym typeface="Arial"/>
              </a:rPr>
              <a:t>； 3 </a:t>
            </a:r>
            <a:r>
              <a:rPr lang="en-US" dirty="0" err="1">
                <a:sym typeface="Arial"/>
              </a:rPr>
              <a:t>只有園中那棵樹上的果子，神曾經說過</a:t>
            </a:r>
            <a:r>
              <a:rPr lang="en-US" dirty="0">
                <a:sym typeface="Arial"/>
              </a:rPr>
              <a:t>：‘</a:t>
            </a:r>
            <a:r>
              <a:rPr lang="en-US" dirty="0" err="1">
                <a:sym typeface="Arial"/>
              </a:rPr>
              <a:t>你們不可吃，也不可摸，免得你們死</a:t>
            </a:r>
            <a:r>
              <a:rPr lang="en-US" dirty="0">
                <a:sym typeface="Arial"/>
              </a:rPr>
              <a:t>。’” </a:t>
            </a:r>
            <a:br>
              <a:rPr lang="en-US" dirty="0">
                <a:sym typeface="Arial"/>
              </a:rPr>
            </a:br>
            <a:r>
              <a:rPr lang="en-US" dirty="0">
                <a:sym typeface="Arial"/>
              </a:rPr>
              <a:t>(3:2-3 </a:t>
            </a:r>
            <a:r>
              <a:rPr lang="en-US" sz="4000" dirty="0">
                <a:sym typeface="Arial"/>
              </a:rPr>
              <a:t>CNV</a:t>
            </a:r>
            <a:r>
              <a:rPr lang="en-US" dirty="0">
                <a:sym typeface="Arial"/>
              </a:rPr>
              <a:t>).</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56"/>
        <p:cNvGrpSpPr/>
        <p:nvPr/>
      </p:nvGrpSpPr>
      <p:grpSpPr>
        <a:xfrm>
          <a:off x="0" y="0"/>
          <a:ext cx="0" cy="0"/>
          <a:chOff x="0" y="0"/>
          <a:chExt cx="0" cy="0"/>
        </a:xfrm>
      </p:grpSpPr>
      <p:pic>
        <p:nvPicPr>
          <p:cNvPr id="4457" name="Google Shape;4457;p620" descr="Dark Blue Worship Backgrounds.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458" name="Google Shape;4458;p620"/>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en-US" sz="5400" dirty="0" err="1"/>
              <a:t>重点</a:t>
            </a:r>
            <a:endParaRPr dirty="0"/>
          </a:p>
        </p:txBody>
      </p:sp>
      <p:sp>
        <p:nvSpPr>
          <p:cNvPr id="4459" name="Google Shape;4459;p620"/>
          <p:cNvSpPr txBox="1"/>
          <p:nvPr/>
        </p:nvSpPr>
        <p:spPr>
          <a:xfrm>
            <a:off x="0" y="1566334"/>
            <a:ext cx="9144000" cy="23988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algn="ctr">
              <a:buClr>
                <a:srgbClr val="FFFFFF"/>
              </a:buClr>
              <a:buSzPts val="5400"/>
            </a:pPr>
            <a:r>
              <a:rPr lang="zh-CN" altLang="en-US" sz="5400" b="1" dirty="0">
                <a:solidFill>
                  <a:srgbClr val="FFFFFF"/>
                </a:solidFill>
                <a:latin typeface="Arial" panose="020B0604020202020204" pitchFamily="34" charset="0"/>
                <a:cs typeface="Arial" panose="020B0604020202020204" pitchFamily="34" charset="0"/>
              </a:rPr>
              <a:t>活出上帝所</a:t>
            </a:r>
            <a:r>
              <a:rPr lang="zh-CN" altLang="en-US" sz="5400" b="1" dirty="0">
                <a:solidFill>
                  <a:srgbClr val="FFFF00"/>
                </a:solidFill>
                <a:latin typeface="Arial" panose="020B0604020202020204" pitchFamily="34" charset="0"/>
                <a:cs typeface="Arial" panose="020B0604020202020204" pitchFamily="34" charset="0"/>
              </a:rPr>
              <a:t>拣选</a:t>
            </a:r>
            <a:r>
              <a:rPr lang="zh-CN" altLang="en-US" sz="5400" b="1" dirty="0">
                <a:solidFill>
                  <a:srgbClr val="FFFFFF"/>
                </a:solidFill>
                <a:latin typeface="Arial" panose="020B0604020202020204" pitchFamily="34" charset="0"/>
                <a:cs typeface="Arial" panose="020B0604020202020204" pitchFamily="34" charset="0"/>
              </a:rPr>
              <a:t>的</a:t>
            </a:r>
            <a:br>
              <a:rPr lang="en-US" altLang="zh-CN" sz="5400" b="1" dirty="0">
                <a:solidFill>
                  <a:srgbClr val="FFFFFF"/>
                </a:solidFill>
                <a:latin typeface="Arial" panose="020B0604020202020204" pitchFamily="34" charset="0"/>
                <a:cs typeface="Arial" panose="020B0604020202020204" pitchFamily="34" charset="0"/>
              </a:rPr>
            </a:br>
            <a:r>
              <a:rPr lang="zh-CN" altLang="en-US" sz="5400" b="1" dirty="0">
                <a:solidFill>
                  <a:srgbClr val="FFFFFF"/>
                </a:solidFill>
                <a:latin typeface="Arial" panose="020B0604020202020204" pitchFamily="34" charset="0"/>
                <a:cs typeface="Arial" panose="020B0604020202020204" pitchFamily="34" charset="0"/>
              </a:rPr>
              <a:t>你和</a:t>
            </a:r>
            <a:r>
              <a:rPr lang="zh-CN" altLang="en-US" sz="5400" b="1" dirty="0">
                <a:solidFill>
                  <a:srgbClr val="FFFF00"/>
                </a:solidFill>
                <a:latin typeface="Arial" panose="020B0604020202020204" pitchFamily="34" charset="0"/>
                <a:cs typeface="Arial" panose="020B0604020202020204" pitchFamily="34" charset="0"/>
              </a:rPr>
              <a:t>承诺</a:t>
            </a:r>
            <a:r>
              <a:rPr lang="zh-CN" altLang="en-US" sz="5400" b="1" dirty="0">
                <a:solidFill>
                  <a:srgbClr val="FFFFFF"/>
                </a:solidFill>
                <a:latin typeface="Arial" panose="020B0604020202020204" pitchFamily="34" charset="0"/>
                <a:cs typeface="Arial" panose="020B0604020202020204" pitchFamily="34" charset="0"/>
              </a:rPr>
              <a:t>的祝福</a:t>
            </a:r>
          </a:p>
          <a:p>
            <a:pPr marL="0" marR="0" lvl="0" indent="0" algn="ctr" rtl="0">
              <a:lnSpc>
                <a:spcPct val="100000"/>
              </a:lnSpc>
              <a:spcBef>
                <a:spcPts val="0"/>
              </a:spcBef>
              <a:spcAft>
                <a:spcPts val="0"/>
              </a:spcAft>
              <a:buClr>
                <a:srgbClr val="FFFFFF"/>
              </a:buClr>
              <a:buSzPts val="5400"/>
              <a:buFont typeface="Arial"/>
              <a:buNone/>
            </a:pPr>
            <a:endParaRPr b="1" dirty="0">
              <a:latin typeface="Arial" panose="020B0604020202020204" pitchFamily="34" charset="0"/>
              <a:cs typeface="Arial" panose="020B0604020202020204" pitchFamily="34" charset="0"/>
            </a:endParaRPr>
          </a:p>
        </p:txBody>
      </p:sp>
      <p:sp>
        <p:nvSpPr>
          <p:cNvPr id="4460" name="Google Shape;4460;p620"/>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r>
              <a:rPr lang="en-US" sz="4800" b="1" dirty="0" err="1">
                <a:solidFill>
                  <a:srgbClr val="FFFFFF"/>
                </a:solidFill>
                <a:latin typeface="Arial" panose="020B0604020202020204" pitchFamily="34" charset="0"/>
                <a:cs typeface="Arial" panose="020B0604020202020204" pitchFamily="34" charset="0"/>
              </a:rPr>
              <a:t>创世记</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6480"/>
        <p:cNvGrpSpPr/>
        <p:nvPr/>
      </p:nvGrpSpPr>
      <p:grpSpPr>
        <a:xfrm>
          <a:off x="0" y="0"/>
          <a:ext cx="0" cy="0"/>
          <a:chOff x="0" y="0"/>
          <a:chExt cx="0" cy="0"/>
        </a:xfrm>
      </p:grpSpPr>
      <p:pic>
        <p:nvPicPr>
          <p:cNvPr id="6481" name="Google Shape;6481;p782"/>
          <p:cNvPicPr preferRelativeResize="0"/>
          <p:nvPr/>
        </p:nvPicPr>
        <p:blipFill rotWithShape="1">
          <a:blip r:embed="rId3">
            <a:alphaModFix/>
          </a:blip>
          <a:srcRect/>
          <a:stretch/>
        </p:blipFill>
        <p:spPr>
          <a:xfrm>
            <a:off x="279400" y="0"/>
            <a:ext cx="8572500" cy="6858000"/>
          </a:xfrm>
          <a:prstGeom prst="rect">
            <a:avLst/>
          </a:prstGeom>
          <a:noFill/>
          <a:ln>
            <a:noFill/>
          </a:ln>
        </p:spPr>
      </p:pic>
      <p:sp>
        <p:nvSpPr>
          <p:cNvPr id="6482" name="Google Shape;6482;p782"/>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483" name="Google Shape;6483;p782"/>
          <p:cNvSpPr txBox="1">
            <a:spLocks noGrp="1"/>
          </p:cNvSpPr>
          <p:nvPr>
            <p:ph type="ctrTitle"/>
          </p:nvPr>
        </p:nvSpPr>
        <p:spPr>
          <a:xfrm>
            <a:off x="0" y="43012"/>
            <a:ext cx="9144000" cy="18617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a:sym typeface="Arial"/>
              </a:rPr>
              <a:t>“</a:t>
            </a:r>
            <a:r>
              <a:rPr lang="en-US" sz="6000" dirty="0" err="1">
                <a:sym typeface="Arial"/>
              </a:rPr>
              <a:t>我们甚至不能碰它</a:t>
            </a:r>
            <a:r>
              <a:rPr lang="en-US" sz="6000" dirty="0">
                <a:sym typeface="Arial"/>
              </a:rPr>
              <a:t>!”</a:t>
            </a:r>
            <a:br>
              <a:rPr lang="en-US" sz="6000" dirty="0">
                <a:sym typeface="Arial"/>
              </a:rPr>
            </a:br>
            <a:r>
              <a:rPr lang="en-US" sz="6000" dirty="0">
                <a:sym typeface="Arial"/>
              </a:rPr>
              <a:t>(</a:t>
            </a:r>
            <a:r>
              <a:rPr lang="en-US" sz="6000" dirty="0" err="1">
                <a:sym typeface="Arial"/>
              </a:rPr>
              <a:t>法律主义</a:t>
            </a:r>
            <a:r>
              <a:rPr lang="en-US" sz="6000" dirty="0">
                <a:sym typeface="Arial"/>
              </a:rPr>
              <a:t>)</a:t>
            </a:r>
            <a:endParaRPr dirty="0"/>
          </a:p>
        </p:txBody>
      </p:sp>
      <p:sp>
        <p:nvSpPr>
          <p:cNvPr id="6484" name="Google Shape;6484;p782"/>
          <p:cNvSpPr txBox="1"/>
          <p:nvPr/>
        </p:nvSpPr>
        <p:spPr>
          <a:xfrm>
            <a:off x="0" y="4996271"/>
            <a:ext cx="9144000" cy="18617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panose="020B0604020202020204" pitchFamily="34" charset="0"/>
                <a:cs typeface="Arial" panose="020B0604020202020204" pitchFamily="34" charset="0"/>
                <a:sym typeface="Arial"/>
              </a:rPr>
              <a:t>夏娃怀疑上帝的话</a:t>
            </a:r>
            <a:r>
              <a:rPr lang="en-US" sz="4000" b="1" dirty="0">
                <a:solidFill>
                  <a:schemeClr val="lt1"/>
                </a:solidFill>
                <a:latin typeface="Arial" panose="020B0604020202020204" pitchFamily="34" charset="0"/>
                <a:cs typeface="Arial" panose="020B0604020202020204" pitchFamily="34" charset="0"/>
                <a:sym typeface="Arial"/>
              </a:rPr>
              <a:t> </a:t>
            </a:r>
            <a:r>
              <a:rPr lang="en-US" sz="4000" b="1" dirty="0" err="1">
                <a:solidFill>
                  <a:schemeClr val="lt1"/>
                </a:solidFill>
                <a:latin typeface="Arial" panose="020B0604020202020204" pitchFamily="34" charset="0"/>
                <a:cs typeface="Arial" panose="020B0604020202020204" pitchFamily="34" charset="0"/>
                <a:sym typeface="Arial"/>
              </a:rPr>
              <a:t>是一个不满的律师</a:t>
            </a:r>
            <a:endParaRPr sz="4000" b="1" dirty="0">
              <a:solidFill>
                <a:schemeClr val="lt1"/>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r>
              <a:rPr lang="en-US" sz="4000" b="1" dirty="0">
                <a:solidFill>
                  <a:schemeClr val="lt1"/>
                </a:solidFill>
                <a:latin typeface="Arial" panose="020B0604020202020204" pitchFamily="34" charset="0"/>
                <a:cs typeface="Arial" panose="020B0604020202020204" pitchFamily="34" charset="0"/>
                <a:sym typeface="Arial"/>
              </a:rPr>
              <a:t>(创3:1-3).</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6489"/>
        <p:cNvGrpSpPr/>
        <p:nvPr/>
      </p:nvGrpSpPr>
      <p:grpSpPr>
        <a:xfrm>
          <a:off x="0" y="0"/>
          <a:ext cx="0" cy="0"/>
          <a:chOff x="0" y="0"/>
          <a:chExt cx="0" cy="0"/>
        </a:xfrm>
      </p:grpSpPr>
      <p:pic>
        <p:nvPicPr>
          <p:cNvPr id="6490" name="Google Shape;6490;p783"/>
          <p:cNvPicPr preferRelativeResize="0"/>
          <p:nvPr/>
        </p:nvPicPr>
        <p:blipFill rotWithShape="1">
          <a:blip r:embed="rId3">
            <a:alphaModFix/>
          </a:blip>
          <a:srcRect/>
          <a:stretch/>
        </p:blipFill>
        <p:spPr>
          <a:xfrm>
            <a:off x="533400" y="393700"/>
            <a:ext cx="8077200" cy="6070600"/>
          </a:xfrm>
          <a:prstGeom prst="rect">
            <a:avLst/>
          </a:prstGeom>
          <a:noFill/>
          <a:ln>
            <a:noFill/>
          </a:ln>
        </p:spPr>
      </p:pic>
      <p:sp>
        <p:nvSpPr>
          <p:cNvPr id="6491" name="Google Shape;6491;p78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492" name="Google Shape;6492;p783"/>
          <p:cNvSpPr txBox="1">
            <a:spLocks noGrp="1"/>
          </p:cNvSpPr>
          <p:nvPr>
            <p:ph type="ctrTitle"/>
          </p:nvPr>
        </p:nvSpPr>
        <p:spPr>
          <a:xfrm>
            <a:off x="0" y="-1298089"/>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Who Needs Christ During Christmas?  Nobody.</a:t>
            </a:r>
            <a:endParaRPr dirty="0"/>
          </a:p>
        </p:txBody>
      </p:sp>
      <p:sp>
        <p:nvSpPr>
          <p:cNvPr id="2" name="Rectangle 1"/>
          <p:cNvSpPr/>
          <p:nvPr/>
        </p:nvSpPr>
        <p:spPr>
          <a:xfrm>
            <a:off x="533400" y="431800"/>
            <a:ext cx="8077200" cy="6001643"/>
          </a:xfrm>
          <a:prstGeom prst="rect">
            <a:avLst/>
          </a:prstGeom>
          <a:solidFill>
            <a:schemeClr val="bg1">
              <a:lumMod val="95000"/>
              <a:alpha val="85000"/>
            </a:schemeClr>
          </a:solidFill>
        </p:spPr>
        <p:txBody>
          <a:bodyPr wrap="square">
            <a:spAutoFit/>
          </a:bodyPr>
          <a:lstStyle/>
          <a:p>
            <a:pPr lvl="0" algn="ctr"/>
            <a:endParaRPr lang="en-US" altLang="zh-CN" sz="4400" b="1" dirty="0">
              <a:solidFill>
                <a:schemeClr val="tx1"/>
              </a:solidFill>
              <a:latin typeface="Calibri"/>
              <a:ea typeface="Calibri"/>
              <a:cs typeface="Calibri"/>
              <a:sym typeface="Calibri"/>
            </a:endParaRPr>
          </a:p>
          <a:p>
            <a:pPr lvl="0" algn="ctr"/>
            <a:endParaRPr lang="en-US" altLang="zh-CN" sz="4400" b="1" dirty="0">
              <a:solidFill>
                <a:schemeClr val="tx1"/>
              </a:solidFill>
              <a:latin typeface="Calibri"/>
              <a:ea typeface="Calibri"/>
              <a:cs typeface="Calibri"/>
              <a:sym typeface="Calibri"/>
            </a:endParaRPr>
          </a:p>
          <a:p>
            <a:pPr lvl="0" algn="ctr"/>
            <a:r>
              <a:rPr lang="zh-CN" altLang="en-US" sz="6000" b="1" dirty="0">
                <a:solidFill>
                  <a:schemeClr val="tx1"/>
                </a:solidFill>
                <a:latin typeface="Calibri"/>
                <a:ea typeface="Calibri"/>
                <a:cs typeface="Calibri"/>
                <a:sym typeface="Calibri"/>
              </a:rPr>
              <a:t>在圣诞节，</a:t>
            </a:r>
            <a:br>
              <a:rPr lang="en-US" altLang="zh-CN" sz="6000" b="1" dirty="0">
                <a:solidFill>
                  <a:schemeClr val="tx1"/>
                </a:solidFill>
                <a:latin typeface="Calibri"/>
                <a:ea typeface="Calibri"/>
                <a:cs typeface="Calibri"/>
                <a:sym typeface="Calibri"/>
              </a:rPr>
            </a:br>
            <a:r>
              <a:rPr lang="zh-CN" altLang="en-US" sz="6000" b="1" dirty="0">
                <a:solidFill>
                  <a:schemeClr val="tx1"/>
                </a:solidFill>
                <a:latin typeface="Calibri"/>
                <a:ea typeface="Calibri"/>
                <a:cs typeface="Calibri"/>
                <a:sym typeface="Calibri"/>
              </a:rPr>
              <a:t>谁需要</a:t>
            </a:r>
            <a:r>
              <a:rPr lang="zh-CN" altLang="en-US" sz="7200" b="1" dirty="0">
                <a:solidFill>
                  <a:srgbClr val="C00000"/>
                </a:solidFill>
                <a:latin typeface="Calibri"/>
                <a:ea typeface="Calibri"/>
                <a:cs typeface="Calibri"/>
                <a:sym typeface="Calibri"/>
              </a:rPr>
              <a:t>基督</a:t>
            </a:r>
            <a:r>
              <a:rPr lang="zh-CN" altLang="en-US" sz="6000" b="1" dirty="0">
                <a:solidFill>
                  <a:schemeClr val="tx1"/>
                </a:solidFill>
                <a:latin typeface="Calibri"/>
                <a:ea typeface="Calibri"/>
                <a:cs typeface="Calibri"/>
                <a:sym typeface="Calibri"/>
              </a:rPr>
              <a:t>？</a:t>
            </a:r>
            <a:endParaRPr lang="en-US" altLang="zh-CN" sz="6000" b="1" dirty="0">
              <a:solidFill>
                <a:schemeClr val="tx1"/>
              </a:solidFill>
              <a:latin typeface="Calibri"/>
              <a:ea typeface="Calibri"/>
              <a:cs typeface="Calibri"/>
              <a:sym typeface="Calibri"/>
            </a:endParaRPr>
          </a:p>
          <a:p>
            <a:pPr lvl="0" algn="ctr"/>
            <a:endParaRPr lang="en-US" altLang="zh-CN" sz="6000" b="1" dirty="0">
              <a:solidFill>
                <a:schemeClr val="tx1"/>
              </a:solidFill>
              <a:latin typeface="Calibri"/>
              <a:ea typeface="Calibri"/>
              <a:cs typeface="Calibri"/>
              <a:sym typeface="Calibri"/>
            </a:endParaRPr>
          </a:p>
          <a:p>
            <a:pPr lvl="0" algn="ctr"/>
            <a:r>
              <a:rPr lang="zh-CN" altLang="en-US" sz="7200" b="1" dirty="0">
                <a:solidFill>
                  <a:srgbClr val="C00000"/>
                </a:solidFill>
                <a:latin typeface="Calibri"/>
                <a:ea typeface="Calibri"/>
                <a:cs typeface="Calibri"/>
                <a:sym typeface="Calibri"/>
              </a:rPr>
              <a:t>没有人。</a:t>
            </a:r>
            <a:endParaRPr lang="en-US" altLang="zh-CN" sz="7200" b="1" dirty="0">
              <a:solidFill>
                <a:srgbClr val="C00000"/>
              </a:solidFill>
              <a:latin typeface="Calibri"/>
              <a:ea typeface="Calibri"/>
              <a:cs typeface="Calibri"/>
              <a:sym typeface="Calibri"/>
            </a:endParaRPr>
          </a:p>
          <a:p>
            <a:pPr lvl="0" algn="ctr"/>
            <a:endParaRPr lang="en-US" altLang="zh-CN" sz="3200" b="1" dirty="0">
              <a:solidFill>
                <a:srgbClr val="C00000"/>
              </a:solidFill>
              <a:latin typeface="Calibri"/>
              <a:ea typeface="Calibri"/>
              <a:cs typeface="Calibri"/>
              <a:sym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6497"/>
        <p:cNvGrpSpPr/>
        <p:nvPr/>
      </p:nvGrpSpPr>
      <p:grpSpPr>
        <a:xfrm>
          <a:off x="0" y="0"/>
          <a:ext cx="0" cy="0"/>
          <a:chOff x="0" y="0"/>
          <a:chExt cx="0" cy="0"/>
        </a:xfrm>
      </p:grpSpPr>
      <p:sp>
        <p:nvSpPr>
          <p:cNvPr id="6498" name="Google Shape;6498;p78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499" name="Google Shape;6499;p784"/>
          <p:cNvSpPr txBox="1">
            <a:spLocks noGrp="1"/>
          </p:cNvSpPr>
          <p:nvPr>
            <p:ph type="ctrTitle"/>
          </p:nvPr>
        </p:nvSpPr>
        <p:spPr>
          <a:xfrm>
            <a:off x="0" y="-1298089"/>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"God free, happy, and inspired by wonder."</a:t>
            </a:r>
            <a:endParaRPr dirty="0"/>
          </a:p>
        </p:txBody>
      </p:sp>
      <p:pic>
        <p:nvPicPr>
          <p:cNvPr id="6500" name="Google Shape;6500;p784"/>
          <p:cNvPicPr preferRelativeResize="0"/>
          <p:nvPr/>
        </p:nvPicPr>
        <p:blipFill rotWithShape="1">
          <a:blip r:embed="rId3">
            <a:alphaModFix/>
          </a:blip>
          <a:srcRect/>
          <a:stretch/>
        </p:blipFill>
        <p:spPr>
          <a:xfrm>
            <a:off x="-61173" y="1120436"/>
            <a:ext cx="9297492" cy="4537764"/>
          </a:xfrm>
          <a:prstGeom prst="rect">
            <a:avLst/>
          </a:prstGeom>
          <a:noFill/>
          <a:ln>
            <a:noFill/>
          </a:ln>
        </p:spPr>
      </p:pic>
      <p:sp>
        <p:nvSpPr>
          <p:cNvPr id="2" name="Rectangular Callout 1"/>
          <p:cNvSpPr/>
          <p:nvPr/>
        </p:nvSpPr>
        <p:spPr>
          <a:xfrm>
            <a:off x="2997200" y="1739900"/>
            <a:ext cx="5956300" cy="1677987"/>
          </a:xfrm>
          <a:prstGeom prst="wedgeRectCallout">
            <a:avLst>
              <a:gd name="adj1" fmla="val -55161"/>
              <a:gd name="adj2" fmla="val 5493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zh-CN" altLang="en-US" sz="3600" b="1" dirty="0">
                <a:solidFill>
                  <a:schemeClr val="tx1"/>
                </a:solidFill>
                <a:latin typeface="Arial" panose="020B0604020202020204" pitchFamily="34" charset="0"/>
              </a:rPr>
              <a:t>无神，快乐和启发来自奇迹。</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4478"/>
        <p:cNvGrpSpPr/>
        <p:nvPr/>
      </p:nvGrpSpPr>
      <p:grpSpPr>
        <a:xfrm>
          <a:off x="0" y="0"/>
          <a:ext cx="0" cy="0"/>
          <a:chOff x="0" y="0"/>
          <a:chExt cx="0" cy="0"/>
        </a:xfrm>
      </p:grpSpPr>
      <p:pic>
        <p:nvPicPr>
          <p:cNvPr id="4479" name="Google Shape;4479;p623"/>
          <p:cNvPicPr preferRelativeResize="0"/>
          <p:nvPr/>
        </p:nvPicPr>
        <p:blipFill rotWithShape="1">
          <a:blip r:embed="rId3">
            <a:alphaModFix/>
          </a:blip>
          <a:srcRect/>
          <a:stretch/>
        </p:blipFill>
        <p:spPr>
          <a:xfrm>
            <a:off x="0" y="974182"/>
            <a:ext cx="9139520" cy="5132192"/>
          </a:xfrm>
          <a:prstGeom prst="rect">
            <a:avLst/>
          </a:prstGeom>
          <a:noFill/>
          <a:ln>
            <a:noFill/>
          </a:ln>
        </p:spPr>
      </p:pic>
      <p:sp>
        <p:nvSpPr>
          <p:cNvPr id="4480" name="Google Shape;4480;p62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u="none" strike="noStrike" cap="none"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4481" name="Google Shape;4481;p623"/>
          <p:cNvSpPr/>
          <p:nvPr/>
        </p:nvSpPr>
        <p:spPr>
          <a:xfrm>
            <a:off x="142449" y="1605929"/>
            <a:ext cx="6217677" cy="1994288"/>
          </a:xfrm>
          <a:prstGeom prst="wedgeRoundRectCallout">
            <a:avLst>
              <a:gd name="adj1" fmla="val 58607"/>
              <a:gd name="adj2" fmla="val 40341"/>
              <a:gd name="adj3"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omic Sans MS"/>
              <a:ea typeface="Comic Sans MS"/>
              <a:cs typeface="Comic Sans MS"/>
              <a:sym typeface="Comic Sans MS"/>
            </a:endParaRPr>
          </a:p>
        </p:txBody>
      </p:sp>
      <p:sp>
        <p:nvSpPr>
          <p:cNvPr id="4482" name="Google Shape;4482;p623"/>
          <p:cNvSpPr txBox="1">
            <a:spLocks noGrp="1"/>
          </p:cNvSpPr>
          <p:nvPr>
            <p:ph type="ctrTitle"/>
          </p:nvPr>
        </p:nvSpPr>
        <p:spPr>
          <a:xfrm>
            <a:off x="142450" y="1735330"/>
            <a:ext cx="6217676" cy="1864887"/>
          </a:xfrm>
          <a:prstGeom prst="rect">
            <a:avLst/>
          </a:prstGeom>
          <a:noFill/>
          <a:ln>
            <a:noFill/>
          </a:ln>
        </p:spPr>
        <p:txBody>
          <a:bodyPr spcFirstLastPara="1" wrap="square" lIns="91425" tIns="45700" rIns="91425" bIns="45700" anchor="ctr" anchorCtr="0">
            <a:noAutofit/>
          </a:bodyPr>
          <a:lstStyle/>
          <a:p>
            <a:pPr lvl="0"/>
            <a:r>
              <a:rPr lang="zh-CN" altLang="en-US" dirty="0">
                <a:solidFill>
                  <a:schemeClr val="tx1"/>
                </a:solidFill>
              </a:rPr>
              <a:t>相信人性，不要信神。</a:t>
            </a:r>
            <a:br>
              <a:rPr lang="en-US" altLang="zh-CN" dirty="0">
                <a:solidFill>
                  <a:schemeClr val="tx1"/>
                </a:solidFill>
              </a:rPr>
            </a:br>
            <a:r>
              <a:rPr lang="en-US" altLang="zh-CN" dirty="0">
                <a:solidFill>
                  <a:schemeClr val="tx1"/>
                </a:solidFill>
              </a:rPr>
              <a:t>-- </a:t>
            </a:r>
            <a:r>
              <a:rPr lang="zh-CN" altLang="en-US" dirty="0">
                <a:solidFill>
                  <a:schemeClr val="tx1"/>
                </a:solidFill>
              </a:rPr>
              <a:t>无神论者</a:t>
            </a:r>
          </a:p>
        </p:txBody>
      </p:sp>
    </p:spTree>
    <p:extLst>
      <p:ext uri="{BB962C8B-B14F-4D97-AF65-F5344CB8AC3E}">
        <p14:creationId xmlns:p14="http://schemas.microsoft.com/office/powerpoint/2010/main" val="40970104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6515"/>
        <p:cNvGrpSpPr/>
        <p:nvPr/>
      </p:nvGrpSpPr>
      <p:grpSpPr>
        <a:xfrm>
          <a:off x="0" y="0"/>
          <a:ext cx="0" cy="0"/>
          <a:chOff x="0" y="0"/>
          <a:chExt cx="0" cy="0"/>
        </a:xfrm>
      </p:grpSpPr>
      <p:pic>
        <p:nvPicPr>
          <p:cNvPr id="6516" name="Google Shape;6516;p786"/>
          <p:cNvPicPr preferRelativeResize="0"/>
          <p:nvPr/>
        </p:nvPicPr>
        <p:blipFill rotWithShape="1">
          <a:blip r:embed="rId3">
            <a:alphaModFix/>
          </a:blip>
          <a:srcRect/>
          <a:stretch/>
        </p:blipFill>
        <p:spPr>
          <a:xfrm>
            <a:off x="-1" y="-813"/>
            <a:ext cx="9694333" cy="6874898"/>
          </a:xfrm>
          <a:prstGeom prst="rect">
            <a:avLst/>
          </a:prstGeom>
          <a:noFill/>
          <a:ln>
            <a:noFill/>
          </a:ln>
        </p:spPr>
      </p:pic>
      <p:sp>
        <p:nvSpPr>
          <p:cNvPr id="6517" name="Google Shape;6517;p786"/>
          <p:cNvSpPr txBox="1">
            <a:spLocks noGrp="1"/>
          </p:cNvSpPr>
          <p:nvPr>
            <p:ph type="title"/>
          </p:nvPr>
        </p:nvSpPr>
        <p:spPr>
          <a:xfrm>
            <a:off x="0" y="44450"/>
            <a:ext cx="9144000" cy="1568011"/>
          </a:xfrm>
          <a:prstGeom prst="rect">
            <a:avLst/>
          </a:prstGeom>
          <a:noFill/>
          <a:ln>
            <a:noFill/>
          </a:ln>
        </p:spPr>
        <p:txBody>
          <a:bodyPr spcFirstLastPara="1" wrap="square" lIns="91425" tIns="45700" rIns="91425" bIns="45700" anchor="t" anchorCtr="1">
            <a:noAutofit/>
          </a:bodyPr>
          <a:lstStyle/>
          <a:p>
            <a:r>
              <a:rPr lang="zh-CN" altLang="en-US" dirty="0">
                <a:solidFill>
                  <a:schemeClr val="bg2"/>
                </a:solidFill>
                <a:effectLst>
                  <a:outerShdw blurRad="38100" dist="38100" dir="2700000" algn="tl">
                    <a:srgbClr val="000000">
                      <a:alpha val="43137"/>
                    </a:srgbClr>
                  </a:outerShdw>
                </a:effectLst>
              </a:rPr>
              <a:t>我们相信陌生人，</a:t>
            </a:r>
            <a:br>
              <a:rPr lang="en-US" altLang="zh-CN" dirty="0">
                <a:solidFill>
                  <a:schemeClr val="bg2"/>
                </a:solidFill>
                <a:effectLst>
                  <a:outerShdw blurRad="38100" dist="38100" dir="2700000" algn="tl">
                    <a:srgbClr val="000000">
                      <a:alpha val="43137"/>
                    </a:srgbClr>
                  </a:outerShdw>
                </a:effectLst>
              </a:rPr>
            </a:br>
            <a:r>
              <a:rPr lang="zh-CN" altLang="en-US" dirty="0">
                <a:solidFill>
                  <a:schemeClr val="bg2"/>
                </a:solidFill>
                <a:effectLst>
                  <a:outerShdw blurRad="38100" dist="38100" dir="2700000" algn="tl">
                    <a:srgbClr val="000000">
                      <a:alpha val="43137"/>
                    </a:srgbClr>
                  </a:outerShdw>
                </a:effectLst>
              </a:rPr>
              <a:t>即使这样做没有意义</a:t>
            </a:r>
            <a:endParaRPr sz="4000" dirty="0">
              <a:effectLst>
                <a:outerShdw blurRad="38100" dist="38100" dir="2700000" algn="tl">
                  <a:srgbClr val="000000">
                    <a:alpha val="43137"/>
                  </a:srgbClr>
                </a:outerShdw>
              </a:effectLst>
            </a:endParaRPr>
          </a:p>
        </p:txBody>
      </p:sp>
      <p:sp>
        <p:nvSpPr>
          <p:cNvPr id="6518" name="Google Shape;6518;p786"/>
          <p:cNvSpPr txBox="1"/>
          <p:nvPr/>
        </p:nvSpPr>
        <p:spPr>
          <a:xfrm>
            <a:off x="5120045" y="1701897"/>
            <a:ext cx="4978932" cy="1568011"/>
          </a:xfrm>
          <a:prstGeom prst="rect">
            <a:avLst/>
          </a:prstGeom>
          <a:noFill/>
          <a:ln>
            <a:noFill/>
          </a:ln>
        </p:spPr>
        <p:txBody>
          <a:bodyPr spcFirstLastPara="1" wrap="square" lIns="91425" tIns="45700" rIns="91425" bIns="45700" anchor="t" anchorCtr="1">
            <a:noAutofit/>
          </a:bodyPr>
          <a:lstStyle/>
          <a:p>
            <a:pPr algn="r"/>
            <a:r>
              <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爱丽丝帕克</a:t>
            </a:r>
            <a:endPar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月</a:t>
            </a: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r>
              <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日</a:t>
            </a: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2014</a:t>
            </a:r>
            <a:r>
              <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年</a:t>
            </a:r>
          </a:p>
        </p:txBody>
      </p:sp>
      <p:sp>
        <p:nvSpPr>
          <p:cNvPr id="6519" name="Google Shape;6519;p786"/>
          <p:cNvSpPr txBox="1"/>
          <p:nvPr/>
        </p:nvSpPr>
        <p:spPr>
          <a:xfrm>
            <a:off x="4165068" y="5884333"/>
            <a:ext cx="4978932" cy="973667"/>
          </a:xfrm>
          <a:prstGeom prst="rect">
            <a:avLst/>
          </a:prstGeom>
          <a:noFill/>
          <a:ln>
            <a:noFill/>
          </a:ln>
        </p:spPr>
        <p:txBody>
          <a:bodyPr spcFirstLastPara="1" wrap="square" lIns="91425" tIns="45700" rIns="91425" bIns="45700" anchor="t" anchorCtr="1">
            <a:noAutofit/>
          </a:bodyPr>
          <a:lstStyle/>
          <a:p>
            <a:pPr marL="0" marR="0" lvl="0" indent="0" algn="r"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6524"/>
        <p:cNvGrpSpPr/>
        <p:nvPr/>
      </p:nvGrpSpPr>
      <p:grpSpPr>
        <a:xfrm>
          <a:off x="0" y="0"/>
          <a:ext cx="0" cy="0"/>
          <a:chOff x="0" y="0"/>
          <a:chExt cx="0" cy="0"/>
        </a:xfrm>
      </p:grpSpPr>
      <p:pic>
        <p:nvPicPr>
          <p:cNvPr id="6525" name="Google Shape;6525;p787"/>
          <p:cNvPicPr preferRelativeResize="0"/>
          <p:nvPr/>
        </p:nvPicPr>
        <p:blipFill rotWithShape="1">
          <a:blip r:embed="rId3">
            <a:alphaModFix/>
          </a:blip>
          <a:srcRect/>
          <a:stretch/>
        </p:blipFill>
        <p:spPr>
          <a:xfrm>
            <a:off x="0" y="381000"/>
            <a:ext cx="9144000" cy="6085840"/>
          </a:xfrm>
          <a:prstGeom prst="rect">
            <a:avLst/>
          </a:prstGeom>
          <a:noFill/>
          <a:ln>
            <a:noFill/>
          </a:ln>
        </p:spPr>
      </p:pic>
      <p:sp>
        <p:nvSpPr>
          <p:cNvPr id="6526" name="Google Shape;6526;p787"/>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527" name="Google Shape;6527;p787"/>
          <p:cNvSpPr txBox="1">
            <a:spLocks noGrp="1"/>
          </p:cNvSpPr>
          <p:nvPr>
            <p:ph type="ctrTitle"/>
          </p:nvPr>
        </p:nvSpPr>
        <p:spPr>
          <a:xfrm>
            <a:off x="1209848" y="0"/>
            <a:ext cx="6589904" cy="137648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8000" dirty="0" err="1">
                <a:sym typeface="Arial"/>
              </a:rPr>
              <a:t>对质</a:t>
            </a:r>
            <a:endParaRPr sz="8000" dirty="0">
              <a:sym typeface="Arial"/>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6532"/>
        <p:cNvGrpSpPr/>
        <p:nvPr/>
      </p:nvGrpSpPr>
      <p:grpSpPr>
        <a:xfrm>
          <a:off x="0" y="0"/>
          <a:ext cx="0" cy="0"/>
          <a:chOff x="0" y="0"/>
          <a:chExt cx="0" cy="0"/>
        </a:xfrm>
      </p:grpSpPr>
      <p:pic>
        <p:nvPicPr>
          <p:cNvPr id="6533" name="Google Shape;6533;p788"/>
          <p:cNvPicPr preferRelativeResize="0"/>
          <p:nvPr/>
        </p:nvPicPr>
        <p:blipFill rotWithShape="1">
          <a:blip r:embed="rId3">
            <a:alphaModFix/>
          </a:blip>
          <a:srcRect/>
          <a:stretch/>
        </p:blipFill>
        <p:spPr>
          <a:xfrm>
            <a:off x="279400" y="0"/>
            <a:ext cx="8572500" cy="6858000"/>
          </a:xfrm>
          <a:prstGeom prst="rect">
            <a:avLst/>
          </a:prstGeom>
          <a:noFill/>
          <a:ln>
            <a:noFill/>
          </a:ln>
        </p:spPr>
      </p:pic>
      <p:sp>
        <p:nvSpPr>
          <p:cNvPr id="6534" name="Google Shape;6534;p78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535" name="Google Shape;6535;p788"/>
          <p:cNvSpPr txBox="1">
            <a:spLocks noGrp="1"/>
          </p:cNvSpPr>
          <p:nvPr>
            <p:ph type="ctrTitle"/>
          </p:nvPr>
        </p:nvSpPr>
        <p:spPr>
          <a:xfrm>
            <a:off x="0" y="43012"/>
            <a:ext cx="9144000" cy="18617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a:sym typeface="Arial"/>
              </a:rPr>
              <a:t>“</a:t>
            </a:r>
            <a:r>
              <a:rPr lang="en-US" sz="6000" dirty="0" err="1">
                <a:sym typeface="Arial"/>
              </a:rPr>
              <a:t>我们甚至不能碰它</a:t>
            </a:r>
            <a:r>
              <a:rPr lang="en-US" sz="6000" dirty="0">
                <a:sym typeface="Arial"/>
              </a:rPr>
              <a:t>!”</a:t>
            </a:r>
            <a:br>
              <a:rPr lang="en-US" sz="6000" dirty="0">
                <a:sym typeface="Arial"/>
              </a:rPr>
            </a:br>
            <a:r>
              <a:rPr lang="en-US" sz="6000" dirty="0">
                <a:sym typeface="Arial"/>
              </a:rPr>
              <a:t>(</a:t>
            </a:r>
            <a:r>
              <a:rPr lang="en-US" sz="6000" dirty="0" err="1">
                <a:sym typeface="Arial"/>
              </a:rPr>
              <a:t>法律主义</a:t>
            </a:r>
            <a:r>
              <a:rPr lang="en-US" sz="6000" dirty="0">
                <a:sym typeface="Arial"/>
              </a:rPr>
              <a:t>)</a:t>
            </a:r>
            <a:endParaRPr dirty="0"/>
          </a:p>
        </p:txBody>
      </p:sp>
      <p:sp>
        <p:nvSpPr>
          <p:cNvPr id="6536" name="Google Shape;6536;p788"/>
          <p:cNvSpPr txBox="1"/>
          <p:nvPr/>
        </p:nvSpPr>
        <p:spPr>
          <a:xfrm>
            <a:off x="0" y="4996271"/>
            <a:ext cx="9144000" cy="18617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err="1">
                <a:solidFill>
                  <a:schemeClr val="lt1"/>
                </a:solidFill>
                <a:latin typeface="Arial" panose="020B0604020202020204" pitchFamily="34" charset="0"/>
                <a:cs typeface="Arial" panose="020B0604020202020204" pitchFamily="34" charset="0"/>
                <a:sym typeface="Arial"/>
              </a:rPr>
              <a:t>夏娃怀疑上帝的话</a:t>
            </a:r>
            <a:r>
              <a:rPr lang="en-US" sz="4000" b="1" dirty="0">
                <a:solidFill>
                  <a:schemeClr val="lt1"/>
                </a:solidFill>
                <a:latin typeface="Arial" panose="020B0604020202020204" pitchFamily="34" charset="0"/>
                <a:cs typeface="Arial" panose="020B0604020202020204" pitchFamily="34" charset="0"/>
                <a:sym typeface="Arial"/>
              </a:rPr>
              <a:t> </a:t>
            </a:r>
            <a:r>
              <a:rPr lang="en-US" sz="4000" b="1" dirty="0" err="1">
                <a:solidFill>
                  <a:schemeClr val="lt1"/>
                </a:solidFill>
                <a:latin typeface="Arial" panose="020B0604020202020204" pitchFamily="34" charset="0"/>
                <a:cs typeface="Arial" panose="020B0604020202020204" pitchFamily="34" charset="0"/>
                <a:sym typeface="Arial"/>
              </a:rPr>
              <a:t>是一个不满的律师</a:t>
            </a:r>
            <a:endParaRPr sz="4000" b="1" dirty="0">
              <a:solidFill>
                <a:schemeClr val="lt1"/>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r>
              <a:rPr lang="en-US" sz="4000" b="1" dirty="0">
                <a:solidFill>
                  <a:schemeClr val="lt1"/>
                </a:solidFill>
                <a:latin typeface="Arial" panose="020B0604020202020204" pitchFamily="34" charset="0"/>
                <a:cs typeface="Arial" panose="020B0604020202020204" pitchFamily="34" charset="0"/>
                <a:sym typeface="Arial"/>
              </a:rPr>
              <a:t>(创3:1-3).</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6541"/>
        <p:cNvGrpSpPr/>
        <p:nvPr/>
      </p:nvGrpSpPr>
      <p:grpSpPr>
        <a:xfrm>
          <a:off x="0" y="0"/>
          <a:ext cx="0" cy="0"/>
          <a:chOff x="0" y="0"/>
          <a:chExt cx="0" cy="0"/>
        </a:xfrm>
      </p:grpSpPr>
      <p:pic>
        <p:nvPicPr>
          <p:cNvPr id="6542" name="Google Shape;6542;p789"/>
          <p:cNvPicPr preferRelativeResize="0"/>
          <p:nvPr/>
        </p:nvPicPr>
        <p:blipFill rotWithShape="1">
          <a:blip r:embed="rId3">
            <a:alphaModFix/>
          </a:blip>
          <a:srcRect/>
          <a:stretch/>
        </p:blipFill>
        <p:spPr>
          <a:xfrm>
            <a:off x="796161" y="-1706"/>
            <a:ext cx="7494810" cy="6920208"/>
          </a:xfrm>
          <a:prstGeom prst="rect">
            <a:avLst/>
          </a:prstGeom>
          <a:noFill/>
          <a:ln>
            <a:noFill/>
          </a:ln>
        </p:spPr>
      </p:pic>
      <p:sp>
        <p:nvSpPr>
          <p:cNvPr id="6543" name="Google Shape;6543;p789"/>
          <p:cNvSpPr txBox="1">
            <a:spLocks noGrp="1"/>
          </p:cNvSpPr>
          <p:nvPr>
            <p:ph type="ctrTitle"/>
          </p:nvPr>
        </p:nvSpPr>
        <p:spPr>
          <a:xfrm>
            <a:off x="296092" y="-1"/>
            <a:ext cx="5660571" cy="2166621"/>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dirty="0">
                <a:solidFill>
                  <a:srgbClr val="FFFFFF"/>
                </a:solidFill>
                <a:latin typeface="MS Gothic"/>
                <a:ea typeface="MS Gothic"/>
                <a:cs typeface="MS Gothic"/>
                <a:sym typeface="MS Gothic"/>
              </a:rPr>
              <a:t>“</a:t>
            </a:r>
            <a:r>
              <a:rPr lang="en-US" sz="6000" b="1" dirty="0" err="1">
                <a:solidFill>
                  <a:srgbClr val="FFFFFF"/>
                </a:solidFill>
                <a:latin typeface="MS Gothic"/>
                <a:ea typeface="MS Gothic"/>
                <a:cs typeface="MS Gothic"/>
                <a:sym typeface="MS Gothic"/>
              </a:rPr>
              <a:t>我要相神</a:t>
            </a:r>
            <a:r>
              <a:rPr lang="en-US" sz="6000" b="1" dirty="0">
                <a:solidFill>
                  <a:srgbClr val="FFFFFF"/>
                </a:solidFill>
                <a:latin typeface="MS Gothic"/>
                <a:ea typeface="MS Gothic"/>
                <a:cs typeface="MS Gothic"/>
                <a:sym typeface="MS Gothic"/>
              </a:rPr>
              <a:t>!”</a:t>
            </a:r>
            <a:br>
              <a:rPr lang="en-US" sz="6000" b="1" dirty="0">
                <a:solidFill>
                  <a:srgbClr val="FFFFFF"/>
                </a:solidFill>
                <a:latin typeface="MS Gothic"/>
                <a:ea typeface="MS Gothic"/>
                <a:cs typeface="MS Gothic"/>
                <a:sym typeface="MS Gothic"/>
              </a:rPr>
            </a:br>
            <a:r>
              <a:rPr lang="en-US" sz="6000" b="1" dirty="0">
                <a:solidFill>
                  <a:srgbClr val="FFFFFF"/>
                </a:solidFill>
                <a:latin typeface="MS Gothic"/>
                <a:ea typeface="MS Gothic"/>
                <a:cs typeface="MS Gothic"/>
                <a:sym typeface="MS Gothic"/>
              </a:rPr>
              <a:t>(</a:t>
            </a:r>
            <a:r>
              <a:rPr lang="en-US" sz="6000" b="1" dirty="0" err="1">
                <a:solidFill>
                  <a:srgbClr val="FFFFFF"/>
                </a:solidFill>
                <a:latin typeface="MS Gothic"/>
                <a:ea typeface="MS Gothic"/>
                <a:cs typeface="MS Gothic"/>
                <a:sym typeface="MS Gothic"/>
              </a:rPr>
              <a:t>傲慢</a:t>
            </a:r>
            <a:r>
              <a:rPr lang="en-US" sz="6000" b="1" dirty="0">
                <a:solidFill>
                  <a:srgbClr val="FFFFFF"/>
                </a:solidFill>
                <a:latin typeface="MS Gothic"/>
                <a:ea typeface="MS Gothic"/>
                <a:cs typeface="MS Gothic"/>
                <a:sym typeface="MS Gothic"/>
              </a:rPr>
              <a:t>)</a:t>
            </a:r>
            <a:endParaRPr dirty="0"/>
          </a:p>
        </p:txBody>
      </p:sp>
      <p:sp>
        <p:nvSpPr>
          <p:cNvPr id="6544" name="Google Shape;6544;p789"/>
          <p:cNvSpPr txBox="1"/>
          <p:nvPr/>
        </p:nvSpPr>
        <p:spPr>
          <a:xfrm>
            <a:off x="0" y="5074448"/>
            <a:ext cx="9144000" cy="191173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panose="020B0604020202020204" pitchFamily="34" charset="0"/>
                <a:cs typeface="Arial" panose="020B0604020202020204" pitchFamily="34" charset="0"/>
                <a:sym typeface="Arial"/>
              </a:rPr>
              <a:t>夏娃</a:t>
            </a:r>
            <a:r>
              <a:rPr lang="en-US" sz="4000" b="1" dirty="0">
                <a:solidFill>
                  <a:srgbClr val="FFFF00"/>
                </a:solidFill>
                <a:latin typeface="Arial" panose="020B0604020202020204" pitchFamily="34" charset="0"/>
                <a:cs typeface="Arial" panose="020B0604020202020204" pitchFamily="34" charset="0"/>
                <a:sym typeface="Arial"/>
              </a:rPr>
              <a:t>怀疑</a:t>
            </a:r>
            <a:r>
              <a:rPr lang="en-US" sz="4000" b="1" dirty="0">
                <a:solidFill>
                  <a:schemeClr val="lt1"/>
                </a:solidFill>
                <a:latin typeface="Arial" panose="020B0604020202020204" pitchFamily="34" charset="0"/>
                <a:cs typeface="Arial" panose="020B0604020202020204" pitchFamily="34" charset="0"/>
                <a:sym typeface="Arial"/>
              </a:rPr>
              <a:t>上帝的善良，好像他嫉妒地抱着她（创3：4-5）。</a:t>
            </a:r>
            <a:endParaRPr sz="40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6549"/>
        <p:cNvGrpSpPr/>
        <p:nvPr/>
      </p:nvGrpSpPr>
      <p:grpSpPr>
        <a:xfrm>
          <a:off x="0" y="0"/>
          <a:ext cx="0" cy="0"/>
          <a:chOff x="0" y="0"/>
          <a:chExt cx="0" cy="0"/>
        </a:xfrm>
      </p:grpSpPr>
      <p:pic>
        <p:nvPicPr>
          <p:cNvPr id="6550" name="Google Shape;6550;p790"/>
          <p:cNvPicPr preferRelativeResize="0"/>
          <p:nvPr/>
        </p:nvPicPr>
        <p:blipFill rotWithShape="1">
          <a:blip r:embed="rId3">
            <a:alphaModFix/>
          </a:blip>
          <a:srcRect/>
          <a:stretch/>
        </p:blipFill>
        <p:spPr>
          <a:xfrm>
            <a:off x="-37353" y="153980"/>
            <a:ext cx="9244361" cy="5784329"/>
          </a:xfrm>
          <a:prstGeom prst="rect">
            <a:avLst/>
          </a:prstGeom>
          <a:noFill/>
          <a:ln>
            <a:noFill/>
          </a:ln>
        </p:spPr>
      </p:pic>
      <p:sp>
        <p:nvSpPr>
          <p:cNvPr id="6551" name="Google Shape;6551;p79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552" name="Google Shape;6552;p790"/>
          <p:cNvSpPr txBox="1">
            <a:spLocks noGrp="1"/>
          </p:cNvSpPr>
          <p:nvPr>
            <p:ph type="ctrTitle"/>
          </p:nvPr>
        </p:nvSpPr>
        <p:spPr>
          <a:xfrm>
            <a:off x="0" y="4509120"/>
            <a:ext cx="9036496" cy="231153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err="1">
                <a:sym typeface="Arial"/>
              </a:rPr>
              <a:t>蛇對女人說</a:t>
            </a:r>
            <a:r>
              <a:rPr lang="en-US" sz="3600" dirty="0">
                <a:sym typeface="Arial"/>
              </a:rPr>
              <a:t>：“</a:t>
            </a:r>
            <a:r>
              <a:rPr lang="en-US" sz="3600" dirty="0" err="1">
                <a:sym typeface="Arial"/>
              </a:rPr>
              <a:t>你們決不會死</a:t>
            </a:r>
            <a:r>
              <a:rPr lang="en-US" sz="3600" dirty="0">
                <a:sym typeface="Arial"/>
              </a:rPr>
              <a:t>； 5 </a:t>
            </a:r>
            <a:r>
              <a:rPr lang="en-US" sz="3600" dirty="0" err="1">
                <a:sym typeface="Arial"/>
              </a:rPr>
              <a:t>因為</a:t>
            </a:r>
            <a:r>
              <a:rPr lang="en-US" sz="3600" dirty="0">
                <a:sym typeface="Arial"/>
              </a:rPr>
              <a:t> </a:t>
            </a:r>
            <a:r>
              <a:rPr lang="en-US" sz="3600" dirty="0" err="1">
                <a:sym typeface="Arial"/>
              </a:rPr>
              <a:t>神知道你們吃那果子的時候，你們的眼睛就開了；你們會像</a:t>
            </a:r>
            <a:r>
              <a:rPr lang="en-US" sz="3600" dirty="0">
                <a:sym typeface="Arial"/>
              </a:rPr>
              <a:t> </a:t>
            </a:r>
            <a:r>
              <a:rPr lang="en-US" sz="3600" dirty="0" err="1">
                <a:sym typeface="Arial"/>
              </a:rPr>
              <a:t>神一樣，能知道善惡</a:t>
            </a:r>
            <a:r>
              <a:rPr lang="en-US" sz="3600" dirty="0">
                <a:sym typeface="Arial"/>
              </a:rPr>
              <a:t>。” </a:t>
            </a:r>
            <a:br>
              <a:rPr lang="en-US" sz="3600" dirty="0">
                <a:sym typeface="Arial"/>
              </a:rPr>
            </a:br>
            <a:r>
              <a:rPr lang="en-US" sz="3600" dirty="0">
                <a:sym typeface="Arial"/>
              </a:rPr>
              <a:t>(3:4-5 </a:t>
            </a:r>
            <a:r>
              <a:rPr lang="en-US" sz="3200" dirty="0">
                <a:sym typeface="Arial"/>
              </a:rPr>
              <a:t>CNV</a:t>
            </a:r>
            <a:r>
              <a:rPr lang="en-US" sz="3600" dirty="0">
                <a:sym typeface="Arial"/>
              </a:rPr>
              <a:t>).</a:t>
            </a:r>
            <a:endParaRPr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6557"/>
        <p:cNvGrpSpPr/>
        <p:nvPr/>
      </p:nvGrpSpPr>
      <p:grpSpPr>
        <a:xfrm>
          <a:off x="0" y="0"/>
          <a:ext cx="0" cy="0"/>
          <a:chOff x="0" y="0"/>
          <a:chExt cx="0" cy="0"/>
        </a:xfrm>
      </p:grpSpPr>
      <p:sp>
        <p:nvSpPr>
          <p:cNvPr id="6558" name="Google Shape;6558;p79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559" name="Google Shape;6559;p791"/>
          <p:cNvSpPr txBox="1">
            <a:spLocks noGrp="1"/>
          </p:cNvSpPr>
          <p:nvPr>
            <p:ph type="ctrTitle"/>
          </p:nvPr>
        </p:nvSpPr>
        <p:spPr>
          <a:xfrm>
            <a:off x="0" y="-1960761"/>
            <a:ext cx="9144000" cy="174233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 Dear Christians, I share my toys.  Why won't you share the season?  Happy holidays for all!</a:t>
            </a:r>
            <a:endParaRPr dirty="0"/>
          </a:p>
        </p:txBody>
      </p:sp>
      <p:pic>
        <p:nvPicPr>
          <p:cNvPr id="6560" name="Google Shape;6560;p791"/>
          <p:cNvPicPr preferRelativeResize="0"/>
          <p:nvPr/>
        </p:nvPicPr>
        <p:blipFill rotWithShape="1">
          <a:blip r:embed="rId3">
            <a:alphaModFix/>
          </a:blip>
          <a:srcRect/>
          <a:stretch/>
        </p:blipFill>
        <p:spPr>
          <a:xfrm>
            <a:off x="0" y="2084387"/>
            <a:ext cx="9144000" cy="2667000"/>
          </a:xfrm>
          <a:prstGeom prst="rect">
            <a:avLst/>
          </a:prstGeom>
          <a:noFill/>
          <a:ln>
            <a:noFill/>
          </a:ln>
        </p:spPr>
      </p:pic>
      <p:sp>
        <p:nvSpPr>
          <p:cNvPr id="2" name="Rectangle 1"/>
          <p:cNvSpPr/>
          <p:nvPr/>
        </p:nvSpPr>
        <p:spPr>
          <a:xfrm>
            <a:off x="4241800" y="2084387"/>
            <a:ext cx="4902200" cy="2411413"/>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dirty="0">
                <a:solidFill>
                  <a:schemeClr val="dk1"/>
                </a:solidFill>
                <a:latin typeface="Calibri"/>
                <a:ea typeface="Calibri"/>
                <a:cs typeface="Calibri"/>
                <a:sym typeface="Calibri"/>
              </a:rPr>
              <a:t>亲爱的基督徒，</a:t>
            </a:r>
            <a:endParaRPr lang="en-US" altLang="zh-CN" sz="2800" b="1" dirty="0">
              <a:solidFill>
                <a:schemeClr val="dk1"/>
              </a:solidFill>
              <a:latin typeface="Calibri"/>
              <a:ea typeface="Calibri"/>
              <a:cs typeface="Calibri"/>
              <a:sym typeface="Calibri"/>
            </a:endParaRPr>
          </a:p>
          <a:p>
            <a:pPr lvl="0"/>
            <a:r>
              <a:rPr lang="zh-CN" altLang="en-US" sz="2800" b="1" dirty="0">
                <a:solidFill>
                  <a:schemeClr val="dk1"/>
                </a:solidFill>
                <a:latin typeface="Calibri"/>
                <a:ea typeface="Calibri"/>
                <a:cs typeface="Calibri"/>
                <a:sym typeface="Calibri"/>
              </a:rPr>
              <a:t>     我和你分享我的</a:t>
            </a:r>
            <a:r>
              <a:rPr lang="zh-CN" altLang="en-US" sz="2800" b="1" dirty="0">
                <a:solidFill>
                  <a:schemeClr val="bg2"/>
                </a:solidFill>
                <a:latin typeface="Calibri"/>
                <a:ea typeface="Calibri"/>
                <a:cs typeface="Calibri"/>
                <a:sym typeface="Calibri"/>
              </a:rPr>
              <a:t>玩具。</a:t>
            </a:r>
            <a:r>
              <a:rPr lang="zh-CN" altLang="en-US" sz="2800" b="1" dirty="0">
                <a:solidFill>
                  <a:schemeClr val="dk1"/>
                </a:solidFill>
                <a:latin typeface="Calibri"/>
                <a:ea typeface="Calibri"/>
                <a:cs typeface="Calibri"/>
                <a:sym typeface="Calibri"/>
              </a:rPr>
              <a:t>为什么你不分享你的季节？</a:t>
            </a:r>
            <a:endParaRPr lang="en-US" altLang="zh-CN" sz="2800" b="1" dirty="0">
              <a:solidFill>
                <a:schemeClr val="dk1"/>
              </a:solidFill>
              <a:latin typeface="Calibri"/>
              <a:ea typeface="Calibri"/>
              <a:cs typeface="Calibri"/>
              <a:sym typeface="Calibri"/>
            </a:endParaRPr>
          </a:p>
          <a:p>
            <a:pPr lvl="0"/>
            <a:r>
              <a:rPr lang="zh-CN" altLang="en-US" sz="2800" b="1" dirty="0">
                <a:solidFill>
                  <a:schemeClr val="dk1"/>
                </a:solidFill>
                <a:latin typeface="Calibri"/>
                <a:ea typeface="Calibri"/>
                <a:cs typeface="Calibri"/>
                <a:sym typeface="Calibri"/>
              </a:rPr>
              <a:t>     祝你佳节愉快。</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65"/>
        <p:cNvGrpSpPr/>
        <p:nvPr/>
      </p:nvGrpSpPr>
      <p:grpSpPr>
        <a:xfrm>
          <a:off x="0" y="0"/>
          <a:ext cx="0" cy="0"/>
          <a:chOff x="0" y="0"/>
          <a:chExt cx="0" cy="0"/>
        </a:xfrm>
      </p:grpSpPr>
      <p:sp>
        <p:nvSpPr>
          <p:cNvPr id="4466" name="Google Shape;4466;p62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u="none" strike="noStrike" cap="none"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4467" name="Google Shape;4467;p621"/>
          <p:cNvSpPr txBox="1">
            <a:spLocks noGrp="1"/>
          </p:cNvSpPr>
          <p:nvPr>
            <p:ph type="ctrTitle"/>
          </p:nvPr>
        </p:nvSpPr>
        <p:spPr>
          <a:xfrm>
            <a:off x="0" y="43012"/>
            <a:ext cx="9144000" cy="1442126"/>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r>
              <a:rPr lang="zh-CN" altLang="en-US" dirty="0"/>
              <a:t>你相信什么或谁能够把</a:t>
            </a:r>
            <a:br>
              <a:rPr lang="en-US" altLang="zh-CN" dirty="0"/>
            </a:br>
            <a:r>
              <a:rPr lang="zh-CN" altLang="en-US" dirty="0"/>
              <a:t>你从罪中救出？</a:t>
            </a:r>
            <a:endParaRPr dirty="0"/>
          </a:p>
        </p:txBody>
      </p:sp>
      <p:pic>
        <p:nvPicPr>
          <p:cNvPr id="4468" name="Google Shape;4468;p621"/>
          <p:cNvPicPr preferRelativeResize="0"/>
          <p:nvPr/>
        </p:nvPicPr>
        <p:blipFill rotWithShape="1">
          <a:blip r:embed="rId3">
            <a:alphaModFix/>
          </a:blip>
          <a:srcRect/>
          <a:stretch/>
        </p:blipFill>
        <p:spPr>
          <a:xfrm>
            <a:off x="0" y="1818270"/>
            <a:ext cx="9144000" cy="4242062"/>
          </a:xfrm>
          <a:prstGeom prst="rect">
            <a:avLst/>
          </a:prstGeom>
          <a:noFill/>
          <a:ln>
            <a:noFill/>
          </a:ln>
        </p:spPr>
      </p:pic>
      <p:sp>
        <p:nvSpPr>
          <p:cNvPr id="4469" name="Google Shape;4469;p621"/>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r>
              <a:rPr lang="en-US" sz="4800" b="1" dirty="0" err="1">
                <a:solidFill>
                  <a:srgbClr val="FFFFFF"/>
                </a:solidFill>
                <a:latin typeface="Arial" panose="020B0604020202020204" pitchFamily="34" charset="0"/>
                <a:cs typeface="Arial" panose="020B0604020202020204" pitchFamily="34" charset="0"/>
              </a:rPr>
              <a:t>创世记</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9"/>
                                        </p:tgtEl>
                                        <p:attrNameLst>
                                          <p:attrName>style.visibility</p:attrName>
                                        </p:attrNameLst>
                                      </p:cBhvr>
                                      <p:to>
                                        <p:strVal val="visible"/>
                                      </p:to>
                                    </p:set>
                                    <p:animEffect transition="in" filter="fade">
                                      <p:cBhvr>
                                        <p:cTn id="7" dur="500"/>
                                        <p:tgtEl>
                                          <p:spTgt spid="4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6565"/>
        <p:cNvGrpSpPr/>
        <p:nvPr/>
      </p:nvGrpSpPr>
      <p:grpSpPr>
        <a:xfrm>
          <a:off x="0" y="0"/>
          <a:ext cx="0" cy="0"/>
          <a:chOff x="0" y="0"/>
          <a:chExt cx="0" cy="0"/>
        </a:xfrm>
      </p:grpSpPr>
      <p:sp>
        <p:nvSpPr>
          <p:cNvPr id="6566" name="Google Shape;6566;p792"/>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567" name="Google Shape;6567;p792"/>
          <p:cNvSpPr txBox="1">
            <a:spLocks noGrp="1"/>
          </p:cNvSpPr>
          <p:nvPr>
            <p:ph type="ctrTitle"/>
          </p:nvPr>
        </p:nvSpPr>
        <p:spPr>
          <a:xfrm>
            <a:off x="0" y="-1960761"/>
            <a:ext cx="9144000" cy="174233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 Dear Santa, All I want for Christmas is skip church!  I'm too old for fairy tales.</a:t>
            </a:r>
            <a:endParaRPr dirty="0"/>
          </a:p>
        </p:txBody>
      </p:sp>
      <p:pic>
        <p:nvPicPr>
          <p:cNvPr id="6568" name="Google Shape;6568;p792"/>
          <p:cNvPicPr preferRelativeResize="0"/>
          <p:nvPr/>
        </p:nvPicPr>
        <p:blipFill rotWithShape="1">
          <a:blip r:embed="rId3">
            <a:alphaModFix/>
          </a:blip>
          <a:srcRect/>
          <a:stretch/>
        </p:blipFill>
        <p:spPr>
          <a:xfrm>
            <a:off x="0" y="850900"/>
            <a:ext cx="9144000" cy="5134708"/>
          </a:xfrm>
          <a:prstGeom prst="rect">
            <a:avLst/>
          </a:prstGeom>
          <a:noFill/>
          <a:ln>
            <a:noFill/>
          </a:ln>
        </p:spPr>
      </p:pic>
      <p:sp>
        <p:nvSpPr>
          <p:cNvPr id="2" name="Rectangle 1"/>
          <p:cNvSpPr/>
          <p:nvPr/>
        </p:nvSpPr>
        <p:spPr>
          <a:xfrm>
            <a:off x="3746500" y="1943100"/>
            <a:ext cx="5397500" cy="27813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2800" b="1" dirty="0">
                <a:solidFill>
                  <a:schemeClr val="dk1"/>
                </a:solidFill>
                <a:latin typeface="Calibri"/>
                <a:ea typeface="Calibri"/>
                <a:cs typeface="Calibri"/>
                <a:sym typeface="Calibri"/>
              </a:rPr>
              <a:t>亲爱的圣诞老人，</a:t>
            </a:r>
            <a:endParaRPr lang="en-US" altLang="zh-CN" sz="2800" b="1" dirty="0">
              <a:solidFill>
                <a:schemeClr val="dk1"/>
              </a:solidFill>
              <a:latin typeface="Calibri"/>
              <a:ea typeface="Calibri"/>
              <a:cs typeface="Calibri"/>
              <a:sym typeface="Calibri"/>
            </a:endParaRPr>
          </a:p>
          <a:p>
            <a:pPr lvl="0"/>
            <a:r>
              <a:rPr lang="zh-CN" altLang="en-US" sz="2800" b="1" dirty="0">
                <a:solidFill>
                  <a:schemeClr val="dk1"/>
                </a:solidFill>
                <a:latin typeface="Calibri"/>
                <a:ea typeface="Calibri"/>
                <a:cs typeface="Calibri"/>
                <a:sym typeface="Calibri"/>
              </a:rPr>
              <a:t>     圣诞节我</a:t>
            </a:r>
            <a:r>
              <a:rPr lang="zh-CN" altLang="en-US" sz="2800" b="1" dirty="0">
                <a:solidFill>
                  <a:schemeClr val="bg2"/>
                </a:solidFill>
                <a:latin typeface="Calibri"/>
                <a:ea typeface="Calibri"/>
                <a:cs typeface="Calibri"/>
                <a:sym typeface="Calibri"/>
              </a:rPr>
              <a:t>不想去</a:t>
            </a:r>
            <a:r>
              <a:rPr lang="zh-CN" altLang="en-US" sz="2800" b="1" dirty="0">
                <a:solidFill>
                  <a:schemeClr val="dk1"/>
                </a:solidFill>
                <a:latin typeface="Calibri"/>
                <a:ea typeface="Calibri"/>
                <a:cs typeface="Calibri"/>
                <a:sym typeface="Calibri"/>
              </a:rPr>
              <a:t>教堂！ </a:t>
            </a:r>
            <a:endParaRPr lang="en-US" altLang="zh-CN" sz="2800" b="1" dirty="0">
              <a:solidFill>
                <a:schemeClr val="dk1"/>
              </a:solidFill>
              <a:latin typeface="Calibri"/>
              <a:ea typeface="Calibri"/>
              <a:cs typeface="Calibri"/>
              <a:sym typeface="Calibri"/>
            </a:endParaRPr>
          </a:p>
          <a:p>
            <a:pPr lvl="0"/>
            <a:r>
              <a:rPr lang="zh-CN" altLang="en-US" sz="2800" b="1" dirty="0">
                <a:solidFill>
                  <a:schemeClr val="dk1"/>
                </a:solidFill>
                <a:latin typeface="Calibri"/>
                <a:ea typeface="Calibri"/>
                <a:cs typeface="Calibri"/>
                <a:sym typeface="Calibri"/>
              </a:rPr>
              <a:t>     我</a:t>
            </a:r>
            <a:r>
              <a:rPr lang="zh-CN" altLang="en-US" sz="2800" b="1" dirty="0">
                <a:solidFill>
                  <a:schemeClr val="dk1"/>
                </a:solidFill>
                <a:latin typeface="Arial" panose="020B0604020202020204" pitchFamily="34" charset="0"/>
                <a:ea typeface="Arial"/>
                <a:cs typeface="Arial" panose="020B0604020202020204" pitchFamily="34" charset="0"/>
              </a:rPr>
              <a:t>太老了，</a:t>
            </a:r>
            <a:r>
              <a:rPr lang="zh-CN" altLang="en-US" sz="2800" b="1" dirty="0">
                <a:solidFill>
                  <a:schemeClr val="dk1"/>
                </a:solidFill>
                <a:latin typeface="Calibri"/>
                <a:ea typeface="Calibri"/>
                <a:cs typeface="Calibri"/>
                <a:sym typeface="Calibri"/>
              </a:rPr>
              <a:t>童话故事不适合我。</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6573"/>
        <p:cNvGrpSpPr/>
        <p:nvPr/>
      </p:nvGrpSpPr>
      <p:grpSpPr>
        <a:xfrm>
          <a:off x="0" y="0"/>
          <a:ext cx="0" cy="0"/>
          <a:chOff x="0" y="0"/>
          <a:chExt cx="0" cy="0"/>
        </a:xfrm>
      </p:grpSpPr>
      <p:sp>
        <p:nvSpPr>
          <p:cNvPr id="6574" name="Google Shape;6574;p79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575" name="Google Shape;6575;p793"/>
          <p:cNvSpPr txBox="1">
            <a:spLocks noGrp="1"/>
          </p:cNvSpPr>
          <p:nvPr>
            <p:ph type="ctrTitle"/>
          </p:nvPr>
        </p:nvSpPr>
        <p:spPr>
          <a:xfrm>
            <a:off x="0" y="43012"/>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US" dirty="0">
                <a:sym typeface="Arial"/>
              </a:rPr>
              <a:t>Convincing Dialogue</a:t>
            </a:r>
            <a:endParaRPr dirty="0"/>
          </a:p>
        </p:txBody>
      </p:sp>
      <p:grpSp>
        <p:nvGrpSpPr>
          <p:cNvPr id="6576" name="Google Shape;6576;p793"/>
          <p:cNvGrpSpPr/>
          <p:nvPr/>
        </p:nvGrpSpPr>
        <p:grpSpPr>
          <a:xfrm>
            <a:off x="-1" y="43011"/>
            <a:ext cx="6188349" cy="6814989"/>
            <a:chOff x="-1" y="43011"/>
            <a:chExt cx="6188349" cy="6814989"/>
          </a:xfrm>
        </p:grpSpPr>
        <p:pic>
          <p:nvPicPr>
            <p:cNvPr id="6577" name="Google Shape;6577;p793"/>
            <p:cNvPicPr preferRelativeResize="0"/>
            <p:nvPr/>
          </p:nvPicPr>
          <p:blipFill rotWithShape="1">
            <a:blip r:embed="rId3">
              <a:alphaModFix/>
            </a:blip>
            <a:srcRect/>
            <a:stretch/>
          </p:blipFill>
          <p:spPr>
            <a:xfrm>
              <a:off x="-1" y="43011"/>
              <a:ext cx="6188349" cy="6814989"/>
            </a:xfrm>
            <a:prstGeom prst="rect">
              <a:avLst/>
            </a:prstGeom>
            <a:noFill/>
            <a:ln>
              <a:noFill/>
            </a:ln>
          </p:spPr>
        </p:pic>
        <p:sp>
          <p:nvSpPr>
            <p:cNvPr id="6578" name="Google Shape;6578;p793"/>
            <p:cNvSpPr/>
            <p:nvPr/>
          </p:nvSpPr>
          <p:spPr>
            <a:xfrm>
              <a:off x="1435652" y="256723"/>
              <a:ext cx="3047996" cy="2237961"/>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grpSp>
      <p:sp>
        <p:nvSpPr>
          <p:cNvPr id="6579" name="Google Shape;6579;p793"/>
          <p:cNvSpPr txBox="1"/>
          <p:nvPr/>
        </p:nvSpPr>
        <p:spPr>
          <a:xfrm>
            <a:off x="1257661" y="582844"/>
            <a:ext cx="3585644"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chemeClr val="dk1"/>
                </a:solidFill>
                <a:latin typeface="Arial" panose="020B0604020202020204" pitchFamily="34" charset="0"/>
                <a:ea typeface="Times New Roman"/>
                <a:cs typeface="Arial" panose="020B0604020202020204" pitchFamily="34" charset="0"/>
                <a:sym typeface="Times New Roman"/>
              </a:rPr>
              <a:t>你一定不会死</a:t>
            </a:r>
            <a:r>
              <a:rPr lang="en-US" sz="2400" b="1" dirty="0">
                <a:solidFill>
                  <a:schemeClr val="dk1"/>
                </a:solidFill>
                <a:latin typeface="Arial" panose="020B0604020202020204" pitchFamily="34" charset="0"/>
                <a:ea typeface="Times New Roman"/>
                <a:cs typeface="Arial" panose="020B0604020202020204" pitchFamily="34" charset="0"/>
                <a:sym typeface="Times New Roman"/>
              </a:rPr>
              <a:t> </a:t>
            </a:r>
            <a:r>
              <a:rPr lang="en-US" sz="2400" b="1" dirty="0" err="1">
                <a:solidFill>
                  <a:schemeClr val="dk1"/>
                </a:solidFill>
                <a:latin typeface="Arial" panose="020B0604020202020204" pitchFamily="34" charset="0"/>
                <a:ea typeface="Times New Roman"/>
                <a:cs typeface="Arial" panose="020B0604020202020204" pitchFamily="34" charset="0"/>
                <a:sym typeface="Times New Roman"/>
              </a:rPr>
              <a:t>当你吃水果时，你的眼睛会开放，你就像上帝，知道善恶</a:t>
            </a:r>
            <a:r>
              <a:rPr lang="en-US" sz="2400" b="1" dirty="0">
                <a:solidFill>
                  <a:schemeClr val="dk1"/>
                </a:solidFill>
                <a:latin typeface="Arial" panose="020B0604020202020204" pitchFamily="34" charset="0"/>
                <a:ea typeface="Times New Roman"/>
                <a:cs typeface="Arial" panose="020B0604020202020204" pitchFamily="34" charset="0"/>
                <a:sym typeface="Times New Roman"/>
              </a:rPr>
              <a:t>。</a:t>
            </a:r>
            <a:endParaRPr sz="2400" b="1"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6584"/>
        <p:cNvGrpSpPr/>
        <p:nvPr/>
      </p:nvGrpSpPr>
      <p:grpSpPr>
        <a:xfrm>
          <a:off x="0" y="0"/>
          <a:ext cx="0" cy="0"/>
          <a:chOff x="0" y="0"/>
          <a:chExt cx="0" cy="0"/>
        </a:xfrm>
      </p:grpSpPr>
      <p:sp>
        <p:nvSpPr>
          <p:cNvPr id="6585" name="Google Shape;6585;p79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586" name="Google Shape;6586;p794"/>
          <p:cNvSpPr txBox="1">
            <a:spLocks noGrp="1"/>
          </p:cNvSpPr>
          <p:nvPr>
            <p:ph type="ctrTitle"/>
          </p:nvPr>
        </p:nvSpPr>
        <p:spPr>
          <a:xfrm>
            <a:off x="0" y="43012"/>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Convincing Dialogue</a:t>
            </a:r>
            <a:endParaRPr dirty="0"/>
          </a:p>
        </p:txBody>
      </p:sp>
      <p:grpSp>
        <p:nvGrpSpPr>
          <p:cNvPr id="6587" name="Google Shape;6587;p794"/>
          <p:cNvGrpSpPr/>
          <p:nvPr/>
        </p:nvGrpSpPr>
        <p:grpSpPr>
          <a:xfrm>
            <a:off x="1463520" y="24190"/>
            <a:ext cx="6126091" cy="6814989"/>
            <a:chOff x="1463520" y="24190"/>
            <a:chExt cx="6126091" cy="6814989"/>
          </a:xfrm>
        </p:grpSpPr>
        <p:pic>
          <p:nvPicPr>
            <p:cNvPr id="6588" name="Google Shape;6588;p794"/>
            <p:cNvPicPr preferRelativeResize="0"/>
            <p:nvPr/>
          </p:nvPicPr>
          <p:blipFill rotWithShape="1">
            <a:blip r:embed="rId3">
              <a:alphaModFix/>
            </a:blip>
            <a:srcRect/>
            <a:stretch/>
          </p:blipFill>
          <p:spPr>
            <a:xfrm>
              <a:off x="1463520" y="24190"/>
              <a:ext cx="6126091" cy="6814989"/>
            </a:xfrm>
            <a:prstGeom prst="rect">
              <a:avLst/>
            </a:prstGeom>
            <a:noFill/>
            <a:ln>
              <a:noFill/>
            </a:ln>
          </p:spPr>
        </p:pic>
        <p:sp>
          <p:nvSpPr>
            <p:cNvPr id="6589" name="Google Shape;6589;p794"/>
            <p:cNvSpPr/>
            <p:nvPr/>
          </p:nvSpPr>
          <p:spPr>
            <a:xfrm>
              <a:off x="2606261" y="127601"/>
              <a:ext cx="3092174" cy="2237961"/>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grpSp>
      <p:sp>
        <p:nvSpPr>
          <p:cNvPr id="6590" name="Google Shape;6590;p794"/>
          <p:cNvSpPr txBox="1"/>
          <p:nvPr/>
        </p:nvSpPr>
        <p:spPr>
          <a:xfrm>
            <a:off x="2667223" y="661702"/>
            <a:ext cx="3143427"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chemeClr val="dk1"/>
                </a:solidFill>
                <a:latin typeface="Arial" panose="020B0604020202020204" pitchFamily="34" charset="0"/>
                <a:ea typeface="Times New Roman"/>
                <a:cs typeface="Arial" panose="020B0604020202020204" pitchFamily="34" charset="0"/>
                <a:sym typeface="Times New Roman"/>
              </a:rPr>
              <a:t>你对我们的骄傲和天真的透明吸引力与我们在神面前所存在的安全和快乐是不相符合的</a:t>
            </a:r>
            <a:r>
              <a:rPr lang="en-US" sz="2000" b="1" dirty="0">
                <a:solidFill>
                  <a:schemeClr val="dk1"/>
                </a:solidFill>
                <a:latin typeface="Arial" panose="020B0604020202020204" pitchFamily="34" charset="0"/>
                <a:ea typeface="Times New Roman"/>
                <a:cs typeface="Arial" panose="020B0604020202020204" pitchFamily="34" charset="0"/>
                <a:sym typeface="Times New Roman"/>
              </a:rPr>
              <a:t>。</a:t>
            </a:r>
            <a:endParaRPr sz="2000" b="1" dirty="0">
              <a:solidFill>
                <a:schemeClr val="dk1"/>
              </a:solidFill>
              <a:latin typeface="Arial" panose="020B0604020202020204" pitchFamily="34" charset="0"/>
              <a:ea typeface="Times New Roman"/>
              <a:cs typeface="Arial" panose="020B0604020202020204" pitchFamily="34" charset="0"/>
              <a:sym typeface="Times New Roman"/>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6595"/>
        <p:cNvGrpSpPr/>
        <p:nvPr/>
      </p:nvGrpSpPr>
      <p:grpSpPr>
        <a:xfrm>
          <a:off x="0" y="0"/>
          <a:ext cx="0" cy="0"/>
          <a:chOff x="0" y="0"/>
          <a:chExt cx="0" cy="0"/>
        </a:xfrm>
      </p:grpSpPr>
      <p:sp>
        <p:nvSpPr>
          <p:cNvPr id="6596" name="Google Shape;6596;p795"/>
          <p:cNvSpPr txBox="1">
            <a:spLocks noGrp="1"/>
          </p:cNvSpPr>
          <p:nvPr>
            <p:ph type="ctrTitle"/>
          </p:nvPr>
        </p:nvSpPr>
        <p:spPr>
          <a:xfrm>
            <a:off x="0" y="43012"/>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dirty="0">
                <a:sym typeface="Arial"/>
              </a:rPr>
              <a:t>Convincing Dialogue</a:t>
            </a:r>
            <a:endParaRPr dirty="0"/>
          </a:p>
        </p:txBody>
      </p:sp>
      <p:grpSp>
        <p:nvGrpSpPr>
          <p:cNvPr id="6597" name="Google Shape;6597;p795"/>
          <p:cNvGrpSpPr/>
          <p:nvPr/>
        </p:nvGrpSpPr>
        <p:grpSpPr>
          <a:xfrm>
            <a:off x="2916406" y="0"/>
            <a:ext cx="6170342" cy="6814989"/>
            <a:chOff x="2916406" y="0"/>
            <a:chExt cx="6170342" cy="6814989"/>
          </a:xfrm>
        </p:grpSpPr>
        <p:pic>
          <p:nvPicPr>
            <p:cNvPr id="6598" name="Google Shape;6598;p795"/>
            <p:cNvPicPr preferRelativeResize="0"/>
            <p:nvPr/>
          </p:nvPicPr>
          <p:blipFill rotWithShape="1">
            <a:blip r:embed="rId3">
              <a:alphaModFix/>
            </a:blip>
            <a:srcRect/>
            <a:stretch/>
          </p:blipFill>
          <p:spPr>
            <a:xfrm>
              <a:off x="2916406" y="0"/>
              <a:ext cx="6170342" cy="6814989"/>
            </a:xfrm>
            <a:prstGeom prst="rect">
              <a:avLst/>
            </a:prstGeom>
            <a:noFill/>
            <a:ln>
              <a:noFill/>
            </a:ln>
          </p:spPr>
        </p:pic>
        <p:sp>
          <p:nvSpPr>
            <p:cNvPr id="6599" name="Google Shape;6599;p795"/>
            <p:cNvSpPr/>
            <p:nvPr/>
          </p:nvSpPr>
          <p:spPr>
            <a:xfrm>
              <a:off x="3986695" y="209826"/>
              <a:ext cx="2683565" cy="2071147"/>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sp>
          <p:nvSpPr>
            <p:cNvPr id="6600" name="Google Shape;6600;p795"/>
            <p:cNvSpPr/>
            <p:nvPr/>
          </p:nvSpPr>
          <p:spPr>
            <a:xfrm>
              <a:off x="7421215" y="563219"/>
              <a:ext cx="1446696" cy="1270000"/>
            </a:xfrm>
            <a:prstGeom prst="ellipse">
              <a:avLst/>
            </a:prstGeom>
            <a:solidFill>
              <a:schemeClr val="lt1"/>
            </a:solidFill>
            <a:ln>
              <a:noFill/>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grpSp>
      <p:sp>
        <p:nvSpPr>
          <p:cNvPr id="6601" name="Google Shape;6601;p795"/>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602" name="Google Shape;6602;p795"/>
          <p:cNvSpPr txBox="1"/>
          <p:nvPr/>
        </p:nvSpPr>
        <p:spPr>
          <a:xfrm>
            <a:off x="4015321" y="598054"/>
            <a:ext cx="2683565"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chemeClr val="dk1"/>
                </a:solidFill>
                <a:latin typeface="Arial" panose="020B0604020202020204" pitchFamily="34" charset="0"/>
                <a:ea typeface="Times New Roman"/>
                <a:cs typeface="Arial" panose="020B0604020202020204" pitchFamily="34" charset="0"/>
                <a:sym typeface="Times New Roman"/>
              </a:rPr>
              <a:t>它是有机的，富含抗氧化剂，现在可用于方便的包装</a:t>
            </a:r>
            <a:r>
              <a:rPr lang="en-US" sz="2400" b="1" dirty="0">
                <a:solidFill>
                  <a:schemeClr val="dk1"/>
                </a:solidFill>
                <a:latin typeface="Arial" panose="020B0604020202020204" pitchFamily="34" charset="0"/>
                <a:ea typeface="Times New Roman"/>
                <a:cs typeface="Arial" panose="020B0604020202020204" pitchFamily="34" charset="0"/>
                <a:sym typeface="Times New Roman"/>
              </a:rPr>
              <a:t>。</a:t>
            </a:r>
            <a:endParaRPr sz="2400" b="1" dirty="0">
              <a:solidFill>
                <a:srgbClr val="000000"/>
              </a:solidFill>
              <a:latin typeface="Arial" panose="020B0604020202020204" pitchFamily="34" charset="0"/>
              <a:cs typeface="Arial" panose="020B0604020202020204" pitchFamily="34" charset="0"/>
              <a:sym typeface="Arial"/>
            </a:endParaRPr>
          </a:p>
        </p:txBody>
      </p:sp>
      <p:sp>
        <p:nvSpPr>
          <p:cNvPr id="6603" name="Google Shape;6603;p795"/>
          <p:cNvSpPr txBox="1"/>
          <p:nvPr/>
        </p:nvSpPr>
        <p:spPr>
          <a:xfrm>
            <a:off x="7244521" y="686161"/>
            <a:ext cx="1800083" cy="10156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err="1">
                <a:solidFill>
                  <a:schemeClr val="dk1"/>
                </a:solidFill>
                <a:latin typeface="Arial" panose="020B0604020202020204" pitchFamily="34" charset="0"/>
                <a:ea typeface="Times New Roman"/>
                <a:cs typeface="Arial" panose="020B0604020202020204" pitchFamily="34" charset="0"/>
                <a:sym typeface="Times New Roman"/>
              </a:rPr>
              <a:t>我们拿</a:t>
            </a:r>
            <a:endParaRPr sz="2800" b="1" dirty="0">
              <a:solidFill>
                <a:schemeClr val="dk1"/>
              </a:solidFill>
              <a:latin typeface="Arial" panose="020B0604020202020204" pitchFamily="34" charset="0"/>
              <a:ea typeface="Times New Roman"/>
              <a:cs typeface="Arial" panose="020B0604020202020204" pitchFamily="34" charset="0"/>
              <a:sym typeface="Times New Roman"/>
            </a:endParaRPr>
          </a:p>
          <a:p>
            <a:pPr marL="0" marR="0" lvl="0" indent="0" algn="ctr" rtl="0">
              <a:spcBef>
                <a:spcPts val="0"/>
              </a:spcBef>
              <a:spcAft>
                <a:spcPts val="0"/>
              </a:spcAft>
              <a:buNone/>
            </a:pPr>
            <a:r>
              <a:rPr lang="en-US" sz="3200" b="1" dirty="0" err="1">
                <a:solidFill>
                  <a:schemeClr val="dk1"/>
                </a:solidFill>
                <a:latin typeface="Arial" panose="020B0604020202020204" pitchFamily="34" charset="0"/>
                <a:ea typeface="Times New Roman"/>
                <a:cs typeface="Arial" panose="020B0604020202020204" pitchFamily="34" charset="0"/>
                <a:sym typeface="Times New Roman"/>
              </a:rPr>
              <a:t>两个</a:t>
            </a:r>
            <a:endParaRPr sz="3200" b="1"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6608"/>
        <p:cNvGrpSpPr/>
        <p:nvPr/>
      </p:nvGrpSpPr>
      <p:grpSpPr>
        <a:xfrm>
          <a:off x="0" y="0"/>
          <a:ext cx="0" cy="0"/>
          <a:chOff x="0" y="0"/>
          <a:chExt cx="0" cy="0"/>
        </a:xfrm>
      </p:grpSpPr>
      <p:sp>
        <p:nvSpPr>
          <p:cNvPr id="6609" name="Google Shape;6609;p79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610" name="Google Shape;6610;p796"/>
          <p:cNvSpPr txBox="1">
            <a:spLocks noGrp="1"/>
          </p:cNvSpPr>
          <p:nvPr>
            <p:ph type="ctrTitle"/>
          </p:nvPr>
        </p:nvSpPr>
        <p:spPr>
          <a:xfrm>
            <a:off x="0" y="43012"/>
            <a:ext cx="9144000" cy="19000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err="1">
                <a:sym typeface="Arial"/>
              </a:rPr>
              <a:t>耶和华</a:t>
            </a:r>
            <a:r>
              <a:rPr lang="en-US" sz="3200" dirty="0">
                <a:sym typeface="Arial"/>
              </a:rPr>
              <a:t> </a:t>
            </a:r>
            <a:r>
              <a:rPr lang="en-US" sz="3200" dirty="0" err="1">
                <a:sym typeface="Arial"/>
              </a:rPr>
              <a:t>神吩咐那人说</a:t>
            </a:r>
            <a:r>
              <a:rPr lang="en-US" sz="3200" dirty="0">
                <a:sym typeface="Arial"/>
              </a:rPr>
              <a:t>：“</a:t>
            </a:r>
            <a:r>
              <a:rPr lang="en-US" sz="3200" dirty="0" err="1">
                <a:sym typeface="Arial"/>
              </a:rPr>
              <a:t>园中各样树上的果子，你都可以吃</a:t>
            </a:r>
            <a:r>
              <a:rPr lang="en-US" sz="3200" dirty="0">
                <a:sym typeface="Arial"/>
              </a:rPr>
              <a:t>； 17 </a:t>
            </a:r>
            <a:r>
              <a:rPr lang="en-US" sz="3200" dirty="0" err="1">
                <a:sym typeface="Arial"/>
              </a:rPr>
              <a:t>只是那知善恶树的果子，你不可吃；因为你吃的时候，你必要死</a:t>
            </a:r>
            <a:r>
              <a:rPr lang="en-US" sz="3200" dirty="0">
                <a:sym typeface="Arial"/>
              </a:rPr>
              <a:t>。” </a:t>
            </a:r>
            <a:br>
              <a:rPr lang="en-US" sz="3200" dirty="0">
                <a:sym typeface="Arial"/>
              </a:rPr>
            </a:br>
            <a:r>
              <a:rPr lang="en-US" sz="3200" dirty="0">
                <a:sym typeface="Arial"/>
              </a:rPr>
              <a:t>(2:16-17 CNV Simplified).</a:t>
            </a:r>
            <a:endParaRPr dirty="0"/>
          </a:p>
        </p:txBody>
      </p:sp>
      <p:pic>
        <p:nvPicPr>
          <p:cNvPr id="6611" name="Google Shape;6611;p796"/>
          <p:cNvPicPr preferRelativeResize="0"/>
          <p:nvPr/>
        </p:nvPicPr>
        <p:blipFill rotWithShape="1">
          <a:blip r:embed="rId3">
            <a:alphaModFix/>
          </a:blip>
          <a:srcRect/>
          <a:stretch/>
        </p:blipFill>
        <p:spPr>
          <a:xfrm>
            <a:off x="0" y="2138677"/>
            <a:ext cx="9144000" cy="4914900"/>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6616"/>
        <p:cNvGrpSpPr/>
        <p:nvPr/>
      </p:nvGrpSpPr>
      <p:grpSpPr>
        <a:xfrm>
          <a:off x="0" y="0"/>
          <a:ext cx="0" cy="0"/>
          <a:chOff x="0" y="0"/>
          <a:chExt cx="0" cy="0"/>
        </a:xfrm>
      </p:grpSpPr>
      <p:sp>
        <p:nvSpPr>
          <p:cNvPr id="6617" name="Google Shape;6617;p797"/>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618" name="Google Shape;6618;p797"/>
          <p:cNvSpPr txBox="1">
            <a:spLocks noGrp="1"/>
          </p:cNvSpPr>
          <p:nvPr>
            <p:ph type="ctrTitle"/>
          </p:nvPr>
        </p:nvSpPr>
        <p:spPr>
          <a:xfrm>
            <a:off x="0" y="43012"/>
            <a:ext cx="9144000" cy="19000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200" dirty="0" err="1">
                <a:sym typeface="Arial"/>
              </a:rPr>
              <a:t>耶和華</a:t>
            </a:r>
            <a:r>
              <a:rPr lang="en-US" sz="3200" dirty="0">
                <a:sym typeface="Arial"/>
              </a:rPr>
              <a:t> </a:t>
            </a:r>
            <a:r>
              <a:rPr lang="en-US" sz="3200" dirty="0" err="1">
                <a:sym typeface="Arial"/>
              </a:rPr>
              <a:t>神吩咐那人說</a:t>
            </a:r>
            <a:r>
              <a:rPr lang="en-US" sz="3200" dirty="0">
                <a:sym typeface="Arial"/>
              </a:rPr>
              <a:t>：“</a:t>
            </a:r>
            <a:r>
              <a:rPr lang="en-US" sz="3200" dirty="0" err="1">
                <a:sym typeface="Arial"/>
              </a:rPr>
              <a:t>園中各樣樹上的果子，你都可以吃</a:t>
            </a:r>
            <a:r>
              <a:rPr lang="en-US" sz="3200" dirty="0">
                <a:sym typeface="Arial"/>
              </a:rPr>
              <a:t>； 17 </a:t>
            </a:r>
            <a:r>
              <a:rPr lang="en-US" sz="3200" dirty="0" err="1">
                <a:sym typeface="Arial"/>
              </a:rPr>
              <a:t>只是那知善惡樹的果子，你不可吃</a:t>
            </a:r>
            <a:r>
              <a:rPr lang="en-US" sz="3200" dirty="0">
                <a:sym typeface="Arial"/>
              </a:rPr>
              <a:t>； </a:t>
            </a:r>
            <a:r>
              <a:rPr lang="en-US" sz="3200" dirty="0" err="1">
                <a:sym typeface="Arial"/>
              </a:rPr>
              <a:t>因為你吃的時候，你必要死</a:t>
            </a:r>
            <a:r>
              <a:rPr lang="en-US" sz="3200" dirty="0">
                <a:sym typeface="Arial"/>
              </a:rPr>
              <a:t>。” </a:t>
            </a:r>
            <a:br>
              <a:rPr lang="en-US" sz="3200" dirty="0">
                <a:sym typeface="Arial"/>
              </a:rPr>
            </a:br>
            <a:r>
              <a:rPr lang="en-US" sz="3200" dirty="0">
                <a:sym typeface="Arial"/>
              </a:rPr>
              <a:t>(2:16-17 CNV Traditional).</a:t>
            </a:r>
            <a:endParaRPr dirty="0"/>
          </a:p>
        </p:txBody>
      </p:sp>
      <p:pic>
        <p:nvPicPr>
          <p:cNvPr id="6619" name="Google Shape;6619;p797"/>
          <p:cNvPicPr preferRelativeResize="0"/>
          <p:nvPr/>
        </p:nvPicPr>
        <p:blipFill rotWithShape="1">
          <a:blip r:embed="rId3">
            <a:alphaModFix/>
          </a:blip>
          <a:srcRect/>
          <a:stretch/>
        </p:blipFill>
        <p:spPr>
          <a:xfrm>
            <a:off x="0" y="2138677"/>
            <a:ext cx="9144000" cy="4914900"/>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6624"/>
        <p:cNvGrpSpPr/>
        <p:nvPr/>
      </p:nvGrpSpPr>
      <p:grpSpPr>
        <a:xfrm>
          <a:off x="0" y="0"/>
          <a:ext cx="0" cy="0"/>
          <a:chOff x="0" y="0"/>
          <a:chExt cx="0" cy="0"/>
        </a:xfrm>
      </p:grpSpPr>
      <p:pic>
        <p:nvPicPr>
          <p:cNvPr id="6625" name="Google Shape;6625;p798"/>
          <p:cNvPicPr preferRelativeResize="0"/>
          <p:nvPr/>
        </p:nvPicPr>
        <p:blipFill rotWithShape="1">
          <a:blip r:embed="rId3">
            <a:alphaModFix/>
          </a:blip>
          <a:srcRect/>
          <a:stretch/>
        </p:blipFill>
        <p:spPr>
          <a:xfrm>
            <a:off x="1904902" y="2692552"/>
            <a:ext cx="7239097" cy="4165448"/>
          </a:xfrm>
          <a:prstGeom prst="rect">
            <a:avLst/>
          </a:prstGeom>
          <a:noFill/>
          <a:ln>
            <a:noFill/>
          </a:ln>
        </p:spPr>
      </p:pic>
      <p:sp>
        <p:nvSpPr>
          <p:cNvPr id="6626" name="Google Shape;6626;p79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627" name="Google Shape;6627;p798"/>
          <p:cNvSpPr txBox="1">
            <a:spLocks noGrp="1"/>
          </p:cNvSpPr>
          <p:nvPr>
            <p:ph type="ctrTitle"/>
          </p:nvPr>
        </p:nvSpPr>
        <p:spPr>
          <a:xfrm>
            <a:off x="107504" y="116632"/>
            <a:ext cx="9036496" cy="378621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4000" dirty="0">
                <a:sym typeface="Arial"/>
              </a:rPr>
              <a:t>"于是，女人见那棵树的果子好作食物，又悦人的眼目，而且讨人喜爱，能使人有智慧，就摘下果子来吃了；又给了和她在一起的丈夫，他也吃了。" </a:t>
            </a:r>
            <a:r>
              <a:rPr lang="en-US" sz="3600" dirty="0">
                <a:sym typeface="Arial"/>
              </a:rPr>
              <a:t>(3:6 </a:t>
            </a:r>
            <a:r>
              <a:rPr lang="en-US" sz="3200" dirty="0">
                <a:sym typeface="Arial"/>
              </a:rPr>
              <a:t>CNV</a:t>
            </a:r>
            <a:r>
              <a:rPr lang="en-US" sz="3600" dirty="0">
                <a:sym typeface="Arial"/>
              </a:rPr>
              <a:t>).</a:t>
            </a:r>
            <a:endParaRPr dirty="0"/>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6632"/>
        <p:cNvGrpSpPr/>
        <p:nvPr/>
      </p:nvGrpSpPr>
      <p:grpSpPr>
        <a:xfrm>
          <a:off x="0" y="0"/>
          <a:ext cx="0" cy="0"/>
          <a:chOff x="0" y="0"/>
          <a:chExt cx="0" cy="0"/>
        </a:xfrm>
      </p:grpSpPr>
      <p:pic>
        <p:nvPicPr>
          <p:cNvPr id="6633" name="Google Shape;6633;p799"/>
          <p:cNvPicPr preferRelativeResize="0"/>
          <p:nvPr/>
        </p:nvPicPr>
        <p:blipFill rotWithShape="1">
          <a:blip r:embed="rId3">
            <a:alphaModFix/>
          </a:blip>
          <a:srcRect/>
          <a:stretch/>
        </p:blipFill>
        <p:spPr>
          <a:xfrm>
            <a:off x="1447800" y="7938"/>
            <a:ext cx="5967413" cy="6850062"/>
          </a:xfrm>
          <a:prstGeom prst="rect">
            <a:avLst/>
          </a:prstGeom>
          <a:noFill/>
          <a:ln>
            <a:noFill/>
          </a:ln>
        </p:spPr>
      </p:pic>
      <p:sp>
        <p:nvSpPr>
          <p:cNvPr id="6634" name="Google Shape;6634;p799"/>
          <p:cNvSpPr/>
          <p:nvPr/>
        </p:nvSpPr>
        <p:spPr>
          <a:xfrm>
            <a:off x="1600200" y="990600"/>
            <a:ext cx="4953000" cy="3886200"/>
          </a:xfrm>
          <a:prstGeom prst="triangle">
            <a:avLst>
              <a:gd name="adj" fmla="val 50000"/>
            </a:avLst>
          </a:prstGeom>
          <a:noFill/>
          <a:ln w="76200" cap="flat" cmpd="sng">
            <a:solidFill>
              <a:srgbClr val="FF0000"/>
            </a:solidFill>
            <a:prstDash val="solid"/>
            <a:miter lim="800000"/>
            <a:headEnd type="none" w="sm" len="sm"/>
            <a:tailEnd type="none" w="sm" len="sm"/>
          </a:ln>
          <a:effectLst>
            <a:outerShdw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6635" name="Google Shape;6635;p799"/>
          <p:cNvSpPr txBox="1"/>
          <p:nvPr/>
        </p:nvSpPr>
        <p:spPr>
          <a:xfrm>
            <a:off x="381000" y="2057400"/>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怀疑</a:t>
            </a:r>
            <a:endParaRPr b="1" dirty="0">
              <a:latin typeface="Arial" panose="020B0604020202020204" pitchFamily="34" charset="0"/>
              <a:cs typeface="Arial" panose="020B0604020202020204" pitchFamily="34" charset="0"/>
            </a:endParaRPr>
          </a:p>
        </p:txBody>
      </p:sp>
      <p:sp>
        <p:nvSpPr>
          <p:cNvPr id="6636" name="Google Shape;6636;p799"/>
          <p:cNvSpPr txBox="1"/>
          <p:nvPr/>
        </p:nvSpPr>
        <p:spPr>
          <a:xfrm>
            <a:off x="5486400" y="2057400"/>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否定</a:t>
            </a:r>
            <a:endParaRPr b="1" dirty="0">
              <a:latin typeface="Arial" panose="020B0604020202020204" pitchFamily="34" charset="0"/>
              <a:cs typeface="Arial" panose="020B0604020202020204" pitchFamily="34" charset="0"/>
            </a:endParaRPr>
          </a:p>
        </p:txBody>
      </p:sp>
      <p:sp>
        <p:nvSpPr>
          <p:cNvPr id="6637" name="Google Shape;6637;p799"/>
          <p:cNvSpPr txBox="1"/>
          <p:nvPr/>
        </p:nvSpPr>
        <p:spPr>
          <a:xfrm>
            <a:off x="2857500" y="5699125"/>
            <a:ext cx="2514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不顺服</a:t>
            </a:r>
            <a:endParaRPr b="1" dirty="0">
              <a:latin typeface="Arial" panose="020B0604020202020204" pitchFamily="34" charset="0"/>
              <a:cs typeface="Arial" panose="020B0604020202020204" pitchFamily="34" charset="0"/>
            </a:endParaRPr>
          </a:p>
        </p:txBody>
      </p:sp>
      <p:sp>
        <p:nvSpPr>
          <p:cNvPr id="6638" name="Google Shape;6638;p799"/>
          <p:cNvSpPr txBox="1"/>
          <p:nvPr/>
        </p:nvSpPr>
        <p:spPr>
          <a:xfrm>
            <a:off x="5334000" y="2727325"/>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情感</a:t>
            </a:r>
            <a:endParaRPr b="1" dirty="0">
              <a:latin typeface="Arial" panose="020B0604020202020204" pitchFamily="34" charset="0"/>
              <a:cs typeface="Arial" panose="020B0604020202020204" pitchFamily="34" charset="0"/>
            </a:endParaRPr>
          </a:p>
        </p:txBody>
      </p:sp>
      <p:sp>
        <p:nvSpPr>
          <p:cNvPr id="6639" name="Google Shape;6639;p799"/>
          <p:cNvSpPr txBox="1"/>
          <p:nvPr/>
        </p:nvSpPr>
        <p:spPr>
          <a:xfrm>
            <a:off x="2667000" y="5029200"/>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意志</a:t>
            </a:r>
            <a:endParaRPr b="1" dirty="0">
              <a:latin typeface="Arial" panose="020B0604020202020204" pitchFamily="34" charset="0"/>
              <a:cs typeface="Arial" panose="020B0604020202020204" pitchFamily="34" charset="0"/>
            </a:endParaRPr>
          </a:p>
        </p:txBody>
      </p:sp>
      <p:sp>
        <p:nvSpPr>
          <p:cNvPr id="6640" name="Google Shape;6640;p799"/>
          <p:cNvSpPr txBox="1"/>
          <p:nvPr/>
        </p:nvSpPr>
        <p:spPr>
          <a:xfrm>
            <a:off x="228600" y="2727325"/>
            <a:ext cx="2895600" cy="701675"/>
          </a:xfrm>
          <a:prstGeom prst="rect">
            <a:avLst/>
          </a:prstGeom>
          <a:noFill/>
          <a:ln>
            <a:noFill/>
          </a:ln>
          <a:effectLst>
            <a:outerShdw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理性</a:t>
            </a:r>
            <a:endParaRPr b="1" dirty="0">
              <a:latin typeface="Arial" panose="020B0604020202020204" pitchFamily="34" charset="0"/>
              <a:cs typeface="Arial" panose="020B0604020202020204" pitchFamily="34" charset="0"/>
            </a:endParaRPr>
          </a:p>
        </p:txBody>
      </p:sp>
      <p:sp>
        <p:nvSpPr>
          <p:cNvPr id="6641" name="Google Shape;6641;p799"/>
          <p:cNvSpPr txBox="1"/>
          <p:nvPr/>
        </p:nvSpPr>
        <p:spPr>
          <a:xfrm>
            <a:off x="4876800" y="6248400"/>
            <a:ext cx="4267200" cy="579438"/>
          </a:xfrm>
          <a:prstGeom prst="rect">
            <a:avLst/>
          </a:prstGeom>
          <a:noFill/>
          <a:ln>
            <a:noFill/>
          </a:ln>
          <a:effectLst>
            <a:outerShdw dist="29783" dir="1514402"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a:solidFill>
                  <a:srgbClr val="FFFFFF"/>
                </a:solidFill>
                <a:latin typeface="Arial" panose="020B0604020202020204" pitchFamily="34" charset="0"/>
                <a:ea typeface="Times New Roman"/>
                <a:cs typeface="Arial" panose="020B0604020202020204" pitchFamily="34" charset="0"/>
                <a:sym typeface="Times New Roman"/>
              </a:rPr>
              <a:t>创3</a:t>
            </a:r>
            <a:endParaRPr sz="32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6642" name="Google Shape;6642;p799"/>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64</a:t>
            </a:r>
            <a:endParaRPr b="1" dirty="0">
              <a:latin typeface="Arial" panose="020B0604020202020204" pitchFamily="34" charset="0"/>
              <a:cs typeface="Arial" panose="020B0604020202020204" pitchFamily="34" charset="0"/>
            </a:endParaRPr>
          </a:p>
        </p:txBody>
      </p:sp>
      <p:sp>
        <p:nvSpPr>
          <p:cNvPr id="6643" name="Google Shape;6643;p799"/>
          <p:cNvSpPr txBox="1"/>
          <p:nvPr/>
        </p:nvSpPr>
        <p:spPr>
          <a:xfrm>
            <a:off x="2743200" y="3032125"/>
            <a:ext cx="2895600" cy="1616075"/>
          </a:xfrm>
          <a:prstGeom prst="rect">
            <a:avLst/>
          </a:prstGeom>
          <a:noFill/>
          <a:ln>
            <a:noFill/>
          </a:ln>
          <a:effectLst>
            <a:outerShdw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66"/>
                </a:solidFill>
                <a:latin typeface="Arial" panose="020B0604020202020204" pitchFamily="34" charset="0"/>
                <a:ea typeface="Times New Roman"/>
                <a:cs typeface="Arial" panose="020B0604020202020204" pitchFamily="34" charset="0"/>
                <a:sym typeface="Times New Roman"/>
              </a:rPr>
              <a:t>撒但是</a:t>
            </a:r>
            <a:endParaRPr sz="4000" b="1" dirty="0">
              <a:solidFill>
                <a:srgbClr val="FFFF66"/>
              </a:solidFill>
              <a:latin typeface="Arial" panose="020B0604020202020204" pitchFamily="34" charset="0"/>
              <a:ea typeface="Times New Roman"/>
              <a:cs typeface="Arial" panose="020B0604020202020204" pitchFamily="34" charset="0"/>
              <a:sym typeface="Times New Roman"/>
            </a:endParaRPr>
          </a:p>
          <a:p>
            <a:pPr marL="0" marR="0" lvl="0" indent="0" algn="ctr" rtl="0">
              <a:spcBef>
                <a:spcPts val="2000"/>
              </a:spcBef>
              <a:spcAft>
                <a:spcPts val="0"/>
              </a:spcAft>
              <a:buNone/>
            </a:pPr>
            <a:r>
              <a:rPr lang="en-US" sz="4000" b="1" dirty="0" err="1">
                <a:solidFill>
                  <a:srgbClr val="FFFF66"/>
                </a:solidFill>
                <a:latin typeface="Arial" panose="020B0604020202020204" pitchFamily="34" charset="0"/>
                <a:ea typeface="Times New Roman"/>
                <a:cs typeface="Arial" panose="020B0604020202020204" pitchFamily="34" charset="0"/>
                <a:sym typeface="Times New Roman"/>
              </a:rPr>
              <a:t>神的敌人</a:t>
            </a:r>
            <a:endParaRPr b="1" dirty="0">
              <a:latin typeface="Arial" panose="020B0604020202020204" pitchFamily="34" charset="0"/>
              <a:cs typeface="Arial" panose="020B0604020202020204" pitchFamily="34" charset="0"/>
            </a:endParaRPr>
          </a:p>
        </p:txBody>
      </p:sp>
      <p:sp>
        <p:nvSpPr>
          <p:cNvPr id="6644" name="Google Shape;6644;p799"/>
          <p:cNvSpPr txBox="1">
            <a:spLocks noGrp="1"/>
          </p:cNvSpPr>
          <p:nvPr>
            <p:ph type="title" idx="4294967295"/>
          </p:nvPr>
        </p:nvSpPr>
        <p:spPr>
          <a:xfrm>
            <a:off x="152400" y="228600"/>
            <a:ext cx="7772400" cy="9144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5400" b="1" dirty="0" err="1">
                <a:solidFill>
                  <a:srgbClr val="00FFFF"/>
                </a:solidFill>
                <a:latin typeface="Arial" panose="020B0604020202020204" pitchFamily="34" charset="0"/>
                <a:cs typeface="Arial" panose="020B0604020202020204" pitchFamily="34" charset="0"/>
                <a:sym typeface="Times New Roman"/>
              </a:rPr>
              <a:t>屈服于诱惑</a:t>
            </a:r>
            <a:endParaRPr sz="5400" b="1" dirty="0">
              <a:solidFill>
                <a:srgbClr val="00FFFF"/>
              </a:solidFill>
              <a:latin typeface="Arial" panose="020B0604020202020204" pitchFamily="34" charset="0"/>
              <a:cs typeface="Arial" panose="020B0604020202020204" pitchFamily="34" charset="0"/>
              <a:sym typeface="Times New Roman"/>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6635"/>
                                        </p:tgtEl>
                                        <p:attrNameLst>
                                          <p:attrName>style.visibility</p:attrName>
                                        </p:attrNameLst>
                                      </p:cBhvr>
                                      <p:to>
                                        <p:strVal val="visible"/>
                                      </p:to>
                                    </p:set>
                                    <p:animEffect transition="in" filter="fade">
                                      <p:cBhvr>
                                        <p:cTn id="7" dur="500"/>
                                        <p:tgtEl>
                                          <p:spTgt spid="6635"/>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6636"/>
                                        </p:tgtEl>
                                        <p:attrNameLst>
                                          <p:attrName>style.visibility</p:attrName>
                                        </p:attrNameLst>
                                      </p:cBhvr>
                                      <p:to>
                                        <p:strVal val="visible"/>
                                      </p:to>
                                    </p:set>
                                    <p:animEffect transition="in" filter="fade">
                                      <p:cBhvr>
                                        <p:cTn id="11" dur="500"/>
                                        <p:tgtEl>
                                          <p:spTgt spid="6636"/>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6637"/>
                                        </p:tgtEl>
                                        <p:attrNameLst>
                                          <p:attrName>style.visibility</p:attrName>
                                        </p:attrNameLst>
                                      </p:cBhvr>
                                      <p:to>
                                        <p:strVal val="visible"/>
                                      </p:to>
                                    </p:set>
                                    <p:animEffect transition="in" filter="fade">
                                      <p:cBhvr>
                                        <p:cTn id="15" dur="500"/>
                                        <p:tgtEl>
                                          <p:spTgt spid="6637"/>
                                        </p:tgtEl>
                                      </p:cBhvr>
                                    </p:animEffect>
                                  </p:childTnLst>
                                </p:cTn>
                              </p:par>
                            </p:childTnLst>
                          </p:cTn>
                        </p:par>
                        <p:par>
                          <p:cTn id="16" fill="hold">
                            <p:stCondLst>
                              <p:cond delay="1500"/>
                            </p:stCondLst>
                            <p:childTnLst>
                              <p:par>
                                <p:cTn id="17" presetID="10" presetClass="entr" presetSubtype="0" fill="hold" nodeType="afterEffect">
                                  <p:stCondLst>
                                    <p:cond delay="5000"/>
                                  </p:stCondLst>
                                  <p:childTnLst>
                                    <p:set>
                                      <p:cBhvr>
                                        <p:cTn id="18" dur="1" fill="hold">
                                          <p:stCondLst>
                                            <p:cond delay="0"/>
                                          </p:stCondLst>
                                        </p:cTn>
                                        <p:tgtEl>
                                          <p:spTgt spid="6643"/>
                                        </p:tgtEl>
                                        <p:attrNameLst>
                                          <p:attrName>style.visibility</p:attrName>
                                        </p:attrNameLst>
                                      </p:cBhvr>
                                      <p:to>
                                        <p:strVal val="visible"/>
                                      </p:to>
                                    </p:set>
                                    <p:animEffect transition="in" filter="fade">
                                      <p:cBhvr>
                                        <p:cTn id="19" dur="500"/>
                                        <p:tgtEl>
                                          <p:spTgt spid="6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6649"/>
        <p:cNvGrpSpPr/>
        <p:nvPr/>
      </p:nvGrpSpPr>
      <p:grpSpPr>
        <a:xfrm>
          <a:off x="0" y="0"/>
          <a:ext cx="0" cy="0"/>
          <a:chOff x="0" y="0"/>
          <a:chExt cx="0" cy="0"/>
        </a:xfrm>
      </p:grpSpPr>
      <p:sp>
        <p:nvSpPr>
          <p:cNvPr id="6650" name="Google Shape;6650;p80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651" name="Google Shape;6651;p800"/>
          <p:cNvSpPr txBox="1">
            <a:spLocks noGrp="1"/>
          </p:cNvSpPr>
          <p:nvPr>
            <p:ph type="ctrTitle"/>
          </p:nvPr>
        </p:nvSpPr>
        <p:spPr>
          <a:xfrm>
            <a:off x="107504" y="268296"/>
            <a:ext cx="9036496" cy="151374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err="1">
                <a:sym typeface="Arial"/>
              </a:rPr>
              <a:t>又给了和她在一起的丈夫</a:t>
            </a:r>
            <a:r>
              <a:rPr lang="en-US" sz="3600" dirty="0">
                <a:sym typeface="Arial"/>
              </a:rPr>
              <a:t> (3:6b </a:t>
            </a:r>
            <a:r>
              <a:rPr lang="en-US" sz="3200" dirty="0">
                <a:sym typeface="Arial"/>
              </a:rPr>
              <a:t>CNV</a:t>
            </a:r>
            <a:r>
              <a:rPr lang="en-US" sz="3600" dirty="0">
                <a:sym typeface="Arial"/>
              </a:rPr>
              <a:t>).</a:t>
            </a:r>
            <a:endParaRPr dirty="0"/>
          </a:p>
        </p:txBody>
      </p:sp>
      <p:pic>
        <p:nvPicPr>
          <p:cNvPr id="6652" name="Google Shape;6652;p800"/>
          <p:cNvPicPr preferRelativeResize="0"/>
          <p:nvPr/>
        </p:nvPicPr>
        <p:blipFill rotWithShape="1">
          <a:blip r:embed="rId3">
            <a:alphaModFix/>
          </a:blip>
          <a:srcRect/>
          <a:stretch/>
        </p:blipFill>
        <p:spPr>
          <a:xfrm>
            <a:off x="1002468" y="1581418"/>
            <a:ext cx="7016731" cy="5276582"/>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6656"/>
        <p:cNvGrpSpPr/>
        <p:nvPr/>
      </p:nvGrpSpPr>
      <p:grpSpPr>
        <a:xfrm>
          <a:off x="0" y="0"/>
          <a:ext cx="0" cy="0"/>
          <a:chOff x="0" y="0"/>
          <a:chExt cx="0" cy="0"/>
        </a:xfrm>
      </p:grpSpPr>
      <p:sp>
        <p:nvSpPr>
          <p:cNvPr id="6657" name="Google Shape;6657;p801"/>
          <p:cNvSpPr/>
          <p:nvPr/>
        </p:nvSpPr>
        <p:spPr>
          <a:xfrm>
            <a:off x="-76200" y="-76200"/>
            <a:ext cx="9296400" cy="7010400"/>
          </a:xfrm>
          <a:prstGeom prst="rect">
            <a:avLst/>
          </a:prstGeom>
          <a:solidFill>
            <a:srgbClr val="7F7F7F"/>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6658" name="Google Shape;6658;p801"/>
          <p:cNvSpPr/>
          <p:nvPr/>
        </p:nvSpPr>
        <p:spPr>
          <a:xfrm>
            <a:off x="-107950" y="-100013"/>
            <a:ext cx="9359900" cy="7129463"/>
          </a:xfrm>
          <a:prstGeom prst="rect">
            <a:avLst/>
          </a:prstGeom>
          <a:solidFill>
            <a:srgbClr val="FFFFFF"/>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6659" name="Google Shape;6659;p801"/>
          <p:cNvSpPr txBox="1"/>
          <p:nvPr/>
        </p:nvSpPr>
        <p:spPr>
          <a:xfrm>
            <a:off x="-36513" y="4149725"/>
            <a:ext cx="8748713" cy="2554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0000"/>
                </a:solidFill>
                <a:latin typeface="Arial" panose="020B0604020202020204" pitchFamily="34" charset="0"/>
                <a:cs typeface="Arial" panose="020B0604020202020204" pitchFamily="34" charset="0"/>
                <a:sym typeface="Arial"/>
              </a:rPr>
              <a:t>华文的“魔”字可以很好的表达创世纪第三章的内容：有绿色的</a:t>
            </a:r>
            <a:r>
              <a:rPr lang="en-US" sz="3200" b="1" dirty="0">
                <a:solidFill>
                  <a:srgbClr val="006600"/>
                </a:solidFill>
                <a:latin typeface="Arial" panose="020B0604020202020204" pitchFamily="34" charset="0"/>
                <a:cs typeface="Arial" panose="020B0604020202020204" pitchFamily="34" charset="0"/>
                <a:sym typeface="Arial"/>
              </a:rPr>
              <a:t>“田”，</a:t>
            </a:r>
            <a:r>
              <a:rPr lang="en-US" sz="3200" b="1" dirty="0">
                <a:solidFill>
                  <a:srgbClr val="000000"/>
                </a:solidFill>
                <a:latin typeface="Arial" panose="020B0604020202020204" pitchFamily="34" charset="0"/>
                <a:cs typeface="Arial" panose="020B0604020202020204" pitchFamily="34" charset="0"/>
                <a:sym typeface="Arial"/>
              </a:rPr>
              <a:t>在蓝色的</a:t>
            </a:r>
            <a:r>
              <a:rPr lang="en-US" sz="3200" b="1" dirty="0">
                <a:solidFill>
                  <a:srgbClr val="6666FF"/>
                </a:solidFill>
                <a:latin typeface="Arial" panose="020B0604020202020204" pitchFamily="34" charset="0"/>
                <a:cs typeface="Arial" panose="020B0604020202020204" pitchFamily="34" charset="0"/>
                <a:sym typeface="Arial"/>
              </a:rPr>
              <a:t>“广”</a:t>
            </a:r>
            <a:r>
              <a:rPr lang="en-US" sz="3200" b="1" dirty="0">
                <a:solidFill>
                  <a:srgbClr val="000000"/>
                </a:solidFill>
                <a:latin typeface="Arial" panose="020B0604020202020204" pitchFamily="34" charset="0"/>
                <a:cs typeface="Arial" panose="020B0604020202020204" pitchFamily="34" charset="0"/>
                <a:sym typeface="Arial"/>
              </a:rPr>
              <a:t>下。在田里有两颗黑色的“树”，也有一个</a:t>
            </a:r>
            <a:r>
              <a:rPr lang="en-US" sz="3200" b="1" dirty="0">
                <a:solidFill>
                  <a:srgbClr val="FF0000"/>
                </a:solidFill>
                <a:latin typeface="Arial" panose="020B0604020202020204" pitchFamily="34" charset="0"/>
                <a:cs typeface="Arial" panose="020B0604020202020204" pitchFamily="34" charset="0"/>
                <a:sym typeface="Arial"/>
              </a:rPr>
              <a:t>“儿”</a:t>
            </a:r>
            <a:r>
              <a:rPr lang="en-US" sz="3200" b="1" dirty="0">
                <a:solidFill>
                  <a:srgbClr val="000000"/>
                </a:solidFill>
                <a:latin typeface="Arial" panose="020B0604020202020204" pitchFamily="34" charset="0"/>
                <a:cs typeface="Arial" panose="020B0604020202020204" pitchFamily="34" charset="0"/>
                <a:sym typeface="Arial"/>
              </a:rPr>
              <a:t>子在游玩。在儿的旁边，有一个</a:t>
            </a:r>
            <a:r>
              <a:rPr lang="en-US" sz="3200" b="1" dirty="0">
                <a:solidFill>
                  <a:srgbClr val="FFFF00"/>
                </a:solidFill>
                <a:latin typeface="Arial" panose="020B0604020202020204" pitchFamily="34" charset="0"/>
                <a:cs typeface="Arial" panose="020B0604020202020204" pitchFamily="34" charset="0"/>
                <a:sym typeface="Arial"/>
              </a:rPr>
              <a:t>“厶”（细语者）</a:t>
            </a:r>
            <a:r>
              <a:rPr lang="en-US" sz="3200" b="1" dirty="0">
                <a:solidFill>
                  <a:srgbClr val="000000"/>
                </a:solidFill>
                <a:latin typeface="Arial" panose="020B0604020202020204" pitchFamily="34" charset="0"/>
                <a:cs typeface="Arial" panose="020B0604020202020204" pitchFamily="34" charset="0"/>
                <a:sym typeface="Arial"/>
              </a:rPr>
              <a:t>的记号</a:t>
            </a:r>
            <a:endParaRPr sz="3200" b="1" dirty="0">
              <a:solidFill>
                <a:srgbClr val="FCE20C"/>
              </a:solidFill>
              <a:latin typeface="Arial" panose="020B0604020202020204" pitchFamily="34" charset="0"/>
              <a:cs typeface="Arial" panose="020B0604020202020204" pitchFamily="34" charset="0"/>
              <a:sym typeface="Arial"/>
            </a:endParaRPr>
          </a:p>
        </p:txBody>
      </p:sp>
      <p:sp>
        <p:nvSpPr>
          <p:cNvPr id="6660" name="Google Shape;6660;p801"/>
          <p:cNvSpPr txBox="1">
            <a:spLocks noGrp="1"/>
          </p:cNvSpPr>
          <p:nvPr>
            <p:ph type="title" idx="4294967295"/>
          </p:nvPr>
        </p:nvSpPr>
        <p:spPr>
          <a:xfrm>
            <a:off x="381000" y="1033463"/>
            <a:ext cx="2895600" cy="26670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800" b="1" dirty="0" err="1">
                <a:solidFill>
                  <a:srgbClr val="000000"/>
                </a:solidFill>
                <a:latin typeface="Arial" panose="020B0604020202020204" pitchFamily="34" charset="0"/>
                <a:cs typeface="Arial" panose="020B0604020202020204" pitchFamily="34" charset="0"/>
                <a:sym typeface="Times New Roman"/>
              </a:rPr>
              <a:t>人类的问题：魔</a:t>
            </a:r>
            <a:endParaRPr b="1" dirty="0">
              <a:latin typeface="Arial" panose="020B0604020202020204" pitchFamily="34" charset="0"/>
              <a:cs typeface="Arial" panose="020B0604020202020204" pitchFamily="34" charset="0"/>
            </a:endParaRPr>
          </a:p>
        </p:txBody>
      </p:sp>
      <p:pic>
        <p:nvPicPr>
          <p:cNvPr id="6661" name="Google Shape;6661;p801" descr="Genesis Chinese for Evil.jpg"/>
          <p:cNvPicPr preferRelativeResize="0"/>
          <p:nvPr/>
        </p:nvPicPr>
        <p:blipFill rotWithShape="1">
          <a:blip r:embed="rId3">
            <a:alphaModFix/>
          </a:blip>
          <a:srcRect/>
          <a:stretch/>
        </p:blipFill>
        <p:spPr>
          <a:xfrm>
            <a:off x="3824288" y="381000"/>
            <a:ext cx="3490912" cy="3633788"/>
          </a:xfrm>
          <a:prstGeom prst="rect">
            <a:avLst/>
          </a:prstGeom>
          <a:noFill/>
          <a:ln>
            <a:noFill/>
          </a:ln>
        </p:spPr>
      </p:pic>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800000"/>
            </a:gs>
            <a:gs pos="100000">
              <a:schemeClr val="dk1"/>
            </a:gs>
          </a:gsLst>
          <a:path path="circle">
            <a:fillToRect l="50000" t="50000" r="50000" b="50000"/>
          </a:path>
          <a:tileRect/>
        </a:gradFill>
        <a:effectLst/>
      </p:bgPr>
    </p:bg>
    <p:spTree>
      <p:nvGrpSpPr>
        <p:cNvPr id="1" name="Shape 4297"/>
        <p:cNvGrpSpPr/>
        <p:nvPr/>
      </p:nvGrpSpPr>
      <p:grpSpPr>
        <a:xfrm>
          <a:off x="0" y="0"/>
          <a:ext cx="0" cy="0"/>
          <a:chOff x="0" y="0"/>
          <a:chExt cx="0" cy="0"/>
        </a:xfrm>
      </p:grpSpPr>
      <p:sp>
        <p:nvSpPr>
          <p:cNvPr id="4298" name="Google Shape;4298;p60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4299" name="Google Shape;4299;p604"/>
          <p:cNvSpPr txBox="1">
            <a:spLocks noGrp="1"/>
          </p:cNvSpPr>
          <p:nvPr>
            <p:ph type="ctrTitle"/>
          </p:nvPr>
        </p:nvSpPr>
        <p:spPr>
          <a:xfrm>
            <a:off x="0" y="21563"/>
            <a:ext cx="9144000"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err="1">
                <a:sym typeface="Arial"/>
              </a:rPr>
              <a:t>关键字</a:t>
            </a:r>
            <a:endParaRPr sz="4800" dirty="0">
              <a:sym typeface="Arial"/>
            </a:endParaRPr>
          </a:p>
        </p:txBody>
      </p:sp>
      <p:sp>
        <p:nvSpPr>
          <p:cNvPr id="4300" name="Google Shape;4300;p604"/>
          <p:cNvSpPr txBox="1"/>
          <p:nvPr/>
        </p:nvSpPr>
        <p:spPr>
          <a:xfrm>
            <a:off x="0" y="2134544"/>
            <a:ext cx="9144000" cy="198914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dirty="0" err="1">
                <a:solidFill>
                  <a:srgbClr val="FFFFFF"/>
                </a:solidFill>
                <a:latin typeface="Arial" panose="020B0604020202020204" pitchFamily="34" charset="0"/>
                <a:cs typeface="Arial" panose="020B0604020202020204" pitchFamily="34" charset="0"/>
                <a:sym typeface="Arial"/>
              </a:rPr>
              <a:t>拣选</a:t>
            </a:r>
            <a:endParaRPr sz="6000" b="1" dirty="0">
              <a:solidFill>
                <a:srgbClr val="FFFFFF"/>
              </a:solidFill>
              <a:latin typeface="Arial" panose="020B0604020202020204" pitchFamily="34" charset="0"/>
              <a:cs typeface="Arial" panose="020B0604020202020204" pitchFamily="34" charset="0"/>
              <a:sym typeface="Arial"/>
            </a:endParaRPr>
          </a:p>
        </p:txBody>
      </p:sp>
      <p:sp>
        <p:nvSpPr>
          <p:cNvPr id="4301" name="Google Shape;4301;p604"/>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a:solidFill>
                  <a:srgbClr val="FFFFFF"/>
                </a:solidFill>
                <a:latin typeface="Arial" panose="020B0604020202020204" pitchFamily="34" charset="0"/>
                <a:cs typeface="Arial" panose="020B0604020202020204" pitchFamily="34" charset="0"/>
                <a:sym typeface="Arial"/>
              </a:rPr>
              <a:t>创世记</a:t>
            </a:r>
            <a:endParaRPr sz="4800" b="1" dirty="0">
              <a:solidFill>
                <a:srgbClr val="FFFFFF"/>
              </a:solidFill>
              <a:latin typeface="Arial" panose="020B0604020202020204" pitchFamily="34" charset="0"/>
              <a:cs typeface="Arial" panose="020B0604020202020204" pitchFamily="34" charset="0"/>
              <a:sym typeface="Arial"/>
            </a:endParaRPr>
          </a:p>
        </p:txBody>
      </p:sp>
      <p:sp>
        <p:nvSpPr>
          <p:cNvPr id="4302" name="Google Shape;4302;p604"/>
          <p:cNvSpPr txBox="1"/>
          <p:nvPr/>
        </p:nvSpPr>
        <p:spPr>
          <a:xfrm>
            <a:off x="8448755" y="65344"/>
            <a:ext cx="527007"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56</a:t>
            </a:r>
            <a:endParaRPr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39</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73"/>
        <p:cNvGrpSpPr/>
        <p:nvPr/>
      </p:nvGrpSpPr>
      <p:grpSpPr>
        <a:xfrm>
          <a:off x="0" y="0"/>
          <a:ext cx="0" cy="0"/>
          <a:chOff x="0" y="0"/>
          <a:chExt cx="0" cy="0"/>
        </a:xfrm>
      </p:grpSpPr>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6666"/>
        <p:cNvGrpSpPr/>
        <p:nvPr/>
      </p:nvGrpSpPr>
      <p:grpSpPr>
        <a:xfrm>
          <a:off x="0" y="0"/>
          <a:ext cx="0" cy="0"/>
          <a:chOff x="0" y="0"/>
          <a:chExt cx="0" cy="0"/>
        </a:xfrm>
      </p:grpSpPr>
      <p:sp>
        <p:nvSpPr>
          <p:cNvPr id="6667" name="Google Shape;6667;p802"/>
          <p:cNvSpPr txBox="1">
            <a:spLocks noGrp="1"/>
          </p:cNvSpPr>
          <p:nvPr>
            <p:ph type="ctrTitle"/>
          </p:nvPr>
        </p:nvSpPr>
        <p:spPr>
          <a:xfrm>
            <a:off x="1331913" y="533400"/>
            <a:ext cx="7507287" cy="990600"/>
          </a:xfrm>
          <a:prstGeom prst="rect">
            <a:avLst/>
          </a:prstGeom>
          <a:noFill/>
          <a:ln>
            <a:noFill/>
          </a:ln>
        </p:spPr>
        <p:txBody>
          <a:bodyPr spcFirstLastPara="1" wrap="square" lIns="91425" tIns="45700" rIns="91425" bIns="45700" anchor="t" anchorCtr="1">
            <a:noAutofit/>
          </a:bodyPr>
          <a:lstStyle/>
          <a:p>
            <a:pPr marL="0" lvl="0" indent="0" algn="l" rtl="0">
              <a:spcBef>
                <a:spcPts val="0"/>
              </a:spcBef>
              <a:spcAft>
                <a:spcPts val="0"/>
              </a:spcAft>
              <a:buNone/>
            </a:pPr>
            <a:r>
              <a:rPr lang="en-US" sz="2800" b="1">
                <a:latin typeface="Helvetica Neue"/>
                <a:ea typeface="Helvetica Neue"/>
                <a:cs typeface="Helvetica Neue"/>
                <a:sym typeface="Helvetica Neue"/>
              </a:rPr>
              <a:t>世上的事与这里的几段关键经文的对比</a:t>
            </a:r>
            <a:endParaRPr sz="2000">
              <a:latin typeface="Helvetica Neue"/>
              <a:ea typeface="Helvetica Neue"/>
              <a:cs typeface="Helvetica Neue"/>
              <a:sym typeface="Helvetica Neue"/>
            </a:endParaRPr>
          </a:p>
        </p:txBody>
      </p:sp>
      <p:pic>
        <p:nvPicPr>
          <p:cNvPr id="6668" name="Google Shape;6668;p802" descr="0-8091-4117-5"/>
          <p:cNvPicPr preferRelativeResize="0"/>
          <p:nvPr/>
        </p:nvPicPr>
        <p:blipFill rotWithShape="1">
          <a:blip r:embed="rId3">
            <a:alphaModFix/>
          </a:blip>
          <a:srcRect/>
          <a:stretch/>
        </p:blipFill>
        <p:spPr>
          <a:xfrm>
            <a:off x="609600" y="381000"/>
            <a:ext cx="1295400" cy="1143000"/>
          </a:xfrm>
          <a:prstGeom prst="rect">
            <a:avLst/>
          </a:prstGeom>
          <a:noFill/>
          <a:ln>
            <a:noFill/>
          </a:ln>
        </p:spPr>
      </p:pic>
      <p:sp>
        <p:nvSpPr>
          <p:cNvPr id="6669" name="Google Shape;6669;p802"/>
          <p:cNvSpPr txBox="1"/>
          <p:nvPr/>
        </p:nvSpPr>
        <p:spPr>
          <a:xfrm>
            <a:off x="2486025" y="1557338"/>
            <a:ext cx="2590800" cy="719137"/>
          </a:xfrm>
          <a:prstGeom prst="rect">
            <a:avLst/>
          </a:prstGeom>
          <a:gradFill>
            <a:gsLst>
              <a:gs pos="0">
                <a:srgbClr val="760000"/>
              </a:gs>
              <a:gs pos="50000">
                <a:srgbClr val="FF0000"/>
              </a:gs>
              <a:gs pos="100000">
                <a:srgbClr val="760000"/>
              </a:gs>
            </a:gsLst>
            <a:lin ang="54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rgbClr val="F8F8F8"/>
                </a:solidFill>
                <a:latin typeface="Arial" panose="020B0604020202020204" pitchFamily="34" charset="0"/>
                <a:cs typeface="Arial" panose="020B0604020202020204" pitchFamily="34" charset="0"/>
                <a:sym typeface="Arial"/>
              </a:rPr>
              <a:t>试探的</a:t>
            </a:r>
            <a:endParaRPr sz="2000" b="1" dirty="0">
              <a:solidFill>
                <a:srgbClr val="F8F8F8"/>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r>
              <a:rPr lang="en-US" sz="2000" b="1" dirty="0" err="1">
                <a:solidFill>
                  <a:srgbClr val="F8F8F8"/>
                </a:solidFill>
                <a:latin typeface="Arial" panose="020B0604020202020204" pitchFamily="34" charset="0"/>
                <a:cs typeface="Arial" panose="020B0604020202020204" pitchFamily="34" charset="0"/>
                <a:sym typeface="Arial"/>
              </a:rPr>
              <a:t>源头</a:t>
            </a:r>
            <a:endParaRPr sz="2000" b="1" dirty="0">
              <a:solidFill>
                <a:srgbClr val="F8F8F8"/>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endParaRPr sz="2000" b="1" dirty="0">
              <a:solidFill>
                <a:srgbClr val="F8F8F8"/>
              </a:solidFill>
              <a:latin typeface="Arial" panose="020B0604020202020204" pitchFamily="34" charset="0"/>
              <a:cs typeface="Arial" panose="020B0604020202020204" pitchFamily="34" charset="0"/>
              <a:sym typeface="Arial"/>
            </a:endParaRPr>
          </a:p>
        </p:txBody>
      </p:sp>
      <p:sp>
        <p:nvSpPr>
          <p:cNvPr id="6670" name="Google Shape;6670;p802"/>
          <p:cNvSpPr txBox="1"/>
          <p:nvPr/>
        </p:nvSpPr>
        <p:spPr>
          <a:xfrm>
            <a:off x="5029200" y="1565275"/>
            <a:ext cx="1800225" cy="701675"/>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rgbClr val="F8F8F8"/>
                </a:solidFill>
                <a:latin typeface="Arial" panose="020B0604020202020204" pitchFamily="34" charset="0"/>
                <a:cs typeface="Arial" panose="020B0604020202020204" pitchFamily="34" charset="0"/>
                <a:sym typeface="Arial"/>
              </a:rPr>
              <a:t>夏娃</a:t>
            </a:r>
            <a:br>
              <a:rPr lang="en-US" sz="2000" b="1" dirty="0">
                <a:solidFill>
                  <a:srgbClr val="F8F8F8"/>
                </a:solidFill>
                <a:latin typeface="Arial" panose="020B0604020202020204" pitchFamily="34" charset="0"/>
                <a:cs typeface="Arial" panose="020B0604020202020204" pitchFamily="34" charset="0"/>
                <a:sym typeface="Arial"/>
              </a:rPr>
            </a:br>
            <a:r>
              <a:rPr lang="en-US" sz="2000" b="1" dirty="0">
                <a:solidFill>
                  <a:srgbClr val="F8F8F8"/>
                </a:solidFill>
                <a:latin typeface="Arial" panose="020B0604020202020204" pitchFamily="34" charset="0"/>
                <a:cs typeface="Arial" panose="020B0604020202020204" pitchFamily="34" charset="0"/>
                <a:sym typeface="Arial"/>
              </a:rPr>
              <a:t>(</a:t>
            </a:r>
            <a:r>
              <a:rPr lang="en-US" sz="2000" b="1" dirty="0" err="1">
                <a:solidFill>
                  <a:srgbClr val="F8F8F8"/>
                </a:solidFill>
                <a:latin typeface="Arial" panose="020B0604020202020204" pitchFamily="34" charset="0"/>
                <a:cs typeface="Arial" panose="020B0604020202020204" pitchFamily="34" charset="0"/>
                <a:sym typeface="Arial"/>
              </a:rPr>
              <a:t>创</a:t>
            </a:r>
            <a:r>
              <a:rPr lang="en-US" sz="2000" b="1" dirty="0">
                <a:solidFill>
                  <a:srgbClr val="F8F8F8"/>
                </a:solidFill>
                <a:latin typeface="Arial" panose="020B0604020202020204" pitchFamily="34" charset="0"/>
                <a:cs typeface="Arial" panose="020B0604020202020204" pitchFamily="34" charset="0"/>
                <a:sym typeface="Arial"/>
              </a:rPr>
              <a:t> 3)</a:t>
            </a:r>
            <a:endParaRPr sz="16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71" name="Google Shape;6671;p802"/>
          <p:cNvSpPr txBox="1"/>
          <p:nvPr/>
        </p:nvSpPr>
        <p:spPr>
          <a:xfrm>
            <a:off x="2286000" y="2424113"/>
            <a:ext cx="2743200" cy="11906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F8F8F8"/>
                </a:solidFill>
                <a:latin typeface="Arial" panose="020B0604020202020204" pitchFamily="34" charset="0"/>
                <a:cs typeface="Arial" panose="020B0604020202020204" pitchFamily="34" charset="0"/>
                <a:sym typeface="Arial"/>
              </a:rPr>
              <a:t>不属神的欲望</a:t>
            </a:r>
            <a:endParaRPr sz="1800" b="1" dirty="0">
              <a:solidFill>
                <a:srgbClr val="F8F8F8"/>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 </a:t>
            </a:r>
            <a:r>
              <a:rPr lang="en-US" sz="1800" b="1" dirty="0" err="1">
                <a:solidFill>
                  <a:srgbClr val="F8F8F8"/>
                </a:solidFill>
                <a:latin typeface="Arial" panose="020B0604020202020204" pitchFamily="34" charset="0"/>
                <a:cs typeface="Arial" panose="020B0604020202020204" pitchFamily="34" charset="0"/>
                <a:sym typeface="Arial"/>
              </a:rPr>
              <a:t>婚外情</a:t>
            </a:r>
            <a:endParaRPr sz="1800" b="1" dirty="0">
              <a:solidFill>
                <a:srgbClr val="F8F8F8"/>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 </a:t>
            </a:r>
            <a:r>
              <a:rPr lang="en-US" sz="1800" b="1" dirty="0" err="1">
                <a:solidFill>
                  <a:srgbClr val="F8F8F8"/>
                </a:solidFill>
                <a:latin typeface="Arial" panose="020B0604020202020204" pitchFamily="34" charset="0"/>
                <a:cs typeface="Arial" panose="020B0604020202020204" pitchFamily="34" charset="0"/>
                <a:sym typeface="Arial"/>
              </a:rPr>
              <a:t>贪食</a:t>
            </a:r>
            <a:endParaRPr sz="1800" b="1" dirty="0">
              <a:solidFill>
                <a:srgbClr val="F8F8F8"/>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 </a:t>
            </a:r>
            <a:r>
              <a:rPr lang="en-US" sz="1800" b="1" dirty="0" err="1">
                <a:solidFill>
                  <a:srgbClr val="F8F8F8"/>
                </a:solidFill>
                <a:latin typeface="Arial" panose="020B0604020202020204" pitchFamily="34" charset="0"/>
                <a:cs typeface="Arial" panose="020B0604020202020204" pitchFamily="34" charset="0"/>
                <a:sym typeface="Arial"/>
              </a:rPr>
              <a:t>其它</a:t>
            </a:r>
            <a:endParaRPr sz="14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72" name="Google Shape;6672;p802"/>
          <p:cNvSpPr txBox="1"/>
          <p:nvPr/>
        </p:nvSpPr>
        <p:spPr>
          <a:xfrm>
            <a:off x="5029200" y="2424113"/>
            <a:ext cx="1800225"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a:t>
            </a:r>
            <a:r>
              <a:rPr lang="en-US" sz="2000" b="1" dirty="0" err="1">
                <a:solidFill>
                  <a:srgbClr val="F8F8F8"/>
                </a:solidFill>
                <a:latin typeface="Arial" panose="020B0604020202020204" pitchFamily="34" charset="0"/>
                <a:cs typeface="Arial" panose="020B0604020202020204" pitchFamily="34" charset="0"/>
                <a:sym typeface="Arial"/>
              </a:rPr>
              <a:t>好作食物</a:t>
            </a:r>
            <a:r>
              <a:rPr lang="en-US" sz="1800" b="1" dirty="0">
                <a:solidFill>
                  <a:srgbClr val="F8F8F8"/>
                </a:solidFill>
                <a:latin typeface="Arial" panose="020B0604020202020204" pitchFamily="34" charset="0"/>
                <a:cs typeface="Arial" panose="020B0604020202020204" pitchFamily="34" charset="0"/>
                <a:sym typeface="Arial"/>
              </a:rPr>
              <a:t>”</a:t>
            </a:r>
            <a:endParaRPr sz="1800" b="1" dirty="0">
              <a:solidFill>
                <a:srgbClr val="F8F8F8"/>
              </a:solidFill>
              <a:latin typeface="Arial" panose="020B0604020202020204" pitchFamily="34" charset="0"/>
              <a:cs typeface="Arial" panose="020B0604020202020204" pitchFamily="34" charset="0"/>
              <a:sym typeface="Arial"/>
            </a:endParaRPr>
          </a:p>
        </p:txBody>
      </p:sp>
      <p:sp>
        <p:nvSpPr>
          <p:cNvPr id="6673" name="Google Shape;6673;p802"/>
          <p:cNvSpPr txBox="1"/>
          <p:nvPr/>
        </p:nvSpPr>
        <p:spPr>
          <a:xfrm>
            <a:off x="2286000" y="3887788"/>
            <a:ext cx="259080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F8F8F8"/>
                </a:solidFill>
                <a:latin typeface="Arial" panose="020B0604020202020204" pitchFamily="34" charset="0"/>
                <a:cs typeface="Arial" panose="020B0604020202020204" pitchFamily="34" charset="0"/>
                <a:sym typeface="Arial"/>
              </a:rPr>
              <a:t>贪婪</a:t>
            </a:r>
            <a:br>
              <a:rPr lang="en-US" sz="1800" b="1" dirty="0">
                <a:solidFill>
                  <a:srgbClr val="F8F8F8"/>
                </a:solidFill>
                <a:latin typeface="Arial" panose="020B0604020202020204" pitchFamily="34" charset="0"/>
                <a:cs typeface="Arial" panose="020B0604020202020204" pitchFamily="34" charset="0"/>
                <a:sym typeface="Arial"/>
              </a:rPr>
            </a:br>
            <a:r>
              <a:rPr lang="en-US" sz="1800" b="1" dirty="0">
                <a:solidFill>
                  <a:srgbClr val="F8F8F8"/>
                </a:solidFill>
                <a:latin typeface="Arial" panose="020B0604020202020204" pitchFamily="34" charset="0"/>
                <a:cs typeface="Arial" panose="020B0604020202020204" pitchFamily="34" charset="0"/>
                <a:sym typeface="Arial"/>
              </a:rPr>
              <a:t>(</a:t>
            </a:r>
            <a:r>
              <a:rPr lang="en-US" sz="1800" b="1" dirty="0" err="1">
                <a:solidFill>
                  <a:srgbClr val="F8F8F8"/>
                </a:solidFill>
                <a:latin typeface="Arial" panose="020B0604020202020204" pitchFamily="34" charset="0"/>
                <a:cs typeface="Arial" panose="020B0604020202020204" pitchFamily="34" charset="0"/>
                <a:sym typeface="Arial"/>
              </a:rPr>
              <a:t>第十诫</a:t>
            </a:r>
            <a:r>
              <a:rPr lang="en-US" sz="1800" b="1" dirty="0">
                <a:solidFill>
                  <a:srgbClr val="F8F8F8"/>
                </a:solidFill>
                <a:latin typeface="Arial" panose="020B0604020202020204" pitchFamily="34" charset="0"/>
                <a:cs typeface="Arial" panose="020B0604020202020204" pitchFamily="34" charset="0"/>
                <a:sym typeface="Arial"/>
              </a:rPr>
              <a:t>)</a:t>
            </a:r>
            <a:endParaRPr sz="14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74" name="Google Shape;6674;p802"/>
          <p:cNvSpPr txBox="1"/>
          <p:nvPr/>
        </p:nvSpPr>
        <p:spPr>
          <a:xfrm>
            <a:off x="5029200" y="3887788"/>
            <a:ext cx="1800225"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a:t>
            </a:r>
            <a:r>
              <a:rPr lang="en-US" sz="2000" b="1" dirty="0" err="1">
                <a:solidFill>
                  <a:srgbClr val="F8F8F8"/>
                </a:solidFill>
                <a:latin typeface="Arial" panose="020B0604020202020204" pitchFamily="34" charset="0"/>
                <a:cs typeface="Arial" panose="020B0604020202020204" pitchFamily="34" charset="0"/>
                <a:sym typeface="Arial"/>
              </a:rPr>
              <a:t>悦人的眼目</a:t>
            </a:r>
            <a:r>
              <a:rPr lang="en-US" sz="1800" b="1" dirty="0">
                <a:solidFill>
                  <a:srgbClr val="F8F8F8"/>
                </a:solidFill>
                <a:latin typeface="Arial" panose="020B0604020202020204" pitchFamily="34" charset="0"/>
                <a:cs typeface="Arial" panose="020B0604020202020204" pitchFamily="34" charset="0"/>
                <a:sym typeface="Arial"/>
              </a:rPr>
              <a:t>”</a:t>
            </a:r>
            <a:endParaRPr sz="1800" b="1" dirty="0">
              <a:solidFill>
                <a:srgbClr val="F8F8F8"/>
              </a:solidFill>
              <a:latin typeface="Arial" panose="020B0604020202020204" pitchFamily="34" charset="0"/>
              <a:cs typeface="Arial" panose="020B0604020202020204" pitchFamily="34" charset="0"/>
              <a:sym typeface="Arial"/>
            </a:endParaRPr>
          </a:p>
        </p:txBody>
      </p:sp>
      <p:sp>
        <p:nvSpPr>
          <p:cNvPr id="6675" name="Google Shape;6675;p802"/>
          <p:cNvSpPr txBox="1"/>
          <p:nvPr/>
        </p:nvSpPr>
        <p:spPr>
          <a:xfrm>
            <a:off x="2286000" y="4995863"/>
            <a:ext cx="2590800" cy="1465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F8F8F8"/>
                </a:solidFill>
                <a:latin typeface="Arial" panose="020B0604020202020204" pitchFamily="34" charset="0"/>
                <a:cs typeface="Arial" panose="020B0604020202020204" pitchFamily="34" charset="0"/>
                <a:sym typeface="Arial"/>
              </a:rPr>
              <a:t>骄傲和自夸</a:t>
            </a:r>
            <a:endParaRPr sz="1800" b="1" dirty="0">
              <a:solidFill>
                <a:srgbClr val="F8F8F8"/>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 </a:t>
            </a:r>
            <a:r>
              <a:rPr lang="en-US" sz="1800" b="1" dirty="0" err="1">
                <a:solidFill>
                  <a:srgbClr val="F8F8F8"/>
                </a:solidFill>
                <a:latin typeface="Arial" panose="020B0604020202020204" pitchFamily="34" charset="0"/>
                <a:cs typeface="Arial" panose="020B0604020202020204" pitchFamily="34" charset="0"/>
                <a:sym typeface="Arial"/>
              </a:rPr>
              <a:t>工作</a:t>
            </a:r>
            <a:endParaRPr sz="1800" b="1" dirty="0">
              <a:solidFill>
                <a:srgbClr val="F8F8F8"/>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 </a:t>
            </a:r>
            <a:r>
              <a:rPr lang="en-US" sz="1800" b="1" dirty="0" err="1">
                <a:solidFill>
                  <a:srgbClr val="F8F8F8"/>
                </a:solidFill>
                <a:latin typeface="Arial" panose="020B0604020202020204" pitchFamily="34" charset="0"/>
                <a:cs typeface="Arial" panose="020B0604020202020204" pitchFamily="34" charset="0"/>
                <a:sym typeface="Arial"/>
              </a:rPr>
              <a:t>地位</a:t>
            </a:r>
            <a:endParaRPr sz="1800" b="1" dirty="0">
              <a:solidFill>
                <a:srgbClr val="F8F8F8"/>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 </a:t>
            </a:r>
            <a:r>
              <a:rPr lang="en-US" sz="1800" b="1" dirty="0" err="1">
                <a:solidFill>
                  <a:srgbClr val="F8F8F8"/>
                </a:solidFill>
                <a:latin typeface="Arial" panose="020B0604020202020204" pitchFamily="34" charset="0"/>
                <a:cs typeface="Arial" panose="020B0604020202020204" pitchFamily="34" charset="0"/>
                <a:sym typeface="Arial"/>
              </a:rPr>
              <a:t>属世的成就</a:t>
            </a:r>
            <a:endParaRPr sz="1800" b="1" dirty="0">
              <a:solidFill>
                <a:srgbClr val="F8F8F8"/>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 </a:t>
            </a:r>
            <a:r>
              <a:rPr lang="en-US" sz="1800" b="1" dirty="0" err="1">
                <a:solidFill>
                  <a:srgbClr val="F8F8F8"/>
                </a:solidFill>
                <a:latin typeface="Arial" panose="020B0604020202020204" pitchFamily="34" charset="0"/>
                <a:cs typeface="Arial" panose="020B0604020202020204" pitchFamily="34" charset="0"/>
                <a:sym typeface="Arial"/>
              </a:rPr>
              <a:t>其它</a:t>
            </a:r>
            <a:endParaRPr sz="14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76" name="Google Shape;6676;p802"/>
          <p:cNvSpPr txBox="1"/>
          <p:nvPr/>
        </p:nvSpPr>
        <p:spPr>
          <a:xfrm>
            <a:off x="4932363" y="4995863"/>
            <a:ext cx="1990725"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a:t>
            </a:r>
            <a:r>
              <a:rPr lang="en-US" sz="2000" b="1" dirty="0" err="1">
                <a:solidFill>
                  <a:srgbClr val="F8F8F8"/>
                </a:solidFill>
                <a:latin typeface="Arial" panose="020B0604020202020204" pitchFamily="34" charset="0"/>
                <a:cs typeface="Arial" panose="020B0604020202020204" pitchFamily="34" charset="0"/>
                <a:sym typeface="Arial"/>
              </a:rPr>
              <a:t>能使人有智慧</a:t>
            </a:r>
            <a:r>
              <a:rPr lang="en-US" sz="1800" b="1" dirty="0">
                <a:solidFill>
                  <a:srgbClr val="F8F8F8"/>
                </a:solidFill>
                <a:latin typeface="Arial" panose="020B0604020202020204" pitchFamily="34" charset="0"/>
                <a:cs typeface="Arial" panose="020B0604020202020204" pitchFamily="34" charset="0"/>
                <a:sym typeface="Arial"/>
              </a:rPr>
              <a:t>”</a:t>
            </a:r>
            <a:endParaRPr sz="1800" b="1" dirty="0">
              <a:solidFill>
                <a:srgbClr val="F8F8F8"/>
              </a:solidFill>
              <a:latin typeface="Arial" panose="020B0604020202020204" pitchFamily="34" charset="0"/>
              <a:cs typeface="Arial" panose="020B0604020202020204" pitchFamily="34" charset="0"/>
              <a:sym typeface="Arial"/>
            </a:endParaRPr>
          </a:p>
        </p:txBody>
      </p:sp>
      <p:sp>
        <p:nvSpPr>
          <p:cNvPr id="6677" name="Google Shape;6677;p802"/>
          <p:cNvSpPr txBox="1"/>
          <p:nvPr/>
        </p:nvSpPr>
        <p:spPr>
          <a:xfrm>
            <a:off x="381000" y="1565275"/>
            <a:ext cx="2133600" cy="701675"/>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rgbClr val="F8F8F8"/>
                </a:solidFill>
                <a:latin typeface="Arial" panose="020B0604020202020204" pitchFamily="34" charset="0"/>
                <a:cs typeface="Arial" panose="020B0604020202020204" pitchFamily="34" charset="0"/>
                <a:sym typeface="Arial"/>
              </a:rPr>
              <a:t>世界</a:t>
            </a:r>
            <a:r>
              <a:rPr lang="en-US" sz="2000" b="1" dirty="0">
                <a:solidFill>
                  <a:srgbClr val="F8F8F8"/>
                </a:solidFill>
                <a:latin typeface="Arial" panose="020B0604020202020204" pitchFamily="34" charset="0"/>
                <a:cs typeface="Arial" panose="020B0604020202020204" pitchFamily="34" charset="0"/>
                <a:sym typeface="Arial"/>
              </a:rPr>
              <a:t> </a:t>
            </a:r>
            <a:br>
              <a:rPr lang="en-US" sz="2000" b="1" dirty="0">
                <a:solidFill>
                  <a:srgbClr val="F8F8F8"/>
                </a:solidFill>
                <a:latin typeface="Arial" panose="020B0604020202020204" pitchFamily="34" charset="0"/>
                <a:cs typeface="Arial" panose="020B0604020202020204" pitchFamily="34" charset="0"/>
                <a:sym typeface="Arial"/>
              </a:rPr>
            </a:br>
            <a:r>
              <a:rPr lang="en-US" sz="2000" b="1" dirty="0">
                <a:solidFill>
                  <a:srgbClr val="F8F8F8"/>
                </a:solidFill>
                <a:latin typeface="Arial" panose="020B0604020202020204" pitchFamily="34" charset="0"/>
                <a:cs typeface="Arial" panose="020B0604020202020204" pitchFamily="34" charset="0"/>
                <a:sym typeface="Arial"/>
              </a:rPr>
              <a:t>(</a:t>
            </a:r>
            <a:r>
              <a:rPr lang="en-US" sz="2000" b="1" dirty="0" err="1">
                <a:solidFill>
                  <a:srgbClr val="F8F8F8"/>
                </a:solidFill>
                <a:latin typeface="Arial" panose="020B0604020202020204" pitchFamily="34" charset="0"/>
                <a:cs typeface="Arial" panose="020B0604020202020204" pitchFamily="34" charset="0"/>
                <a:sym typeface="Arial"/>
              </a:rPr>
              <a:t>约一</a:t>
            </a:r>
            <a:r>
              <a:rPr lang="en-US" sz="2000" b="1" dirty="0">
                <a:solidFill>
                  <a:srgbClr val="F8F8F8"/>
                </a:solidFill>
                <a:latin typeface="Arial" panose="020B0604020202020204" pitchFamily="34" charset="0"/>
                <a:cs typeface="Arial" panose="020B0604020202020204" pitchFamily="34" charset="0"/>
                <a:sym typeface="Arial"/>
              </a:rPr>
              <a:t> 2:15-16)</a:t>
            </a:r>
            <a:endParaRPr sz="16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78" name="Google Shape;6678;p802"/>
          <p:cNvSpPr txBox="1"/>
          <p:nvPr/>
        </p:nvSpPr>
        <p:spPr>
          <a:xfrm>
            <a:off x="457200" y="2424113"/>
            <a:ext cx="2057400"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a:t>
            </a:r>
            <a:r>
              <a:rPr lang="en-US" sz="1800" b="1" dirty="0" err="1">
                <a:solidFill>
                  <a:srgbClr val="F8F8F8"/>
                </a:solidFill>
                <a:latin typeface="Arial" panose="020B0604020202020204" pitchFamily="34" charset="0"/>
                <a:cs typeface="Arial" panose="020B0604020202020204" pitchFamily="34" charset="0"/>
                <a:sym typeface="Arial"/>
              </a:rPr>
              <a:t>肉体的情欲</a:t>
            </a:r>
            <a:r>
              <a:rPr lang="en-US" sz="1800" b="1" dirty="0">
                <a:solidFill>
                  <a:srgbClr val="F8F8F8"/>
                </a:solidFill>
                <a:latin typeface="Arial" panose="020B0604020202020204" pitchFamily="34" charset="0"/>
                <a:cs typeface="Arial" panose="020B0604020202020204" pitchFamily="34" charset="0"/>
                <a:sym typeface="Arial"/>
              </a:rPr>
              <a:t>”</a:t>
            </a:r>
            <a:endParaRPr sz="14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79" name="Google Shape;6679;p802"/>
          <p:cNvSpPr txBox="1"/>
          <p:nvPr/>
        </p:nvSpPr>
        <p:spPr>
          <a:xfrm>
            <a:off x="457200" y="3887788"/>
            <a:ext cx="2057400"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F8F8F8"/>
                </a:solidFill>
                <a:latin typeface="Arial" panose="020B0604020202020204" pitchFamily="34" charset="0"/>
                <a:cs typeface="Arial" panose="020B0604020202020204" pitchFamily="34" charset="0"/>
                <a:sym typeface="Arial"/>
              </a:rPr>
              <a:t>“</a:t>
            </a:r>
            <a:r>
              <a:rPr lang="en-US" sz="1800" b="1" dirty="0" err="1">
                <a:solidFill>
                  <a:srgbClr val="F8F8F8"/>
                </a:solidFill>
                <a:latin typeface="Arial" panose="020B0604020202020204" pitchFamily="34" charset="0"/>
                <a:cs typeface="Arial" panose="020B0604020202020204" pitchFamily="34" charset="0"/>
                <a:sym typeface="Arial"/>
              </a:rPr>
              <a:t>眼目的情欲</a:t>
            </a:r>
            <a:r>
              <a:rPr lang="en-US" sz="1800" b="1" dirty="0">
                <a:solidFill>
                  <a:srgbClr val="F8F8F8"/>
                </a:solidFill>
                <a:latin typeface="Arial" panose="020B0604020202020204" pitchFamily="34" charset="0"/>
                <a:cs typeface="Arial" panose="020B0604020202020204" pitchFamily="34" charset="0"/>
                <a:sym typeface="Arial"/>
              </a:rPr>
              <a:t>”</a:t>
            </a:r>
            <a:endParaRPr sz="14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80" name="Google Shape;6680;p802"/>
          <p:cNvSpPr txBox="1"/>
          <p:nvPr/>
        </p:nvSpPr>
        <p:spPr>
          <a:xfrm>
            <a:off x="457200" y="4995863"/>
            <a:ext cx="1828800"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F8F8F8"/>
                </a:solidFill>
                <a:latin typeface="Arial" panose="020B0604020202020204" pitchFamily="34" charset="0"/>
                <a:cs typeface="Arial" panose="020B0604020202020204" pitchFamily="34" charset="0"/>
                <a:sym typeface="Arial"/>
              </a:rPr>
              <a:t>今生的骄傲</a:t>
            </a:r>
            <a:endParaRPr sz="14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81" name="Google Shape;6681;p802"/>
          <p:cNvSpPr txBox="1"/>
          <p:nvPr/>
        </p:nvSpPr>
        <p:spPr>
          <a:xfrm>
            <a:off x="6781800" y="1565275"/>
            <a:ext cx="1981200" cy="701675"/>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rgbClr val="F8F8F8"/>
                </a:solidFill>
                <a:latin typeface="Arial" panose="020B0604020202020204" pitchFamily="34" charset="0"/>
                <a:cs typeface="Arial" panose="020B0604020202020204" pitchFamily="34" charset="0"/>
                <a:sym typeface="Arial"/>
              </a:rPr>
              <a:t>基督</a:t>
            </a:r>
            <a:br>
              <a:rPr lang="en-US" sz="2000" b="1" dirty="0">
                <a:solidFill>
                  <a:srgbClr val="F8F8F8"/>
                </a:solidFill>
                <a:latin typeface="Arial" panose="020B0604020202020204" pitchFamily="34" charset="0"/>
                <a:cs typeface="Arial" panose="020B0604020202020204" pitchFamily="34" charset="0"/>
                <a:sym typeface="Arial"/>
              </a:rPr>
            </a:br>
            <a:r>
              <a:rPr lang="en-US" sz="2000" b="1" dirty="0">
                <a:solidFill>
                  <a:srgbClr val="F8F8F8"/>
                </a:solidFill>
                <a:latin typeface="Arial" panose="020B0604020202020204" pitchFamily="34" charset="0"/>
                <a:cs typeface="Arial" panose="020B0604020202020204" pitchFamily="34" charset="0"/>
                <a:sym typeface="Arial"/>
              </a:rPr>
              <a:t>(</a:t>
            </a:r>
            <a:r>
              <a:rPr lang="en-US" sz="2000" b="1" dirty="0" err="1">
                <a:solidFill>
                  <a:srgbClr val="F8F8F8"/>
                </a:solidFill>
                <a:latin typeface="Arial" panose="020B0604020202020204" pitchFamily="34" charset="0"/>
                <a:cs typeface="Arial" panose="020B0604020202020204" pitchFamily="34" charset="0"/>
                <a:sym typeface="Arial"/>
              </a:rPr>
              <a:t>太</a:t>
            </a:r>
            <a:r>
              <a:rPr lang="en-US" sz="2000" b="1" dirty="0">
                <a:solidFill>
                  <a:srgbClr val="F8F8F8"/>
                </a:solidFill>
                <a:latin typeface="Arial" panose="020B0604020202020204" pitchFamily="34" charset="0"/>
                <a:cs typeface="Arial" panose="020B0604020202020204" pitchFamily="34" charset="0"/>
                <a:sym typeface="Arial"/>
              </a:rPr>
              <a:t> 4)</a:t>
            </a:r>
            <a:endParaRPr sz="16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82" name="Google Shape;6682;p802"/>
          <p:cNvSpPr txBox="1"/>
          <p:nvPr/>
        </p:nvSpPr>
        <p:spPr>
          <a:xfrm>
            <a:off x="6859588" y="2424113"/>
            <a:ext cx="2105025" cy="396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dirty="0">
                <a:solidFill>
                  <a:srgbClr val="F8F8F8"/>
                </a:solidFill>
                <a:latin typeface="Arial" panose="020B0604020202020204" pitchFamily="34" charset="0"/>
                <a:ea typeface="Times New Roman"/>
                <a:cs typeface="Arial" panose="020B0604020202020204" pitchFamily="34" charset="0"/>
                <a:sym typeface="Times New Roman"/>
              </a:rPr>
              <a:t>“</a:t>
            </a:r>
            <a:r>
              <a:rPr lang="en-US" sz="2000" b="1" dirty="0" err="1">
                <a:solidFill>
                  <a:srgbClr val="F8F8F8"/>
                </a:solidFill>
                <a:latin typeface="Arial" panose="020B0604020202020204" pitchFamily="34" charset="0"/>
                <a:cs typeface="Arial" panose="020B0604020202020204" pitchFamily="34" charset="0"/>
                <a:sym typeface="Arial"/>
              </a:rPr>
              <a:t>石头变面包</a:t>
            </a:r>
            <a:r>
              <a:rPr lang="en-US" sz="1400" b="1" dirty="0">
                <a:solidFill>
                  <a:srgbClr val="F8F8F8"/>
                </a:solidFill>
                <a:latin typeface="Arial" panose="020B0604020202020204" pitchFamily="34" charset="0"/>
                <a:ea typeface="Times New Roman"/>
                <a:cs typeface="Arial" panose="020B0604020202020204" pitchFamily="34" charset="0"/>
                <a:sym typeface="Times New Roman"/>
              </a:rPr>
              <a:t>”</a:t>
            </a:r>
            <a:endParaRPr b="1" dirty="0">
              <a:latin typeface="Arial" panose="020B0604020202020204" pitchFamily="34" charset="0"/>
              <a:cs typeface="Arial" panose="020B0604020202020204" pitchFamily="34" charset="0"/>
            </a:endParaRPr>
          </a:p>
        </p:txBody>
      </p:sp>
      <p:sp>
        <p:nvSpPr>
          <p:cNvPr id="6683" name="Google Shape;6683;p802"/>
          <p:cNvSpPr txBox="1"/>
          <p:nvPr/>
        </p:nvSpPr>
        <p:spPr>
          <a:xfrm>
            <a:off x="6931025" y="3887788"/>
            <a:ext cx="2105025"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F8F8F8"/>
                </a:solidFill>
                <a:latin typeface="Arial" panose="020B0604020202020204" pitchFamily="34" charset="0"/>
                <a:cs typeface="Arial" panose="020B0604020202020204" pitchFamily="34" charset="0"/>
                <a:sym typeface="Arial"/>
              </a:rPr>
              <a:t>全世界都归他</a:t>
            </a:r>
            <a:endParaRPr sz="1400" b="1" dirty="0">
              <a:solidFill>
                <a:srgbClr val="F8F8F8"/>
              </a:solidFill>
              <a:latin typeface="Arial" panose="020B0604020202020204" pitchFamily="34" charset="0"/>
              <a:ea typeface="Times New Roman"/>
              <a:cs typeface="Arial" panose="020B0604020202020204" pitchFamily="34" charset="0"/>
              <a:sym typeface="Times New Roman"/>
            </a:endParaRPr>
          </a:p>
        </p:txBody>
      </p:sp>
      <p:sp>
        <p:nvSpPr>
          <p:cNvPr id="6684" name="Google Shape;6684;p802"/>
          <p:cNvSpPr txBox="1"/>
          <p:nvPr/>
        </p:nvSpPr>
        <p:spPr>
          <a:xfrm>
            <a:off x="7004050" y="4995863"/>
            <a:ext cx="2105025"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rgbClr val="F8F8F8"/>
                </a:solidFill>
                <a:latin typeface="Arial" panose="020B0604020202020204" pitchFamily="34" charset="0"/>
                <a:cs typeface="Arial" panose="020B0604020202020204" pitchFamily="34" charset="0"/>
                <a:sym typeface="Arial"/>
              </a:rPr>
              <a:t>人的赞赏</a:t>
            </a:r>
            <a:endParaRPr sz="1800" b="1" dirty="0">
              <a:solidFill>
                <a:srgbClr val="F8F8F8"/>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78"/>
                                        </p:tgtEl>
                                        <p:attrNameLst>
                                          <p:attrName>style.visibility</p:attrName>
                                        </p:attrNameLst>
                                      </p:cBhvr>
                                      <p:to>
                                        <p:strVal val="visible"/>
                                      </p:to>
                                    </p:set>
                                    <p:animEffect transition="in" filter="fade">
                                      <p:cBhvr>
                                        <p:cTn id="7" dur="1000"/>
                                        <p:tgtEl>
                                          <p:spTgt spid="66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71"/>
                                        </p:tgtEl>
                                        <p:attrNameLst>
                                          <p:attrName>style.visibility</p:attrName>
                                        </p:attrNameLst>
                                      </p:cBhvr>
                                      <p:to>
                                        <p:strVal val="visible"/>
                                      </p:to>
                                    </p:set>
                                    <p:animEffect transition="in" filter="fade">
                                      <p:cBhvr>
                                        <p:cTn id="12" dur="1000"/>
                                        <p:tgtEl>
                                          <p:spTgt spid="66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72"/>
                                        </p:tgtEl>
                                        <p:attrNameLst>
                                          <p:attrName>style.visibility</p:attrName>
                                        </p:attrNameLst>
                                      </p:cBhvr>
                                      <p:to>
                                        <p:strVal val="visible"/>
                                      </p:to>
                                    </p:set>
                                    <p:animEffect transition="in" filter="fade">
                                      <p:cBhvr>
                                        <p:cTn id="17" dur="1000"/>
                                        <p:tgtEl>
                                          <p:spTgt spid="66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79"/>
                                        </p:tgtEl>
                                        <p:attrNameLst>
                                          <p:attrName>style.visibility</p:attrName>
                                        </p:attrNameLst>
                                      </p:cBhvr>
                                      <p:to>
                                        <p:strVal val="visible"/>
                                      </p:to>
                                    </p:set>
                                    <p:animEffect transition="in" filter="fade">
                                      <p:cBhvr>
                                        <p:cTn id="22" dur="1000"/>
                                        <p:tgtEl>
                                          <p:spTgt spid="667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73"/>
                                        </p:tgtEl>
                                        <p:attrNameLst>
                                          <p:attrName>style.visibility</p:attrName>
                                        </p:attrNameLst>
                                      </p:cBhvr>
                                      <p:to>
                                        <p:strVal val="visible"/>
                                      </p:to>
                                    </p:set>
                                    <p:animEffect transition="in" filter="fade">
                                      <p:cBhvr>
                                        <p:cTn id="27" dur="1000"/>
                                        <p:tgtEl>
                                          <p:spTgt spid="66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74"/>
                                        </p:tgtEl>
                                        <p:attrNameLst>
                                          <p:attrName>style.visibility</p:attrName>
                                        </p:attrNameLst>
                                      </p:cBhvr>
                                      <p:to>
                                        <p:strVal val="visible"/>
                                      </p:to>
                                    </p:set>
                                    <p:animEffect transition="in" filter="fade">
                                      <p:cBhvr>
                                        <p:cTn id="32" dur="1000"/>
                                        <p:tgtEl>
                                          <p:spTgt spid="66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80"/>
                                        </p:tgtEl>
                                        <p:attrNameLst>
                                          <p:attrName>style.visibility</p:attrName>
                                        </p:attrNameLst>
                                      </p:cBhvr>
                                      <p:to>
                                        <p:strVal val="visible"/>
                                      </p:to>
                                    </p:set>
                                    <p:animEffect transition="in" filter="fade">
                                      <p:cBhvr>
                                        <p:cTn id="37" dur="1000"/>
                                        <p:tgtEl>
                                          <p:spTgt spid="66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75"/>
                                        </p:tgtEl>
                                        <p:attrNameLst>
                                          <p:attrName>style.visibility</p:attrName>
                                        </p:attrNameLst>
                                      </p:cBhvr>
                                      <p:to>
                                        <p:strVal val="visible"/>
                                      </p:to>
                                    </p:set>
                                    <p:animEffect transition="in" filter="fade">
                                      <p:cBhvr>
                                        <p:cTn id="42" dur="1000"/>
                                        <p:tgtEl>
                                          <p:spTgt spid="667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676"/>
                                        </p:tgtEl>
                                        <p:attrNameLst>
                                          <p:attrName>style.visibility</p:attrName>
                                        </p:attrNameLst>
                                      </p:cBhvr>
                                      <p:to>
                                        <p:strVal val="visible"/>
                                      </p:to>
                                    </p:set>
                                    <p:animEffect transition="in" filter="fade">
                                      <p:cBhvr>
                                        <p:cTn id="47" dur="1000"/>
                                        <p:tgtEl>
                                          <p:spTgt spid="667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668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682"/>
                                        </p:tgtEl>
                                        <p:attrNameLst>
                                          <p:attrName>style.visibility</p:attrName>
                                        </p:attrNameLst>
                                      </p:cBhvr>
                                      <p:to>
                                        <p:strVal val="visible"/>
                                      </p:to>
                                    </p:set>
                                    <p:animEffect transition="in" filter="fade">
                                      <p:cBhvr>
                                        <p:cTn id="56" dur="1000"/>
                                        <p:tgtEl>
                                          <p:spTgt spid="668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683"/>
                                        </p:tgtEl>
                                        <p:attrNameLst>
                                          <p:attrName>style.visibility</p:attrName>
                                        </p:attrNameLst>
                                      </p:cBhvr>
                                      <p:to>
                                        <p:strVal val="visible"/>
                                      </p:to>
                                    </p:set>
                                    <p:animEffect transition="in" filter="fade">
                                      <p:cBhvr>
                                        <p:cTn id="61" dur="1000"/>
                                        <p:tgtEl>
                                          <p:spTgt spid="668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684"/>
                                        </p:tgtEl>
                                        <p:attrNameLst>
                                          <p:attrName>style.visibility</p:attrName>
                                        </p:attrNameLst>
                                      </p:cBhvr>
                                      <p:to>
                                        <p:strVal val="visible"/>
                                      </p:to>
                                    </p:set>
                                    <p:animEffect transition="in" filter="fade">
                                      <p:cBhvr>
                                        <p:cTn id="66" dur="1000"/>
                                        <p:tgtEl>
                                          <p:spTgt spid="6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6689"/>
        <p:cNvGrpSpPr/>
        <p:nvPr/>
      </p:nvGrpSpPr>
      <p:grpSpPr>
        <a:xfrm>
          <a:off x="0" y="0"/>
          <a:ext cx="0" cy="0"/>
          <a:chOff x="0" y="0"/>
          <a:chExt cx="0" cy="0"/>
        </a:xfrm>
      </p:grpSpPr>
      <p:pic>
        <p:nvPicPr>
          <p:cNvPr id="6690" name="Google Shape;6690;p803"/>
          <p:cNvPicPr preferRelativeResize="0"/>
          <p:nvPr/>
        </p:nvPicPr>
        <p:blipFill rotWithShape="1">
          <a:blip r:embed="rId3">
            <a:alphaModFix/>
          </a:blip>
          <a:srcRect/>
          <a:stretch/>
        </p:blipFill>
        <p:spPr>
          <a:xfrm>
            <a:off x="0" y="174760"/>
            <a:ext cx="9144000" cy="5974080"/>
          </a:xfrm>
          <a:prstGeom prst="rect">
            <a:avLst/>
          </a:prstGeom>
          <a:noFill/>
          <a:ln>
            <a:noFill/>
          </a:ln>
        </p:spPr>
      </p:pic>
      <p:sp>
        <p:nvSpPr>
          <p:cNvPr id="6691" name="Google Shape;6691;p80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692" name="Google Shape;6692;p803"/>
          <p:cNvSpPr txBox="1">
            <a:spLocks noGrp="1"/>
          </p:cNvSpPr>
          <p:nvPr>
            <p:ph type="ctrTitle"/>
          </p:nvPr>
        </p:nvSpPr>
        <p:spPr>
          <a:xfrm>
            <a:off x="2464307" y="4498106"/>
            <a:ext cx="6679693" cy="1650734"/>
          </a:xfrm>
          <a:prstGeom prst="rect">
            <a:avLst/>
          </a:prstGeom>
          <a:solidFill>
            <a:srgbClr val="008000"/>
          </a:solid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8800" dirty="0" err="1">
                <a:sym typeface="Arial"/>
              </a:rPr>
              <a:t>怪罪的游戏</a:t>
            </a:r>
            <a:endParaRPr sz="8800" dirty="0">
              <a:sym typeface="Arial"/>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6697"/>
        <p:cNvGrpSpPr/>
        <p:nvPr/>
      </p:nvGrpSpPr>
      <p:grpSpPr>
        <a:xfrm>
          <a:off x="0" y="0"/>
          <a:ext cx="0" cy="0"/>
          <a:chOff x="0" y="0"/>
          <a:chExt cx="0" cy="0"/>
        </a:xfrm>
      </p:grpSpPr>
      <p:pic>
        <p:nvPicPr>
          <p:cNvPr id="6698" name="Google Shape;6698;p804"/>
          <p:cNvPicPr preferRelativeResize="0"/>
          <p:nvPr/>
        </p:nvPicPr>
        <p:blipFill rotWithShape="1">
          <a:blip r:embed="rId3">
            <a:alphaModFix/>
          </a:blip>
          <a:srcRect/>
          <a:stretch/>
        </p:blipFill>
        <p:spPr>
          <a:xfrm>
            <a:off x="-7861" y="50800"/>
            <a:ext cx="9144000" cy="6744667"/>
          </a:xfrm>
          <a:prstGeom prst="rect">
            <a:avLst/>
          </a:prstGeom>
          <a:noFill/>
          <a:ln>
            <a:noFill/>
          </a:ln>
        </p:spPr>
      </p:pic>
      <p:pic>
        <p:nvPicPr>
          <p:cNvPr id="6699" name="Google Shape;6699;p804"/>
          <p:cNvPicPr preferRelativeResize="0"/>
          <p:nvPr/>
        </p:nvPicPr>
        <p:blipFill rotWithShape="1">
          <a:blip r:embed="rId4">
            <a:alphaModFix/>
          </a:blip>
          <a:srcRect/>
          <a:stretch/>
        </p:blipFill>
        <p:spPr>
          <a:xfrm rot="10800000">
            <a:off x="3530600" y="1231899"/>
            <a:ext cx="2501900" cy="992558"/>
          </a:xfrm>
          <a:prstGeom prst="rect">
            <a:avLst/>
          </a:prstGeom>
          <a:noFill/>
          <a:ln w="57150" cap="flat" cmpd="sng">
            <a:solidFill>
              <a:schemeClr val="dk1"/>
            </a:solidFill>
            <a:prstDash val="solid"/>
            <a:round/>
            <a:headEnd type="none" w="sm" len="sm"/>
            <a:tailEnd type="none" w="sm" len="sm"/>
          </a:ln>
        </p:spPr>
      </p:pic>
      <p:sp>
        <p:nvSpPr>
          <p:cNvPr id="6700" name="Google Shape;6700;p80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6701" name="Google Shape;6701;p804"/>
          <p:cNvPicPr preferRelativeResize="0"/>
          <p:nvPr/>
        </p:nvPicPr>
        <p:blipFill rotWithShape="1">
          <a:blip r:embed="rId4">
            <a:alphaModFix/>
          </a:blip>
          <a:srcRect/>
          <a:stretch/>
        </p:blipFill>
        <p:spPr>
          <a:xfrm rot="7006224">
            <a:off x="547193" y="3632200"/>
            <a:ext cx="2501900" cy="992558"/>
          </a:xfrm>
          <a:prstGeom prst="rect">
            <a:avLst/>
          </a:prstGeom>
          <a:noFill/>
          <a:ln w="57150" cap="flat" cmpd="sng">
            <a:solidFill>
              <a:schemeClr val="dk1"/>
            </a:solidFill>
            <a:prstDash val="solid"/>
            <a:round/>
            <a:headEnd type="none" w="sm" len="sm"/>
            <a:tailEnd type="none" w="sm" len="sm"/>
          </a:ln>
        </p:spPr>
      </p:pic>
      <p:pic>
        <p:nvPicPr>
          <p:cNvPr id="6702" name="Google Shape;6702;p804"/>
          <p:cNvPicPr preferRelativeResize="0"/>
          <p:nvPr/>
        </p:nvPicPr>
        <p:blipFill rotWithShape="1">
          <a:blip r:embed="rId5">
            <a:alphaModFix/>
          </a:blip>
          <a:srcRect/>
          <a:stretch/>
        </p:blipFill>
        <p:spPr>
          <a:xfrm>
            <a:off x="0" y="5232400"/>
            <a:ext cx="2464294" cy="1563066"/>
          </a:xfrm>
          <a:prstGeom prst="rect">
            <a:avLst/>
          </a:prstGeom>
          <a:noFill/>
          <a:ln>
            <a:noFill/>
          </a:ln>
        </p:spPr>
      </p:pic>
      <p:sp>
        <p:nvSpPr>
          <p:cNvPr id="6703" name="Google Shape;6703;p804"/>
          <p:cNvSpPr txBox="1">
            <a:spLocks noGrp="1"/>
          </p:cNvSpPr>
          <p:nvPr>
            <p:ph type="ctrTitle"/>
          </p:nvPr>
        </p:nvSpPr>
        <p:spPr>
          <a:xfrm>
            <a:off x="2464307" y="4498106"/>
            <a:ext cx="6679693" cy="1650734"/>
          </a:xfrm>
          <a:prstGeom prst="rect">
            <a:avLst/>
          </a:prstGeom>
          <a:solidFill>
            <a:srgbClr val="008000"/>
          </a:solid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8800" dirty="0" err="1">
                <a:sym typeface="Arial"/>
              </a:rPr>
              <a:t>怪罪的游戏</a:t>
            </a:r>
            <a:endParaRPr sz="8800" dirty="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99"/>
                                        </p:tgtEl>
                                        <p:attrNameLst>
                                          <p:attrName>style.visibility</p:attrName>
                                        </p:attrNameLst>
                                      </p:cBhvr>
                                      <p:to>
                                        <p:strVal val="visible"/>
                                      </p:to>
                                    </p:set>
                                    <p:animEffect transition="in" filter="fade">
                                      <p:cBhvr>
                                        <p:cTn id="7" dur="500"/>
                                        <p:tgtEl>
                                          <p:spTgt spid="66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01"/>
                                        </p:tgtEl>
                                        <p:attrNameLst>
                                          <p:attrName>style.visibility</p:attrName>
                                        </p:attrNameLst>
                                      </p:cBhvr>
                                      <p:to>
                                        <p:strVal val="visible"/>
                                      </p:to>
                                    </p:set>
                                    <p:animEffect transition="in" filter="fade">
                                      <p:cBhvr>
                                        <p:cTn id="12" dur="500"/>
                                        <p:tgtEl>
                                          <p:spTgt spid="670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702"/>
                                        </p:tgtEl>
                                        <p:attrNameLst>
                                          <p:attrName>style.visibility</p:attrName>
                                        </p:attrNameLst>
                                      </p:cBhvr>
                                      <p:to>
                                        <p:strVal val="visible"/>
                                      </p:to>
                                    </p:set>
                                    <p:animEffect transition="in" filter="fade">
                                      <p:cBhvr>
                                        <p:cTn id="16" dur="1000"/>
                                        <p:tgtEl>
                                          <p:spTgt spid="6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6708"/>
        <p:cNvGrpSpPr/>
        <p:nvPr/>
      </p:nvGrpSpPr>
      <p:grpSpPr>
        <a:xfrm>
          <a:off x="0" y="0"/>
          <a:ext cx="0" cy="0"/>
          <a:chOff x="0" y="0"/>
          <a:chExt cx="0" cy="0"/>
        </a:xfrm>
      </p:grpSpPr>
      <p:sp>
        <p:nvSpPr>
          <p:cNvPr id="6709" name="Google Shape;6709;p805"/>
          <p:cNvSpPr/>
          <p:nvPr/>
        </p:nvSpPr>
        <p:spPr>
          <a:xfrm>
            <a:off x="2743200" y="1828800"/>
            <a:ext cx="6248400" cy="3810000"/>
          </a:xfrm>
          <a:prstGeom prst="rect">
            <a:avLst/>
          </a:prstGeom>
          <a:noFill/>
          <a:ln>
            <a:noFill/>
          </a:ln>
        </p:spPr>
        <p:txBody>
          <a:bodyPr spcFirstLastPara="1" wrap="square" lIns="91425" tIns="45700" rIns="91425" bIns="45700" anchor="ctr" anchorCtr="0">
            <a:noAutofit/>
          </a:bodyPr>
          <a:lstStyle/>
          <a:p>
            <a:pPr marL="838200" marR="0" lvl="0" indent="-838200" algn="l" rtl="0">
              <a:spcBef>
                <a:spcPts val="0"/>
              </a:spcBef>
              <a:spcAft>
                <a:spcPts val="0"/>
              </a:spcAft>
              <a:buClr>
                <a:srgbClr val="FFFFFF"/>
              </a:buClr>
              <a:buSzPts val="3200"/>
              <a:buFont typeface="Arial"/>
              <a:buAutoNum type="arabicPeriod"/>
            </a:pPr>
            <a:r>
              <a:rPr lang="en-US" sz="3200" b="1" dirty="0" err="1">
                <a:solidFill>
                  <a:srgbClr val="FFFFFF"/>
                </a:solidFill>
                <a:latin typeface="Arial" panose="020B0604020202020204" pitchFamily="34" charset="0"/>
                <a:ea typeface="Times New Roman"/>
                <a:cs typeface="Arial" panose="020B0604020202020204" pitchFamily="34" charset="0"/>
                <a:sym typeface="Times New Roman"/>
              </a:rPr>
              <a:t>她蔑视神给她的权利</a:t>
            </a:r>
            <a:r>
              <a:rPr lang="en-US" sz="3200" b="1" dirty="0">
                <a:solidFill>
                  <a:srgbClr val="FFFFFF"/>
                </a:solidFill>
                <a:latin typeface="Arial" panose="020B0604020202020204" pitchFamily="34" charset="0"/>
                <a:ea typeface="Times New Roman"/>
                <a:cs typeface="Arial" panose="020B0604020202020204" pitchFamily="34" charset="0"/>
                <a:sym typeface="Times New Roman"/>
              </a:rPr>
              <a:t>(2-3a)</a:t>
            </a:r>
            <a:endParaRPr sz="3200" b="1" dirty="0">
              <a:solidFill>
                <a:srgbClr val="FFFFFF"/>
              </a:solidFill>
              <a:latin typeface="Arial" panose="020B0604020202020204" pitchFamily="34" charset="0"/>
              <a:ea typeface="Times New Roman"/>
              <a:cs typeface="Arial" panose="020B0604020202020204" pitchFamily="34" charset="0"/>
              <a:sym typeface="Times New Roman"/>
            </a:endParaRPr>
          </a:p>
          <a:p>
            <a:pPr marL="838200" marR="0" lvl="0" indent="-838200" algn="l" rtl="0">
              <a:spcBef>
                <a:spcPts val="0"/>
              </a:spcBef>
              <a:spcAft>
                <a:spcPts val="0"/>
              </a:spcAft>
              <a:buClr>
                <a:srgbClr val="FFFFFF"/>
              </a:buClr>
              <a:buSzPts val="3200"/>
              <a:buFont typeface="Arial"/>
              <a:buAutoNum type="arabicPeriod"/>
            </a:pPr>
            <a:r>
              <a:rPr lang="en-US" sz="3200" b="1" dirty="0" err="1">
                <a:solidFill>
                  <a:srgbClr val="FFFFFF"/>
                </a:solidFill>
                <a:latin typeface="Arial" panose="020B0604020202020204" pitchFamily="34" charset="0"/>
                <a:ea typeface="Times New Roman"/>
                <a:cs typeface="Arial" panose="020B0604020202020204" pitchFamily="34" charset="0"/>
                <a:sym typeface="Times New Roman"/>
              </a:rPr>
              <a:t>她擅自在神的话语上加添内容</a:t>
            </a:r>
            <a:r>
              <a:rPr lang="en-US" sz="3200" b="1" dirty="0">
                <a:solidFill>
                  <a:srgbClr val="FFFFFF"/>
                </a:solidFill>
                <a:latin typeface="Arial" panose="020B0604020202020204" pitchFamily="34" charset="0"/>
                <a:ea typeface="Times New Roman"/>
                <a:cs typeface="Arial" panose="020B0604020202020204" pitchFamily="34" charset="0"/>
                <a:sym typeface="Times New Roman"/>
              </a:rPr>
              <a:t> (3b)</a:t>
            </a:r>
            <a:endParaRPr sz="3200" b="1" dirty="0">
              <a:solidFill>
                <a:srgbClr val="FFFFFF"/>
              </a:solidFill>
              <a:latin typeface="Arial" panose="020B0604020202020204" pitchFamily="34" charset="0"/>
              <a:ea typeface="Times New Roman"/>
              <a:cs typeface="Arial" panose="020B0604020202020204" pitchFamily="34" charset="0"/>
              <a:sym typeface="Times New Roman"/>
            </a:endParaRPr>
          </a:p>
          <a:p>
            <a:pPr marL="838200" marR="0" lvl="0" indent="-838200" algn="l" rtl="0">
              <a:spcBef>
                <a:spcPts val="0"/>
              </a:spcBef>
              <a:spcAft>
                <a:spcPts val="0"/>
              </a:spcAft>
              <a:buClr>
                <a:srgbClr val="FFFFFF"/>
              </a:buClr>
              <a:buSzPts val="3200"/>
              <a:buFont typeface="Arial"/>
              <a:buAutoNum type="arabicPeriod"/>
            </a:pPr>
            <a:r>
              <a:rPr lang="en-US" sz="3200" b="1" dirty="0" err="1">
                <a:solidFill>
                  <a:srgbClr val="FFFFFF"/>
                </a:solidFill>
                <a:latin typeface="Arial" panose="020B0604020202020204" pitchFamily="34" charset="0"/>
                <a:ea typeface="Times New Roman"/>
                <a:cs typeface="Arial" panose="020B0604020202020204" pitchFamily="34" charset="0"/>
                <a:sym typeface="Times New Roman"/>
              </a:rPr>
              <a:t>她低估了违背神意志带来的刑罚</a:t>
            </a:r>
            <a:r>
              <a:rPr lang="en-US" sz="3200" b="1" dirty="0">
                <a:solidFill>
                  <a:srgbClr val="FFFFFF"/>
                </a:solidFill>
                <a:latin typeface="Arial" panose="020B0604020202020204" pitchFamily="34" charset="0"/>
                <a:ea typeface="Times New Roman"/>
                <a:cs typeface="Arial" panose="020B0604020202020204" pitchFamily="34" charset="0"/>
                <a:sym typeface="Times New Roman"/>
              </a:rPr>
              <a:t>(3c)</a:t>
            </a:r>
            <a:endParaRPr sz="32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6710" name="Google Shape;6710;p805"/>
          <p:cNvSpPr/>
          <p:nvPr/>
        </p:nvSpPr>
        <p:spPr>
          <a:xfrm>
            <a:off x="914400" y="6172200"/>
            <a:ext cx="7924800" cy="685800"/>
          </a:xfrm>
          <a:prstGeom prst="rect">
            <a:avLst/>
          </a:prstGeom>
          <a:noFill/>
          <a:ln>
            <a:noFill/>
          </a:ln>
        </p:spPr>
        <p:txBody>
          <a:bodyPr spcFirstLastPara="1" wrap="square" lIns="91425" tIns="45700" rIns="91425" bIns="45700" anchor="ctr" anchorCtr="0">
            <a:noAutofit/>
          </a:bodyPr>
          <a:lstStyle/>
          <a:p>
            <a:pPr marL="838200" marR="0" lvl="0" indent="-838200" algn="r" rtl="0">
              <a:spcBef>
                <a:spcPts val="0"/>
              </a:spcBef>
              <a:spcAft>
                <a:spcPts val="0"/>
              </a:spcAft>
              <a:buClr>
                <a:srgbClr val="FFFFFF"/>
              </a:buClr>
              <a:buSzPts val="2800"/>
              <a:buFont typeface="Arial"/>
              <a:buNone/>
            </a:pPr>
            <a:r>
              <a:rPr lang="en-US" sz="2800" b="1" dirty="0">
                <a:solidFill>
                  <a:srgbClr val="FFFFFF"/>
                </a:solidFill>
                <a:latin typeface="Arial" panose="020B0604020202020204" pitchFamily="34" charset="0"/>
                <a:ea typeface="Times New Roman"/>
                <a:cs typeface="Arial" panose="020B0604020202020204" pitchFamily="34" charset="0"/>
                <a:sym typeface="Times New Roman"/>
              </a:rPr>
              <a:t>Allen Ross, Creation &amp; Blessing, 133</a:t>
            </a:r>
            <a:endParaRPr sz="2800" b="1"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6711" name="Google Shape;6711;p805"/>
          <p:cNvPicPr preferRelativeResize="0"/>
          <p:nvPr/>
        </p:nvPicPr>
        <p:blipFill rotWithShape="1">
          <a:blip r:embed="rId3">
            <a:alphaModFix/>
          </a:blip>
          <a:srcRect/>
          <a:stretch/>
        </p:blipFill>
        <p:spPr>
          <a:xfrm>
            <a:off x="0" y="7938"/>
            <a:ext cx="2438400" cy="6850062"/>
          </a:xfrm>
          <a:prstGeom prst="rect">
            <a:avLst/>
          </a:prstGeom>
          <a:noFill/>
          <a:ln>
            <a:noFill/>
          </a:ln>
        </p:spPr>
      </p:pic>
      <p:sp>
        <p:nvSpPr>
          <p:cNvPr id="6712" name="Google Shape;6712;p805"/>
          <p:cNvSpPr txBox="1">
            <a:spLocks noGrp="1"/>
          </p:cNvSpPr>
          <p:nvPr>
            <p:ph type="title" idx="4294967295"/>
          </p:nvPr>
        </p:nvSpPr>
        <p:spPr>
          <a:xfrm>
            <a:off x="1601788" y="304800"/>
            <a:ext cx="7161212" cy="914400"/>
          </a:xfrm>
          <a:prstGeom prst="rect">
            <a:avLst/>
          </a:prstGeom>
          <a:solidFill>
            <a:srgbClr val="FF0000"/>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err="1">
                <a:solidFill>
                  <a:schemeClr val="lt1"/>
                </a:solidFill>
                <a:latin typeface="Arial" panose="020B0604020202020204" pitchFamily="34" charset="0"/>
                <a:cs typeface="Arial" panose="020B0604020202020204" pitchFamily="34" charset="0"/>
                <a:sym typeface="Times New Roman"/>
              </a:rPr>
              <a:t>夏娃的改变</a:t>
            </a:r>
            <a:r>
              <a:rPr lang="en-US" b="1" dirty="0">
                <a:solidFill>
                  <a:schemeClr val="lt1"/>
                </a:solidFill>
                <a:latin typeface="Arial" panose="020B0604020202020204" pitchFamily="34" charset="0"/>
                <a:cs typeface="Arial" panose="020B0604020202020204" pitchFamily="34" charset="0"/>
                <a:sym typeface="Times New Roman"/>
              </a:rPr>
              <a:t>(3:2-3)</a:t>
            </a:r>
            <a:endParaRPr b="1" dirty="0">
              <a:latin typeface="Arial" panose="020B0604020202020204" pitchFamily="34" charset="0"/>
              <a:cs typeface="Arial" panose="020B0604020202020204" pitchFamily="34" charset="0"/>
              <a:sym typeface="Times New Roman"/>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09">
                                            <p:txEl>
                                              <p:pRg st="0" end="0"/>
                                            </p:txEl>
                                          </p:spTgt>
                                        </p:tgtEl>
                                        <p:attrNameLst>
                                          <p:attrName>style.visibility</p:attrName>
                                        </p:attrNameLst>
                                      </p:cBhvr>
                                      <p:to>
                                        <p:strVal val="visible"/>
                                      </p:to>
                                    </p:set>
                                    <p:animEffect transition="in" filter="fade">
                                      <p:cBhvr>
                                        <p:cTn id="7" dur="500"/>
                                        <p:tgtEl>
                                          <p:spTgt spid="67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09">
                                            <p:txEl>
                                              <p:pRg st="1" end="1"/>
                                            </p:txEl>
                                          </p:spTgt>
                                        </p:tgtEl>
                                        <p:attrNameLst>
                                          <p:attrName>style.visibility</p:attrName>
                                        </p:attrNameLst>
                                      </p:cBhvr>
                                      <p:to>
                                        <p:strVal val="visible"/>
                                      </p:to>
                                    </p:set>
                                    <p:animEffect transition="in" filter="fade">
                                      <p:cBhvr>
                                        <p:cTn id="12" dur="500"/>
                                        <p:tgtEl>
                                          <p:spTgt spid="67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09">
                                            <p:txEl>
                                              <p:pRg st="2" end="2"/>
                                            </p:txEl>
                                          </p:spTgt>
                                        </p:tgtEl>
                                        <p:attrNameLst>
                                          <p:attrName>style.visibility</p:attrName>
                                        </p:attrNameLst>
                                      </p:cBhvr>
                                      <p:to>
                                        <p:strVal val="visible"/>
                                      </p:to>
                                    </p:set>
                                    <p:animEffect transition="in" filter="fade">
                                      <p:cBhvr>
                                        <p:cTn id="17" dur="500"/>
                                        <p:tgtEl>
                                          <p:spTgt spid="670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6717"/>
        <p:cNvGrpSpPr/>
        <p:nvPr/>
      </p:nvGrpSpPr>
      <p:grpSpPr>
        <a:xfrm>
          <a:off x="0" y="0"/>
          <a:ext cx="0" cy="0"/>
          <a:chOff x="0" y="0"/>
          <a:chExt cx="0" cy="0"/>
        </a:xfrm>
      </p:grpSpPr>
      <p:pic>
        <p:nvPicPr>
          <p:cNvPr id="6718" name="Google Shape;6718;p806"/>
          <p:cNvPicPr preferRelativeResize="0"/>
          <p:nvPr/>
        </p:nvPicPr>
        <p:blipFill rotWithShape="1">
          <a:blip r:embed="rId3">
            <a:alphaModFix/>
          </a:blip>
          <a:srcRect/>
          <a:stretch/>
        </p:blipFill>
        <p:spPr>
          <a:xfrm>
            <a:off x="25400" y="0"/>
            <a:ext cx="9084039" cy="6858000"/>
          </a:xfrm>
          <a:prstGeom prst="rect">
            <a:avLst/>
          </a:prstGeom>
          <a:noFill/>
          <a:ln>
            <a:noFill/>
          </a:ln>
        </p:spPr>
      </p:pic>
      <p:sp>
        <p:nvSpPr>
          <p:cNvPr id="6719" name="Google Shape;6719;p80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720" name="Google Shape;6720;p806"/>
          <p:cNvSpPr txBox="1">
            <a:spLocks noGrp="1"/>
          </p:cNvSpPr>
          <p:nvPr>
            <p:ph type="ctrTitle"/>
          </p:nvPr>
        </p:nvSpPr>
        <p:spPr>
          <a:xfrm>
            <a:off x="376419" y="4864554"/>
            <a:ext cx="8382000" cy="1993446"/>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err="1">
                <a:sym typeface="Arial"/>
              </a:rPr>
              <a:t>二人的眼睛就开了，才知道自己是赤身露体的。于是把无花果树的叶子编缝起来，为自己做裙子</a:t>
            </a:r>
            <a:r>
              <a:rPr lang="en-US" sz="3600" dirty="0">
                <a:sym typeface="Arial"/>
              </a:rPr>
              <a:t> (3:7 </a:t>
            </a:r>
            <a:r>
              <a:rPr lang="en-US" sz="3200" dirty="0">
                <a:sym typeface="Arial"/>
              </a:rPr>
              <a:t>CNV</a:t>
            </a:r>
            <a:r>
              <a:rPr lang="en-US" sz="3600" dirty="0">
                <a:sym typeface="Arial"/>
              </a:rPr>
              <a:t>).</a:t>
            </a:r>
            <a:endParaRPr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6725"/>
        <p:cNvGrpSpPr/>
        <p:nvPr/>
      </p:nvGrpSpPr>
      <p:grpSpPr>
        <a:xfrm>
          <a:off x="0" y="0"/>
          <a:ext cx="0" cy="0"/>
          <a:chOff x="0" y="0"/>
          <a:chExt cx="0" cy="0"/>
        </a:xfrm>
      </p:grpSpPr>
      <p:sp>
        <p:nvSpPr>
          <p:cNvPr id="6726" name="Google Shape;6726;p807"/>
          <p:cNvSpPr txBox="1">
            <a:spLocks noGrp="1"/>
          </p:cNvSpPr>
          <p:nvPr>
            <p:ph type="title" idx="4294967295"/>
          </p:nvPr>
        </p:nvSpPr>
        <p:spPr>
          <a:xfrm>
            <a:off x="2514600" y="304800"/>
            <a:ext cx="6629400" cy="1219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err="1">
                <a:solidFill>
                  <a:schemeClr val="lt1"/>
                </a:solidFill>
                <a:latin typeface="Arial" panose="020B0604020202020204" pitchFamily="34" charset="0"/>
                <a:ea typeface="Arial"/>
                <a:cs typeface="Arial" panose="020B0604020202020204" pitchFamily="34" charset="0"/>
                <a:sym typeface="Arial"/>
              </a:rPr>
              <a:t>堕落的结果</a:t>
            </a:r>
            <a:r>
              <a:rPr lang="en-US" sz="4000" b="1" dirty="0">
                <a:solidFill>
                  <a:schemeClr val="lt1"/>
                </a:solidFill>
                <a:latin typeface="Arial" panose="020B0604020202020204" pitchFamily="34" charset="0"/>
                <a:ea typeface="Arial"/>
                <a:cs typeface="Arial" panose="020B0604020202020204" pitchFamily="34" charset="0"/>
                <a:sym typeface="Arial"/>
              </a:rPr>
              <a:t> (3:7-24)</a:t>
            </a:r>
            <a:endParaRPr sz="4000" b="1" dirty="0">
              <a:solidFill>
                <a:schemeClr val="lt1"/>
              </a:solidFill>
              <a:latin typeface="Arial" panose="020B0604020202020204" pitchFamily="34" charset="0"/>
              <a:ea typeface="Arial"/>
              <a:cs typeface="Arial" panose="020B0604020202020204" pitchFamily="34" charset="0"/>
              <a:sym typeface="Arial"/>
            </a:endParaRPr>
          </a:p>
        </p:txBody>
      </p:sp>
      <p:pic>
        <p:nvPicPr>
          <p:cNvPr id="6727" name="Google Shape;6727;p807" descr="Adam&amp;Eve"/>
          <p:cNvPicPr preferRelativeResize="0"/>
          <p:nvPr/>
        </p:nvPicPr>
        <p:blipFill rotWithShape="1">
          <a:blip r:embed="rId3">
            <a:alphaModFix/>
          </a:blip>
          <a:srcRect/>
          <a:stretch/>
        </p:blipFill>
        <p:spPr>
          <a:xfrm>
            <a:off x="228600" y="492125"/>
            <a:ext cx="2241550" cy="3470275"/>
          </a:xfrm>
          <a:prstGeom prst="rect">
            <a:avLst/>
          </a:prstGeom>
          <a:noFill/>
          <a:ln>
            <a:noFill/>
          </a:ln>
        </p:spPr>
      </p:pic>
      <p:sp>
        <p:nvSpPr>
          <p:cNvPr id="6728" name="Google Shape;6728;p807"/>
          <p:cNvSpPr/>
          <p:nvPr/>
        </p:nvSpPr>
        <p:spPr>
          <a:xfrm>
            <a:off x="2514600" y="2057400"/>
            <a:ext cx="6629400" cy="3962400"/>
          </a:xfrm>
          <a:prstGeom prst="rect">
            <a:avLst/>
          </a:prstGeom>
          <a:noFill/>
          <a:ln>
            <a:noFill/>
          </a:ln>
        </p:spPr>
        <p:txBody>
          <a:bodyPr spcFirstLastPara="1" wrap="square" lIns="91425" tIns="45700" rIns="91425" bIns="45700" anchor="ctr" anchorCtr="0">
            <a:noAutofit/>
          </a:bodyPr>
          <a:lstStyle/>
          <a:p>
            <a:pPr marL="287338" marR="0" lvl="0" indent="-287338" algn="l"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亚当与夏娃共同担当</a:t>
            </a:r>
            <a:r>
              <a:rPr lang="en-US" sz="3200" b="1" dirty="0">
                <a:solidFill>
                  <a:srgbClr val="FFFFFF"/>
                </a:solidFill>
                <a:latin typeface="Arial" panose="020B0604020202020204" pitchFamily="34" charset="0"/>
                <a:cs typeface="Arial" panose="020B0604020202020204" pitchFamily="34" charset="0"/>
                <a:sym typeface="Arial"/>
              </a:rPr>
              <a:t>(7-12)</a:t>
            </a:r>
            <a:br>
              <a:rPr lang="en-US" sz="3200" b="1" dirty="0">
                <a:solidFill>
                  <a:srgbClr val="FFFFFF"/>
                </a:solidFill>
                <a:latin typeface="Arial" panose="020B0604020202020204" pitchFamily="34" charset="0"/>
                <a:cs typeface="Arial" panose="020B0604020202020204" pitchFamily="34" charset="0"/>
                <a:sym typeface="Arial"/>
              </a:rPr>
            </a:br>
            <a:br>
              <a:rPr lang="en-US" sz="3200" b="1" dirty="0">
                <a:solidFill>
                  <a:srgbClr val="FFFFFF"/>
                </a:solidFill>
                <a:latin typeface="Arial" panose="020B0604020202020204" pitchFamily="34" charset="0"/>
                <a:cs typeface="Arial" panose="020B0604020202020204" pitchFamily="34" charset="0"/>
                <a:sym typeface="Arial"/>
              </a:rPr>
            </a:br>
            <a:r>
              <a:rPr lang="en-US" sz="3200" b="1" dirty="0" err="1">
                <a:solidFill>
                  <a:srgbClr val="FFFFFF"/>
                </a:solidFill>
                <a:latin typeface="Arial" panose="020B0604020202020204" pitchFamily="34" charset="0"/>
                <a:cs typeface="Arial" panose="020B0604020202020204" pitchFamily="34" charset="0"/>
                <a:sym typeface="Arial"/>
              </a:rPr>
              <a:t>对蛇的惩罚</a:t>
            </a:r>
            <a:r>
              <a:rPr lang="en-US" sz="3200" b="1" dirty="0">
                <a:solidFill>
                  <a:srgbClr val="FFFFFF"/>
                </a:solidFill>
                <a:latin typeface="Arial" panose="020B0604020202020204" pitchFamily="34" charset="0"/>
                <a:cs typeface="Arial" panose="020B0604020202020204" pitchFamily="34" charset="0"/>
                <a:sym typeface="Arial"/>
              </a:rPr>
              <a:t>(13-15)</a:t>
            </a:r>
            <a:br>
              <a:rPr lang="en-US" sz="3200" b="1" dirty="0">
                <a:solidFill>
                  <a:srgbClr val="FFFFFF"/>
                </a:solidFill>
                <a:latin typeface="Arial" panose="020B0604020202020204" pitchFamily="34" charset="0"/>
                <a:cs typeface="Arial" panose="020B0604020202020204" pitchFamily="34" charset="0"/>
                <a:sym typeface="Arial"/>
              </a:rPr>
            </a:br>
            <a:br>
              <a:rPr lang="en-US" sz="3200" b="1" dirty="0">
                <a:solidFill>
                  <a:srgbClr val="FFFFFF"/>
                </a:solidFill>
                <a:latin typeface="Arial" panose="020B0604020202020204" pitchFamily="34" charset="0"/>
                <a:cs typeface="Arial" panose="020B0604020202020204" pitchFamily="34" charset="0"/>
                <a:sym typeface="Arial"/>
              </a:rPr>
            </a:br>
            <a:r>
              <a:rPr lang="en-US" sz="3200" b="1" dirty="0" err="1">
                <a:solidFill>
                  <a:srgbClr val="FFFFFF"/>
                </a:solidFill>
                <a:latin typeface="Arial" panose="020B0604020202020204" pitchFamily="34" charset="0"/>
                <a:cs typeface="Arial" panose="020B0604020202020204" pitchFamily="34" charset="0"/>
                <a:sym typeface="Arial"/>
              </a:rPr>
              <a:t>对夏娃的惩罚</a:t>
            </a:r>
            <a:r>
              <a:rPr lang="en-US" sz="3200" b="1" dirty="0">
                <a:solidFill>
                  <a:srgbClr val="FFFFFF"/>
                </a:solidFill>
                <a:latin typeface="Arial" panose="020B0604020202020204" pitchFamily="34" charset="0"/>
                <a:cs typeface="Arial" panose="020B0604020202020204" pitchFamily="34" charset="0"/>
                <a:sym typeface="Arial"/>
              </a:rPr>
              <a:t>(16)</a:t>
            </a:r>
            <a:br>
              <a:rPr lang="en-US" sz="3200" b="1" dirty="0">
                <a:solidFill>
                  <a:srgbClr val="FFFFFF"/>
                </a:solidFill>
                <a:latin typeface="Arial" panose="020B0604020202020204" pitchFamily="34" charset="0"/>
                <a:cs typeface="Arial" panose="020B0604020202020204" pitchFamily="34" charset="0"/>
                <a:sym typeface="Arial"/>
              </a:rPr>
            </a:br>
            <a:br>
              <a:rPr lang="en-US" sz="3200" b="1" dirty="0">
                <a:solidFill>
                  <a:srgbClr val="FFFFFF"/>
                </a:solidFill>
                <a:latin typeface="Arial" panose="020B0604020202020204" pitchFamily="34" charset="0"/>
                <a:cs typeface="Arial" panose="020B0604020202020204" pitchFamily="34" charset="0"/>
                <a:sym typeface="Arial"/>
              </a:rPr>
            </a:br>
            <a:r>
              <a:rPr lang="en-US" sz="3200" b="1" dirty="0" err="1">
                <a:solidFill>
                  <a:srgbClr val="FFFFFF"/>
                </a:solidFill>
                <a:latin typeface="Arial" panose="020B0604020202020204" pitchFamily="34" charset="0"/>
                <a:cs typeface="Arial" panose="020B0604020202020204" pitchFamily="34" charset="0"/>
                <a:sym typeface="Arial"/>
              </a:rPr>
              <a:t>对亚当的惩罚</a:t>
            </a:r>
            <a:r>
              <a:rPr lang="en-US" sz="3200" b="1" dirty="0">
                <a:solidFill>
                  <a:srgbClr val="FFFFFF"/>
                </a:solidFill>
                <a:latin typeface="Arial" panose="020B0604020202020204" pitchFamily="34" charset="0"/>
                <a:cs typeface="Arial" panose="020B0604020202020204" pitchFamily="34" charset="0"/>
                <a:sym typeface="Arial"/>
              </a:rPr>
              <a:t>(17-19)</a:t>
            </a:r>
            <a:endParaRPr sz="3200" b="1" dirty="0">
              <a:solidFill>
                <a:srgbClr val="FFFFFF"/>
              </a:solidFill>
              <a:latin typeface="Arial" panose="020B0604020202020204" pitchFamily="34" charset="0"/>
              <a:cs typeface="Arial" panose="020B0604020202020204" pitchFamily="34" charset="0"/>
              <a:sym typeface="Arial"/>
            </a:endParaRPr>
          </a:p>
        </p:txBody>
      </p:sp>
      <p:sp>
        <p:nvSpPr>
          <p:cNvPr id="6729" name="Google Shape;6729;p807" descr="Narrow vertical"/>
          <p:cNvSpPr/>
          <p:nvPr/>
        </p:nvSpPr>
        <p:spPr>
          <a:xfrm>
            <a:off x="7162800" y="1955800"/>
            <a:ext cx="1701800" cy="1084263"/>
          </a:xfrm>
          <a:prstGeom prst="rect">
            <a:avLst/>
          </a:prstGeom>
        </p:spPr>
        <p:txBody>
          <a:bodyPr>
            <a:prstTxWarp prst="textPlain">
              <a:avLst/>
            </a:prstTxWarp>
          </a:bodyPr>
          <a:lstStyle/>
          <a:p>
            <a:pPr lvl="0" algn="ctr"/>
            <a:r>
              <a:rPr b="1" dirty="0" err="1">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rPr>
              <a:t>羞耻</a:t>
            </a:r>
            <a:endParaRPr b="1" dirty="0">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endParaRPr>
          </a:p>
        </p:txBody>
      </p:sp>
      <p:sp>
        <p:nvSpPr>
          <p:cNvPr id="6730" name="Google Shape;6730;p807" descr="Narrow vertical"/>
          <p:cNvSpPr/>
          <p:nvPr/>
        </p:nvSpPr>
        <p:spPr>
          <a:xfrm>
            <a:off x="7162800" y="2895600"/>
            <a:ext cx="1701800" cy="1084263"/>
          </a:xfrm>
          <a:prstGeom prst="rect">
            <a:avLst/>
          </a:prstGeom>
        </p:spPr>
        <p:txBody>
          <a:bodyPr>
            <a:prstTxWarp prst="textPlain">
              <a:avLst/>
            </a:prstTxWarp>
          </a:bodyPr>
          <a:lstStyle/>
          <a:p>
            <a:pPr lvl="0" algn="ctr"/>
            <a:r>
              <a:rPr b="1" dirty="0" err="1">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rPr>
              <a:t>挫败</a:t>
            </a:r>
            <a:endParaRPr b="1" dirty="0">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endParaRPr>
          </a:p>
        </p:txBody>
      </p:sp>
      <p:sp>
        <p:nvSpPr>
          <p:cNvPr id="6731" name="Google Shape;6731;p807" descr="Narrow vertical"/>
          <p:cNvSpPr/>
          <p:nvPr/>
        </p:nvSpPr>
        <p:spPr>
          <a:xfrm>
            <a:off x="7162800" y="3835400"/>
            <a:ext cx="1701800" cy="1084263"/>
          </a:xfrm>
          <a:prstGeom prst="rect">
            <a:avLst/>
          </a:prstGeom>
        </p:spPr>
        <p:txBody>
          <a:bodyPr>
            <a:prstTxWarp prst="textPlain">
              <a:avLst/>
            </a:prstTxWarp>
          </a:bodyPr>
          <a:lstStyle/>
          <a:p>
            <a:pPr lvl="0" algn="ctr"/>
            <a:r>
              <a:rPr b="1" dirty="0" err="1">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rPr>
              <a:t>痛苦</a:t>
            </a:r>
            <a:endParaRPr b="1" dirty="0">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endParaRPr>
          </a:p>
        </p:txBody>
      </p:sp>
      <p:sp>
        <p:nvSpPr>
          <p:cNvPr id="6732" name="Google Shape;6732;p807" descr="Narrow vertical"/>
          <p:cNvSpPr/>
          <p:nvPr/>
        </p:nvSpPr>
        <p:spPr>
          <a:xfrm>
            <a:off x="7164388" y="4797425"/>
            <a:ext cx="1701800" cy="1084263"/>
          </a:xfrm>
          <a:prstGeom prst="rect">
            <a:avLst/>
          </a:prstGeom>
        </p:spPr>
        <p:txBody>
          <a:bodyPr>
            <a:prstTxWarp prst="textPlain">
              <a:avLst/>
            </a:prstTxWarp>
          </a:bodyPr>
          <a:lstStyle/>
          <a:p>
            <a:pPr lvl="0" algn="ctr"/>
            <a:r>
              <a:rPr b="1" dirty="0" err="1">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rPr>
              <a:t>劳累</a:t>
            </a:r>
            <a:endParaRPr b="1" dirty="0">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28">
                                            <p:txEl>
                                              <p:pRg st="0" end="0"/>
                                            </p:txEl>
                                          </p:spTgt>
                                        </p:tgtEl>
                                        <p:attrNameLst>
                                          <p:attrName>style.visibility</p:attrName>
                                        </p:attrNameLst>
                                      </p:cBhvr>
                                      <p:to>
                                        <p:strVal val="visible"/>
                                      </p:to>
                                    </p:set>
                                    <p:animEffect transition="in" filter="fade">
                                      <p:cBhvr>
                                        <p:cTn id="7" dur="500"/>
                                        <p:tgtEl>
                                          <p:spTgt spid="67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29"/>
                                        </p:tgtEl>
                                        <p:attrNameLst>
                                          <p:attrName>style.visibility</p:attrName>
                                        </p:attrNameLst>
                                      </p:cBhvr>
                                      <p:to>
                                        <p:strVal val="visible"/>
                                      </p:to>
                                    </p:set>
                                    <p:animEffect transition="in" filter="fade">
                                      <p:cBhvr>
                                        <p:cTn id="12" dur="500"/>
                                        <p:tgtEl>
                                          <p:spTgt spid="67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30"/>
                                        </p:tgtEl>
                                        <p:attrNameLst>
                                          <p:attrName>style.visibility</p:attrName>
                                        </p:attrNameLst>
                                      </p:cBhvr>
                                      <p:to>
                                        <p:strVal val="visible"/>
                                      </p:to>
                                    </p:set>
                                    <p:animEffect transition="in" filter="fade">
                                      <p:cBhvr>
                                        <p:cTn id="17" dur="500"/>
                                        <p:tgtEl>
                                          <p:spTgt spid="67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31"/>
                                        </p:tgtEl>
                                        <p:attrNameLst>
                                          <p:attrName>style.visibility</p:attrName>
                                        </p:attrNameLst>
                                      </p:cBhvr>
                                      <p:to>
                                        <p:strVal val="visible"/>
                                      </p:to>
                                    </p:set>
                                    <p:animEffect transition="in" filter="fade">
                                      <p:cBhvr>
                                        <p:cTn id="22" dur="500"/>
                                        <p:tgtEl>
                                          <p:spTgt spid="67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32"/>
                                        </p:tgtEl>
                                        <p:attrNameLst>
                                          <p:attrName>style.visibility</p:attrName>
                                        </p:attrNameLst>
                                      </p:cBhvr>
                                      <p:to>
                                        <p:strVal val="visible"/>
                                      </p:to>
                                    </p:set>
                                    <p:animEffect transition="in" filter="fade">
                                      <p:cBhvr>
                                        <p:cTn id="27" dur="500"/>
                                        <p:tgtEl>
                                          <p:spTgt spid="6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6737"/>
        <p:cNvGrpSpPr/>
        <p:nvPr/>
      </p:nvGrpSpPr>
      <p:grpSpPr>
        <a:xfrm>
          <a:off x="0" y="0"/>
          <a:ext cx="0" cy="0"/>
          <a:chOff x="0" y="0"/>
          <a:chExt cx="0" cy="0"/>
        </a:xfrm>
      </p:grpSpPr>
      <p:pic>
        <p:nvPicPr>
          <p:cNvPr id="6738" name="Google Shape;6738;p808" descr="Gen 3 Hard Work in Soil.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739" name="Google Shape;6739;p80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740" name="Google Shape;6740;p808"/>
          <p:cNvSpPr txBox="1">
            <a:spLocks noGrp="1"/>
          </p:cNvSpPr>
          <p:nvPr>
            <p:ph type="ctrTitle"/>
          </p:nvPr>
        </p:nvSpPr>
        <p:spPr>
          <a:xfrm>
            <a:off x="0" y="2804918"/>
            <a:ext cx="9144000" cy="221479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2800" dirty="0" err="1">
                <a:sym typeface="Arial"/>
              </a:rPr>
              <a:t>耶和华</a:t>
            </a:r>
            <a:r>
              <a:rPr lang="en-US" sz="2800" dirty="0">
                <a:sym typeface="Arial"/>
              </a:rPr>
              <a:t> 神又对亚当说：“因为你听从了你妻子的话，吃了我吩咐你不可吃的那树上的果子；地就必因你的缘故受咒诅；你必终生劳苦，才能从地里得的。 18   </a:t>
            </a:r>
            <a:r>
              <a:rPr lang="en-US" sz="2800" dirty="0" err="1">
                <a:sym typeface="Arial"/>
              </a:rPr>
              <a:t>地要给你长出荆棘和蒺藜来；你也要吃田间的蔬菜</a:t>
            </a:r>
            <a:r>
              <a:rPr lang="en-US" sz="2800" dirty="0">
                <a:sym typeface="Arial"/>
              </a:rPr>
              <a:t> (3:17-18 </a:t>
            </a:r>
            <a:r>
              <a:rPr lang="en-US" sz="2400" dirty="0">
                <a:sym typeface="Arial"/>
              </a:rPr>
              <a:t>CNV</a:t>
            </a:r>
            <a:r>
              <a:rPr lang="en-US" sz="2800" dirty="0">
                <a:sym typeface="Arial"/>
              </a:rPr>
              <a:t>).</a:t>
            </a:r>
            <a:endParaRPr dirty="0"/>
          </a:p>
        </p:txBody>
      </p:sp>
      <p:sp>
        <p:nvSpPr>
          <p:cNvPr id="6741" name="Google Shape;6741;p808"/>
          <p:cNvSpPr txBox="1"/>
          <p:nvPr/>
        </p:nvSpPr>
        <p:spPr>
          <a:xfrm>
            <a:off x="-21167" y="1"/>
            <a:ext cx="9144000" cy="10668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dirty="0" err="1">
                <a:solidFill>
                  <a:srgbClr val="FFFFFF"/>
                </a:solidFill>
                <a:latin typeface="Arial" panose="020B0604020202020204" pitchFamily="34" charset="0"/>
                <a:cs typeface="Arial" panose="020B0604020202020204" pitchFamily="34" charset="0"/>
                <a:sym typeface="Arial"/>
              </a:rPr>
              <a:t>地面被诅咒</a:t>
            </a:r>
            <a:r>
              <a:rPr lang="en-US" sz="5400" b="1" dirty="0">
                <a:solidFill>
                  <a:srgbClr val="FFFFFF"/>
                </a:solidFill>
                <a:latin typeface="Arial" panose="020B0604020202020204" pitchFamily="34" charset="0"/>
                <a:cs typeface="Arial" panose="020B0604020202020204" pitchFamily="34" charset="0"/>
                <a:sym typeface="Arial"/>
              </a:rPr>
              <a:t> (</a:t>
            </a:r>
            <a:r>
              <a:rPr lang="en-US" sz="5400" b="1" dirty="0" err="1">
                <a:solidFill>
                  <a:srgbClr val="FFFFFF"/>
                </a:solidFill>
                <a:latin typeface="Arial" panose="020B0604020202020204" pitchFamily="34" charset="0"/>
                <a:cs typeface="Arial" panose="020B0604020202020204" pitchFamily="34" charset="0"/>
                <a:sym typeface="Arial"/>
              </a:rPr>
              <a:t>创世纪</a:t>
            </a:r>
            <a:r>
              <a:rPr lang="en-US" sz="5400" b="1" dirty="0">
                <a:solidFill>
                  <a:srgbClr val="FFFFFF"/>
                </a:solidFill>
                <a:latin typeface="Arial" panose="020B0604020202020204" pitchFamily="34" charset="0"/>
                <a:cs typeface="Arial" panose="020B0604020202020204" pitchFamily="34" charset="0"/>
                <a:sym typeface="Arial"/>
              </a:rPr>
              <a:t> 3:17-18)</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1"/>
                                        </p:tgtEl>
                                        <p:attrNameLst>
                                          <p:attrName>style.visibility</p:attrName>
                                        </p:attrNameLst>
                                      </p:cBhvr>
                                      <p:to>
                                        <p:strVal val="visible"/>
                                      </p:to>
                                    </p:set>
                                    <p:animEffect transition="in" filter="fade">
                                      <p:cBhvr>
                                        <p:cTn id="7" dur="500"/>
                                        <p:tgtEl>
                                          <p:spTgt spid="67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40"/>
                                        </p:tgtEl>
                                        <p:attrNameLst>
                                          <p:attrName>style.visibility</p:attrName>
                                        </p:attrNameLst>
                                      </p:cBhvr>
                                      <p:to>
                                        <p:strVal val="visible"/>
                                      </p:to>
                                    </p:set>
                                    <p:animEffect transition="in" filter="fade">
                                      <p:cBhvr>
                                        <p:cTn id="12" dur="500"/>
                                        <p:tgtEl>
                                          <p:spTgt spid="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6746"/>
        <p:cNvGrpSpPr/>
        <p:nvPr/>
      </p:nvGrpSpPr>
      <p:grpSpPr>
        <a:xfrm>
          <a:off x="0" y="0"/>
          <a:ext cx="0" cy="0"/>
          <a:chOff x="0" y="0"/>
          <a:chExt cx="0" cy="0"/>
        </a:xfrm>
      </p:grpSpPr>
      <p:sp>
        <p:nvSpPr>
          <p:cNvPr id="6747" name="Google Shape;6747;p80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748" name="Google Shape;6748;p809"/>
          <p:cNvSpPr txBox="1">
            <a:spLocks noGrp="1"/>
          </p:cNvSpPr>
          <p:nvPr>
            <p:ph type="ctrTitle"/>
          </p:nvPr>
        </p:nvSpPr>
        <p:spPr>
          <a:xfrm>
            <a:off x="4419600" y="1628800"/>
            <a:ext cx="4647439" cy="468627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err="1">
                <a:sym typeface="Arial"/>
              </a:rPr>
              <a:t>你必汗流满面，才有饭吃</a:t>
            </a:r>
            <a:r>
              <a:rPr lang="en-US" sz="3600" dirty="0">
                <a:sym typeface="Arial"/>
              </a:rPr>
              <a:t>，</a:t>
            </a:r>
            <a:br>
              <a:rPr lang="en-US" sz="3600" dirty="0">
                <a:sym typeface="Arial"/>
              </a:rPr>
            </a:br>
            <a:r>
              <a:rPr lang="en-US" sz="3600" dirty="0" err="1">
                <a:sym typeface="Arial"/>
              </a:rPr>
              <a:t>直到你归回地土</a:t>
            </a:r>
            <a:r>
              <a:rPr lang="en-US" sz="3600" dirty="0">
                <a:sym typeface="Arial"/>
              </a:rPr>
              <a:t>，</a:t>
            </a:r>
            <a:br>
              <a:rPr lang="en-US" sz="3600" dirty="0">
                <a:sym typeface="Arial"/>
              </a:rPr>
            </a:br>
            <a:r>
              <a:rPr lang="en-US" sz="3600" dirty="0" err="1">
                <a:sym typeface="Arial"/>
              </a:rPr>
              <a:t>因为你是从地土取出来的</a:t>
            </a:r>
            <a:r>
              <a:rPr lang="en-US" sz="3600" dirty="0">
                <a:sym typeface="Arial"/>
              </a:rPr>
              <a:t>；</a:t>
            </a:r>
            <a:br>
              <a:rPr lang="en-US" sz="3600" dirty="0">
                <a:sym typeface="Arial"/>
              </a:rPr>
            </a:br>
            <a:r>
              <a:rPr lang="en-US" sz="3600" dirty="0" err="1">
                <a:sym typeface="Arial"/>
              </a:rPr>
              <a:t>你既然是尘土，就要归回尘土</a:t>
            </a:r>
            <a:r>
              <a:rPr lang="en-US" sz="3600" dirty="0">
                <a:sym typeface="Arial"/>
              </a:rPr>
              <a:t>。” </a:t>
            </a:r>
            <a:br>
              <a:rPr lang="en-US" sz="3600" dirty="0">
                <a:sym typeface="Arial"/>
              </a:rPr>
            </a:br>
            <a:r>
              <a:rPr lang="en-US" sz="3600" dirty="0">
                <a:sym typeface="Arial"/>
              </a:rPr>
              <a:t>(3:19 </a:t>
            </a:r>
            <a:r>
              <a:rPr lang="en-US" sz="3200" dirty="0">
                <a:sym typeface="Arial"/>
              </a:rPr>
              <a:t>CNV</a:t>
            </a:r>
            <a:r>
              <a:rPr lang="en-US" sz="3600" dirty="0">
                <a:sym typeface="Arial"/>
              </a:rPr>
              <a:t>).</a:t>
            </a:r>
            <a:endParaRPr dirty="0"/>
          </a:p>
        </p:txBody>
      </p:sp>
      <p:pic>
        <p:nvPicPr>
          <p:cNvPr id="6749" name="Google Shape;6749;p809"/>
          <p:cNvPicPr preferRelativeResize="0"/>
          <p:nvPr/>
        </p:nvPicPr>
        <p:blipFill rotWithShape="1">
          <a:blip r:embed="rId3">
            <a:alphaModFix/>
          </a:blip>
          <a:srcRect/>
          <a:stretch/>
        </p:blipFill>
        <p:spPr>
          <a:xfrm>
            <a:off x="304800" y="838200"/>
            <a:ext cx="3810000" cy="5740400"/>
          </a:xfrm>
          <a:prstGeom prst="rect">
            <a:avLst/>
          </a:prstGeom>
          <a:noFill/>
          <a:ln>
            <a:noFill/>
          </a:ln>
        </p:spPr>
      </p:pic>
      <p:sp>
        <p:nvSpPr>
          <p:cNvPr id="6750" name="Google Shape;6750;p809"/>
          <p:cNvSpPr txBox="1"/>
          <p:nvPr/>
        </p:nvSpPr>
        <p:spPr>
          <a:xfrm>
            <a:off x="0" y="-1"/>
            <a:ext cx="9144000" cy="914401"/>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亚当和夏娃开始在</a:t>
            </a:r>
            <a:r>
              <a:rPr lang="en-US" sz="4800" b="1" dirty="0" err="1">
                <a:solidFill>
                  <a:srgbClr val="FFFF00"/>
                </a:solidFill>
                <a:latin typeface="Arial" panose="020B0604020202020204" pitchFamily="34" charset="0"/>
                <a:cs typeface="Arial" panose="020B0604020202020204" pitchFamily="34" charset="0"/>
                <a:sym typeface="Arial"/>
              </a:rPr>
              <a:t>灵性上死亡</a:t>
            </a:r>
            <a:endParaRPr sz="4800" b="1" dirty="0">
              <a:solidFill>
                <a:srgbClr val="FFFF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6755"/>
        <p:cNvGrpSpPr/>
        <p:nvPr/>
      </p:nvGrpSpPr>
      <p:grpSpPr>
        <a:xfrm>
          <a:off x="0" y="0"/>
          <a:ext cx="0" cy="0"/>
          <a:chOff x="0" y="0"/>
          <a:chExt cx="0" cy="0"/>
        </a:xfrm>
      </p:grpSpPr>
      <p:sp>
        <p:nvSpPr>
          <p:cNvPr id="6756" name="Google Shape;6756;p81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757" name="Google Shape;6757;p810"/>
          <p:cNvSpPr txBox="1"/>
          <p:nvPr/>
        </p:nvSpPr>
        <p:spPr>
          <a:xfrm>
            <a:off x="-6350" y="-28576"/>
            <a:ext cx="9144000" cy="1371601"/>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亚当共活了九百三十年就死了</a:t>
            </a:r>
            <a:endParaRPr sz="4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r>
              <a:rPr lang="en-US" sz="4800" b="1" dirty="0">
                <a:solidFill>
                  <a:srgbClr val="FFFFFF"/>
                </a:solidFill>
                <a:latin typeface="Arial" panose="020B0604020202020204" pitchFamily="34" charset="0"/>
                <a:cs typeface="Arial" panose="020B0604020202020204" pitchFamily="34" charset="0"/>
                <a:sym typeface="Arial"/>
              </a:rPr>
              <a:t>(</a:t>
            </a:r>
            <a:r>
              <a:rPr lang="en-US" sz="4800" b="1" dirty="0" err="1">
                <a:solidFill>
                  <a:srgbClr val="FFFFFF"/>
                </a:solidFill>
                <a:latin typeface="Arial" panose="020B0604020202020204" pitchFamily="34" charset="0"/>
                <a:cs typeface="Arial" panose="020B0604020202020204" pitchFamily="34" charset="0"/>
                <a:sym typeface="Arial"/>
              </a:rPr>
              <a:t>创世纪</a:t>
            </a:r>
            <a:r>
              <a:rPr lang="en-US" sz="4800" b="1" dirty="0">
                <a:solidFill>
                  <a:srgbClr val="FFFFFF"/>
                </a:solidFill>
                <a:latin typeface="Arial" panose="020B0604020202020204" pitchFamily="34" charset="0"/>
                <a:cs typeface="Arial" panose="020B0604020202020204" pitchFamily="34" charset="0"/>
                <a:sym typeface="Arial"/>
              </a:rPr>
              <a:t> 5:5)。</a:t>
            </a:r>
            <a:endParaRPr sz="4800" b="1" dirty="0">
              <a:solidFill>
                <a:srgbClr val="FFFF00"/>
              </a:solidFill>
              <a:latin typeface="Arial" panose="020B0604020202020204" pitchFamily="34" charset="0"/>
              <a:cs typeface="Arial" panose="020B0604020202020204" pitchFamily="34" charset="0"/>
              <a:sym typeface="Arial"/>
            </a:endParaRPr>
          </a:p>
        </p:txBody>
      </p:sp>
      <p:sp>
        <p:nvSpPr>
          <p:cNvPr id="6758" name="Google Shape;6758;p810"/>
          <p:cNvSpPr txBox="1">
            <a:spLocks noGrp="1"/>
          </p:cNvSpPr>
          <p:nvPr>
            <p:ph type="ctrTitle"/>
          </p:nvPr>
        </p:nvSpPr>
        <p:spPr>
          <a:xfrm>
            <a:off x="685800" y="3197225"/>
            <a:ext cx="7772400" cy="14700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Adam died</a:t>
            </a:r>
            <a:endParaRPr dirty="0"/>
          </a:p>
        </p:txBody>
      </p:sp>
      <p:pic>
        <p:nvPicPr>
          <p:cNvPr id="6759" name="Google Shape;6759;p810"/>
          <p:cNvPicPr preferRelativeResize="0"/>
          <p:nvPr/>
        </p:nvPicPr>
        <p:blipFill rotWithShape="1">
          <a:blip r:embed="rId3">
            <a:alphaModFix/>
          </a:blip>
          <a:srcRect/>
          <a:stretch/>
        </p:blipFill>
        <p:spPr>
          <a:xfrm>
            <a:off x="444500" y="1473200"/>
            <a:ext cx="8242300" cy="486410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6764"/>
        <p:cNvGrpSpPr/>
        <p:nvPr/>
      </p:nvGrpSpPr>
      <p:grpSpPr>
        <a:xfrm>
          <a:off x="0" y="0"/>
          <a:ext cx="0" cy="0"/>
          <a:chOff x="0" y="0"/>
          <a:chExt cx="0" cy="0"/>
        </a:xfrm>
      </p:grpSpPr>
      <p:sp>
        <p:nvSpPr>
          <p:cNvPr id="6765" name="Google Shape;6765;p811"/>
          <p:cNvSpPr txBox="1">
            <a:spLocks noGrp="1"/>
          </p:cNvSpPr>
          <p:nvPr>
            <p:ph type="title" idx="4294967295"/>
          </p:nvPr>
        </p:nvSpPr>
        <p:spPr>
          <a:xfrm>
            <a:off x="2514600" y="304800"/>
            <a:ext cx="6629400" cy="1219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dirty="0" err="1">
                <a:solidFill>
                  <a:schemeClr val="lt1"/>
                </a:solidFill>
                <a:latin typeface="Arial" panose="020B0604020202020204" pitchFamily="34" charset="0"/>
                <a:ea typeface="Arial"/>
                <a:cs typeface="Arial" panose="020B0604020202020204" pitchFamily="34" charset="0"/>
                <a:sym typeface="Arial"/>
              </a:rPr>
              <a:t>堕落的结果</a:t>
            </a:r>
            <a:r>
              <a:rPr lang="en-US" sz="4000" b="1" dirty="0">
                <a:solidFill>
                  <a:schemeClr val="lt1"/>
                </a:solidFill>
                <a:latin typeface="Arial" panose="020B0604020202020204" pitchFamily="34" charset="0"/>
                <a:ea typeface="Arial"/>
                <a:cs typeface="Arial" panose="020B0604020202020204" pitchFamily="34" charset="0"/>
                <a:sym typeface="Arial"/>
              </a:rPr>
              <a:t> (3:7-24)</a:t>
            </a:r>
            <a:endParaRPr sz="4000" b="1" dirty="0">
              <a:solidFill>
                <a:schemeClr val="lt1"/>
              </a:solidFill>
              <a:latin typeface="Arial" panose="020B0604020202020204" pitchFamily="34" charset="0"/>
              <a:ea typeface="Arial"/>
              <a:cs typeface="Arial" panose="020B0604020202020204" pitchFamily="34" charset="0"/>
              <a:sym typeface="Arial"/>
            </a:endParaRPr>
          </a:p>
        </p:txBody>
      </p:sp>
      <p:pic>
        <p:nvPicPr>
          <p:cNvPr id="6766" name="Google Shape;6766;p811" descr="Adam&amp;Eve"/>
          <p:cNvPicPr preferRelativeResize="0"/>
          <p:nvPr/>
        </p:nvPicPr>
        <p:blipFill rotWithShape="1">
          <a:blip r:embed="rId3">
            <a:alphaModFix/>
          </a:blip>
          <a:srcRect/>
          <a:stretch/>
        </p:blipFill>
        <p:spPr>
          <a:xfrm>
            <a:off x="228600" y="492125"/>
            <a:ext cx="2241550" cy="3470275"/>
          </a:xfrm>
          <a:prstGeom prst="rect">
            <a:avLst/>
          </a:prstGeom>
          <a:noFill/>
          <a:ln>
            <a:noFill/>
          </a:ln>
        </p:spPr>
      </p:pic>
      <p:sp>
        <p:nvSpPr>
          <p:cNvPr id="6767" name="Google Shape;6767;p811"/>
          <p:cNvSpPr/>
          <p:nvPr/>
        </p:nvSpPr>
        <p:spPr>
          <a:xfrm>
            <a:off x="2514600" y="2057400"/>
            <a:ext cx="6629400" cy="3962400"/>
          </a:xfrm>
          <a:prstGeom prst="rect">
            <a:avLst/>
          </a:prstGeom>
          <a:noFill/>
          <a:ln>
            <a:noFill/>
          </a:ln>
        </p:spPr>
        <p:txBody>
          <a:bodyPr spcFirstLastPara="1" wrap="square" lIns="91425" tIns="45700" rIns="91425" bIns="45700" anchor="ctr" anchorCtr="0">
            <a:noAutofit/>
          </a:bodyPr>
          <a:lstStyle/>
          <a:p>
            <a:pPr marL="287338" marR="0" lvl="0" indent="-287338" algn="l"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亚当与夏娃共同担当</a:t>
            </a:r>
            <a:r>
              <a:rPr lang="en-US" sz="3200" b="1" dirty="0">
                <a:solidFill>
                  <a:srgbClr val="FFFFFF"/>
                </a:solidFill>
                <a:latin typeface="Arial" panose="020B0604020202020204" pitchFamily="34" charset="0"/>
                <a:cs typeface="Arial" panose="020B0604020202020204" pitchFamily="34" charset="0"/>
                <a:sym typeface="Arial"/>
              </a:rPr>
              <a:t>(7-12)</a:t>
            </a:r>
            <a:br>
              <a:rPr lang="en-US" sz="3200" b="1" dirty="0">
                <a:solidFill>
                  <a:srgbClr val="FFFFFF"/>
                </a:solidFill>
                <a:latin typeface="Arial" panose="020B0604020202020204" pitchFamily="34" charset="0"/>
                <a:cs typeface="Arial" panose="020B0604020202020204" pitchFamily="34" charset="0"/>
                <a:sym typeface="Arial"/>
              </a:rPr>
            </a:br>
            <a:br>
              <a:rPr lang="en-US" sz="3200" b="1" dirty="0">
                <a:solidFill>
                  <a:srgbClr val="FFFFFF"/>
                </a:solidFill>
                <a:latin typeface="Arial" panose="020B0604020202020204" pitchFamily="34" charset="0"/>
                <a:cs typeface="Arial" panose="020B0604020202020204" pitchFamily="34" charset="0"/>
                <a:sym typeface="Arial"/>
              </a:rPr>
            </a:br>
            <a:r>
              <a:rPr lang="en-US" sz="3200" b="1" dirty="0" err="1">
                <a:solidFill>
                  <a:srgbClr val="FFFFFF"/>
                </a:solidFill>
                <a:latin typeface="Arial" panose="020B0604020202020204" pitchFamily="34" charset="0"/>
                <a:cs typeface="Arial" panose="020B0604020202020204" pitchFamily="34" charset="0"/>
                <a:sym typeface="Arial"/>
              </a:rPr>
              <a:t>对蛇的惩罚</a:t>
            </a:r>
            <a:r>
              <a:rPr lang="en-US" sz="3200" b="1" dirty="0">
                <a:solidFill>
                  <a:srgbClr val="FFFFFF"/>
                </a:solidFill>
                <a:latin typeface="Arial" panose="020B0604020202020204" pitchFamily="34" charset="0"/>
                <a:cs typeface="Arial" panose="020B0604020202020204" pitchFamily="34" charset="0"/>
                <a:sym typeface="Arial"/>
              </a:rPr>
              <a:t>(13-15)</a:t>
            </a:r>
            <a:br>
              <a:rPr lang="en-US" sz="3200" b="1" dirty="0">
                <a:solidFill>
                  <a:srgbClr val="FFFFFF"/>
                </a:solidFill>
                <a:latin typeface="Arial" panose="020B0604020202020204" pitchFamily="34" charset="0"/>
                <a:cs typeface="Arial" panose="020B0604020202020204" pitchFamily="34" charset="0"/>
                <a:sym typeface="Arial"/>
              </a:rPr>
            </a:br>
            <a:br>
              <a:rPr lang="en-US" sz="3200" b="1" dirty="0">
                <a:solidFill>
                  <a:srgbClr val="FFFFFF"/>
                </a:solidFill>
                <a:latin typeface="Arial" panose="020B0604020202020204" pitchFamily="34" charset="0"/>
                <a:cs typeface="Arial" panose="020B0604020202020204" pitchFamily="34" charset="0"/>
                <a:sym typeface="Arial"/>
              </a:rPr>
            </a:br>
            <a:r>
              <a:rPr lang="en-US" sz="3200" b="1" dirty="0" err="1">
                <a:solidFill>
                  <a:srgbClr val="FFFFFF"/>
                </a:solidFill>
                <a:latin typeface="Arial" panose="020B0604020202020204" pitchFamily="34" charset="0"/>
                <a:cs typeface="Arial" panose="020B0604020202020204" pitchFamily="34" charset="0"/>
                <a:sym typeface="Arial"/>
              </a:rPr>
              <a:t>对夏娃的惩罚</a:t>
            </a:r>
            <a:r>
              <a:rPr lang="en-US" sz="3200" b="1" dirty="0">
                <a:solidFill>
                  <a:srgbClr val="FFFFFF"/>
                </a:solidFill>
                <a:latin typeface="Arial" panose="020B0604020202020204" pitchFamily="34" charset="0"/>
                <a:cs typeface="Arial" panose="020B0604020202020204" pitchFamily="34" charset="0"/>
                <a:sym typeface="Arial"/>
              </a:rPr>
              <a:t>(16)</a:t>
            </a:r>
            <a:br>
              <a:rPr lang="en-US" sz="3200" b="1" dirty="0">
                <a:solidFill>
                  <a:srgbClr val="FFFFFF"/>
                </a:solidFill>
                <a:latin typeface="Arial" panose="020B0604020202020204" pitchFamily="34" charset="0"/>
                <a:cs typeface="Arial" panose="020B0604020202020204" pitchFamily="34" charset="0"/>
                <a:sym typeface="Arial"/>
              </a:rPr>
            </a:br>
            <a:br>
              <a:rPr lang="en-US" sz="3200" b="1" dirty="0">
                <a:solidFill>
                  <a:srgbClr val="FFFFFF"/>
                </a:solidFill>
                <a:latin typeface="Arial" panose="020B0604020202020204" pitchFamily="34" charset="0"/>
                <a:cs typeface="Arial" panose="020B0604020202020204" pitchFamily="34" charset="0"/>
                <a:sym typeface="Arial"/>
              </a:rPr>
            </a:br>
            <a:r>
              <a:rPr lang="en-US" sz="3200" b="1" dirty="0" err="1">
                <a:solidFill>
                  <a:srgbClr val="FFFFFF"/>
                </a:solidFill>
                <a:latin typeface="Arial" panose="020B0604020202020204" pitchFamily="34" charset="0"/>
                <a:cs typeface="Arial" panose="020B0604020202020204" pitchFamily="34" charset="0"/>
                <a:sym typeface="Arial"/>
              </a:rPr>
              <a:t>对亚当的惩罚</a:t>
            </a:r>
            <a:r>
              <a:rPr lang="en-US" sz="3200" b="1" dirty="0">
                <a:solidFill>
                  <a:srgbClr val="FFFFFF"/>
                </a:solidFill>
                <a:latin typeface="Arial" panose="020B0604020202020204" pitchFamily="34" charset="0"/>
                <a:cs typeface="Arial" panose="020B0604020202020204" pitchFamily="34" charset="0"/>
                <a:sym typeface="Arial"/>
              </a:rPr>
              <a:t>(17-19)</a:t>
            </a:r>
            <a:endParaRPr sz="3200" b="1" dirty="0">
              <a:solidFill>
                <a:srgbClr val="FFFFFF"/>
              </a:solidFill>
              <a:latin typeface="Arial" panose="020B0604020202020204" pitchFamily="34" charset="0"/>
              <a:cs typeface="Arial" panose="020B0604020202020204" pitchFamily="34" charset="0"/>
              <a:sym typeface="Arial"/>
            </a:endParaRPr>
          </a:p>
        </p:txBody>
      </p:sp>
      <p:sp>
        <p:nvSpPr>
          <p:cNvPr id="6768" name="Google Shape;6768;p811" descr="Narrow vertical"/>
          <p:cNvSpPr/>
          <p:nvPr/>
        </p:nvSpPr>
        <p:spPr>
          <a:xfrm>
            <a:off x="7162800" y="1955800"/>
            <a:ext cx="1701800" cy="1084263"/>
          </a:xfrm>
          <a:prstGeom prst="rect">
            <a:avLst/>
          </a:prstGeom>
        </p:spPr>
        <p:txBody>
          <a:bodyPr>
            <a:prstTxWarp prst="textPlain">
              <a:avLst/>
            </a:prstTxWarp>
          </a:bodyPr>
          <a:lstStyle/>
          <a:p>
            <a:pPr lvl="0" algn="ctr"/>
            <a:r>
              <a:rPr b="1" dirty="0" err="1">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rPr>
              <a:t>羞耻</a:t>
            </a:r>
            <a:endParaRPr b="1" dirty="0">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endParaRPr>
          </a:p>
        </p:txBody>
      </p:sp>
      <p:sp>
        <p:nvSpPr>
          <p:cNvPr id="6769" name="Google Shape;6769;p811" descr="Narrow vertical"/>
          <p:cNvSpPr/>
          <p:nvPr/>
        </p:nvSpPr>
        <p:spPr>
          <a:xfrm>
            <a:off x="7162800" y="2895600"/>
            <a:ext cx="1701800" cy="1084263"/>
          </a:xfrm>
          <a:prstGeom prst="rect">
            <a:avLst/>
          </a:prstGeom>
        </p:spPr>
        <p:txBody>
          <a:bodyPr>
            <a:prstTxWarp prst="textPlain">
              <a:avLst/>
            </a:prstTxWarp>
          </a:bodyPr>
          <a:lstStyle/>
          <a:p>
            <a:pPr lvl="0" algn="ctr"/>
            <a:r>
              <a:rPr b="1" dirty="0" err="1">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rPr>
              <a:t>挫败</a:t>
            </a:r>
            <a:endParaRPr b="1" dirty="0">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endParaRPr>
          </a:p>
        </p:txBody>
      </p:sp>
      <p:sp>
        <p:nvSpPr>
          <p:cNvPr id="6770" name="Google Shape;6770;p811" descr="Narrow vertical"/>
          <p:cNvSpPr/>
          <p:nvPr/>
        </p:nvSpPr>
        <p:spPr>
          <a:xfrm>
            <a:off x="7162800" y="3835400"/>
            <a:ext cx="1701800" cy="1084263"/>
          </a:xfrm>
          <a:prstGeom prst="rect">
            <a:avLst/>
          </a:prstGeom>
        </p:spPr>
        <p:txBody>
          <a:bodyPr>
            <a:prstTxWarp prst="textPlain">
              <a:avLst/>
            </a:prstTxWarp>
          </a:bodyPr>
          <a:lstStyle/>
          <a:p>
            <a:pPr lvl="0" algn="ctr"/>
            <a:r>
              <a:rPr b="1" dirty="0" err="1">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rPr>
              <a:t>痛苦</a:t>
            </a:r>
            <a:endParaRPr b="1" dirty="0">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endParaRPr>
          </a:p>
        </p:txBody>
      </p:sp>
      <p:sp>
        <p:nvSpPr>
          <p:cNvPr id="6771" name="Google Shape;6771;p811" descr="Narrow vertical"/>
          <p:cNvSpPr/>
          <p:nvPr/>
        </p:nvSpPr>
        <p:spPr>
          <a:xfrm>
            <a:off x="7164388" y="4797425"/>
            <a:ext cx="1701800" cy="1084263"/>
          </a:xfrm>
          <a:prstGeom prst="rect">
            <a:avLst/>
          </a:prstGeom>
        </p:spPr>
        <p:txBody>
          <a:bodyPr>
            <a:prstTxWarp prst="textPlain">
              <a:avLst/>
            </a:prstTxWarp>
          </a:bodyPr>
          <a:lstStyle/>
          <a:p>
            <a:pPr lvl="0" algn="ctr"/>
            <a:r>
              <a:rPr b="1" dirty="0" err="1">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rPr>
              <a:t>劳累</a:t>
            </a:r>
            <a:endParaRPr b="1" dirty="0">
              <a:ln w="12700" cap="flat" cmpd="sng">
                <a:solidFill>
                  <a:srgbClr val="000000"/>
                </a:solidFill>
                <a:prstDash val="solid"/>
                <a:round/>
                <a:headEnd type="none" w="sm" len="sm"/>
                <a:tailEnd type="none" w="sm" len="sm"/>
              </a:ln>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7">
                                            <p:txEl>
                                              <p:pRg st="0" end="0"/>
                                            </p:txEl>
                                          </p:spTgt>
                                        </p:tgtEl>
                                        <p:attrNameLst>
                                          <p:attrName>style.visibility</p:attrName>
                                        </p:attrNameLst>
                                      </p:cBhvr>
                                      <p:to>
                                        <p:strVal val="visible"/>
                                      </p:to>
                                    </p:set>
                                    <p:animEffect transition="in" filter="fade">
                                      <p:cBhvr>
                                        <p:cTn id="7" dur="500"/>
                                        <p:tgtEl>
                                          <p:spTgt spid="67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68"/>
                                        </p:tgtEl>
                                        <p:attrNameLst>
                                          <p:attrName>style.visibility</p:attrName>
                                        </p:attrNameLst>
                                      </p:cBhvr>
                                      <p:to>
                                        <p:strVal val="visible"/>
                                      </p:to>
                                    </p:set>
                                    <p:animEffect transition="in" filter="fade">
                                      <p:cBhvr>
                                        <p:cTn id="12" dur="500"/>
                                        <p:tgtEl>
                                          <p:spTgt spid="67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69"/>
                                        </p:tgtEl>
                                        <p:attrNameLst>
                                          <p:attrName>style.visibility</p:attrName>
                                        </p:attrNameLst>
                                      </p:cBhvr>
                                      <p:to>
                                        <p:strVal val="visible"/>
                                      </p:to>
                                    </p:set>
                                    <p:animEffect transition="in" filter="fade">
                                      <p:cBhvr>
                                        <p:cTn id="17" dur="500"/>
                                        <p:tgtEl>
                                          <p:spTgt spid="67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70"/>
                                        </p:tgtEl>
                                        <p:attrNameLst>
                                          <p:attrName>style.visibility</p:attrName>
                                        </p:attrNameLst>
                                      </p:cBhvr>
                                      <p:to>
                                        <p:strVal val="visible"/>
                                      </p:to>
                                    </p:set>
                                    <p:animEffect transition="in" filter="fade">
                                      <p:cBhvr>
                                        <p:cTn id="22" dur="500"/>
                                        <p:tgtEl>
                                          <p:spTgt spid="67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771"/>
                                        </p:tgtEl>
                                        <p:attrNameLst>
                                          <p:attrName>style.visibility</p:attrName>
                                        </p:attrNameLst>
                                      </p:cBhvr>
                                      <p:to>
                                        <p:strVal val="visible"/>
                                      </p:to>
                                    </p:set>
                                    <p:animEffect transition="in" filter="fade">
                                      <p:cBhvr>
                                        <p:cTn id="27" dur="500"/>
                                        <p:tgtEl>
                                          <p:spTgt spid="6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78"/>
        <p:cNvGrpSpPr/>
        <p:nvPr/>
      </p:nvGrpSpPr>
      <p:grpSpPr>
        <a:xfrm>
          <a:off x="0" y="0"/>
          <a:ext cx="0" cy="0"/>
          <a:chOff x="0" y="0"/>
          <a:chExt cx="0" cy="0"/>
        </a:xfrm>
      </p:grpSpPr>
      <p:pic>
        <p:nvPicPr>
          <p:cNvPr id="4479" name="Google Shape;4479;p623"/>
          <p:cNvPicPr preferRelativeResize="0"/>
          <p:nvPr/>
        </p:nvPicPr>
        <p:blipFill rotWithShape="1">
          <a:blip r:embed="rId3">
            <a:alphaModFix/>
          </a:blip>
          <a:srcRect/>
          <a:stretch/>
        </p:blipFill>
        <p:spPr>
          <a:xfrm>
            <a:off x="0" y="974182"/>
            <a:ext cx="9139520" cy="5132192"/>
          </a:xfrm>
          <a:prstGeom prst="rect">
            <a:avLst/>
          </a:prstGeom>
          <a:noFill/>
          <a:ln>
            <a:noFill/>
          </a:ln>
        </p:spPr>
      </p:pic>
      <p:sp>
        <p:nvSpPr>
          <p:cNvPr id="4480" name="Google Shape;4480;p623"/>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u="none" strike="noStrike" cap="none"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4481" name="Google Shape;4481;p623"/>
          <p:cNvSpPr/>
          <p:nvPr/>
        </p:nvSpPr>
        <p:spPr>
          <a:xfrm>
            <a:off x="142449" y="1605929"/>
            <a:ext cx="6217677" cy="1994288"/>
          </a:xfrm>
          <a:prstGeom prst="wedgeRoundRectCallout">
            <a:avLst>
              <a:gd name="adj1" fmla="val 58607"/>
              <a:gd name="adj2" fmla="val 40341"/>
              <a:gd name="adj3"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Comic Sans MS"/>
              <a:ea typeface="Comic Sans MS"/>
              <a:cs typeface="Comic Sans MS"/>
              <a:sym typeface="Comic Sans MS"/>
            </a:endParaRPr>
          </a:p>
        </p:txBody>
      </p:sp>
      <p:sp>
        <p:nvSpPr>
          <p:cNvPr id="4482" name="Google Shape;4482;p623"/>
          <p:cNvSpPr txBox="1">
            <a:spLocks noGrp="1"/>
          </p:cNvSpPr>
          <p:nvPr>
            <p:ph type="ctrTitle"/>
          </p:nvPr>
        </p:nvSpPr>
        <p:spPr>
          <a:xfrm>
            <a:off x="142450" y="1735330"/>
            <a:ext cx="6217676" cy="1864887"/>
          </a:xfrm>
          <a:prstGeom prst="rect">
            <a:avLst/>
          </a:prstGeom>
          <a:noFill/>
          <a:ln>
            <a:noFill/>
          </a:ln>
        </p:spPr>
        <p:txBody>
          <a:bodyPr spcFirstLastPara="1" wrap="square" lIns="91425" tIns="45700" rIns="91425" bIns="45700" anchor="ctr" anchorCtr="0">
            <a:noAutofit/>
          </a:bodyPr>
          <a:lstStyle/>
          <a:p>
            <a:pPr lvl="0"/>
            <a:r>
              <a:rPr lang="zh-CN" altLang="en-US" dirty="0">
                <a:solidFill>
                  <a:schemeClr val="tx1"/>
                </a:solidFill>
              </a:rPr>
              <a:t>相信人性，不要信神。</a:t>
            </a:r>
            <a:br>
              <a:rPr lang="en-US" altLang="zh-CN" dirty="0">
                <a:solidFill>
                  <a:schemeClr val="tx1"/>
                </a:solidFill>
              </a:rPr>
            </a:br>
            <a:r>
              <a:rPr lang="en-US" altLang="zh-CN" dirty="0">
                <a:solidFill>
                  <a:schemeClr val="tx1"/>
                </a:solidFill>
              </a:rPr>
              <a:t>-- </a:t>
            </a:r>
            <a:r>
              <a:rPr lang="zh-CN" altLang="en-US" dirty="0">
                <a:solidFill>
                  <a:schemeClr val="tx1"/>
                </a:solidFill>
              </a:rPr>
              <a:t>无神论者</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6775"/>
        <p:cNvGrpSpPr/>
        <p:nvPr/>
      </p:nvGrpSpPr>
      <p:grpSpPr>
        <a:xfrm>
          <a:off x="0" y="0"/>
          <a:ext cx="0" cy="0"/>
          <a:chOff x="0" y="0"/>
          <a:chExt cx="0" cy="0"/>
        </a:xfrm>
      </p:grpSpPr>
      <p:pic>
        <p:nvPicPr>
          <p:cNvPr id="6776" name="Google Shape;6776;p812" descr="Gen 3 Fall Results.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777" name="Google Shape;6777;p812"/>
          <p:cNvSpPr txBox="1">
            <a:spLocks noGrp="1"/>
          </p:cNvSpPr>
          <p:nvPr>
            <p:ph type="title" idx="4294967295"/>
          </p:nvPr>
        </p:nvSpPr>
        <p:spPr>
          <a:xfrm>
            <a:off x="183976" y="105544"/>
            <a:ext cx="7772400" cy="803176"/>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b="1" dirty="0" err="1">
                <a:latin typeface="Arial" panose="020B0604020202020204" pitchFamily="34" charset="0"/>
                <a:ea typeface="Arial"/>
                <a:cs typeface="Arial" panose="020B0604020202020204" pitchFamily="34" charset="0"/>
                <a:sym typeface="Arial"/>
              </a:rPr>
              <a:t>罪的结果</a:t>
            </a:r>
            <a:endParaRPr dirty="0"/>
          </a:p>
        </p:txBody>
      </p:sp>
      <p:sp>
        <p:nvSpPr>
          <p:cNvPr id="6778" name="Google Shape;6778;p812"/>
          <p:cNvSpPr txBox="1"/>
          <p:nvPr/>
        </p:nvSpPr>
        <p:spPr>
          <a:xfrm>
            <a:off x="611560" y="1268760"/>
            <a:ext cx="8208912" cy="5112568"/>
          </a:xfrm>
          <a:prstGeom prst="rect">
            <a:avLst/>
          </a:prstGeom>
          <a:noFill/>
          <a:ln>
            <a:noFill/>
          </a:ln>
        </p:spPr>
        <p:txBody>
          <a:bodyPr spcFirstLastPara="1" wrap="square" lIns="91425" tIns="45700" rIns="91425" bIns="45700" anchor="t" anchorCtr="0">
            <a:noAutofit/>
          </a:bodyPr>
          <a:lstStyle/>
          <a:p>
            <a:pPr marL="571500" marR="0" lvl="0" indent="-571500" algn="l" rtl="0">
              <a:spcBef>
                <a:spcPts val="0"/>
              </a:spcBef>
              <a:spcAft>
                <a:spcPts val="0"/>
              </a:spcAft>
              <a:buClr>
                <a:srgbClr val="FFFFCC"/>
              </a:buClr>
              <a:buSzPts val="3600"/>
              <a:buFont typeface="Arial"/>
              <a:buChar char="•"/>
            </a:pPr>
            <a:r>
              <a:rPr lang="en-US" sz="3600" dirty="0">
                <a:solidFill>
                  <a:srgbClr val="FFFFCC"/>
                </a:solidFill>
                <a:latin typeface="Arial Narrow"/>
                <a:ea typeface="Arial Narrow"/>
                <a:cs typeface="Arial Narrow"/>
                <a:sym typeface="Arial Narrow"/>
              </a:rPr>
              <a:t> </a:t>
            </a:r>
            <a:r>
              <a:rPr lang="en-US" sz="3600" dirty="0" err="1">
                <a:solidFill>
                  <a:srgbClr val="FFFFCC"/>
                </a:solidFill>
                <a:latin typeface="Arial Narrow"/>
                <a:ea typeface="Arial Narrow"/>
                <a:cs typeface="Arial Narrow"/>
                <a:sym typeface="Arial Narrow"/>
              </a:rPr>
              <a:t>罪疚感：二人的眼睛就开了，才知道自己是赤身露体的。于是把无花果树的叶子编缝起来，为自己做裙子</a:t>
            </a:r>
            <a:r>
              <a:rPr lang="en-US" sz="3600" dirty="0">
                <a:solidFill>
                  <a:srgbClr val="FFFFCC"/>
                </a:solidFill>
                <a:latin typeface="Arial Narrow"/>
                <a:ea typeface="Arial Narrow"/>
                <a:cs typeface="Arial Narrow"/>
                <a:sym typeface="Arial Narrow"/>
              </a:rPr>
              <a:t>。（创3：7）</a:t>
            </a:r>
            <a:endParaRPr b="1" dirty="0">
              <a:latin typeface="Arial" panose="020B0604020202020204" pitchFamily="34" charset="0"/>
              <a:cs typeface="Arial" panose="020B0604020202020204" pitchFamily="34" charset="0"/>
            </a:endParaRPr>
          </a:p>
          <a:p>
            <a:pPr marL="571500" marR="0" lvl="0" indent="-571500" algn="l" rtl="0">
              <a:spcBef>
                <a:spcPts val="0"/>
              </a:spcBef>
              <a:spcAft>
                <a:spcPts val="0"/>
              </a:spcAft>
              <a:buClr>
                <a:srgbClr val="FFFFCC"/>
              </a:buClr>
              <a:buSzPts val="3600"/>
              <a:buFont typeface="Arial"/>
              <a:buChar char="•"/>
            </a:pPr>
            <a:r>
              <a:rPr lang="en-US" sz="3600" dirty="0">
                <a:solidFill>
                  <a:srgbClr val="FFFFCC"/>
                </a:solidFill>
                <a:latin typeface="Arial Narrow"/>
                <a:ea typeface="Arial Narrow"/>
                <a:cs typeface="Arial Narrow"/>
                <a:sym typeface="Arial Narrow"/>
              </a:rPr>
              <a:t> </a:t>
            </a:r>
            <a:r>
              <a:rPr lang="en-US" sz="3600" dirty="0" err="1">
                <a:solidFill>
                  <a:srgbClr val="FFFFCC"/>
                </a:solidFill>
                <a:latin typeface="Arial Narrow"/>
                <a:ea typeface="Arial Narrow"/>
                <a:cs typeface="Arial Narrow"/>
                <a:sym typeface="Arial Narrow"/>
              </a:rPr>
              <a:t>与神隔绝</a:t>
            </a:r>
            <a:r>
              <a:rPr lang="en-US" sz="3600" dirty="0">
                <a:solidFill>
                  <a:srgbClr val="FFFFCC"/>
                </a:solidFill>
                <a:latin typeface="Arial Narrow"/>
                <a:ea typeface="Arial Narrow"/>
                <a:cs typeface="Arial Narrow"/>
                <a:sym typeface="Arial Narrow"/>
              </a:rPr>
              <a:t>：（</a:t>
            </a:r>
            <a:r>
              <a:rPr lang="en-US" sz="3600" dirty="0" err="1">
                <a:solidFill>
                  <a:srgbClr val="FFFFCC"/>
                </a:solidFill>
                <a:latin typeface="Arial Narrow"/>
                <a:ea typeface="Arial Narrow"/>
                <a:cs typeface="Arial Narrow"/>
                <a:sym typeface="Arial Narrow"/>
              </a:rPr>
              <a:t>他们）就藏在园子的树林中</a:t>
            </a:r>
            <a:r>
              <a:rPr lang="en-US" sz="3600" dirty="0">
                <a:solidFill>
                  <a:srgbClr val="FFFFCC"/>
                </a:solidFill>
                <a:latin typeface="Arial Narrow"/>
                <a:ea typeface="Arial Narrow"/>
                <a:cs typeface="Arial Narrow"/>
                <a:sym typeface="Arial Narrow"/>
              </a:rPr>
              <a:t>。（创3：8）</a:t>
            </a:r>
            <a:endParaRPr b="1" dirty="0">
              <a:latin typeface="Arial" panose="020B0604020202020204" pitchFamily="34" charset="0"/>
              <a:cs typeface="Arial" panose="020B0604020202020204" pitchFamily="34" charset="0"/>
            </a:endParaRPr>
          </a:p>
          <a:p>
            <a:pPr marL="571500" marR="0" lvl="0" indent="-571500" algn="l" rtl="0">
              <a:spcBef>
                <a:spcPts val="0"/>
              </a:spcBef>
              <a:spcAft>
                <a:spcPts val="0"/>
              </a:spcAft>
              <a:buClr>
                <a:srgbClr val="FFFFCC"/>
              </a:buClr>
              <a:buSzPts val="3600"/>
              <a:buFont typeface="Arial"/>
              <a:buChar char="•"/>
            </a:pPr>
            <a:r>
              <a:rPr lang="en-US" sz="3600" dirty="0">
                <a:solidFill>
                  <a:srgbClr val="FFFFCC"/>
                </a:solidFill>
                <a:latin typeface="Arial Narrow"/>
                <a:ea typeface="Arial Narrow"/>
                <a:cs typeface="Arial Narrow"/>
                <a:sym typeface="Arial Narrow"/>
              </a:rPr>
              <a:t> </a:t>
            </a:r>
            <a:r>
              <a:rPr lang="en-US" sz="3600" dirty="0" err="1">
                <a:solidFill>
                  <a:srgbClr val="FFFFCC"/>
                </a:solidFill>
                <a:latin typeface="Arial Narrow"/>
                <a:ea typeface="Arial Narrow"/>
                <a:cs typeface="Arial Narrow"/>
                <a:sym typeface="Arial Narrow"/>
              </a:rPr>
              <a:t>死亡：因为你吃的时候，你必要死</a:t>
            </a:r>
            <a:r>
              <a:rPr lang="en-US" sz="3600" dirty="0">
                <a:solidFill>
                  <a:srgbClr val="FFFFCC"/>
                </a:solidFill>
                <a:latin typeface="Arial Narrow"/>
                <a:ea typeface="Arial Narrow"/>
                <a:cs typeface="Arial Narrow"/>
                <a:sym typeface="Arial Narrow"/>
              </a:rPr>
              <a:t>。（创2：17）</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6782"/>
        <p:cNvGrpSpPr/>
        <p:nvPr/>
      </p:nvGrpSpPr>
      <p:grpSpPr>
        <a:xfrm>
          <a:off x="0" y="0"/>
          <a:ext cx="0" cy="0"/>
          <a:chOff x="0" y="0"/>
          <a:chExt cx="0" cy="0"/>
        </a:xfrm>
      </p:grpSpPr>
      <p:pic>
        <p:nvPicPr>
          <p:cNvPr id="6783" name="Google Shape;6783;p813"/>
          <p:cNvPicPr preferRelativeResize="0"/>
          <p:nvPr/>
        </p:nvPicPr>
        <p:blipFill rotWithShape="1">
          <a:blip r:embed="rId3">
            <a:alphaModFix/>
          </a:blip>
          <a:srcRect/>
          <a:stretch/>
        </p:blipFill>
        <p:spPr>
          <a:xfrm>
            <a:off x="0" y="1655847"/>
            <a:ext cx="9144000" cy="5229537"/>
          </a:xfrm>
          <a:prstGeom prst="rect">
            <a:avLst/>
          </a:prstGeom>
          <a:noFill/>
          <a:ln>
            <a:noFill/>
          </a:ln>
        </p:spPr>
      </p:pic>
      <p:sp>
        <p:nvSpPr>
          <p:cNvPr id="6784" name="Google Shape;6784;p813"/>
          <p:cNvSpPr txBox="1">
            <a:spLocks noGrp="1"/>
          </p:cNvSpPr>
          <p:nvPr>
            <p:ph type="title"/>
          </p:nvPr>
        </p:nvSpPr>
        <p:spPr>
          <a:xfrm>
            <a:off x="198120" y="496746"/>
            <a:ext cx="8747760" cy="1139825"/>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5400" dirty="0" err="1"/>
              <a:t>什么时候死来到这个世界</a:t>
            </a:r>
            <a:r>
              <a:rPr lang="en-US" sz="5400" dirty="0"/>
              <a:t>？</a:t>
            </a:r>
            <a:endParaRPr sz="5400"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89"/>
        <p:cNvGrpSpPr/>
        <p:nvPr/>
      </p:nvGrpSpPr>
      <p:grpSpPr>
        <a:xfrm>
          <a:off x="0" y="0"/>
          <a:ext cx="0" cy="0"/>
          <a:chOff x="0" y="0"/>
          <a:chExt cx="0" cy="0"/>
        </a:xfrm>
      </p:grpSpPr>
      <p:sp>
        <p:nvSpPr>
          <p:cNvPr id="6790" name="Google Shape;6790;p814"/>
          <p:cNvSpPr txBox="1">
            <a:spLocks noGrp="1"/>
          </p:cNvSpPr>
          <p:nvPr>
            <p:ph type="title" idx="4294967295"/>
          </p:nvPr>
        </p:nvSpPr>
        <p:spPr>
          <a:xfrm>
            <a:off x="0" y="-6463"/>
            <a:ext cx="9144000" cy="89672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err="1">
                <a:solidFill>
                  <a:schemeClr val="lt1"/>
                </a:solidFill>
                <a:latin typeface="Arial" panose="020B0604020202020204" pitchFamily="34" charset="0"/>
                <a:ea typeface="Arial"/>
                <a:cs typeface="Arial" panose="020B0604020202020204" pitchFamily="34" charset="0"/>
                <a:sym typeface="Arial"/>
              </a:rPr>
              <a:t>犯罪前存在死亡吗</a:t>
            </a:r>
            <a:r>
              <a:rPr lang="en-US" sz="4800" b="1" dirty="0">
                <a:solidFill>
                  <a:schemeClr val="lt1"/>
                </a:solidFill>
                <a:latin typeface="Arial" panose="020B0604020202020204" pitchFamily="34" charset="0"/>
                <a:ea typeface="Arial"/>
                <a:cs typeface="Arial" panose="020B0604020202020204" pitchFamily="34" charset="0"/>
                <a:sym typeface="Arial"/>
              </a:rPr>
              <a:t>？</a:t>
            </a:r>
            <a:endParaRPr sz="4800" b="1" dirty="0">
              <a:latin typeface="Arial" panose="020B0604020202020204" pitchFamily="34" charset="0"/>
              <a:ea typeface="Arial"/>
              <a:cs typeface="Arial" panose="020B0604020202020204" pitchFamily="34" charset="0"/>
              <a:sym typeface="Arial"/>
            </a:endParaRPr>
          </a:p>
        </p:txBody>
      </p:sp>
      <p:sp>
        <p:nvSpPr>
          <p:cNvPr id="6791" name="Google Shape;6791;p814"/>
          <p:cNvSpPr txBox="1"/>
          <p:nvPr/>
        </p:nvSpPr>
        <p:spPr>
          <a:xfrm>
            <a:off x="766186" y="759814"/>
            <a:ext cx="7672251" cy="77156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dirty="0" err="1">
                <a:solidFill>
                  <a:srgbClr val="FFFFFF"/>
                </a:solidFill>
                <a:latin typeface="Arial" panose="020B0604020202020204" pitchFamily="34" charset="0"/>
                <a:ea typeface="Times New Roman"/>
                <a:cs typeface="Arial" panose="020B0604020202020204" pitchFamily="34" charset="0"/>
                <a:sym typeface="Times New Roman"/>
              </a:rPr>
              <a:t>你有什么感想</a:t>
            </a:r>
            <a:r>
              <a:rPr lang="en-US" sz="4800" b="1" dirty="0">
                <a:solidFill>
                  <a:srgbClr val="FFFFFF"/>
                </a:solidFill>
                <a:latin typeface="Arial" panose="020B0604020202020204" pitchFamily="34" charset="0"/>
                <a:ea typeface="Times New Roman"/>
                <a:cs typeface="Arial" panose="020B0604020202020204" pitchFamily="34" charset="0"/>
                <a:sym typeface="Times New Roman"/>
              </a:rPr>
              <a:t>？</a:t>
            </a:r>
            <a:endParaRPr sz="4800" b="1" dirty="0">
              <a:solidFill>
                <a:srgbClr val="FFFFFF"/>
              </a:solidFill>
              <a:latin typeface="Arial" panose="020B0604020202020204" pitchFamily="34" charset="0"/>
              <a:cs typeface="Arial" panose="020B0604020202020204" pitchFamily="34" charset="0"/>
              <a:sym typeface="Arial"/>
            </a:endParaRPr>
          </a:p>
        </p:txBody>
      </p:sp>
      <p:grpSp>
        <p:nvGrpSpPr>
          <p:cNvPr id="6792" name="Google Shape;6792;p814"/>
          <p:cNvGrpSpPr/>
          <p:nvPr/>
        </p:nvGrpSpPr>
        <p:grpSpPr>
          <a:xfrm>
            <a:off x="0" y="1531376"/>
            <a:ext cx="5111931" cy="4115869"/>
            <a:chOff x="-1" y="1828126"/>
            <a:chExt cx="5111931" cy="4115869"/>
          </a:xfrm>
        </p:grpSpPr>
        <p:pic>
          <p:nvPicPr>
            <p:cNvPr id="6793" name="Google Shape;6793;p814"/>
            <p:cNvPicPr preferRelativeResize="0"/>
            <p:nvPr/>
          </p:nvPicPr>
          <p:blipFill rotWithShape="1">
            <a:blip r:embed="rId3">
              <a:alphaModFix/>
            </a:blip>
            <a:srcRect/>
            <a:stretch/>
          </p:blipFill>
          <p:spPr>
            <a:xfrm>
              <a:off x="-1" y="2110046"/>
              <a:ext cx="5111931" cy="3833949"/>
            </a:xfrm>
            <a:prstGeom prst="rect">
              <a:avLst/>
            </a:prstGeom>
            <a:noFill/>
            <a:ln>
              <a:noFill/>
            </a:ln>
          </p:spPr>
        </p:pic>
        <p:sp>
          <p:nvSpPr>
            <p:cNvPr id="6794" name="Google Shape;6794;p814"/>
            <p:cNvSpPr/>
            <p:nvPr/>
          </p:nvSpPr>
          <p:spPr>
            <a:xfrm>
              <a:off x="60622" y="1828126"/>
              <a:ext cx="3916949" cy="2979417"/>
            </a:xfrm>
            <a:prstGeom prst="wedgeEllipseCallout">
              <a:avLst>
                <a:gd name="adj1" fmla="val -52348"/>
                <a:gd name="adj2" fmla="val -61404"/>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0000" b="1" dirty="0" err="1">
                  <a:solidFill>
                    <a:srgbClr val="000000"/>
                  </a:solidFill>
                  <a:latin typeface="Arial" panose="020B0604020202020204" pitchFamily="34" charset="0"/>
                  <a:cs typeface="Arial" panose="020B0604020202020204" pitchFamily="34" charset="0"/>
                  <a:sym typeface="Arial"/>
                </a:rPr>
                <a:t>很好</a:t>
              </a:r>
              <a:endParaRPr sz="10000" b="1" dirty="0">
                <a:solidFill>
                  <a:srgbClr val="000000"/>
                </a:solidFill>
                <a:latin typeface="Arial" panose="020B0604020202020204" pitchFamily="34" charset="0"/>
                <a:cs typeface="Arial" panose="020B0604020202020204" pitchFamily="34" charset="0"/>
                <a:sym typeface="Arial"/>
              </a:endParaRPr>
            </a:p>
          </p:txBody>
        </p:sp>
      </p:grpSp>
      <p:pic>
        <p:nvPicPr>
          <p:cNvPr id="6795" name="Google Shape;6795;p814"/>
          <p:cNvPicPr preferRelativeResize="0"/>
          <p:nvPr/>
        </p:nvPicPr>
        <p:blipFill rotWithShape="1">
          <a:blip r:embed="rId4">
            <a:alphaModFix/>
          </a:blip>
          <a:srcRect/>
          <a:stretch/>
        </p:blipFill>
        <p:spPr>
          <a:xfrm>
            <a:off x="5429626" y="1824545"/>
            <a:ext cx="3175000" cy="3822700"/>
          </a:xfrm>
          <a:prstGeom prst="rect">
            <a:avLst/>
          </a:prstGeom>
          <a:noFill/>
          <a:ln>
            <a:noFill/>
          </a:ln>
        </p:spPr>
      </p:pic>
      <p:sp>
        <p:nvSpPr>
          <p:cNvPr id="6796" name="Google Shape;6796;p814"/>
          <p:cNvSpPr txBox="1"/>
          <p:nvPr/>
        </p:nvSpPr>
        <p:spPr>
          <a:xfrm>
            <a:off x="0" y="5587894"/>
            <a:ext cx="9144000" cy="1213725"/>
          </a:xfrm>
          <a:prstGeom prst="rect">
            <a:avLst/>
          </a:prstGeom>
          <a:noFill/>
          <a:ln>
            <a:noFill/>
          </a:ln>
        </p:spPr>
        <p:txBody>
          <a:bodyPr spcFirstLastPara="1" wrap="square" lIns="91425" tIns="45700" rIns="91425" bIns="45700" anchor="ctr" anchorCtr="0">
            <a:noAutofit/>
          </a:bodyPr>
          <a:lstStyle/>
          <a:p>
            <a:pPr lvl="0"/>
            <a:r>
              <a:rPr lang="zh-CN" altLang="en-US" sz="3600" b="1" dirty="0">
                <a:solidFill>
                  <a:schemeClr val="bg1"/>
                </a:solidFill>
                <a:latin typeface="Arial" panose="020B0604020202020204" pitchFamily="34" charset="0"/>
                <a:cs typeface="Arial" panose="020B0604020202020204" pitchFamily="34" charset="0"/>
              </a:rPr>
              <a:t>如果那时已经存在死亡，那么创造被称为“非常好”是什么意思？</a:t>
            </a:r>
            <a:endParaRPr lang="zh-CN" alt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6801"/>
        <p:cNvGrpSpPr/>
        <p:nvPr/>
      </p:nvGrpSpPr>
      <p:grpSpPr>
        <a:xfrm>
          <a:off x="0" y="0"/>
          <a:ext cx="0" cy="0"/>
          <a:chOff x="0" y="0"/>
          <a:chExt cx="0" cy="0"/>
        </a:xfrm>
      </p:grpSpPr>
      <p:pic>
        <p:nvPicPr>
          <p:cNvPr id="6802" name="Google Shape;6802;p815" descr="2 Hist of Death Both 00475"/>
          <p:cNvPicPr preferRelativeResize="0"/>
          <p:nvPr/>
        </p:nvPicPr>
        <p:blipFill rotWithShape="1">
          <a:blip r:embed="rId3">
            <a:alphaModFix/>
          </a:blip>
          <a:srcRect/>
          <a:stretch/>
        </p:blipFill>
        <p:spPr>
          <a:xfrm>
            <a:off x="0" y="0"/>
            <a:ext cx="9144000" cy="3962400"/>
          </a:xfrm>
          <a:prstGeom prst="rect">
            <a:avLst/>
          </a:prstGeom>
          <a:noFill/>
          <a:ln>
            <a:noFill/>
          </a:ln>
        </p:spPr>
      </p:pic>
      <p:sp>
        <p:nvSpPr>
          <p:cNvPr id="6803" name="Google Shape;6803;p815"/>
          <p:cNvSpPr txBox="1">
            <a:spLocks noGrp="1"/>
          </p:cNvSpPr>
          <p:nvPr>
            <p:ph type="title" idx="4294967295"/>
          </p:nvPr>
        </p:nvSpPr>
        <p:spPr>
          <a:xfrm>
            <a:off x="11112" y="587144"/>
            <a:ext cx="9132887" cy="542201"/>
          </a:xfrm>
          <a:prstGeom prst="rect">
            <a:avLst/>
          </a:prstGeom>
          <a:solidFill>
            <a:schemeClr val="accen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rgbClr val="FF0000"/>
                </a:solidFill>
                <a:latin typeface="Arial" panose="020B0604020202020204" pitchFamily="34" charset="0"/>
                <a:cs typeface="Arial" panose="020B0604020202020204" pitchFamily="34" charset="0"/>
              </a:rPr>
              <a:t>有关死亡的两种历史观</a:t>
            </a:r>
            <a:endParaRPr sz="3600" b="1" dirty="0">
              <a:latin typeface="Arial" panose="020B0604020202020204" pitchFamily="34" charset="0"/>
              <a:cs typeface="Arial" panose="020B0604020202020204" pitchFamily="34" charset="0"/>
            </a:endParaRPr>
          </a:p>
        </p:txBody>
      </p:sp>
      <p:sp>
        <p:nvSpPr>
          <p:cNvPr id="6804" name="Google Shape;6804;p815"/>
          <p:cNvSpPr/>
          <p:nvPr/>
        </p:nvSpPr>
        <p:spPr>
          <a:xfrm>
            <a:off x="0" y="3810000"/>
            <a:ext cx="9144000" cy="30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pic>
        <p:nvPicPr>
          <p:cNvPr id="6805" name="Google Shape;6805;p815" descr="2 Hist of Death Both 00475"/>
          <p:cNvPicPr preferRelativeResize="0"/>
          <p:nvPr/>
        </p:nvPicPr>
        <p:blipFill rotWithShape="1">
          <a:blip r:embed="rId4">
            <a:alphaModFix/>
          </a:blip>
          <a:srcRect/>
          <a:stretch/>
        </p:blipFill>
        <p:spPr>
          <a:xfrm>
            <a:off x="0" y="3962400"/>
            <a:ext cx="9144000" cy="2895600"/>
          </a:xfrm>
          <a:prstGeom prst="rect">
            <a:avLst/>
          </a:prstGeom>
          <a:noFill/>
          <a:ln>
            <a:noFill/>
          </a:ln>
        </p:spPr>
      </p:pic>
      <p:sp>
        <p:nvSpPr>
          <p:cNvPr id="6806" name="Google Shape;6806;p815"/>
          <p:cNvSpPr txBox="1"/>
          <p:nvPr/>
        </p:nvSpPr>
        <p:spPr>
          <a:xfrm>
            <a:off x="6858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FF0000"/>
                </a:solidFill>
                <a:latin typeface="Arial" panose="020B0604020202020204" pitchFamily="34" charset="0"/>
                <a:cs typeface="Arial" panose="020B0604020202020204" pitchFamily="34" charset="0"/>
                <a:sym typeface="Arial"/>
              </a:rPr>
              <a:t>起初</a:t>
            </a:r>
            <a:endParaRPr sz="2800" b="1" dirty="0">
              <a:solidFill>
                <a:srgbClr val="000000"/>
              </a:solidFill>
              <a:latin typeface="Arial" panose="020B0604020202020204" pitchFamily="34" charset="0"/>
              <a:cs typeface="Arial" panose="020B0604020202020204" pitchFamily="34" charset="0"/>
              <a:sym typeface="Arial"/>
            </a:endParaRPr>
          </a:p>
        </p:txBody>
      </p:sp>
      <p:sp>
        <p:nvSpPr>
          <p:cNvPr id="6807" name="Google Shape;6807;p815"/>
          <p:cNvSpPr txBox="1"/>
          <p:nvPr/>
        </p:nvSpPr>
        <p:spPr>
          <a:xfrm>
            <a:off x="5943600" y="1066800"/>
            <a:ext cx="25146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CC"/>
                </a:solidFill>
                <a:latin typeface="Arial" panose="020B0604020202020204" pitchFamily="34" charset="0"/>
                <a:cs typeface="Arial" panose="020B0604020202020204" pitchFamily="34" charset="0"/>
                <a:sym typeface="Arial"/>
              </a:rPr>
              <a:t>将来</a:t>
            </a:r>
            <a:endParaRPr b="1" dirty="0">
              <a:latin typeface="Arial" panose="020B0604020202020204" pitchFamily="34" charset="0"/>
              <a:cs typeface="Arial" panose="020B0604020202020204" pitchFamily="34" charset="0"/>
            </a:endParaRPr>
          </a:p>
        </p:txBody>
      </p:sp>
      <p:sp>
        <p:nvSpPr>
          <p:cNvPr id="6808" name="Google Shape;6808;p815"/>
          <p:cNvSpPr txBox="1"/>
          <p:nvPr/>
        </p:nvSpPr>
        <p:spPr>
          <a:xfrm>
            <a:off x="2819400" y="1143000"/>
            <a:ext cx="29718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rgbClr val="3366FF"/>
                </a:solidFill>
                <a:latin typeface="Arial" panose="020B0604020202020204" pitchFamily="34" charset="0"/>
                <a:cs typeface="Arial" panose="020B0604020202020204" pitchFamily="34" charset="0"/>
                <a:sym typeface="Arial"/>
              </a:rPr>
              <a:t>死亡是敌人</a:t>
            </a:r>
            <a:endParaRPr b="1" dirty="0">
              <a:latin typeface="Arial" panose="020B0604020202020204" pitchFamily="34" charset="0"/>
              <a:cs typeface="Arial" panose="020B0604020202020204" pitchFamily="34" charset="0"/>
            </a:endParaRPr>
          </a:p>
        </p:txBody>
      </p:sp>
      <p:sp>
        <p:nvSpPr>
          <p:cNvPr id="6809" name="Google Shape;6809;p815"/>
          <p:cNvSpPr txBox="1"/>
          <p:nvPr/>
        </p:nvSpPr>
        <p:spPr>
          <a:xfrm>
            <a:off x="20574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rgbClr val="000000"/>
                </a:solidFill>
                <a:latin typeface="Arial" panose="020B0604020202020204" pitchFamily="34" charset="0"/>
                <a:cs typeface="Arial" panose="020B0604020202020204" pitchFamily="34" charset="0"/>
                <a:sym typeface="Arial"/>
              </a:rPr>
              <a:t>人的罪带来死亡</a:t>
            </a:r>
            <a:endParaRPr b="1" dirty="0">
              <a:latin typeface="Arial" panose="020B0604020202020204" pitchFamily="34" charset="0"/>
              <a:cs typeface="Arial" panose="020B0604020202020204" pitchFamily="34" charset="0"/>
            </a:endParaRPr>
          </a:p>
        </p:txBody>
      </p:sp>
      <p:sp>
        <p:nvSpPr>
          <p:cNvPr id="6810" name="Google Shape;6810;p815"/>
          <p:cNvSpPr txBox="1"/>
          <p:nvPr/>
        </p:nvSpPr>
        <p:spPr>
          <a:xfrm>
            <a:off x="4953000" y="1447800"/>
            <a:ext cx="17526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rgbClr val="000000"/>
                </a:solidFill>
                <a:latin typeface="Arial" panose="020B0604020202020204" pitchFamily="34" charset="0"/>
                <a:cs typeface="Arial" panose="020B0604020202020204" pitchFamily="34" charset="0"/>
                <a:sym typeface="Arial"/>
              </a:rPr>
              <a:t>死亡不会再存在</a:t>
            </a:r>
            <a:endParaRPr b="1" dirty="0">
              <a:latin typeface="Arial" panose="020B0604020202020204" pitchFamily="34" charset="0"/>
              <a:cs typeface="Arial" panose="020B0604020202020204" pitchFamily="34" charset="0"/>
            </a:endParaRPr>
          </a:p>
        </p:txBody>
      </p:sp>
      <p:sp>
        <p:nvSpPr>
          <p:cNvPr id="6811" name="Google Shape;6811;p815"/>
          <p:cNvSpPr txBox="1"/>
          <p:nvPr/>
        </p:nvSpPr>
        <p:spPr>
          <a:xfrm>
            <a:off x="2286000" y="2133600"/>
            <a:ext cx="4191000"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err="1">
                <a:solidFill>
                  <a:srgbClr val="FFFFFF"/>
                </a:solidFill>
                <a:latin typeface="Arial" panose="020B0604020202020204" pitchFamily="34" charset="0"/>
                <a:cs typeface="Arial" panose="020B0604020202020204" pitchFamily="34" charset="0"/>
                <a:sym typeface="Arial"/>
              </a:rPr>
              <a:t>仅仅几千年</a:t>
            </a:r>
            <a:endParaRPr b="1" dirty="0">
              <a:latin typeface="Arial" panose="020B0604020202020204" pitchFamily="34" charset="0"/>
              <a:cs typeface="Arial" panose="020B0604020202020204" pitchFamily="34" charset="0"/>
            </a:endParaRPr>
          </a:p>
        </p:txBody>
      </p:sp>
      <p:sp>
        <p:nvSpPr>
          <p:cNvPr id="6812" name="Google Shape;6812;p815"/>
          <p:cNvSpPr txBox="1"/>
          <p:nvPr/>
        </p:nvSpPr>
        <p:spPr>
          <a:xfrm>
            <a:off x="2819400" y="3352800"/>
            <a:ext cx="2971800" cy="304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rgbClr val="3366FF"/>
                </a:solidFill>
                <a:latin typeface="Arial" panose="020B0604020202020204" pitchFamily="34" charset="0"/>
                <a:cs typeface="Arial" panose="020B0604020202020204" pitchFamily="34" charset="0"/>
                <a:sym typeface="Arial"/>
              </a:rPr>
              <a:t>死亡不过是暂时的</a:t>
            </a:r>
            <a:endParaRPr b="1" dirty="0">
              <a:latin typeface="Arial" panose="020B0604020202020204" pitchFamily="34" charset="0"/>
              <a:cs typeface="Arial" panose="020B0604020202020204" pitchFamily="34" charset="0"/>
            </a:endParaRPr>
          </a:p>
        </p:txBody>
      </p:sp>
      <p:sp>
        <p:nvSpPr>
          <p:cNvPr id="6813" name="Google Shape;6813;p815"/>
          <p:cNvSpPr txBox="1"/>
          <p:nvPr/>
        </p:nvSpPr>
        <p:spPr>
          <a:xfrm>
            <a:off x="12954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rgbClr val="000000"/>
                </a:solidFill>
                <a:latin typeface="Arial" panose="020B0604020202020204" pitchFamily="34" charset="0"/>
                <a:cs typeface="Arial" panose="020B0604020202020204" pitchFamily="34" charset="0"/>
                <a:sym typeface="Arial"/>
              </a:rPr>
              <a:t>没有死亡</a:t>
            </a:r>
            <a:endParaRPr b="1" dirty="0">
              <a:latin typeface="Arial" panose="020B0604020202020204" pitchFamily="34" charset="0"/>
              <a:cs typeface="Arial" panose="020B0604020202020204" pitchFamily="34" charset="0"/>
            </a:endParaRPr>
          </a:p>
        </p:txBody>
      </p:sp>
      <p:sp>
        <p:nvSpPr>
          <p:cNvPr id="6814" name="Google Shape;6814;p815"/>
          <p:cNvSpPr txBox="1"/>
          <p:nvPr/>
        </p:nvSpPr>
        <p:spPr>
          <a:xfrm>
            <a:off x="6858000" y="2438400"/>
            <a:ext cx="10668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rgbClr val="000000"/>
                </a:solidFill>
                <a:latin typeface="Arial" panose="020B0604020202020204" pitchFamily="34" charset="0"/>
                <a:cs typeface="Arial" panose="020B0604020202020204" pitchFamily="34" charset="0"/>
                <a:sym typeface="Arial"/>
              </a:rPr>
              <a:t>没有死亡</a:t>
            </a:r>
            <a:endParaRPr b="1" dirty="0">
              <a:latin typeface="Arial" panose="020B0604020202020204" pitchFamily="34" charset="0"/>
              <a:cs typeface="Arial" panose="020B0604020202020204" pitchFamily="34" charset="0"/>
            </a:endParaRPr>
          </a:p>
        </p:txBody>
      </p:sp>
      <p:sp>
        <p:nvSpPr>
          <p:cNvPr id="6815" name="Google Shape;6815;p815"/>
          <p:cNvSpPr txBox="1"/>
          <p:nvPr/>
        </p:nvSpPr>
        <p:spPr>
          <a:xfrm>
            <a:off x="228600" y="2514600"/>
            <a:ext cx="12192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00"/>
                </a:solidFill>
                <a:latin typeface="Arial" panose="020B0604020202020204" pitchFamily="34" charset="0"/>
                <a:cs typeface="Arial" panose="020B0604020202020204" pitchFamily="34" charset="0"/>
                <a:sym typeface="Arial"/>
              </a:rPr>
              <a:t>神的话语</a:t>
            </a:r>
            <a:endParaRPr b="1" dirty="0">
              <a:latin typeface="Arial" panose="020B0604020202020204" pitchFamily="34" charset="0"/>
              <a:cs typeface="Arial" panose="020B0604020202020204" pitchFamily="34" charset="0"/>
            </a:endParaRPr>
          </a:p>
        </p:txBody>
      </p:sp>
      <p:sp>
        <p:nvSpPr>
          <p:cNvPr id="6816" name="Google Shape;6816;p815"/>
          <p:cNvSpPr txBox="1"/>
          <p:nvPr/>
        </p:nvSpPr>
        <p:spPr>
          <a:xfrm>
            <a:off x="0" y="4648200"/>
            <a:ext cx="16002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err="1">
                <a:solidFill>
                  <a:srgbClr val="000000"/>
                </a:solidFill>
                <a:latin typeface="Arial" panose="020B0604020202020204" pitchFamily="34" charset="0"/>
                <a:cs typeface="Arial" panose="020B0604020202020204" pitchFamily="34" charset="0"/>
                <a:sym typeface="Arial"/>
              </a:rPr>
              <a:t>人的</a:t>
            </a:r>
            <a:endParaRPr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800" b="1" dirty="0" err="1">
                <a:solidFill>
                  <a:srgbClr val="000000"/>
                </a:solidFill>
                <a:latin typeface="Arial" panose="020B0604020202020204" pitchFamily="34" charset="0"/>
                <a:cs typeface="Arial" panose="020B0604020202020204" pitchFamily="34" charset="0"/>
                <a:sym typeface="Arial"/>
              </a:rPr>
              <a:t>想法</a:t>
            </a:r>
            <a:endParaRPr b="1" dirty="0">
              <a:latin typeface="Arial" panose="020B0604020202020204" pitchFamily="34" charset="0"/>
              <a:cs typeface="Arial" panose="020B0604020202020204" pitchFamily="34" charset="0"/>
            </a:endParaRPr>
          </a:p>
        </p:txBody>
      </p:sp>
      <p:sp>
        <p:nvSpPr>
          <p:cNvPr id="6817" name="Google Shape;6817;p815"/>
          <p:cNvSpPr txBox="1"/>
          <p:nvPr/>
        </p:nvSpPr>
        <p:spPr>
          <a:xfrm>
            <a:off x="3581400" y="4724400"/>
            <a:ext cx="1524000" cy="533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err="1">
                <a:solidFill>
                  <a:srgbClr val="000000"/>
                </a:solidFill>
                <a:latin typeface="Arial" panose="020B0604020202020204" pitchFamily="34" charset="0"/>
                <a:cs typeface="Arial" panose="020B0604020202020204" pitchFamily="34" charset="0"/>
                <a:sym typeface="Arial"/>
              </a:rPr>
              <a:t>上亿年</a:t>
            </a:r>
            <a:endParaRPr b="1" dirty="0">
              <a:latin typeface="Arial" panose="020B0604020202020204" pitchFamily="34" charset="0"/>
              <a:cs typeface="Arial" panose="020B0604020202020204" pitchFamily="34" charset="0"/>
            </a:endParaRPr>
          </a:p>
        </p:txBody>
      </p:sp>
      <p:sp>
        <p:nvSpPr>
          <p:cNvPr id="6818" name="Google Shape;6818;p815"/>
          <p:cNvSpPr txBox="1"/>
          <p:nvPr/>
        </p:nvSpPr>
        <p:spPr>
          <a:xfrm>
            <a:off x="1295400" y="5562600"/>
            <a:ext cx="1600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1600" b="1" dirty="0" err="1">
                <a:solidFill>
                  <a:srgbClr val="000000"/>
                </a:solidFill>
                <a:latin typeface="Arial" panose="020B0604020202020204" pitchFamily="34" charset="0"/>
                <a:cs typeface="Arial" panose="020B0604020202020204" pitchFamily="34" charset="0"/>
                <a:sym typeface="Arial"/>
              </a:rPr>
              <a:t>生死总是密不可分的</a:t>
            </a:r>
            <a:endParaRPr b="1" dirty="0">
              <a:latin typeface="Arial" panose="020B0604020202020204" pitchFamily="34" charset="0"/>
              <a:cs typeface="Arial" panose="020B0604020202020204" pitchFamily="34" charset="0"/>
            </a:endParaRPr>
          </a:p>
        </p:txBody>
      </p:sp>
      <p:sp>
        <p:nvSpPr>
          <p:cNvPr id="6819" name="Google Shape;6819;p815"/>
          <p:cNvSpPr txBox="1"/>
          <p:nvPr/>
        </p:nvSpPr>
        <p:spPr>
          <a:xfrm>
            <a:off x="5791200" y="5562600"/>
            <a:ext cx="25908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US" sz="1600" b="1" dirty="0" err="1">
                <a:solidFill>
                  <a:srgbClr val="000000"/>
                </a:solidFill>
                <a:latin typeface="Arial" panose="020B0604020202020204" pitchFamily="34" charset="0"/>
                <a:cs typeface="Arial" panose="020B0604020202020204" pitchFamily="34" charset="0"/>
                <a:sym typeface="Arial"/>
              </a:rPr>
              <a:t>只要有生命，必然有死亡</a:t>
            </a:r>
            <a:endParaRPr b="1" dirty="0">
              <a:latin typeface="Arial" panose="020B0604020202020204" pitchFamily="34" charset="0"/>
              <a:cs typeface="Arial" panose="020B0604020202020204" pitchFamily="34" charset="0"/>
            </a:endParaRPr>
          </a:p>
        </p:txBody>
      </p:sp>
      <p:sp>
        <p:nvSpPr>
          <p:cNvPr id="6820" name="Google Shape;6820;p815"/>
          <p:cNvSpPr txBox="1"/>
          <p:nvPr/>
        </p:nvSpPr>
        <p:spPr>
          <a:xfrm>
            <a:off x="2971800" y="5562600"/>
            <a:ext cx="2819400" cy="609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rgbClr val="3366FF"/>
                </a:solidFill>
                <a:latin typeface="Arial" panose="020B0604020202020204" pitchFamily="34" charset="0"/>
                <a:cs typeface="Arial" panose="020B0604020202020204" pitchFamily="34" charset="0"/>
                <a:sym typeface="Arial"/>
              </a:rPr>
              <a:t>死亡是永恒存在的</a:t>
            </a:r>
            <a:endParaRPr b="1" dirty="0">
              <a:latin typeface="Arial" panose="020B0604020202020204" pitchFamily="34" charset="0"/>
              <a:cs typeface="Arial" panose="020B0604020202020204" pitchFamily="34" charset="0"/>
            </a:endParaRPr>
          </a:p>
        </p:txBody>
      </p:sp>
      <p:sp>
        <p:nvSpPr>
          <p:cNvPr id="6821" name="Google Shape;6821;p815"/>
          <p:cNvSpPr txBox="1"/>
          <p:nvPr/>
        </p:nvSpPr>
        <p:spPr>
          <a:xfrm>
            <a:off x="-1758950" y="4953000"/>
            <a:ext cx="1752600" cy="1447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000000"/>
                </a:solidFill>
                <a:latin typeface="Arial" panose="020B0604020202020204" pitchFamily="34" charset="0"/>
                <a:cs typeface="Arial" panose="020B0604020202020204" pitchFamily="34" charset="0"/>
                <a:sym typeface="Arial"/>
              </a:rPr>
              <a:t>Move the black box over to translate underneath</a:t>
            </a:r>
            <a:endParaRPr b="1" dirty="0">
              <a:latin typeface="Arial" panose="020B0604020202020204" pitchFamily="34" charset="0"/>
              <a:cs typeface="Arial" panose="020B0604020202020204" pitchFamily="34" charset="0"/>
            </a:endParaRPr>
          </a:p>
        </p:txBody>
      </p:sp>
      <p:sp>
        <p:nvSpPr>
          <p:cNvPr id="6822" name="Google Shape;6822;p815"/>
          <p:cNvSpPr/>
          <p:nvPr/>
        </p:nvSpPr>
        <p:spPr>
          <a:xfrm>
            <a:off x="0" y="3752850"/>
            <a:ext cx="9144000" cy="327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6823" name="Google Shape;6823;p815"/>
          <p:cNvSpPr txBox="1"/>
          <p:nvPr/>
        </p:nvSpPr>
        <p:spPr>
          <a:xfrm>
            <a:off x="0" y="0"/>
            <a:ext cx="9144000" cy="60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err="1">
                <a:solidFill>
                  <a:srgbClr val="FFFFFF"/>
                </a:solidFill>
                <a:latin typeface="Arial" panose="020B0604020202020204" pitchFamily="34" charset="0"/>
                <a:cs typeface="Arial" panose="020B0604020202020204" pitchFamily="34" charset="0"/>
                <a:sym typeface="Arial"/>
              </a:rPr>
              <a:t>死亡存在了多久</a:t>
            </a:r>
            <a:r>
              <a:rPr lang="en-US" sz="2800" b="1" dirty="0">
                <a:solidFill>
                  <a:srgbClr val="FFFFFF"/>
                </a:solidFill>
                <a:latin typeface="Arial" panose="020B0604020202020204" pitchFamily="34" charset="0"/>
                <a:cs typeface="Arial" panose="020B0604020202020204" pitchFamily="34" charset="0"/>
                <a:sym typeface="Arial"/>
              </a:rPr>
              <a:t>(</a:t>
            </a:r>
            <a:r>
              <a:rPr lang="en-US" sz="2800" b="1" dirty="0" err="1">
                <a:solidFill>
                  <a:srgbClr val="FFFFFF"/>
                </a:solidFill>
                <a:latin typeface="Arial" panose="020B0604020202020204" pitchFamily="34" charset="0"/>
                <a:cs typeface="Arial" panose="020B0604020202020204" pitchFamily="34" charset="0"/>
                <a:sym typeface="Arial"/>
              </a:rPr>
              <a:t>罗马书</a:t>
            </a:r>
            <a:r>
              <a:rPr lang="en-US" sz="2800" b="1" dirty="0">
                <a:solidFill>
                  <a:srgbClr val="FFFFFF"/>
                </a:solidFill>
                <a:latin typeface="Arial" panose="020B0604020202020204" pitchFamily="34" charset="0"/>
                <a:cs typeface="Arial" panose="020B0604020202020204" pitchFamily="34" charset="0"/>
                <a:sym typeface="Arial"/>
              </a:rPr>
              <a:t> 5:12)?</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22"/>
                                        </p:tgtEl>
                                      </p:cBhvr>
                                    </p:animEffect>
                                    <p:set>
                                      <p:cBhvr>
                                        <p:cTn id="7" dur="1" fill="hold">
                                          <p:stCondLst>
                                            <p:cond delay="500"/>
                                          </p:stCondLst>
                                        </p:cTn>
                                        <p:tgtEl>
                                          <p:spTgt spid="68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6828"/>
        <p:cNvGrpSpPr/>
        <p:nvPr/>
      </p:nvGrpSpPr>
      <p:grpSpPr>
        <a:xfrm>
          <a:off x="0" y="0"/>
          <a:ext cx="0" cy="0"/>
          <a:chOff x="0" y="0"/>
          <a:chExt cx="0" cy="0"/>
        </a:xfrm>
      </p:grpSpPr>
      <p:sp>
        <p:nvSpPr>
          <p:cNvPr id="6829" name="Google Shape;6829;p816"/>
          <p:cNvSpPr txBox="1">
            <a:spLocks noGrp="1"/>
          </p:cNvSpPr>
          <p:nvPr>
            <p:ph type="title" idx="4294967295"/>
          </p:nvPr>
        </p:nvSpPr>
        <p:spPr>
          <a:xfrm>
            <a:off x="1008063" y="2238375"/>
            <a:ext cx="7108825"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Fossils on Garden of Eden</a:t>
            </a:r>
            <a:endParaRPr b="1" dirty="0">
              <a:latin typeface="Arial" panose="020B0604020202020204" pitchFamily="34" charset="0"/>
              <a:cs typeface="Arial" panose="020B0604020202020204" pitchFamily="34" charset="0"/>
            </a:endParaRPr>
          </a:p>
        </p:txBody>
      </p:sp>
      <p:pic>
        <p:nvPicPr>
          <p:cNvPr id="6830" name="Google Shape;6830;p816" descr="A+E on Bones 00740"/>
          <p:cNvPicPr preferRelativeResize="0"/>
          <p:nvPr/>
        </p:nvPicPr>
        <p:blipFill rotWithShape="1">
          <a:blip r:embed="rId3">
            <a:alphaModFix/>
          </a:blip>
          <a:srcRect/>
          <a:stretch/>
        </p:blipFill>
        <p:spPr>
          <a:xfrm>
            <a:off x="755650" y="2001838"/>
            <a:ext cx="5432425" cy="4856162"/>
          </a:xfrm>
          <a:prstGeom prst="rect">
            <a:avLst/>
          </a:prstGeom>
          <a:noFill/>
          <a:ln>
            <a:noFill/>
          </a:ln>
        </p:spPr>
      </p:pic>
      <p:sp>
        <p:nvSpPr>
          <p:cNvPr id="6831" name="Google Shape;6831;p816"/>
          <p:cNvSpPr/>
          <p:nvPr/>
        </p:nvSpPr>
        <p:spPr>
          <a:xfrm>
            <a:off x="5435600" y="2708275"/>
            <a:ext cx="3124200" cy="2819400"/>
          </a:xfrm>
          <a:prstGeom prst="rect">
            <a:avLst/>
          </a:prstGeom>
        </p:spPr>
        <p:txBody>
          <a:bodyPr>
            <a:prstTxWarp prst="textPlain">
              <a:avLst/>
            </a:prstTxWarp>
          </a:bodyPr>
          <a:lstStyle/>
          <a:p>
            <a:pPr lvl="0" algn="ctr"/>
            <a:r>
              <a:rPr b="1" dirty="0" err="1">
                <a:ln>
                  <a:noFill/>
                </a:ln>
                <a:gradFill>
                  <a:gsLst>
                    <a:gs pos="0">
                      <a:srgbClr val="FFE701"/>
                    </a:gs>
                    <a:gs pos="100000">
                      <a:srgbClr val="FE3E02"/>
                    </a:gs>
                  </a:gsLst>
                  <a:lin ang="5400000" scaled="0"/>
                </a:gradFill>
                <a:latin typeface="Impact"/>
                <a:cs typeface="Arial" panose="020B0604020202020204" pitchFamily="34" charset="0"/>
              </a:rPr>
              <a:t>诺亚的洪水</a:t>
            </a:r>
            <a:endParaRPr b="1" dirty="0">
              <a:ln>
                <a:noFill/>
              </a:ln>
              <a:gradFill>
                <a:gsLst>
                  <a:gs pos="0">
                    <a:srgbClr val="FFE701"/>
                  </a:gs>
                  <a:gs pos="100000">
                    <a:srgbClr val="FE3E02"/>
                  </a:gs>
                </a:gsLst>
                <a:lin ang="5400000" scaled="0"/>
              </a:gradFill>
              <a:latin typeface="Impact"/>
              <a:cs typeface="Arial" panose="020B0604020202020204" pitchFamily="34" charset="0"/>
            </a:endParaRPr>
          </a:p>
        </p:txBody>
      </p:sp>
      <p:sp>
        <p:nvSpPr>
          <p:cNvPr id="6832" name="Google Shape;6832;p816"/>
          <p:cNvSpPr txBox="1"/>
          <p:nvPr/>
        </p:nvSpPr>
        <p:spPr>
          <a:xfrm>
            <a:off x="6238875" y="2192338"/>
            <a:ext cx="13716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err="1">
                <a:solidFill>
                  <a:srgbClr val="FFFFFF"/>
                </a:solidFill>
                <a:latin typeface="Arial" panose="020B0604020202020204" pitchFamily="34" charset="0"/>
                <a:cs typeface="Arial" panose="020B0604020202020204" pitchFamily="34" charset="0"/>
                <a:sym typeface="Arial"/>
              </a:rPr>
              <a:t>化石记载</a:t>
            </a:r>
            <a:endParaRPr b="1" dirty="0">
              <a:latin typeface="Arial" panose="020B0604020202020204" pitchFamily="34" charset="0"/>
              <a:cs typeface="Arial" panose="020B0604020202020204" pitchFamily="34" charset="0"/>
            </a:endParaRPr>
          </a:p>
        </p:txBody>
      </p:sp>
      <p:pic>
        <p:nvPicPr>
          <p:cNvPr id="6833" name="Google Shape;6833;p816" descr="A+E on Bones 00740"/>
          <p:cNvPicPr preferRelativeResize="0"/>
          <p:nvPr/>
        </p:nvPicPr>
        <p:blipFill rotWithShape="1">
          <a:blip r:embed="rId4">
            <a:alphaModFix/>
          </a:blip>
          <a:srcRect/>
          <a:stretch/>
        </p:blipFill>
        <p:spPr>
          <a:xfrm>
            <a:off x="762000" y="0"/>
            <a:ext cx="5432425" cy="1997075"/>
          </a:xfrm>
          <a:prstGeom prst="rect">
            <a:avLst/>
          </a:prstGeom>
          <a:noFill/>
          <a:ln>
            <a:noFill/>
          </a:ln>
        </p:spPr>
      </p:pic>
      <p:sp>
        <p:nvSpPr>
          <p:cNvPr id="6834" name="Google Shape;6834;p816"/>
          <p:cNvSpPr txBox="1"/>
          <p:nvPr/>
        </p:nvSpPr>
        <p:spPr>
          <a:xfrm>
            <a:off x="2133600" y="381000"/>
            <a:ext cx="83820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err="1">
                <a:solidFill>
                  <a:srgbClr val="000000"/>
                </a:solidFill>
                <a:latin typeface="Arial" panose="020B0604020202020204" pitchFamily="34" charset="0"/>
                <a:cs typeface="Arial" panose="020B0604020202020204" pitchFamily="34" charset="0"/>
                <a:sym typeface="Arial"/>
              </a:rPr>
              <a:t>伊甸园</a:t>
            </a:r>
            <a:endParaRPr b="1" dirty="0">
              <a:latin typeface="Arial" panose="020B0604020202020204" pitchFamily="34" charset="0"/>
              <a:cs typeface="Arial" panose="020B0604020202020204" pitchFamily="34" charset="0"/>
            </a:endParaRPr>
          </a:p>
        </p:txBody>
      </p:sp>
      <p:sp>
        <p:nvSpPr>
          <p:cNvPr id="6835" name="Google Shape;6835;p816"/>
          <p:cNvSpPr/>
          <p:nvPr/>
        </p:nvSpPr>
        <p:spPr>
          <a:xfrm>
            <a:off x="2751980" y="1988840"/>
            <a:ext cx="1229470" cy="614335"/>
          </a:xfrm>
          <a:prstGeom prst="rect">
            <a:avLst/>
          </a:prstGeom>
        </p:spPr>
        <p:txBody>
          <a:bodyPr>
            <a:prstTxWarp prst="textPlain">
              <a:avLst/>
            </a:prstTxWarp>
          </a:bodyPr>
          <a:lstStyle/>
          <a:p>
            <a:pPr lvl="0" algn="ctr"/>
            <a:r>
              <a:rPr b="1" dirty="0" err="1">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rPr>
              <a:t>痛苦</a:t>
            </a:r>
            <a:endParaRPr b="1" dirty="0">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endParaRPr>
          </a:p>
        </p:txBody>
      </p:sp>
      <p:sp>
        <p:nvSpPr>
          <p:cNvPr id="6836" name="Google Shape;6836;p816"/>
          <p:cNvSpPr/>
          <p:nvPr/>
        </p:nvSpPr>
        <p:spPr>
          <a:xfrm>
            <a:off x="2751980" y="2672916"/>
            <a:ext cx="1229470" cy="614335"/>
          </a:xfrm>
          <a:prstGeom prst="rect">
            <a:avLst/>
          </a:prstGeom>
        </p:spPr>
        <p:txBody>
          <a:bodyPr>
            <a:prstTxWarp prst="textPlain">
              <a:avLst/>
            </a:prstTxWarp>
          </a:bodyPr>
          <a:lstStyle/>
          <a:p>
            <a:pPr lvl="0" algn="ctr"/>
            <a:r>
              <a:rPr b="1" dirty="0" err="1">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rPr>
              <a:t>死亡</a:t>
            </a:r>
            <a:endParaRPr b="1" dirty="0">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endParaRPr>
          </a:p>
        </p:txBody>
      </p:sp>
      <p:sp>
        <p:nvSpPr>
          <p:cNvPr id="6837" name="Google Shape;6837;p816"/>
          <p:cNvSpPr/>
          <p:nvPr/>
        </p:nvSpPr>
        <p:spPr>
          <a:xfrm>
            <a:off x="2751980" y="3356992"/>
            <a:ext cx="1229470" cy="614335"/>
          </a:xfrm>
          <a:prstGeom prst="rect">
            <a:avLst/>
          </a:prstGeom>
        </p:spPr>
        <p:txBody>
          <a:bodyPr>
            <a:prstTxWarp prst="textPlain">
              <a:avLst/>
            </a:prstTxWarp>
          </a:bodyPr>
          <a:lstStyle/>
          <a:p>
            <a:pPr lvl="0" algn="ctr"/>
            <a:r>
              <a:rPr b="1" dirty="0" err="1">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rPr>
              <a:t>杀戮</a:t>
            </a:r>
            <a:endParaRPr b="1" dirty="0">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endParaRPr>
          </a:p>
        </p:txBody>
      </p:sp>
      <p:sp>
        <p:nvSpPr>
          <p:cNvPr id="6838" name="Google Shape;6838;p816"/>
          <p:cNvSpPr/>
          <p:nvPr/>
        </p:nvSpPr>
        <p:spPr>
          <a:xfrm>
            <a:off x="2747218" y="4041068"/>
            <a:ext cx="1229470" cy="614335"/>
          </a:xfrm>
          <a:prstGeom prst="rect">
            <a:avLst/>
          </a:prstGeom>
        </p:spPr>
        <p:txBody>
          <a:bodyPr>
            <a:prstTxWarp prst="textPlain">
              <a:avLst/>
            </a:prstTxWarp>
          </a:bodyPr>
          <a:lstStyle/>
          <a:p>
            <a:pPr lvl="0" algn="ctr"/>
            <a:r>
              <a:rPr b="1" dirty="0" err="1">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rPr>
              <a:t>疫病</a:t>
            </a:r>
            <a:endParaRPr b="1" dirty="0">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endParaRPr>
          </a:p>
        </p:txBody>
      </p:sp>
      <p:sp>
        <p:nvSpPr>
          <p:cNvPr id="6839" name="Google Shape;6839;p816"/>
          <p:cNvSpPr/>
          <p:nvPr/>
        </p:nvSpPr>
        <p:spPr>
          <a:xfrm>
            <a:off x="2751980" y="4725144"/>
            <a:ext cx="1229470" cy="614335"/>
          </a:xfrm>
          <a:prstGeom prst="rect">
            <a:avLst/>
          </a:prstGeom>
        </p:spPr>
        <p:txBody>
          <a:bodyPr>
            <a:prstTxWarp prst="textPlain">
              <a:avLst/>
            </a:prstTxWarp>
          </a:bodyPr>
          <a:lstStyle/>
          <a:p>
            <a:pPr lvl="0" algn="ctr"/>
            <a:r>
              <a:rPr b="1" dirty="0" err="1">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rPr>
              <a:t>挣扎</a:t>
            </a:r>
            <a:endParaRPr b="1" dirty="0">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endParaRPr>
          </a:p>
        </p:txBody>
      </p:sp>
      <p:sp>
        <p:nvSpPr>
          <p:cNvPr id="6840" name="Google Shape;6840;p816"/>
          <p:cNvSpPr/>
          <p:nvPr/>
        </p:nvSpPr>
        <p:spPr>
          <a:xfrm>
            <a:off x="2751980" y="5409220"/>
            <a:ext cx="1229470" cy="614335"/>
          </a:xfrm>
          <a:prstGeom prst="rect">
            <a:avLst/>
          </a:prstGeom>
        </p:spPr>
        <p:txBody>
          <a:bodyPr>
            <a:prstTxWarp prst="textPlain">
              <a:avLst/>
            </a:prstTxWarp>
          </a:bodyPr>
          <a:lstStyle/>
          <a:p>
            <a:pPr lvl="0" algn="ctr"/>
            <a:r>
              <a:rPr b="1" dirty="0" err="1">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rPr>
              <a:t>受苦</a:t>
            </a:r>
            <a:endParaRPr b="1" dirty="0">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endParaRPr>
          </a:p>
        </p:txBody>
      </p:sp>
      <p:sp>
        <p:nvSpPr>
          <p:cNvPr id="6841" name="Google Shape;6841;p816"/>
          <p:cNvSpPr/>
          <p:nvPr/>
        </p:nvSpPr>
        <p:spPr>
          <a:xfrm>
            <a:off x="2843808" y="6093296"/>
            <a:ext cx="1137642" cy="648072"/>
          </a:xfrm>
          <a:prstGeom prst="rect">
            <a:avLst/>
          </a:prstGeom>
        </p:spPr>
        <p:txBody>
          <a:bodyPr>
            <a:prstTxWarp prst="textPlain">
              <a:avLst/>
            </a:prstTxWarp>
          </a:bodyPr>
          <a:lstStyle/>
          <a:p>
            <a:pPr lvl="0" algn="ctr"/>
            <a:r>
              <a:rPr b="1" dirty="0" err="1">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rPr>
              <a:t>灭绝</a:t>
            </a:r>
            <a:endParaRPr b="1" dirty="0">
              <a:ln w="25400" cap="flat" cmpd="sng">
                <a:solidFill>
                  <a:srgbClr val="FF0000"/>
                </a:solidFill>
                <a:prstDash val="solid"/>
                <a:round/>
                <a:headEnd type="none" w="sm" len="sm"/>
                <a:tailEnd type="none" w="sm" len="sm"/>
              </a:ln>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30"/>
                                        </p:tgtEl>
                                        <p:attrNameLst>
                                          <p:attrName>style.visibility</p:attrName>
                                        </p:attrNameLst>
                                      </p:cBhvr>
                                      <p:to>
                                        <p:strVal val="visible"/>
                                      </p:to>
                                    </p:set>
                                    <p:animEffect transition="in" filter="fade">
                                      <p:cBhvr>
                                        <p:cTn id="7" dur="500"/>
                                        <p:tgtEl>
                                          <p:spTgt spid="6830"/>
                                        </p:tgtEl>
                                      </p:cBhvr>
                                    </p:animEffect>
                                  </p:childTnLst>
                                </p:cTn>
                              </p:par>
                              <p:par>
                                <p:cTn id="8" presetID="10" presetClass="entr" presetSubtype="0" fill="hold" nodeType="withEffect">
                                  <p:stCondLst>
                                    <p:cond delay="0"/>
                                  </p:stCondLst>
                                  <p:childTnLst>
                                    <p:set>
                                      <p:cBhvr>
                                        <p:cTn id="9" dur="1" fill="hold">
                                          <p:stCondLst>
                                            <p:cond delay="0"/>
                                          </p:stCondLst>
                                        </p:cTn>
                                        <p:tgtEl>
                                          <p:spTgt spid="6832"/>
                                        </p:tgtEl>
                                        <p:attrNameLst>
                                          <p:attrName>style.visibility</p:attrName>
                                        </p:attrNameLst>
                                      </p:cBhvr>
                                      <p:to>
                                        <p:strVal val="visible"/>
                                      </p:to>
                                    </p:set>
                                    <p:animEffect transition="in" filter="fade">
                                      <p:cBhvr>
                                        <p:cTn id="10" dur="500"/>
                                        <p:tgtEl>
                                          <p:spTgt spid="6832"/>
                                        </p:tgtEl>
                                      </p:cBhvr>
                                    </p:animEffect>
                                  </p:childTnLst>
                                </p:cTn>
                              </p:par>
                              <p:par>
                                <p:cTn id="11" presetID="10" presetClass="entr" presetSubtype="0" fill="hold" nodeType="withEffect">
                                  <p:stCondLst>
                                    <p:cond delay="0"/>
                                  </p:stCondLst>
                                  <p:childTnLst>
                                    <p:set>
                                      <p:cBhvr>
                                        <p:cTn id="12" dur="1" fill="hold">
                                          <p:stCondLst>
                                            <p:cond delay="0"/>
                                          </p:stCondLst>
                                        </p:cTn>
                                        <p:tgtEl>
                                          <p:spTgt spid="6831"/>
                                        </p:tgtEl>
                                        <p:attrNameLst>
                                          <p:attrName>style.visibility</p:attrName>
                                        </p:attrNameLst>
                                      </p:cBhvr>
                                      <p:to>
                                        <p:strVal val="visible"/>
                                      </p:to>
                                    </p:set>
                                    <p:animEffect transition="in" filter="fade">
                                      <p:cBhvr>
                                        <p:cTn id="13" dur="500"/>
                                        <p:tgtEl>
                                          <p:spTgt spid="6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6846"/>
        <p:cNvGrpSpPr/>
        <p:nvPr/>
      </p:nvGrpSpPr>
      <p:grpSpPr>
        <a:xfrm>
          <a:off x="0" y="0"/>
          <a:ext cx="0" cy="0"/>
          <a:chOff x="0" y="0"/>
          <a:chExt cx="0" cy="0"/>
        </a:xfrm>
      </p:grpSpPr>
      <p:pic>
        <p:nvPicPr>
          <p:cNvPr id="6847" name="Google Shape;6847;p817" descr="sharing fruit"/>
          <p:cNvPicPr preferRelativeResize="0"/>
          <p:nvPr/>
        </p:nvPicPr>
        <p:blipFill rotWithShape="1">
          <a:blip r:embed="rId3">
            <a:alphaModFix/>
          </a:blip>
          <a:srcRect/>
          <a:stretch/>
        </p:blipFill>
        <p:spPr>
          <a:xfrm>
            <a:off x="1547813" y="0"/>
            <a:ext cx="8077200" cy="6731000"/>
          </a:xfrm>
          <a:prstGeom prst="rect">
            <a:avLst/>
          </a:prstGeom>
          <a:noFill/>
          <a:ln>
            <a:noFill/>
          </a:ln>
        </p:spPr>
      </p:pic>
      <p:sp>
        <p:nvSpPr>
          <p:cNvPr id="6848" name="Google Shape;6848;p817"/>
          <p:cNvSpPr txBox="1"/>
          <p:nvPr/>
        </p:nvSpPr>
        <p:spPr>
          <a:xfrm>
            <a:off x="179512" y="404664"/>
            <a:ext cx="3168352" cy="604867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000" dirty="0">
                <a:solidFill>
                  <a:srgbClr val="FFFFCC"/>
                </a:solidFill>
                <a:latin typeface="Arial Narrow"/>
                <a:ea typeface="Arial Narrow"/>
                <a:cs typeface="Arial Narrow"/>
                <a:sym typeface="Arial Narrow"/>
              </a:rPr>
              <a:t>, just as through one man sin entered into the world, and death through sin, and so death spread to all men, because all sinned </a:t>
            </a:r>
            <a:r>
              <a:rPr lang="en-US" sz="3200" dirty="0">
                <a:solidFill>
                  <a:srgbClr val="FFFFCC"/>
                </a:solidFill>
                <a:latin typeface="Arial Narrow"/>
                <a:ea typeface="Arial Narrow"/>
                <a:cs typeface="Arial Narrow"/>
                <a:sym typeface="Arial Narrow"/>
              </a:rPr>
              <a:t>(NAU)</a:t>
            </a:r>
            <a:endParaRPr sz="4000" dirty="0">
              <a:solidFill>
                <a:srgbClr val="FFFFCC"/>
              </a:solidFill>
              <a:latin typeface="Arial Narrow"/>
              <a:ea typeface="Arial Narrow"/>
              <a:cs typeface="Arial Narrow"/>
              <a:sym typeface="Arial Narrow"/>
            </a:endParaRPr>
          </a:p>
        </p:txBody>
      </p:sp>
      <p:sp>
        <p:nvSpPr>
          <p:cNvPr id="6849" name="Google Shape;6849;p817"/>
          <p:cNvSpPr txBox="1">
            <a:spLocks noGrp="1"/>
          </p:cNvSpPr>
          <p:nvPr>
            <p:ph type="title" idx="4294967295"/>
          </p:nvPr>
        </p:nvSpPr>
        <p:spPr>
          <a:xfrm>
            <a:off x="4139952" y="188640"/>
            <a:ext cx="4845224" cy="7920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dirty="0">
                <a:solidFill>
                  <a:srgbClr val="FFFFCC"/>
                </a:solidFill>
                <a:latin typeface="Arial Narrow"/>
                <a:ea typeface="Arial Narrow"/>
                <a:cs typeface="Arial Narrow"/>
                <a:sym typeface="Arial Narrow"/>
              </a:rPr>
              <a:t>Romans 5:12</a:t>
            </a:r>
            <a:r>
              <a:rPr lang="en-US" sz="3600" dirty="0">
                <a:solidFill>
                  <a:srgbClr val="FFFFCC"/>
                </a:solidFill>
                <a:latin typeface="Arial Narrow"/>
                <a:ea typeface="Arial Narrow"/>
                <a:cs typeface="Arial Narrow"/>
                <a:sym typeface="Arial Narrow"/>
              </a:rPr>
              <a:t> (NAU)</a:t>
            </a:r>
            <a:endParaRPr b="1" dirty="0">
              <a:latin typeface="Arial" panose="020B0604020202020204" pitchFamily="34" charset="0"/>
              <a:cs typeface="Arial" panose="020B0604020202020204" pitchFamily="34" charset="0"/>
            </a:endParaRPr>
          </a:p>
        </p:txBody>
      </p:sp>
      <p:sp>
        <p:nvSpPr>
          <p:cNvPr id="6850" name="Google Shape;6850;p817"/>
          <p:cNvSpPr txBox="1"/>
          <p:nvPr/>
        </p:nvSpPr>
        <p:spPr>
          <a:xfrm>
            <a:off x="252413" y="333375"/>
            <a:ext cx="3024187" cy="62642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60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正好像罪借着一个人入了世界，死又是从罪来的，所以死就临到全人类，因为人人都犯了罪</a:t>
            </a:r>
            <a:r>
              <a:rPr lang="en-US" sz="32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6851" name="Google Shape;6851;p817"/>
          <p:cNvSpPr txBox="1"/>
          <p:nvPr/>
        </p:nvSpPr>
        <p:spPr>
          <a:xfrm>
            <a:off x="4067175" y="260350"/>
            <a:ext cx="5076825" cy="83661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rgbClr val="FFFFFF"/>
                </a:solidFill>
                <a:latin typeface="Arial" panose="020B0604020202020204" pitchFamily="34" charset="0"/>
                <a:cs typeface="Arial" panose="020B0604020202020204" pitchFamily="34" charset="0"/>
                <a:sym typeface="Arial"/>
              </a:rPr>
              <a:t>罗5：12</a:t>
            </a:r>
            <a:endParaRPr b="1" dirty="0">
              <a:latin typeface="Arial" panose="020B0604020202020204" pitchFamily="34" charset="0"/>
              <a:cs typeface="Arial" panose="020B0604020202020204" pitchFamily="34" charset="0"/>
            </a:endParaRPr>
          </a:p>
        </p:txBody>
      </p:sp>
      <p:sp>
        <p:nvSpPr>
          <p:cNvPr id="6852" name="Google Shape;6852;p817"/>
          <p:cNvSpPr txBox="1"/>
          <p:nvPr/>
        </p:nvSpPr>
        <p:spPr>
          <a:xfrm>
            <a:off x="252413" y="333375"/>
            <a:ext cx="3024187" cy="62642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60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正好像罪借着一个人入了世界，死又是从罪来的，所以死就临到全人类，因为人人都犯了罪</a:t>
            </a:r>
            <a:r>
              <a:rPr lang="en-US" sz="32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6853" name="Google Shape;6853;p817"/>
          <p:cNvSpPr txBox="1"/>
          <p:nvPr/>
        </p:nvSpPr>
        <p:spPr>
          <a:xfrm>
            <a:off x="4067175" y="260350"/>
            <a:ext cx="5076825" cy="83661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rgbClr val="FFFFFF"/>
                </a:solidFill>
                <a:latin typeface="Arial" panose="020B0604020202020204" pitchFamily="34" charset="0"/>
                <a:cs typeface="Arial" panose="020B0604020202020204" pitchFamily="34" charset="0"/>
                <a:sym typeface="Arial"/>
              </a:rPr>
              <a:t>罗5：12</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6858"/>
        <p:cNvGrpSpPr/>
        <p:nvPr/>
      </p:nvGrpSpPr>
      <p:grpSpPr>
        <a:xfrm>
          <a:off x="0" y="0"/>
          <a:ext cx="0" cy="0"/>
          <a:chOff x="0" y="0"/>
          <a:chExt cx="0" cy="0"/>
        </a:xfrm>
      </p:grpSpPr>
      <p:pic>
        <p:nvPicPr>
          <p:cNvPr id="6859" name="Google Shape;6859;p818" descr="sharing fruit"/>
          <p:cNvPicPr preferRelativeResize="0"/>
          <p:nvPr/>
        </p:nvPicPr>
        <p:blipFill rotWithShape="1">
          <a:blip r:embed="rId3">
            <a:alphaModFix/>
          </a:blip>
          <a:srcRect/>
          <a:stretch/>
        </p:blipFill>
        <p:spPr>
          <a:xfrm>
            <a:off x="1547813" y="0"/>
            <a:ext cx="8077200" cy="6731000"/>
          </a:xfrm>
          <a:prstGeom prst="rect">
            <a:avLst/>
          </a:prstGeom>
          <a:noFill/>
          <a:ln>
            <a:noFill/>
          </a:ln>
        </p:spPr>
      </p:pic>
      <p:sp>
        <p:nvSpPr>
          <p:cNvPr id="6860" name="Google Shape;6860;p818"/>
          <p:cNvSpPr txBox="1">
            <a:spLocks noGrp="1"/>
          </p:cNvSpPr>
          <p:nvPr>
            <p:ph type="title" idx="4294967295"/>
          </p:nvPr>
        </p:nvSpPr>
        <p:spPr>
          <a:xfrm>
            <a:off x="3779912" y="0"/>
            <a:ext cx="5292080" cy="93610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solidFill>
                  <a:srgbClr val="FFFFCC"/>
                </a:solidFill>
                <a:latin typeface="Arial Narrow"/>
                <a:ea typeface="Arial Narrow"/>
                <a:cs typeface="Arial Narrow"/>
                <a:sym typeface="Arial Narrow"/>
              </a:rPr>
              <a:t>Romans 5:12</a:t>
            </a:r>
            <a:r>
              <a:rPr lang="en-US" sz="3600">
                <a:solidFill>
                  <a:srgbClr val="FFFFCC"/>
                </a:solidFill>
                <a:latin typeface="Arial Narrow"/>
                <a:ea typeface="Arial Narrow"/>
                <a:cs typeface="Arial Narrow"/>
                <a:sym typeface="Arial Narrow"/>
              </a:rPr>
              <a:t> (CNV)</a:t>
            </a:r>
            <a:endParaRPr>
              <a:solidFill>
                <a:srgbClr val="FFFFCC"/>
              </a:solidFill>
              <a:latin typeface="Arial Narrow"/>
              <a:ea typeface="Arial Narrow"/>
              <a:cs typeface="Arial Narrow"/>
              <a:sym typeface="Arial Narrow"/>
            </a:endParaRPr>
          </a:p>
        </p:txBody>
      </p:sp>
      <p:sp>
        <p:nvSpPr>
          <p:cNvPr id="6861" name="Google Shape;6861;p818"/>
          <p:cNvSpPr txBox="1"/>
          <p:nvPr/>
        </p:nvSpPr>
        <p:spPr>
          <a:xfrm>
            <a:off x="251520" y="332656"/>
            <a:ext cx="3168352" cy="6048672"/>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4000">
                <a:solidFill>
                  <a:srgbClr val="FFFFCC"/>
                </a:solidFill>
                <a:latin typeface="Arial Narrow"/>
                <a:ea typeface="Arial Narrow"/>
                <a:cs typeface="Arial Narrow"/>
                <a:sym typeface="Arial Narrow"/>
              </a:rPr>
              <a:t>When Adam sinned, sin entered the world. Adam's sin brought death, so death spread to everyone, for everyone sinned </a:t>
            </a:r>
            <a:r>
              <a:rPr lang="en-US" sz="3200">
                <a:solidFill>
                  <a:srgbClr val="FFFFCC"/>
                </a:solidFill>
                <a:latin typeface="Arial Narrow"/>
                <a:ea typeface="Arial Narrow"/>
                <a:cs typeface="Arial Narrow"/>
                <a:sym typeface="Arial Narrow"/>
              </a:rPr>
              <a:t>(CNV)</a:t>
            </a:r>
            <a:endParaRPr sz="4000">
              <a:solidFill>
                <a:srgbClr val="FFFFCC"/>
              </a:solidFill>
              <a:latin typeface="Arial Narrow"/>
              <a:ea typeface="Arial Narrow"/>
              <a:cs typeface="Arial Narrow"/>
              <a:sym typeface="Arial Narrow"/>
            </a:endParaRPr>
          </a:p>
        </p:txBody>
      </p:sp>
      <p:sp>
        <p:nvSpPr>
          <p:cNvPr id="6862" name="Google Shape;6862;p818"/>
          <p:cNvSpPr txBox="1"/>
          <p:nvPr/>
        </p:nvSpPr>
        <p:spPr>
          <a:xfrm>
            <a:off x="252413" y="333375"/>
            <a:ext cx="3024187" cy="626427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32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60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当亚当犯罪之时，罪就进入了世界。亚当的罪带来了死亡，而这死亡蔓延至每个人，因为所有人都犯了罪</a:t>
            </a:r>
            <a:r>
              <a:rPr lang="en-US" sz="32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6863" name="Google Shape;6863;p818"/>
          <p:cNvSpPr txBox="1"/>
          <p:nvPr/>
        </p:nvSpPr>
        <p:spPr>
          <a:xfrm>
            <a:off x="4067175" y="260350"/>
            <a:ext cx="5076825" cy="836613"/>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rgbClr val="FFFFFF"/>
                </a:solidFill>
                <a:latin typeface="Arial" panose="020B0604020202020204" pitchFamily="34" charset="0"/>
                <a:cs typeface="Arial" panose="020B0604020202020204" pitchFamily="34" charset="0"/>
                <a:sym typeface="Arial"/>
              </a:rPr>
              <a:t>罗5：12（CNV）</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6868"/>
        <p:cNvGrpSpPr/>
        <p:nvPr/>
      </p:nvGrpSpPr>
      <p:grpSpPr>
        <a:xfrm>
          <a:off x="0" y="0"/>
          <a:ext cx="0" cy="0"/>
          <a:chOff x="0" y="0"/>
          <a:chExt cx="0" cy="0"/>
        </a:xfrm>
      </p:grpSpPr>
      <p:pic>
        <p:nvPicPr>
          <p:cNvPr id="6869" name="Google Shape;6869;p819"/>
          <p:cNvPicPr preferRelativeResize="0"/>
          <p:nvPr/>
        </p:nvPicPr>
        <p:blipFill rotWithShape="1">
          <a:blip r:embed="rId3">
            <a:alphaModFix/>
          </a:blip>
          <a:srcRect/>
          <a:stretch/>
        </p:blipFill>
        <p:spPr>
          <a:xfrm>
            <a:off x="0" y="2282316"/>
            <a:ext cx="9144000" cy="4575684"/>
          </a:xfrm>
          <a:prstGeom prst="rect">
            <a:avLst/>
          </a:prstGeom>
          <a:noFill/>
          <a:ln>
            <a:noFill/>
          </a:ln>
        </p:spPr>
      </p:pic>
      <p:sp>
        <p:nvSpPr>
          <p:cNvPr id="6870" name="Google Shape;6870;p819"/>
          <p:cNvSpPr txBox="1"/>
          <p:nvPr/>
        </p:nvSpPr>
        <p:spPr>
          <a:xfrm>
            <a:off x="251520" y="3877077"/>
            <a:ext cx="6198679" cy="11467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a:solidFill>
                  <a:srgbClr val="000000"/>
                </a:solidFill>
                <a:latin typeface="Arial" panose="020B0604020202020204" pitchFamily="34" charset="0"/>
                <a:cs typeface="Arial" panose="020B0604020202020204" pitchFamily="34" charset="0"/>
                <a:sym typeface="Arial"/>
              </a:rPr>
              <a:t>Lead with your heart.  </a:t>
            </a:r>
            <a:br>
              <a:rPr lang="en-US" sz="3600" b="1" dirty="0">
                <a:solidFill>
                  <a:srgbClr val="000000"/>
                </a:solidFill>
                <a:latin typeface="Arial" panose="020B0604020202020204" pitchFamily="34" charset="0"/>
                <a:cs typeface="Arial" panose="020B0604020202020204" pitchFamily="34" charset="0"/>
                <a:sym typeface="Arial"/>
              </a:rPr>
            </a:br>
            <a:r>
              <a:rPr lang="en-US" sz="3600" b="1" dirty="0">
                <a:solidFill>
                  <a:srgbClr val="000000"/>
                </a:solidFill>
                <a:latin typeface="Arial" panose="020B0604020202020204" pitchFamily="34" charset="0"/>
                <a:cs typeface="Arial" panose="020B0604020202020204" pitchFamily="34" charset="0"/>
                <a:sym typeface="Arial"/>
              </a:rPr>
              <a:t>Not with your Bible.</a:t>
            </a:r>
            <a:endParaRPr b="1" dirty="0">
              <a:latin typeface="Arial" panose="020B0604020202020204" pitchFamily="34" charset="0"/>
              <a:cs typeface="Arial" panose="020B0604020202020204" pitchFamily="34" charset="0"/>
            </a:endParaRPr>
          </a:p>
        </p:txBody>
      </p:sp>
      <p:sp>
        <p:nvSpPr>
          <p:cNvPr id="6871" name="Google Shape;6871;p819"/>
          <p:cNvSpPr txBox="1">
            <a:spLocks noGrp="1"/>
          </p:cNvSpPr>
          <p:nvPr>
            <p:ph type="title"/>
          </p:nvPr>
        </p:nvSpPr>
        <p:spPr>
          <a:xfrm>
            <a:off x="228600" y="319497"/>
            <a:ext cx="8686800" cy="1139825"/>
          </a:xfrm>
          <a:prstGeom prst="rect">
            <a:avLst/>
          </a:prstGeom>
          <a:noFill/>
          <a:ln>
            <a:noFill/>
          </a:ln>
        </p:spPr>
        <p:txBody>
          <a:bodyPr spcFirstLastPara="1" wrap="square" lIns="91425" tIns="45700" rIns="91425" bIns="45700" anchor="t" anchorCtr="1">
            <a:noAutofit/>
          </a:bodyPr>
          <a:lstStyle/>
          <a:p>
            <a:pPr marL="0" lvl="0" indent="0" algn="ctr" rtl="0">
              <a:spcBef>
                <a:spcPts val="0"/>
              </a:spcBef>
              <a:spcAft>
                <a:spcPts val="0"/>
              </a:spcAft>
              <a:buNone/>
            </a:pPr>
            <a:r>
              <a:rPr lang="en-US" sz="6000" dirty="0">
                <a:solidFill>
                  <a:srgbClr val="FFFFFF"/>
                </a:solidFill>
              </a:rPr>
              <a:t>I. </a:t>
            </a:r>
            <a:r>
              <a:rPr lang="en-US" sz="6000" dirty="0" err="1">
                <a:solidFill>
                  <a:srgbClr val="FFFFFF"/>
                </a:solidFill>
              </a:rPr>
              <a:t>我们相信</a:t>
            </a:r>
            <a:r>
              <a:rPr lang="en-US" sz="6000" dirty="0" err="1">
                <a:solidFill>
                  <a:srgbClr val="FFFF00"/>
                </a:solidFill>
              </a:rPr>
              <a:t>自己</a:t>
            </a:r>
            <a:r>
              <a:rPr lang="en-US" sz="6000" dirty="0" err="1">
                <a:solidFill>
                  <a:srgbClr val="FFFFFF"/>
                </a:solidFill>
              </a:rPr>
              <a:t>而不是神</a:t>
            </a:r>
            <a:endParaRPr sz="6000" dirty="0">
              <a:solidFill>
                <a:srgbClr val="FFFFFF"/>
              </a:solidFil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6876"/>
        <p:cNvGrpSpPr/>
        <p:nvPr/>
      </p:nvGrpSpPr>
      <p:grpSpPr>
        <a:xfrm>
          <a:off x="0" y="0"/>
          <a:ext cx="0" cy="0"/>
          <a:chOff x="0" y="0"/>
          <a:chExt cx="0" cy="0"/>
        </a:xfrm>
      </p:grpSpPr>
      <p:sp>
        <p:nvSpPr>
          <p:cNvPr id="6877" name="Google Shape;6877;p82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878" name="Google Shape;6878;p820"/>
          <p:cNvSpPr txBox="1">
            <a:spLocks noGrp="1"/>
          </p:cNvSpPr>
          <p:nvPr>
            <p:ph type="ctrTitle"/>
          </p:nvPr>
        </p:nvSpPr>
        <p:spPr>
          <a:xfrm>
            <a:off x="0" y="-2167466"/>
            <a:ext cx="9144000" cy="1684186"/>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Millions of Americans are living happily without religion. CFI. </a:t>
            </a:r>
            <a:r>
              <a:rPr lang="en-US" dirty="0" err="1">
                <a:sym typeface="Arial"/>
              </a:rPr>
              <a:t>LivingWithoutReligion.org</a:t>
            </a:r>
            <a:endParaRPr dirty="0">
              <a:sym typeface="Arial"/>
            </a:endParaRPr>
          </a:p>
        </p:txBody>
      </p:sp>
      <p:pic>
        <p:nvPicPr>
          <p:cNvPr id="6879" name="Google Shape;6879;p820"/>
          <p:cNvPicPr preferRelativeResize="0"/>
          <p:nvPr/>
        </p:nvPicPr>
        <p:blipFill rotWithShape="1">
          <a:blip r:embed="rId3">
            <a:alphaModFix/>
          </a:blip>
          <a:srcRect/>
          <a:stretch/>
        </p:blipFill>
        <p:spPr>
          <a:xfrm>
            <a:off x="0" y="1041400"/>
            <a:ext cx="9144000" cy="4764364"/>
          </a:xfrm>
          <a:prstGeom prst="rect">
            <a:avLst/>
          </a:prstGeom>
          <a:noFill/>
          <a:ln>
            <a:noFill/>
          </a:ln>
        </p:spPr>
      </p:pic>
      <p:sp>
        <p:nvSpPr>
          <p:cNvPr id="2" name="Rectangular Callout 1"/>
          <p:cNvSpPr/>
          <p:nvPr/>
        </p:nvSpPr>
        <p:spPr>
          <a:xfrm>
            <a:off x="3263900" y="1333500"/>
            <a:ext cx="5626100" cy="2084387"/>
          </a:xfrm>
          <a:prstGeom prst="wedgeRectCallout">
            <a:avLst>
              <a:gd name="adj1" fmla="val -54467"/>
              <a:gd name="adj2" fmla="val 81388"/>
            </a:avLst>
          </a:prstGeom>
          <a:blipFill>
            <a:blip r:embed="rId4"/>
            <a:tile tx="0" ty="0" sx="100000" sy="100000" flip="none" algn="tl"/>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CN" altLang="en-US" sz="4400" b="1" dirty="0">
                <a:solidFill>
                  <a:schemeClr val="dk1"/>
                </a:solidFill>
                <a:effectLst>
                  <a:outerShdw blurRad="38100" dist="38100" dir="2700000" algn="tl">
                    <a:srgbClr val="000000">
                      <a:alpha val="43137"/>
                    </a:srgbClr>
                  </a:outerShdw>
                </a:effectLst>
                <a:latin typeface="Calibri"/>
                <a:ea typeface="Calibri"/>
                <a:cs typeface="Calibri"/>
                <a:sym typeface="Calibri"/>
              </a:rPr>
              <a:t>千万没有宗教的名美国公民更快乐</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6884"/>
        <p:cNvGrpSpPr/>
        <p:nvPr/>
      </p:nvGrpSpPr>
      <p:grpSpPr>
        <a:xfrm>
          <a:off x="0" y="0"/>
          <a:ext cx="0" cy="0"/>
          <a:chOff x="0" y="0"/>
          <a:chExt cx="0" cy="0"/>
        </a:xfrm>
      </p:grpSpPr>
      <p:sp>
        <p:nvSpPr>
          <p:cNvPr id="6885" name="Google Shape;6885;p821"/>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886" name="Google Shape;6886;p821"/>
          <p:cNvSpPr txBox="1">
            <a:spLocks noGrp="1"/>
          </p:cNvSpPr>
          <p:nvPr>
            <p:ph type="ctrTitle"/>
          </p:nvPr>
        </p:nvSpPr>
        <p:spPr>
          <a:xfrm>
            <a:off x="0" y="-1298089"/>
            <a:ext cx="9144000" cy="107966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You KNOW it's a Myth.  This Season, Celebrate REASON!</a:t>
            </a:r>
            <a:endParaRPr dirty="0"/>
          </a:p>
        </p:txBody>
      </p:sp>
      <p:pic>
        <p:nvPicPr>
          <p:cNvPr id="6887" name="Google Shape;6887;p821"/>
          <p:cNvPicPr preferRelativeResize="0"/>
          <p:nvPr/>
        </p:nvPicPr>
        <p:blipFill rotWithShape="1">
          <a:blip r:embed="rId3">
            <a:alphaModFix/>
          </a:blip>
          <a:srcRect/>
          <a:stretch/>
        </p:blipFill>
        <p:spPr>
          <a:xfrm>
            <a:off x="-1" y="0"/>
            <a:ext cx="9150421" cy="6858000"/>
          </a:xfrm>
          <a:prstGeom prst="rect">
            <a:avLst/>
          </a:prstGeom>
          <a:noFill/>
          <a:ln>
            <a:noFill/>
          </a:ln>
        </p:spPr>
      </p:pic>
      <p:sp>
        <p:nvSpPr>
          <p:cNvPr id="2" name="Rectangle 1"/>
          <p:cNvSpPr/>
          <p:nvPr/>
        </p:nvSpPr>
        <p:spPr>
          <a:xfrm>
            <a:off x="-1" y="1333500"/>
            <a:ext cx="7416801" cy="1282700"/>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bg2"/>
                </a:solidFill>
                <a:effectLst>
                  <a:outerShdw blurRad="38100" dist="38100" dir="2700000" algn="tl">
                    <a:srgbClr val="000000">
                      <a:alpha val="43137"/>
                    </a:srgbClr>
                  </a:outerShdw>
                </a:effectLst>
                <a:latin typeface="Arial" panose="020B0604020202020204" pitchFamily="34" charset="0"/>
              </a:rPr>
              <a:t>你</a:t>
            </a:r>
            <a:r>
              <a:rPr lang="en-US" sz="4400" b="1" dirty="0" err="1">
                <a:solidFill>
                  <a:schemeClr val="bg2"/>
                </a:solidFill>
                <a:effectLst>
                  <a:outerShdw blurRad="38100" dist="38100" dir="2700000" algn="tl">
                    <a:srgbClr val="000000">
                      <a:alpha val="43137"/>
                    </a:srgbClr>
                  </a:outerShdw>
                </a:effectLst>
                <a:latin typeface="Arial" panose="020B0604020202020204" pitchFamily="34" charset="0"/>
              </a:rPr>
              <a:t>知道</a:t>
            </a:r>
            <a:r>
              <a:rPr lang="en-US" sz="4000" b="1" dirty="0" err="1">
                <a:solidFill>
                  <a:schemeClr val="bg2"/>
                </a:solidFill>
                <a:effectLst>
                  <a:outerShdw blurRad="38100" dist="38100" dir="2700000" algn="tl">
                    <a:srgbClr val="000000">
                      <a:alpha val="43137"/>
                    </a:srgbClr>
                  </a:outerShdw>
                </a:effectLst>
                <a:latin typeface="Arial" panose="020B0604020202020204" pitchFamily="34" charset="0"/>
              </a:rPr>
              <a:t>这是一个神话</a:t>
            </a:r>
            <a:r>
              <a:rPr lang="en-US" sz="4000" b="1" dirty="0">
                <a:solidFill>
                  <a:schemeClr val="bg2"/>
                </a:solidFill>
                <a:effectLst>
                  <a:outerShdw blurRad="38100" dist="38100" dir="2700000" algn="tl">
                    <a:srgbClr val="000000">
                      <a:alpha val="43137"/>
                    </a:srgbClr>
                  </a:outerShdw>
                </a:effectLst>
                <a:latin typeface="Arial" panose="020B0604020202020204" pitchFamily="34" charset="0"/>
              </a:rPr>
              <a:t>。</a:t>
            </a:r>
            <a:br>
              <a:rPr lang="en-US" sz="4000" b="1" dirty="0">
                <a:solidFill>
                  <a:schemeClr val="bg2"/>
                </a:solidFill>
                <a:effectLst>
                  <a:outerShdw blurRad="38100" dist="38100" dir="2700000" algn="tl">
                    <a:srgbClr val="000000">
                      <a:alpha val="43137"/>
                    </a:srgbClr>
                  </a:outerShdw>
                </a:effectLst>
                <a:latin typeface="Arial" panose="020B0604020202020204" pitchFamily="34" charset="0"/>
              </a:rPr>
            </a:br>
            <a:r>
              <a:rPr lang="en-US" sz="4000" b="1" dirty="0" err="1">
                <a:solidFill>
                  <a:schemeClr val="bg2"/>
                </a:solidFill>
                <a:effectLst>
                  <a:outerShdw blurRad="38100" dist="38100" dir="2700000" algn="tl">
                    <a:srgbClr val="000000">
                      <a:alpha val="43137"/>
                    </a:srgbClr>
                  </a:outerShdw>
                </a:effectLst>
                <a:latin typeface="Arial" panose="020B0604020202020204" pitchFamily="34" charset="0"/>
              </a:rPr>
              <a:t>这季节,庆祝的</a:t>
            </a:r>
            <a:r>
              <a:rPr lang="en-US" sz="4400" b="1" dirty="0" err="1">
                <a:solidFill>
                  <a:schemeClr val="bg2"/>
                </a:solidFill>
                <a:effectLst>
                  <a:outerShdw blurRad="38100" dist="38100" dir="2700000" algn="tl">
                    <a:srgbClr val="000000">
                      <a:alpha val="43137"/>
                    </a:srgbClr>
                  </a:outerShdw>
                </a:effectLst>
                <a:latin typeface="Arial" panose="020B0604020202020204" pitchFamily="34" charset="0"/>
              </a:rPr>
              <a:t>理由</a:t>
            </a:r>
            <a:endParaRPr lang="en-SG" sz="4000" b="1" dirty="0">
              <a:solidFill>
                <a:schemeClr val="bg2"/>
              </a:solidFill>
              <a:effectLst>
                <a:outerShdw blurRad="38100" dist="38100" dir="2700000" algn="tl">
                  <a:srgbClr val="000000">
                    <a:alpha val="43137"/>
                  </a:srgbClr>
                </a:outerShdw>
              </a:effectLst>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7"/>
        <p:cNvGrpSpPr/>
        <p:nvPr/>
      </p:nvGrpSpPr>
      <p:grpSpPr>
        <a:xfrm>
          <a:off x="0" y="0"/>
          <a:ext cx="0" cy="0"/>
          <a:chOff x="0" y="0"/>
          <a:chExt cx="0" cy="0"/>
        </a:xfrm>
      </p:grpSpPr>
      <p:pic>
        <p:nvPicPr>
          <p:cNvPr id="4488" name="Google Shape;4488;p624"/>
          <p:cNvPicPr preferRelativeResize="0"/>
          <p:nvPr/>
        </p:nvPicPr>
        <p:blipFill rotWithShape="1">
          <a:blip r:embed="rId3">
            <a:alphaModFix/>
          </a:blip>
          <a:srcRect l="12951" t="11188"/>
          <a:stretch/>
        </p:blipFill>
        <p:spPr>
          <a:xfrm>
            <a:off x="-1" y="0"/>
            <a:ext cx="8981701" cy="6092825"/>
          </a:xfrm>
          <a:prstGeom prst="rect">
            <a:avLst/>
          </a:prstGeom>
          <a:noFill/>
          <a:ln>
            <a:noFill/>
          </a:ln>
        </p:spPr>
      </p:pic>
      <p:sp>
        <p:nvSpPr>
          <p:cNvPr id="4489" name="Google Shape;4489;p624"/>
          <p:cNvSpPr txBox="1"/>
          <p:nvPr/>
        </p:nvSpPr>
        <p:spPr>
          <a:xfrm>
            <a:off x="0" y="4760628"/>
            <a:ext cx="9144000" cy="115093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dirty="0">
                <a:solidFill>
                  <a:srgbClr val="FFFFFF"/>
                </a:solidFill>
                <a:latin typeface="Arial" panose="020B0604020202020204" pitchFamily="34" charset="0"/>
                <a:cs typeface="Arial" panose="020B0604020202020204" pitchFamily="34" charset="0"/>
                <a:sym typeface="Arial"/>
              </a:rPr>
              <a:t>创世记</a:t>
            </a:r>
            <a:endParaRPr sz="5400" b="1" dirty="0">
              <a:solidFill>
                <a:srgbClr val="FFFFFF"/>
              </a:solidFill>
              <a:latin typeface="Arial" panose="020B0604020202020204" pitchFamily="34" charset="0"/>
              <a:cs typeface="Arial" panose="020B0604020202020204" pitchFamily="34" charset="0"/>
              <a:sym typeface="Arial"/>
            </a:endParaRPr>
          </a:p>
        </p:txBody>
      </p:sp>
      <p:sp>
        <p:nvSpPr>
          <p:cNvPr id="4490" name="Google Shape;4490;p624"/>
          <p:cNvSpPr txBox="1">
            <a:spLocks noGrp="1"/>
          </p:cNvSpPr>
          <p:nvPr>
            <p:ph type="ctrTitle"/>
          </p:nvPr>
        </p:nvSpPr>
        <p:spPr>
          <a:xfrm>
            <a:off x="-211544" y="552234"/>
            <a:ext cx="9120187" cy="144665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sz="6600" dirty="0" err="1">
                <a:sym typeface="Arial"/>
              </a:rPr>
              <a:t>作个忠实的人</a:t>
            </a:r>
            <a:endParaRPr sz="6600" dirty="0">
              <a:sym typeface="Arial"/>
            </a:endParaRPr>
          </a:p>
        </p:txBody>
      </p:sp>
      <p:sp>
        <p:nvSpPr>
          <p:cNvPr id="4491" name="Google Shape;4491;p624"/>
          <p:cNvSpPr txBox="1"/>
          <p:nvPr/>
        </p:nvSpPr>
        <p:spPr>
          <a:xfrm>
            <a:off x="-23813" y="6092825"/>
            <a:ext cx="9228216" cy="765175"/>
          </a:xfrm>
          <a:prstGeom prst="rect">
            <a:avLst/>
          </a:prstGeom>
          <a:solidFill>
            <a:srgbClr val="050A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dirty="0">
                <a:solidFill>
                  <a:srgbClr val="FFFFFF"/>
                </a:solidFill>
                <a:latin typeface="Arial" panose="020B0604020202020204" pitchFamily="34" charset="0"/>
                <a:cs typeface="Arial" panose="020B0604020202020204" pitchFamily="34" charset="0"/>
                <a:sym typeface="Arial"/>
              </a:rPr>
              <a:t>Dr. Rick Griffith, Crossroads International Church Singapore</a:t>
            </a:r>
            <a:endParaRPr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000" b="1" dirty="0">
                <a:solidFill>
                  <a:srgbClr val="FFFFFF"/>
                </a:solidFill>
                <a:latin typeface="Arial" panose="020B0604020202020204" pitchFamily="34" charset="0"/>
                <a:cs typeface="Arial" panose="020B0604020202020204" pitchFamily="34" charset="0"/>
                <a:sym typeface="Arial"/>
              </a:rPr>
              <a:t>CICFamily.com • BibleStudyDownloads.org</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6892"/>
        <p:cNvGrpSpPr/>
        <p:nvPr/>
      </p:nvGrpSpPr>
      <p:grpSpPr>
        <a:xfrm>
          <a:off x="0" y="0"/>
          <a:ext cx="0" cy="0"/>
          <a:chOff x="0" y="0"/>
          <a:chExt cx="0" cy="0"/>
        </a:xfrm>
      </p:grpSpPr>
      <p:pic>
        <p:nvPicPr>
          <p:cNvPr id="6893" name="Google Shape;6893;p822"/>
          <p:cNvPicPr preferRelativeResize="0"/>
          <p:nvPr/>
        </p:nvPicPr>
        <p:blipFill rotWithShape="1">
          <a:blip r:embed="rId3">
            <a:alphaModFix/>
          </a:blip>
          <a:srcRect/>
          <a:stretch/>
        </p:blipFill>
        <p:spPr>
          <a:xfrm>
            <a:off x="1790700" y="0"/>
            <a:ext cx="5553075" cy="6858000"/>
          </a:xfrm>
          <a:prstGeom prst="rect">
            <a:avLst/>
          </a:prstGeom>
          <a:noFill/>
          <a:ln>
            <a:noFill/>
          </a:ln>
        </p:spPr>
      </p:pic>
      <p:sp>
        <p:nvSpPr>
          <p:cNvPr id="6894" name="Google Shape;6894;p822"/>
          <p:cNvSpPr txBox="1">
            <a:spLocks noGrp="1"/>
          </p:cNvSpPr>
          <p:nvPr>
            <p:ph type="ctrTitle"/>
          </p:nvPr>
        </p:nvSpPr>
        <p:spPr>
          <a:xfrm>
            <a:off x="0" y="123640"/>
            <a:ext cx="9144000" cy="723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dirty="0" err="1">
                <a:solidFill>
                  <a:srgbClr val="FFFFFF"/>
                </a:solidFill>
                <a:sym typeface="Arial"/>
              </a:rPr>
              <a:t>我们需要一个救主</a:t>
            </a:r>
            <a:endParaRPr sz="5400" dirty="0">
              <a:solidFill>
                <a:srgbClr val="FFFFFF"/>
              </a:solidFill>
              <a:sym typeface="A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6899"/>
        <p:cNvGrpSpPr/>
        <p:nvPr/>
      </p:nvGrpSpPr>
      <p:grpSpPr>
        <a:xfrm>
          <a:off x="0" y="0"/>
          <a:ext cx="0" cy="0"/>
          <a:chOff x="0" y="0"/>
          <a:chExt cx="0" cy="0"/>
        </a:xfrm>
      </p:grpSpPr>
      <p:pic>
        <p:nvPicPr>
          <p:cNvPr id="6900" name="Google Shape;6900;p823"/>
          <p:cNvPicPr preferRelativeResize="0"/>
          <p:nvPr/>
        </p:nvPicPr>
        <p:blipFill rotWithShape="1">
          <a:blip r:embed="rId3">
            <a:alphaModFix/>
          </a:blip>
          <a:srcRect/>
          <a:stretch/>
        </p:blipFill>
        <p:spPr>
          <a:xfrm>
            <a:off x="0" y="0"/>
            <a:ext cx="6236850" cy="6858000"/>
          </a:xfrm>
          <a:prstGeom prst="rect">
            <a:avLst/>
          </a:prstGeom>
          <a:noFill/>
          <a:ln>
            <a:noFill/>
          </a:ln>
        </p:spPr>
      </p:pic>
      <p:sp>
        <p:nvSpPr>
          <p:cNvPr id="6901" name="Google Shape;6901;p823"/>
          <p:cNvSpPr txBox="1">
            <a:spLocks noGrp="1"/>
          </p:cNvSpPr>
          <p:nvPr>
            <p:ph type="ctrTitle"/>
          </p:nvPr>
        </p:nvSpPr>
        <p:spPr>
          <a:xfrm>
            <a:off x="216023" y="57729"/>
            <a:ext cx="8050713" cy="1873863"/>
          </a:xfrm>
          <a:prstGeom prst="rect">
            <a:avLst/>
          </a:prstGeom>
          <a:noFill/>
          <a:ln>
            <a:noFill/>
          </a:ln>
        </p:spPr>
        <p:txBody>
          <a:bodyPr spcFirstLastPara="1" wrap="square" lIns="91425" tIns="45700" rIns="91425" bIns="45700" anchor="ctr" anchorCtr="0">
            <a:noAutofit/>
          </a:bodyPr>
          <a:lstStyle/>
          <a:p>
            <a:pPr marL="904875" lvl="0" indent="-904875" algn="l" rtl="0">
              <a:spcBef>
                <a:spcPts val="0"/>
              </a:spcBef>
              <a:spcAft>
                <a:spcPts val="0"/>
              </a:spcAft>
              <a:buNone/>
            </a:pPr>
            <a:r>
              <a:rPr lang="en-US" sz="6000" dirty="0"/>
              <a:t>II. </a:t>
            </a:r>
            <a:r>
              <a:rPr lang="en-US" sz="6000" dirty="0" err="1"/>
              <a:t>耶稣</a:t>
            </a:r>
            <a:r>
              <a:rPr lang="en-US" sz="6000" dirty="0" err="1">
                <a:solidFill>
                  <a:srgbClr val="FFFF00"/>
                </a:solidFill>
              </a:rPr>
              <a:t>拯救</a:t>
            </a:r>
            <a:r>
              <a:rPr lang="en-US" sz="6000" dirty="0" err="1"/>
              <a:t>我们脱离罪的刑罚</a:t>
            </a:r>
            <a:endParaRPr sz="6000"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6906"/>
        <p:cNvGrpSpPr/>
        <p:nvPr/>
      </p:nvGrpSpPr>
      <p:grpSpPr>
        <a:xfrm>
          <a:off x="0" y="0"/>
          <a:ext cx="0" cy="0"/>
          <a:chOff x="0" y="0"/>
          <a:chExt cx="0" cy="0"/>
        </a:xfrm>
      </p:grpSpPr>
      <p:pic>
        <p:nvPicPr>
          <p:cNvPr id="6907" name="Google Shape;6907;p824"/>
          <p:cNvPicPr preferRelativeResize="0"/>
          <p:nvPr/>
        </p:nvPicPr>
        <p:blipFill rotWithShape="1">
          <a:blip r:embed="rId3">
            <a:alphaModFix/>
          </a:blip>
          <a:srcRect/>
          <a:stretch/>
        </p:blipFill>
        <p:spPr>
          <a:xfrm>
            <a:off x="3101920" y="368300"/>
            <a:ext cx="6633006" cy="6606332"/>
          </a:xfrm>
          <a:prstGeom prst="rect">
            <a:avLst/>
          </a:prstGeom>
          <a:noFill/>
          <a:ln>
            <a:noFill/>
          </a:ln>
        </p:spPr>
      </p:pic>
      <p:sp>
        <p:nvSpPr>
          <p:cNvPr id="6908" name="Google Shape;6908;p82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909" name="Google Shape;6909;p824"/>
          <p:cNvSpPr txBox="1">
            <a:spLocks noGrp="1"/>
          </p:cNvSpPr>
          <p:nvPr>
            <p:ph type="ctrTitle"/>
          </p:nvPr>
        </p:nvSpPr>
        <p:spPr>
          <a:xfrm>
            <a:off x="30544" y="0"/>
            <a:ext cx="3893384" cy="6858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US" sz="3600" dirty="0" err="1">
                <a:sym typeface="Arial"/>
              </a:rPr>
              <a:t>天起凉风的时候，那人和他的妻子听见耶和华</a:t>
            </a:r>
            <a:r>
              <a:rPr lang="en-US" sz="3600" dirty="0">
                <a:sym typeface="Arial"/>
              </a:rPr>
              <a:t> </a:t>
            </a:r>
            <a:r>
              <a:rPr lang="en-US" sz="3600" dirty="0" err="1">
                <a:sym typeface="Arial"/>
              </a:rPr>
              <a:t>神在园中行走的声音，就藏在园子的树林中，躲避耶和华</a:t>
            </a:r>
            <a:r>
              <a:rPr lang="en-US" sz="3600" dirty="0">
                <a:sym typeface="Arial"/>
              </a:rPr>
              <a:t> </a:t>
            </a:r>
            <a:r>
              <a:rPr lang="en-US" sz="3600" dirty="0" err="1">
                <a:sym typeface="Arial"/>
              </a:rPr>
              <a:t>神的面</a:t>
            </a:r>
            <a:r>
              <a:rPr lang="en-US" sz="3600" dirty="0">
                <a:sym typeface="Arial"/>
              </a:rPr>
              <a:t>。 9 </a:t>
            </a:r>
            <a:r>
              <a:rPr lang="en-US" sz="3600" dirty="0" err="1">
                <a:sym typeface="Arial"/>
              </a:rPr>
              <a:t>耶和华</a:t>
            </a:r>
            <a:r>
              <a:rPr lang="en-US" sz="3600" dirty="0">
                <a:sym typeface="Arial"/>
              </a:rPr>
              <a:t> </a:t>
            </a:r>
            <a:r>
              <a:rPr lang="en-US" sz="3600" dirty="0" err="1">
                <a:sym typeface="Arial"/>
              </a:rPr>
              <a:t>神呼唤那人，对他说</a:t>
            </a:r>
            <a:r>
              <a:rPr lang="en-US" sz="3600" dirty="0">
                <a:sym typeface="Arial"/>
              </a:rPr>
              <a:t>：“</a:t>
            </a:r>
            <a:r>
              <a:rPr lang="en-US" sz="3600" dirty="0" err="1">
                <a:sym typeface="Arial"/>
              </a:rPr>
              <a:t>你在哪里</a:t>
            </a:r>
            <a:r>
              <a:rPr lang="en-US" sz="3600" dirty="0">
                <a:sym typeface="Arial"/>
              </a:rPr>
              <a:t>？” (3:8-9 </a:t>
            </a:r>
            <a:r>
              <a:rPr lang="en-US" sz="3200" dirty="0">
                <a:sym typeface="Arial"/>
              </a:rPr>
              <a:t>CNV</a:t>
            </a:r>
            <a:r>
              <a:rPr lang="en-US" sz="3600" dirty="0">
                <a:sym typeface="Arial"/>
              </a:rPr>
              <a:t>).</a:t>
            </a:r>
            <a:endParaRPr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6914"/>
        <p:cNvGrpSpPr/>
        <p:nvPr/>
      </p:nvGrpSpPr>
      <p:grpSpPr>
        <a:xfrm>
          <a:off x="0" y="0"/>
          <a:ext cx="0" cy="0"/>
          <a:chOff x="0" y="0"/>
          <a:chExt cx="0" cy="0"/>
        </a:xfrm>
      </p:grpSpPr>
      <p:pic>
        <p:nvPicPr>
          <p:cNvPr id="6915" name="Google Shape;6915;p825"/>
          <p:cNvPicPr preferRelativeResize="0"/>
          <p:nvPr/>
        </p:nvPicPr>
        <p:blipFill rotWithShape="1">
          <a:blip r:embed="rId3">
            <a:alphaModFix/>
          </a:blip>
          <a:srcRect/>
          <a:stretch/>
        </p:blipFill>
        <p:spPr>
          <a:xfrm>
            <a:off x="3101920" y="368300"/>
            <a:ext cx="6633006" cy="6606332"/>
          </a:xfrm>
          <a:prstGeom prst="rect">
            <a:avLst/>
          </a:prstGeom>
          <a:noFill/>
          <a:ln>
            <a:noFill/>
          </a:ln>
        </p:spPr>
      </p:pic>
      <p:sp>
        <p:nvSpPr>
          <p:cNvPr id="6916" name="Google Shape;6916;p825"/>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917" name="Google Shape;6917;p825"/>
          <p:cNvSpPr txBox="1">
            <a:spLocks noGrp="1"/>
          </p:cNvSpPr>
          <p:nvPr>
            <p:ph type="ctrTitle"/>
          </p:nvPr>
        </p:nvSpPr>
        <p:spPr>
          <a:xfrm>
            <a:off x="3998876" y="3413364"/>
            <a:ext cx="5145124" cy="346387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US" sz="3600" dirty="0" err="1">
                <a:sym typeface="Arial"/>
              </a:rPr>
              <a:t>他回答</a:t>
            </a:r>
            <a:r>
              <a:rPr lang="en-US" sz="3600" dirty="0">
                <a:sym typeface="Arial"/>
              </a:rPr>
              <a:t>：“</a:t>
            </a:r>
            <a:r>
              <a:rPr lang="en-US" sz="3600" dirty="0" err="1">
                <a:sym typeface="Arial"/>
              </a:rPr>
              <a:t>我在园中听见你的声音，就害怕；因为我赤身露体，就藏了起来</a:t>
            </a:r>
            <a:r>
              <a:rPr lang="en-US" sz="3600" dirty="0">
                <a:sym typeface="Arial"/>
              </a:rPr>
              <a:t>。”</a:t>
            </a:r>
            <a:endParaRPr sz="3600" dirty="0">
              <a:sym typeface="Arial"/>
            </a:endParaRPr>
          </a:p>
        </p:txBody>
      </p:sp>
      <p:sp>
        <p:nvSpPr>
          <p:cNvPr id="6918" name="Google Shape;6918;p825"/>
          <p:cNvSpPr txBox="1"/>
          <p:nvPr/>
        </p:nvSpPr>
        <p:spPr>
          <a:xfrm>
            <a:off x="0" y="836712"/>
            <a:ext cx="3636436" cy="60212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耶和华</a:t>
            </a:r>
            <a:r>
              <a:rPr lang="en-US" sz="3600" b="1" dirty="0">
                <a:solidFill>
                  <a:srgbClr val="FFFFFF"/>
                </a:solidFill>
                <a:latin typeface="Arial" panose="020B0604020202020204" pitchFamily="34" charset="0"/>
                <a:cs typeface="Arial" panose="020B0604020202020204" pitchFamily="34" charset="0"/>
                <a:sym typeface="Arial"/>
              </a:rPr>
              <a:t> </a:t>
            </a:r>
            <a:r>
              <a:rPr lang="en-US" sz="3600" b="1" dirty="0" err="1">
                <a:solidFill>
                  <a:srgbClr val="FFFFFF"/>
                </a:solidFill>
                <a:latin typeface="Arial" panose="020B0604020202020204" pitchFamily="34" charset="0"/>
                <a:cs typeface="Arial" panose="020B0604020202020204" pitchFamily="34" charset="0"/>
                <a:sym typeface="Arial"/>
              </a:rPr>
              <a:t>神说</a:t>
            </a:r>
            <a:r>
              <a:rPr lang="en-US" sz="3600" b="1" dirty="0">
                <a:solidFill>
                  <a:srgbClr val="FFFFFF"/>
                </a:solidFill>
                <a:latin typeface="Arial" panose="020B0604020202020204" pitchFamily="34" charset="0"/>
                <a:cs typeface="Arial" panose="020B0604020202020204" pitchFamily="34" charset="0"/>
                <a:sym typeface="Arial"/>
              </a:rPr>
              <a:t>：</a:t>
            </a:r>
            <a:br>
              <a:rPr lang="en-US" sz="3600" b="1" dirty="0">
                <a:solidFill>
                  <a:srgbClr val="FFFFFF"/>
                </a:solidFill>
                <a:latin typeface="Arial" panose="020B0604020202020204" pitchFamily="34" charset="0"/>
                <a:cs typeface="Arial" panose="020B0604020202020204" pitchFamily="34" charset="0"/>
                <a:sym typeface="Arial"/>
              </a:rPr>
            </a:b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谁告诉你，你是赤身露体呢</a:t>
            </a:r>
            <a:r>
              <a:rPr lang="en-US" sz="3600" b="1" dirty="0">
                <a:solidFill>
                  <a:srgbClr val="FFFFFF"/>
                </a:solidFill>
                <a:latin typeface="Arial" panose="020B0604020202020204" pitchFamily="34" charset="0"/>
                <a:cs typeface="Arial" panose="020B0604020202020204" pitchFamily="34" charset="0"/>
                <a:sym typeface="Arial"/>
              </a:rPr>
              <a:t>？ </a:t>
            </a:r>
            <a:r>
              <a:rPr lang="en-US" sz="3600" b="1" dirty="0" err="1">
                <a:solidFill>
                  <a:srgbClr val="FFFFFF"/>
                </a:solidFill>
                <a:latin typeface="Arial" panose="020B0604020202020204" pitchFamily="34" charset="0"/>
                <a:cs typeface="Arial" panose="020B0604020202020204" pitchFamily="34" charset="0"/>
                <a:sym typeface="Arial"/>
              </a:rPr>
              <a:t>难道你吃了我吩咐你不可吃的那树上的果子吗</a:t>
            </a:r>
            <a:r>
              <a:rPr lang="en-US" sz="3600" b="1" dirty="0">
                <a:solidFill>
                  <a:srgbClr val="FFFFFF"/>
                </a:solidFill>
                <a:latin typeface="Arial" panose="020B0604020202020204" pitchFamily="34" charset="0"/>
                <a:cs typeface="Arial" panose="020B0604020202020204" pitchFamily="34" charset="0"/>
                <a:sym typeface="Arial"/>
              </a:rPr>
              <a:t>？”</a:t>
            </a:r>
            <a:br>
              <a:rPr lang="en-US" sz="3600" b="1" dirty="0">
                <a:solidFill>
                  <a:srgbClr val="FFFFFF"/>
                </a:solidFill>
                <a:latin typeface="Arial" panose="020B0604020202020204" pitchFamily="34" charset="0"/>
                <a:cs typeface="Arial" panose="020B0604020202020204" pitchFamily="34" charset="0"/>
                <a:sym typeface="Arial"/>
              </a:rPr>
            </a:br>
            <a:r>
              <a:rPr lang="en-US" sz="3600" b="1" dirty="0">
                <a:solidFill>
                  <a:srgbClr val="FFFFFF"/>
                </a:solidFill>
                <a:latin typeface="Arial" panose="020B0604020202020204" pitchFamily="34" charset="0"/>
                <a:cs typeface="Arial" panose="020B0604020202020204" pitchFamily="34" charset="0"/>
                <a:sym typeface="Arial"/>
              </a:rPr>
              <a:t>(3:10-11 </a:t>
            </a:r>
            <a:r>
              <a:rPr lang="en-US" sz="3200" b="1" dirty="0">
                <a:solidFill>
                  <a:srgbClr val="FFFFFF"/>
                </a:solidFill>
                <a:latin typeface="Arial" panose="020B0604020202020204" pitchFamily="34" charset="0"/>
                <a:cs typeface="Arial" panose="020B0604020202020204" pitchFamily="34" charset="0"/>
                <a:sym typeface="Arial"/>
              </a:rPr>
              <a:t>CNV</a:t>
            </a:r>
            <a:r>
              <a:rPr lang="en-US" sz="36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18"/>
                                        </p:tgtEl>
                                        <p:attrNameLst>
                                          <p:attrName>style.visibility</p:attrName>
                                        </p:attrNameLst>
                                      </p:cBhvr>
                                      <p:to>
                                        <p:strVal val="visible"/>
                                      </p:to>
                                    </p:set>
                                    <p:animEffect transition="in" filter="fade">
                                      <p:cBhvr>
                                        <p:cTn id="7" dur="500"/>
                                        <p:tgtEl>
                                          <p:spTgt spid="6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6923"/>
        <p:cNvGrpSpPr/>
        <p:nvPr/>
      </p:nvGrpSpPr>
      <p:grpSpPr>
        <a:xfrm>
          <a:off x="0" y="0"/>
          <a:ext cx="0" cy="0"/>
          <a:chOff x="0" y="0"/>
          <a:chExt cx="0" cy="0"/>
        </a:xfrm>
      </p:grpSpPr>
      <p:sp>
        <p:nvSpPr>
          <p:cNvPr id="6924" name="Google Shape;6924;p82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6925" name="Google Shape;6925;p826"/>
          <p:cNvPicPr preferRelativeResize="0"/>
          <p:nvPr/>
        </p:nvPicPr>
        <p:blipFill rotWithShape="1">
          <a:blip r:embed="rId3">
            <a:alphaModFix/>
          </a:blip>
          <a:srcRect/>
          <a:stretch/>
        </p:blipFill>
        <p:spPr>
          <a:xfrm>
            <a:off x="5224268" y="0"/>
            <a:ext cx="3810000" cy="3810000"/>
          </a:xfrm>
          <a:prstGeom prst="rect">
            <a:avLst/>
          </a:prstGeom>
          <a:noFill/>
          <a:ln>
            <a:noFill/>
          </a:ln>
        </p:spPr>
      </p:pic>
      <p:pic>
        <p:nvPicPr>
          <p:cNvPr id="6926" name="Google Shape;6926;p826"/>
          <p:cNvPicPr preferRelativeResize="0"/>
          <p:nvPr/>
        </p:nvPicPr>
        <p:blipFill rotWithShape="1">
          <a:blip r:embed="rId4">
            <a:alphaModFix/>
          </a:blip>
          <a:srcRect/>
          <a:stretch/>
        </p:blipFill>
        <p:spPr>
          <a:xfrm>
            <a:off x="5714398" y="3376172"/>
            <a:ext cx="3429601" cy="3481828"/>
          </a:xfrm>
          <a:prstGeom prst="rect">
            <a:avLst/>
          </a:prstGeom>
          <a:noFill/>
          <a:ln>
            <a:noFill/>
          </a:ln>
        </p:spPr>
      </p:pic>
      <p:sp>
        <p:nvSpPr>
          <p:cNvPr id="6927" name="Google Shape;6927;p826"/>
          <p:cNvSpPr txBox="1">
            <a:spLocks noGrp="1"/>
          </p:cNvSpPr>
          <p:nvPr>
            <p:ph type="ctrTitle"/>
          </p:nvPr>
        </p:nvSpPr>
        <p:spPr>
          <a:xfrm>
            <a:off x="169380" y="931286"/>
            <a:ext cx="4885509" cy="425902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9600" dirty="0" err="1"/>
              <a:t>谁喜欢</a:t>
            </a:r>
            <a:r>
              <a:rPr lang="en-US" sz="9600" dirty="0" err="1">
                <a:solidFill>
                  <a:srgbClr val="FFFF00"/>
                </a:solidFill>
              </a:rPr>
              <a:t>踩</a:t>
            </a:r>
            <a:r>
              <a:rPr lang="en-US" sz="9600" dirty="0" err="1"/>
              <a:t>蛇</a:t>
            </a:r>
            <a:r>
              <a:rPr lang="en-US" sz="9600" dirty="0"/>
              <a:t>？</a:t>
            </a:r>
            <a:endParaRPr sz="9600" dirty="0">
              <a:sym typeface="Arial"/>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933"/>
        <p:cNvGrpSpPr/>
        <p:nvPr/>
      </p:nvGrpSpPr>
      <p:grpSpPr>
        <a:xfrm>
          <a:off x="0" y="0"/>
          <a:ext cx="0" cy="0"/>
          <a:chOff x="0" y="0"/>
          <a:chExt cx="0" cy="0"/>
        </a:xfrm>
      </p:grpSpPr>
      <p:sp>
        <p:nvSpPr>
          <p:cNvPr id="6934" name="Google Shape;6934;p827"/>
          <p:cNvSpPr txBox="1">
            <a:spLocks noGrp="1"/>
          </p:cNvSpPr>
          <p:nvPr>
            <p:ph type="title" idx="4294967295"/>
          </p:nvPr>
        </p:nvSpPr>
        <p:spPr>
          <a:xfrm>
            <a:off x="0" y="3810000"/>
            <a:ext cx="39624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latin typeface="Arial" panose="020B0604020202020204" pitchFamily="34" charset="0"/>
                <a:cs typeface="Arial" panose="020B0604020202020204" pitchFamily="34" charset="0"/>
              </a:rPr>
              <a:t>创世记 3:14 </a:t>
            </a:r>
            <a:r>
              <a:rPr lang="en-US" sz="3200" b="1" dirty="0">
                <a:latin typeface="Arial" panose="020B0604020202020204" pitchFamily="34" charset="0"/>
                <a:cs typeface="Arial" panose="020B0604020202020204" pitchFamily="34" charset="0"/>
              </a:rPr>
              <a:t>(CNV)</a:t>
            </a:r>
            <a:endParaRPr sz="1400" b="1" dirty="0">
              <a:latin typeface="Arial" panose="020B0604020202020204" pitchFamily="34" charset="0"/>
              <a:cs typeface="Arial" panose="020B0604020202020204" pitchFamily="34" charset="0"/>
            </a:endParaRPr>
          </a:p>
        </p:txBody>
      </p:sp>
      <p:sp>
        <p:nvSpPr>
          <p:cNvPr id="6935" name="Google Shape;6935;p827"/>
          <p:cNvSpPr txBox="1"/>
          <p:nvPr/>
        </p:nvSpPr>
        <p:spPr>
          <a:xfrm>
            <a:off x="17463" y="3175"/>
            <a:ext cx="7678737" cy="258532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耶和华</a:t>
            </a:r>
            <a:r>
              <a:rPr lang="en-US" sz="3600" b="1" dirty="0">
                <a:solidFill>
                  <a:srgbClr val="FFFFFF"/>
                </a:solidFill>
                <a:latin typeface="Arial" panose="020B0604020202020204" pitchFamily="34" charset="0"/>
                <a:cs typeface="Arial" panose="020B0604020202020204" pitchFamily="34" charset="0"/>
                <a:sym typeface="Arial"/>
              </a:rPr>
              <a:t>　</a:t>
            </a:r>
            <a:r>
              <a:rPr lang="en-US" sz="3600" b="1" dirty="0" err="1">
                <a:solidFill>
                  <a:srgbClr val="FFFFFF"/>
                </a:solidFill>
                <a:latin typeface="Arial" panose="020B0604020202020204" pitchFamily="34" charset="0"/>
                <a:cs typeface="Arial" panose="020B0604020202020204" pitchFamily="34" charset="0"/>
                <a:sym typeface="Arial"/>
              </a:rPr>
              <a:t>神对蛇说</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因为你作了这事，就必在所有的牲畜和田野的活物中受咒诅；你要用肚子行走</a:t>
            </a:r>
            <a:r>
              <a:rPr lang="en-US" sz="3600" b="1" dirty="0">
                <a:solidFill>
                  <a:srgbClr val="FFFFFF"/>
                </a:solidFill>
                <a:latin typeface="Arial" panose="020B0604020202020204" pitchFamily="34" charset="0"/>
                <a:cs typeface="Arial" panose="020B0604020202020204" pitchFamily="34" charset="0"/>
                <a:sym typeface="Arial"/>
              </a:rPr>
              <a:t>，</a:t>
            </a:r>
            <a:endParaRPr sz="36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180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一生都吃泥土</a:t>
            </a:r>
            <a:r>
              <a:rPr lang="en-US" sz="3600" b="1" dirty="0">
                <a:solidFill>
                  <a:srgbClr val="FFFFFF"/>
                </a:solidFill>
                <a:latin typeface="Arial" panose="020B0604020202020204" pitchFamily="34" charset="0"/>
                <a:cs typeface="Arial" panose="020B0604020202020204" pitchFamily="34" charset="0"/>
                <a:sym typeface="Arial"/>
              </a:rPr>
              <a:t>。"</a:t>
            </a:r>
            <a:endParaRPr sz="3600" b="1" dirty="0">
              <a:solidFill>
                <a:srgbClr val="FFFFFF"/>
              </a:solidFill>
              <a:latin typeface="Arial" panose="020B0604020202020204" pitchFamily="34" charset="0"/>
              <a:cs typeface="Arial" panose="020B0604020202020204" pitchFamily="34" charset="0"/>
              <a:sym typeface="Arial"/>
            </a:endParaRPr>
          </a:p>
        </p:txBody>
      </p:sp>
      <p:pic>
        <p:nvPicPr>
          <p:cNvPr id="6936" name="Google Shape;6936;p827"/>
          <p:cNvPicPr preferRelativeResize="0"/>
          <p:nvPr/>
        </p:nvPicPr>
        <p:blipFill rotWithShape="1">
          <a:blip r:embed="rId3">
            <a:alphaModFix/>
          </a:blip>
          <a:srcRect/>
          <a:stretch/>
        </p:blipFill>
        <p:spPr>
          <a:xfrm>
            <a:off x="4059238" y="3429000"/>
            <a:ext cx="5080000" cy="3251200"/>
          </a:xfrm>
          <a:prstGeom prst="rect">
            <a:avLst/>
          </a:prstGeom>
          <a:noFill/>
          <a:ln>
            <a:noFill/>
          </a:ln>
        </p:spPr>
      </p:pic>
      <p:sp>
        <p:nvSpPr>
          <p:cNvPr id="6937" name="Google Shape;6937;p827"/>
          <p:cNvSpPr txBox="1"/>
          <p:nvPr/>
        </p:nvSpPr>
        <p:spPr>
          <a:xfrm>
            <a:off x="17463" y="5715000"/>
            <a:ext cx="4041775"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dirty="0" err="1">
                <a:solidFill>
                  <a:srgbClr val="FFFF00"/>
                </a:solidFill>
                <a:latin typeface="Arial" panose="020B0604020202020204" pitchFamily="34" charset="0"/>
                <a:cs typeface="Arial" panose="020B0604020202020204" pitchFamily="34" charset="0"/>
                <a:sym typeface="Arial"/>
              </a:rPr>
              <a:t>蛇</a:t>
            </a:r>
            <a:r>
              <a:rPr lang="en-US" sz="4400" b="1" dirty="0" err="1">
                <a:solidFill>
                  <a:srgbClr val="FFFFFF"/>
                </a:solidFill>
                <a:latin typeface="Arial" panose="020B0604020202020204" pitchFamily="34" charset="0"/>
                <a:cs typeface="Arial" panose="020B0604020202020204" pitchFamily="34" charset="0"/>
                <a:sym typeface="Arial"/>
              </a:rPr>
              <a:t>诅咒</a:t>
            </a:r>
            <a:r>
              <a:rPr lang="en-US" sz="4400" b="1" dirty="0">
                <a:solidFill>
                  <a:srgbClr val="FFFFFF"/>
                </a:solidFill>
                <a:latin typeface="Arial" panose="020B0604020202020204" pitchFamily="34" charset="0"/>
                <a:cs typeface="Arial" panose="020B0604020202020204" pitchFamily="34" charset="0"/>
                <a:sym typeface="Arial"/>
              </a:rPr>
              <a:t>(创3:14) </a:t>
            </a:r>
            <a:endParaRPr sz="18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ransition>
    <p:fade/>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6943"/>
        <p:cNvGrpSpPr/>
        <p:nvPr/>
      </p:nvGrpSpPr>
      <p:grpSpPr>
        <a:xfrm>
          <a:off x="0" y="0"/>
          <a:ext cx="0" cy="0"/>
          <a:chOff x="0" y="0"/>
          <a:chExt cx="0" cy="0"/>
        </a:xfrm>
      </p:grpSpPr>
      <p:pic>
        <p:nvPicPr>
          <p:cNvPr id="6944" name="Google Shape;6944;p828"/>
          <p:cNvPicPr preferRelativeResize="0"/>
          <p:nvPr/>
        </p:nvPicPr>
        <p:blipFill rotWithShape="1">
          <a:blip r:embed="rId3">
            <a:alphaModFix/>
          </a:blip>
          <a:srcRect/>
          <a:stretch/>
        </p:blipFill>
        <p:spPr>
          <a:xfrm>
            <a:off x="0" y="-15876"/>
            <a:ext cx="9144000" cy="6873876"/>
          </a:xfrm>
          <a:prstGeom prst="rect">
            <a:avLst/>
          </a:prstGeom>
          <a:noFill/>
          <a:ln>
            <a:noFill/>
          </a:ln>
        </p:spPr>
      </p:pic>
      <p:sp>
        <p:nvSpPr>
          <p:cNvPr id="6945" name="Google Shape;6945;p828"/>
          <p:cNvSpPr txBox="1">
            <a:spLocks noGrp="1"/>
          </p:cNvSpPr>
          <p:nvPr>
            <p:ph type="title" idx="4294967295"/>
          </p:nvPr>
        </p:nvSpPr>
        <p:spPr>
          <a:xfrm>
            <a:off x="0" y="5911850"/>
            <a:ext cx="5194300" cy="9461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3600"/>
              <a:buFont typeface="Calibri"/>
              <a:buNone/>
            </a:pPr>
            <a:r>
              <a:rPr lang="en-US" sz="3600" b="1">
                <a:solidFill>
                  <a:schemeClr val="lt1"/>
                </a:solidFill>
              </a:rPr>
              <a:t>Genesis 3:15 </a:t>
            </a:r>
            <a:r>
              <a:rPr lang="en-US" sz="3200" b="1">
                <a:solidFill>
                  <a:schemeClr val="lt1"/>
                </a:solidFill>
              </a:rPr>
              <a:t>(NLT)</a:t>
            </a:r>
            <a:endParaRPr sz="1400">
              <a:solidFill>
                <a:schemeClr val="lt1"/>
              </a:solidFill>
            </a:endParaRPr>
          </a:p>
        </p:txBody>
      </p:sp>
      <p:sp>
        <p:nvSpPr>
          <p:cNvPr id="6946" name="Google Shape;6946;p828"/>
          <p:cNvSpPr txBox="1"/>
          <p:nvPr/>
        </p:nvSpPr>
        <p:spPr>
          <a:xfrm>
            <a:off x="17742" y="2540"/>
            <a:ext cx="9126257" cy="230832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我将使你们（撒但）与女人（前夕）之间，以及你的后裔</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撒旦</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和她的后裔</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给予基督</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之间的敌意，他</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基督</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将攻击你的头，你将</a:t>
            </a:r>
            <a:r>
              <a:rPr lang="en-US" sz="3600" b="1" dirty="0">
                <a:solidFill>
                  <a:srgbClr val="FFFFFF"/>
                </a:solidFill>
                <a:latin typeface="Arial" panose="020B0604020202020204" pitchFamily="34" charset="0"/>
                <a:cs typeface="Arial" panose="020B0604020202020204" pitchFamily="34" charset="0"/>
                <a:sym typeface="Arial"/>
              </a:rPr>
              <a:t> </a:t>
            </a:r>
            <a:r>
              <a:rPr lang="en-US" sz="3600" b="1" dirty="0" err="1">
                <a:solidFill>
                  <a:srgbClr val="FFFFFF"/>
                </a:solidFill>
                <a:latin typeface="Arial" panose="020B0604020202020204" pitchFamily="34" charset="0"/>
                <a:cs typeface="Arial" panose="020B0604020202020204" pitchFamily="34" charset="0"/>
                <a:sym typeface="Arial"/>
              </a:rPr>
              <a:t>击中他的脚跟</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跛子人类</a:t>
            </a:r>
            <a:r>
              <a:rPr lang="en-US" sz="3600" b="1" dirty="0">
                <a:solidFill>
                  <a:srgbClr val="FFFFFF"/>
                </a:solidFill>
                <a:latin typeface="Arial" panose="020B0604020202020204" pitchFamily="34" charset="0"/>
                <a:cs typeface="Arial" panose="020B0604020202020204" pitchFamily="34" charset="0"/>
                <a:sym typeface="Arial"/>
              </a:rPr>
              <a:t>]。“</a:t>
            </a:r>
            <a:endParaRPr sz="36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ransition>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6951"/>
        <p:cNvGrpSpPr/>
        <p:nvPr/>
      </p:nvGrpSpPr>
      <p:grpSpPr>
        <a:xfrm>
          <a:off x="0" y="0"/>
          <a:ext cx="0" cy="0"/>
          <a:chOff x="0" y="0"/>
          <a:chExt cx="0" cy="0"/>
        </a:xfrm>
      </p:grpSpPr>
      <p:pic>
        <p:nvPicPr>
          <p:cNvPr id="6952" name="Google Shape;6952;p829"/>
          <p:cNvPicPr preferRelativeResize="0"/>
          <p:nvPr/>
        </p:nvPicPr>
        <p:blipFill rotWithShape="1">
          <a:blip r:embed="rId3">
            <a:alphaModFix/>
          </a:blip>
          <a:srcRect/>
          <a:stretch/>
        </p:blipFill>
        <p:spPr>
          <a:xfrm>
            <a:off x="0" y="9525"/>
            <a:ext cx="9131300" cy="6848475"/>
          </a:xfrm>
          <a:prstGeom prst="rect">
            <a:avLst/>
          </a:prstGeom>
          <a:noFill/>
          <a:ln>
            <a:noFill/>
          </a:ln>
        </p:spPr>
      </p:pic>
      <p:sp>
        <p:nvSpPr>
          <p:cNvPr id="6953" name="Google Shape;6953;p82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954" name="Google Shape;6954;p829"/>
          <p:cNvSpPr txBox="1">
            <a:spLocks noGrp="1"/>
          </p:cNvSpPr>
          <p:nvPr>
            <p:ph type="ctrTitle"/>
          </p:nvPr>
        </p:nvSpPr>
        <p:spPr>
          <a:xfrm>
            <a:off x="-12700" y="25272"/>
            <a:ext cx="9217660" cy="151374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dirty="0" err="1">
                <a:sym typeface="Arial"/>
              </a:rPr>
              <a:t>夏娃大大判断：分娩疼痛增加</a:t>
            </a:r>
            <a:br>
              <a:rPr lang="en-US" dirty="0">
                <a:sym typeface="Arial"/>
              </a:rPr>
            </a:br>
            <a:r>
              <a:rPr lang="en-US" dirty="0">
                <a:sym typeface="Arial"/>
              </a:rPr>
              <a:t>（创3:16）</a:t>
            </a:r>
            <a:endParaRPr dirty="0">
              <a:sym typeface="Aria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6959"/>
        <p:cNvGrpSpPr/>
        <p:nvPr/>
      </p:nvGrpSpPr>
      <p:grpSpPr>
        <a:xfrm>
          <a:off x="0" y="0"/>
          <a:ext cx="0" cy="0"/>
          <a:chOff x="0" y="0"/>
          <a:chExt cx="0" cy="0"/>
        </a:xfrm>
      </p:grpSpPr>
      <p:sp>
        <p:nvSpPr>
          <p:cNvPr id="6960" name="Google Shape;6960;p830"/>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961" name="Google Shape;6961;p830"/>
          <p:cNvSpPr txBox="1">
            <a:spLocks noGrp="1"/>
          </p:cNvSpPr>
          <p:nvPr>
            <p:ph type="ctrTitle"/>
          </p:nvPr>
        </p:nvSpPr>
        <p:spPr>
          <a:xfrm>
            <a:off x="5060226" y="116632"/>
            <a:ext cx="4006813" cy="635084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err="1"/>
              <a:t>亚当给他的妻子起名叫夏娃，因为她是众生之母</a:t>
            </a:r>
            <a:br>
              <a:rPr lang="en-US" sz="3600" dirty="0">
                <a:sym typeface="Arial"/>
              </a:rPr>
            </a:br>
            <a:r>
              <a:rPr lang="en-US" sz="3600" dirty="0">
                <a:sym typeface="Arial"/>
              </a:rPr>
              <a:t>(3:20 </a:t>
            </a:r>
            <a:r>
              <a:rPr lang="en-US" sz="3200" dirty="0">
                <a:sym typeface="Arial"/>
              </a:rPr>
              <a:t>CNV</a:t>
            </a:r>
            <a:r>
              <a:rPr lang="en-US" sz="3600" dirty="0">
                <a:sym typeface="Arial"/>
              </a:rPr>
              <a:t>).</a:t>
            </a:r>
            <a:endParaRPr dirty="0"/>
          </a:p>
        </p:txBody>
      </p:sp>
      <p:pic>
        <p:nvPicPr>
          <p:cNvPr id="6962" name="Google Shape;6962;p830"/>
          <p:cNvPicPr preferRelativeResize="0"/>
          <p:nvPr/>
        </p:nvPicPr>
        <p:blipFill rotWithShape="1">
          <a:blip r:embed="rId3">
            <a:alphaModFix/>
          </a:blip>
          <a:srcRect/>
          <a:stretch/>
        </p:blipFill>
        <p:spPr>
          <a:xfrm>
            <a:off x="0" y="0"/>
            <a:ext cx="4903470" cy="6858000"/>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6968"/>
        <p:cNvGrpSpPr/>
        <p:nvPr/>
      </p:nvGrpSpPr>
      <p:grpSpPr>
        <a:xfrm>
          <a:off x="0" y="0"/>
          <a:ext cx="0" cy="0"/>
          <a:chOff x="0" y="0"/>
          <a:chExt cx="0" cy="0"/>
        </a:xfrm>
      </p:grpSpPr>
      <p:pic>
        <p:nvPicPr>
          <p:cNvPr id="6969" name="Google Shape;6969;p831" descr="Adam &amp; Eve coats of skin"/>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6970" name="Google Shape;6970;p831"/>
          <p:cNvSpPr txBox="1">
            <a:spLocks noGrp="1"/>
          </p:cNvSpPr>
          <p:nvPr>
            <p:ph type="title" idx="4294967295"/>
          </p:nvPr>
        </p:nvSpPr>
        <p:spPr>
          <a:xfrm>
            <a:off x="0" y="-15875"/>
            <a:ext cx="5194300" cy="9461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solidFill>
                  <a:schemeClr val="lt1"/>
                </a:solidFill>
                <a:latin typeface="Arial" panose="020B0604020202020204" pitchFamily="34" charset="0"/>
                <a:cs typeface="Arial" panose="020B0604020202020204" pitchFamily="34" charset="0"/>
              </a:rPr>
              <a:t>创3：21</a:t>
            </a:r>
            <a:endParaRPr b="1" dirty="0">
              <a:latin typeface="Arial" panose="020B0604020202020204" pitchFamily="34" charset="0"/>
              <a:cs typeface="Arial" panose="020B0604020202020204" pitchFamily="34" charset="0"/>
            </a:endParaRPr>
          </a:p>
        </p:txBody>
      </p:sp>
      <p:sp>
        <p:nvSpPr>
          <p:cNvPr id="6971" name="Google Shape;6971;p831"/>
          <p:cNvSpPr txBox="1"/>
          <p:nvPr/>
        </p:nvSpPr>
        <p:spPr>
          <a:xfrm>
            <a:off x="5940425" y="333375"/>
            <a:ext cx="2808288" cy="280035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4400" b="1" dirty="0" err="1">
                <a:solidFill>
                  <a:srgbClr val="FFFFFF"/>
                </a:solidFill>
                <a:latin typeface="Arial" panose="020B0604020202020204" pitchFamily="34" charset="0"/>
                <a:cs typeface="Arial" panose="020B0604020202020204" pitchFamily="34" charset="0"/>
                <a:sym typeface="Arial"/>
              </a:rPr>
              <a:t>神赐了牺牲的救赎来遮盖他们的羞耻</a:t>
            </a:r>
            <a:endParaRPr b="1" dirty="0">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dirty="0">
                <a:sym typeface="Arial"/>
              </a:rPr>
            </a:br>
            <a:r>
              <a:rPr lang="zh-CN" altLang="en-US" sz="4800" dirty="0"/>
              <a:t>你如何在这充满偶像的世界任然</a:t>
            </a:r>
            <a:br>
              <a:rPr lang="en-US" altLang="zh-CN" sz="4800" dirty="0"/>
            </a:br>
            <a:br>
              <a:rPr lang="en-US" altLang="zh-CN" sz="4800" dirty="0"/>
            </a:br>
            <a:r>
              <a:rPr lang="zh-CN" altLang="en-US" sz="4800" dirty="0"/>
              <a:t>对上帝</a:t>
            </a:r>
            <a:r>
              <a:rPr lang="zh-CN" altLang="en-US" sz="6600" dirty="0">
                <a:solidFill>
                  <a:srgbClr val="FFFF00"/>
                </a:solidFill>
              </a:rPr>
              <a:t>忠诚</a:t>
            </a:r>
            <a:r>
              <a:rPr lang="zh-CN" altLang="en-US" dirty="0"/>
              <a:t>？</a:t>
            </a:r>
            <a:br>
              <a:rPr lang="zh-CN" altLang="en-US" dirty="0"/>
            </a:br>
            <a:endParaRPr dirty="0"/>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algn="ctr">
              <a:buClr>
                <a:srgbClr val="C81234"/>
              </a:buClr>
              <a:buSzPts val="4800"/>
            </a:pPr>
            <a:r>
              <a:rPr lang="zh-CN" altLang="en-US" sz="6600" b="1" dirty="0">
                <a:solidFill>
                  <a:srgbClr val="C81234"/>
                </a:solidFill>
                <a:latin typeface="Arial" panose="020B0604020202020204" pitchFamily="34" charset="0"/>
                <a:cs typeface="Arial" panose="020B0604020202020204" pitchFamily="34" charset="0"/>
              </a:rPr>
              <a:t>心中的偶像</a:t>
            </a:r>
          </a:p>
          <a:p>
            <a:pPr marL="0" marR="0" lvl="0" indent="0" algn="ctr" rtl="0">
              <a:lnSpc>
                <a:spcPct val="100000"/>
              </a:lnSpc>
              <a:spcBef>
                <a:spcPts val="0"/>
              </a:spcBef>
              <a:spcAft>
                <a:spcPts val="0"/>
              </a:spcAft>
              <a:buClr>
                <a:srgbClr val="C81234"/>
              </a:buClr>
              <a:buSzPts val="4800"/>
              <a:buFont typeface="Arial"/>
              <a:buNone/>
            </a:pPr>
            <a:endParaRPr b="1" dirty="0">
              <a:latin typeface="Arial" panose="020B0604020202020204" pitchFamily="34" charset="0"/>
              <a:cs typeface="Arial" panose="020B0604020202020204" pitchFamily="34" charset="0"/>
            </a:endParaRPr>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00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6976"/>
        <p:cNvGrpSpPr/>
        <p:nvPr/>
      </p:nvGrpSpPr>
      <p:grpSpPr>
        <a:xfrm>
          <a:off x="0" y="0"/>
          <a:ext cx="0" cy="0"/>
          <a:chOff x="0" y="0"/>
          <a:chExt cx="0" cy="0"/>
        </a:xfrm>
      </p:grpSpPr>
      <p:sp>
        <p:nvSpPr>
          <p:cNvPr id="6977" name="Google Shape;6977;p832"/>
          <p:cNvSpPr txBox="1">
            <a:spLocks noGrp="1"/>
          </p:cNvSpPr>
          <p:nvPr>
            <p:ph type="ctrTitle"/>
          </p:nvPr>
        </p:nvSpPr>
        <p:spPr>
          <a:xfrm>
            <a:off x="5029200" y="457200"/>
            <a:ext cx="4114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chemeClr val="lt1"/>
                </a:solidFill>
                <a:sym typeface="Times New Roman"/>
              </a:rPr>
              <a:t>从叶子到皮衣</a:t>
            </a:r>
            <a:r>
              <a:rPr lang="en-US" dirty="0">
                <a:solidFill>
                  <a:schemeClr val="lt1"/>
                </a:solidFill>
                <a:sym typeface="Times New Roman"/>
              </a:rPr>
              <a:t>(3:21)</a:t>
            </a:r>
            <a:endParaRPr dirty="0">
              <a:solidFill>
                <a:schemeClr val="lt1"/>
              </a:solidFill>
              <a:sym typeface="Times New Roman"/>
            </a:endParaRPr>
          </a:p>
        </p:txBody>
      </p:sp>
      <p:sp>
        <p:nvSpPr>
          <p:cNvPr id="6978" name="Google Shape;6978;p832"/>
          <p:cNvSpPr txBox="1">
            <a:spLocks noGrp="1"/>
          </p:cNvSpPr>
          <p:nvPr>
            <p:ph type="subTitle" idx="1"/>
          </p:nvPr>
        </p:nvSpPr>
        <p:spPr>
          <a:xfrm>
            <a:off x="5410200" y="4572000"/>
            <a:ext cx="3389313"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Font typeface="Times New Roman"/>
              <a:buNone/>
            </a:pPr>
            <a:r>
              <a:rPr lang="en-US" dirty="0" err="1">
                <a:solidFill>
                  <a:schemeClr val="lt1"/>
                </a:solidFill>
                <a:sym typeface="Times New Roman"/>
              </a:rPr>
              <a:t>救赎的预表</a:t>
            </a:r>
            <a:endParaRPr dirty="0"/>
          </a:p>
        </p:txBody>
      </p:sp>
      <p:pic>
        <p:nvPicPr>
          <p:cNvPr id="6979" name="Google Shape;6979;p832" descr="adam_eve"/>
          <p:cNvPicPr preferRelativeResize="0"/>
          <p:nvPr/>
        </p:nvPicPr>
        <p:blipFill rotWithShape="1">
          <a:blip r:embed="rId3">
            <a:alphaModFix/>
          </a:blip>
          <a:srcRect/>
          <a:stretch/>
        </p:blipFill>
        <p:spPr>
          <a:xfrm>
            <a:off x="90488" y="222250"/>
            <a:ext cx="4862512" cy="6483350"/>
          </a:xfrm>
          <a:prstGeom prst="rect">
            <a:avLst/>
          </a:prstGeom>
          <a:noFill/>
          <a:ln>
            <a:noFill/>
          </a:ln>
        </p:spPr>
      </p:pic>
    </p:spTree>
  </p:cSld>
  <p:clrMapOvr>
    <a:masterClrMapping/>
  </p:clrMapOvr>
  <p:transition spd="med">
    <p:fade thruBlk="1"/>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6984"/>
        <p:cNvGrpSpPr/>
        <p:nvPr/>
      </p:nvGrpSpPr>
      <p:grpSpPr>
        <a:xfrm>
          <a:off x="0" y="0"/>
          <a:ext cx="0" cy="0"/>
          <a:chOff x="0" y="0"/>
          <a:chExt cx="0" cy="0"/>
        </a:xfrm>
      </p:grpSpPr>
      <p:pic>
        <p:nvPicPr>
          <p:cNvPr id="6985" name="Google Shape;6985;p833"/>
          <p:cNvPicPr preferRelativeResize="0"/>
          <p:nvPr/>
        </p:nvPicPr>
        <p:blipFill rotWithShape="1">
          <a:blip r:embed="rId3">
            <a:alphaModFix/>
          </a:blip>
          <a:srcRect/>
          <a:stretch/>
        </p:blipFill>
        <p:spPr>
          <a:xfrm>
            <a:off x="0" y="0"/>
            <a:ext cx="9144000" cy="6861175"/>
          </a:xfrm>
          <a:prstGeom prst="rect">
            <a:avLst/>
          </a:prstGeom>
          <a:noFill/>
          <a:ln>
            <a:noFill/>
          </a:ln>
        </p:spPr>
      </p:pic>
      <p:sp>
        <p:nvSpPr>
          <p:cNvPr id="6986" name="Google Shape;6986;p833"/>
          <p:cNvSpPr txBox="1">
            <a:spLocks noGrp="1"/>
          </p:cNvSpPr>
          <p:nvPr>
            <p:ph type="title" idx="4294967295"/>
          </p:nvPr>
        </p:nvSpPr>
        <p:spPr>
          <a:xfrm>
            <a:off x="762000" y="6096000"/>
            <a:ext cx="7772400" cy="762000"/>
          </a:xfrm>
          <a:prstGeom prst="rect">
            <a:avLst/>
          </a:prstGeom>
          <a:solidFill>
            <a:schemeClr val="l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err="1">
                <a:latin typeface="Arial" panose="020B0604020202020204" pitchFamily="34" charset="0"/>
                <a:cs typeface="Arial" panose="020B0604020202020204" pitchFamily="34" charset="0"/>
                <a:sym typeface="Times New Roman"/>
              </a:rPr>
              <a:t>亚当与夏娃被逐出伊甸园</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6991"/>
        <p:cNvGrpSpPr/>
        <p:nvPr/>
      </p:nvGrpSpPr>
      <p:grpSpPr>
        <a:xfrm>
          <a:off x="0" y="0"/>
          <a:ext cx="0" cy="0"/>
          <a:chOff x="0" y="0"/>
          <a:chExt cx="0" cy="0"/>
        </a:xfrm>
      </p:grpSpPr>
      <p:pic>
        <p:nvPicPr>
          <p:cNvPr id="6992" name="Google Shape;6992;p834"/>
          <p:cNvPicPr preferRelativeResize="0"/>
          <p:nvPr/>
        </p:nvPicPr>
        <p:blipFill rotWithShape="1">
          <a:blip r:embed="rId3">
            <a:alphaModFix/>
          </a:blip>
          <a:srcRect/>
          <a:stretch/>
        </p:blipFill>
        <p:spPr>
          <a:xfrm>
            <a:off x="127000" y="0"/>
            <a:ext cx="8877670" cy="6858000"/>
          </a:xfrm>
          <a:prstGeom prst="rect">
            <a:avLst/>
          </a:prstGeom>
          <a:noFill/>
          <a:ln>
            <a:noFill/>
          </a:ln>
        </p:spPr>
      </p:pic>
      <p:sp>
        <p:nvSpPr>
          <p:cNvPr id="6993" name="Google Shape;6993;p834"/>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6994" name="Google Shape;6994;p834"/>
          <p:cNvSpPr txBox="1">
            <a:spLocks noGrp="1"/>
          </p:cNvSpPr>
          <p:nvPr>
            <p:ph type="ctrTitle"/>
          </p:nvPr>
        </p:nvSpPr>
        <p:spPr>
          <a:xfrm>
            <a:off x="107504" y="116632"/>
            <a:ext cx="9036496" cy="377061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err="1">
                <a:sym typeface="Arial"/>
              </a:rPr>
              <a:t>耶和华</a:t>
            </a:r>
            <a:r>
              <a:rPr lang="en-US" sz="3600" dirty="0">
                <a:sym typeface="Arial"/>
              </a:rPr>
              <a:t> </a:t>
            </a:r>
            <a:r>
              <a:rPr lang="en-US" sz="3600" dirty="0" err="1">
                <a:sym typeface="Arial"/>
              </a:rPr>
              <a:t>神说</a:t>
            </a:r>
            <a:r>
              <a:rPr lang="en-US" sz="3600" dirty="0">
                <a:sym typeface="Arial"/>
              </a:rPr>
              <a:t>：“</a:t>
            </a:r>
            <a:r>
              <a:rPr lang="en-US" sz="3600" dirty="0" err="1">
                <a:sym typeface="Arial"/>
              </a:rPr>
              <a:t>那人和我们中间的一个相似，能知善恶；现在恐怕他伸出手来，摘取生命树上的果子吃，就永远活着</a:t>
            </a:r>
            <a:r>
              <a:rPr lang="en-US" sz="3600" dirty="0">
                <a:sym typeface="Arial"/>
              </a:rPr>
              <a:t>。” (3:22 </a:t>
            </a:r>
            <a:r>
              <a:rPr lang="en-US" sz="3200" dirty="0">
                <a:sym typeface="Arial"/>
              </a:rPr>
              <a:t>CNV</a:t>
            </a:r>
            <a:r>
              <a:rPr lang="en-US" sz="3600" dirty="0">
                <a:sym typeface="Arial"/>
              </a:rPr>
              <a:t>).</a:t>
            </a:r>
            <a:endParaRPr dirty="0"/>
          </a:p>
        </p:txBody>
      </p:sp>
      <p:pic>
        <p:nvPicPr>
          <p:cNvPr id="6995" name="Google Shape;6995;p834"/>
          <p:cNvPicPr preferRelativeResize="0"/>
          <p:nvPr/>
        </p:nvPicPr>
        <p:blipFill rotWithShape="1">
          <a:blip r:embed="rId4">
            <a:alphaModFix/>
          </a:blip>
          <a:srcRect/>
          <a:stretch/>
        </p:blipFill>
        <p:spPr>
          <a:xfrm>
            <a:off x="4940670" y="3810000"/>
            <a:ext cx="4064000" cy="3048000"/>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7000"/>
        <p:cNvGrpSpPr/>
        <p:nvPr/>
      </p:nvGrpSpPr>
      <p:grpSpPr>
        <a:xfrm>
          <a:off x="0" y="0"/>
          <a:ext cx="0" cy="0"/>
          <a:chOff x="0" y="0"/>
          <a:chExt cx="0" cy="0"/>
        </a:xfrm>
      </p:grpSpPr>
      <p:pic>
        <p:nvPicPr>
          <p:cNvPr id="7001" name="Google Shape;7001;p835"/>
          <p:cNvPicPr preferRelativeResize="0"/>
          <p:nvPr/>
        </p:nvPicPr>
        <p:blipFill rotWithShape="1">
          <a:blip r:embed="rId3">
            <a:alphaModFix/>
          </a:blip>
          <a:srcRect/>
          <a:stretch/>
        </p:blipFill>
        <p:spPr>
          <a:xfrm>
            <a:off x="21770" y="526147"/>
            <a:ext cx="9122229" cy="5777412"/>
          </a:xfrm>
          <a:prstGeom prst="rect">
            <a:avLst/>
          </a:prstGeom>
          <a:noFill/>
          <a:ln>
            <a:noFill/>
          </a:ln>
        </p:spPr>
      </p:pic>
      <p:sp>
        <p:nvSpPr>
          <p:cNvPr id="7002" name="Google Shape;7002;p835"/>
          <p:cNvSpPr txBox="1">
            <a:spLocks noGrp="1"/>
          </p:cNvSpPr>
          <p:nvPr>
            <p:ph type="title" idx="4294967295"/>
          </p:nvPr>
        </p:nvSpPr>
        <p:spPr>
          <a:xfrm>
            <a:off x="1964756" y="2349500"/>
            <a:ext cx="5003800" cy="18034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9600" b="1" dirty="0" err="1">
                <a:solidFill>
                  <a:schemeClr val="lt1"/>
                </a:solidFill>
                <a:latin typeface="Arial" panose="020B0604020202020204" pitchFamily="34" charset="0"/>
                <a:ea typeface="Arial"/>
                <a:cs typeface="Arial" panose="020B0604020202020204" pitchFamily="34" charset="0"/>
                <a:sym typeface="Arial"/>
              </a:rPr>
              <a:t>放逐</a:t>
            </a:r>
            <a:endParaRPr sz="9600" b="1" dirty="0">
              <a:latin typeface="Arial" panose="020B0604020202020204" pitchFamily="34" charset="0"/>
              <a:ea typeface="Arial"/>
              <a:cs typeface="Arial" panose="020B0604020202020204" pitchFamily="34" charset="0"/>
              <a:sym typeface="Arial"/>
            </a:endParaRPr>
          </a:p>
        </p:txBody>
      </p:sp>
    </p:spTree>
  </p:cSld>
  <p:clrMapOvr>
    <a:masterClrMapping/>
  </p:clrMapOvr>
  <p:transition spd="med">
    <p:fade thruBlk="1"/>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7007"/>
        <p:cNvGrpSpPr/>
        <p:nvPr/>
      </p:nvGrpSpPr>
      <p:grpSpPr>
        <a:xfrm>
          <a:off x="0" y="0"/>
          <a:ext cx="0" cy="0"/>
          <a:chOff x="0" y="0"/>
          <a:chExt cx="0" cy="0"/>
        </a:xfrm>
      </p:grpSpPr>
      <p:sp>
        <p:nvSpPr>
          <p:cNvPr id="7008" name="Google Shape;7008;p83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7009" name="Google Shape;7009;p836"/>
          <p:cNvSpPr txBox="1">
            <a:spLocks noGrp="1"/>
          </p:cNvSpPr>
          <p:nvPr>
            <p:ph type="ctrTitle"/>
          </p:nvPr>
        </p:nvSpPr>
        <p:spPr>
          <a:xfrm>
            <a:off x="107504" y="116632"/>
            <a:ext cx="4261296" cy="600288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err="1">
                <a:sym typeface="Arial"/>
              </a:rPr>
              <a:t>耶和华</a:t>
            </a:r>
            <a:r>
              <a:rPr lang="en-US" sz="3600" dirty="0">
                <a:sym typeface="Arial"/>
              </a:rPr>
              <a:t> </a:t>
            </a:r>
            <a:r>
              <a:rPr lang="en-US" sz="3600" dirty="0" err="1">
                <a:sym typeface="Arial"/>
              </a:rPr>
              <a:t>神就把他赶出伊甸园，去耕种他自己也是从那里出来的地土</a:t>
            </a:r>
            <a:br>
              <a:rPr lang="en-US" sz="3600" dirty="0">
                <a:sym typeface="Arial"/>
              </a:rPr>
            </a:br>
            <a:r>
              <a:rPr lang="en-US" sz="3600" dirty="0">
                <a:sym typeface="Arial"/>
              </a:rPr>
              <a:t>(3:23 </a:t>
            </a:r>
            <a:r>
              <a:rPr lang="en-US" sz="3200" dirty="0">
                <a:sym typeface="Arial"/>
              </a:rPr>
              <a:t>CNV</a:t>
            </a:r>
            <a:r>
              <a:rPr lang="en-US" sz="3600" dirty="0">
                <a:sym typeface="Arial"/>
              </a:rPr>
              <a:t>).</a:t>
            </a:r>
            <a:endParaRPr dirty="0"/>
          </a:p>
        </p:txBody>
      </p:sp>
      <p:pic>
        <p:nvPicPr>
          <p:cNvPr id="7010" name="Google Shape;7010;p836"/>
          <p:cNvPicPr preferRelativeResize="0"/>
          <p:nvPr/>
        </p:nvPicPr>
        <p:blipFill rotWithShape="1">
          <a:blip r:embed="rId3">
            <a:alphaModFix/>
          </a:blip>
          <a:srcRect/>
          <a:stretch/>
        </p:blipFill>
        <p:spPr>
          <a:xfrm>
            <a:off x="4368800" y="841375"/>
            <a:ext cx="4775200" cy="5626100"/>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7015"/>
        <p:cNvGrpSpPr/>
        <p:nvPr/>
      </p:nvGrpSpPr>
      <p:grpSpPr>
        <a:xfrm>
          <a:off x="0" y="0"/>
          <a:ext cx="0" cy="0"/>
          <a:chOff x="0" y="0"/>
          <a:chExt cx="0" cy="0"/>
        </a:xfrm>
      </p:grpSpPr>
      <p:pic>
        <p:nvPicPr>
          <p:cNvPr id="7016" name="Google Shape;7016;p837"/>
          <p:cNvPicPr preferRelativeResize="0"/>
          <p:nvPr/>
        </p:nvPicPr>
        <p:blipFill rotWithShape="1">
          <a:blip r:embed="rId3">
            <a:alphaModFix/>
          </a:blip>
          <a:srcRect l="-340" r="5101"/>
          <a:stretch/>
        </p:blipFill>
        <p:spPr>
          <a:xfrm>
            <a:off x="0" y="0"/>
            <a:ext cx="9144000" cy="6858000"/>
          </a:xfrm>
          <a:prstGeom prst="rect">
            <a:avLst/>
          </a:prstGeom>
          <a:noFill/>
          <a:ln>
            <a:noFill/>
          </a:ln>
        </p:spPr>
      </p:pic>
      <p:sp>
        <p:nvSpPr>
          <p:cNvPr id="7017" name="Google Shape;7017;p837"/>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7018" name="Google Shape;7018;p837"/>
          <p:cNvSpPr txBox="1">
            <a:spLocks noGrp="1"/>
          </p:cNvSpPr>
          <p:nvPr>
            <p:ph type="ctrTitle"/>
          </p:nvPr>
        </p:nvSpPr>
        <p:spPr>
          <a:xfrm>
            <a:off x="1" y="0"/>
            <a:ext cx="3203847" cy="6858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3600" dirty="0" err="1">
                <a:sym typeface="Arial"/>
              </a:rPr>
              <a:t>于是把亚当驱逐出去，又派基路伯在伊甸园的东边，拿着旋转发火燄的剑，把守到生命树去的路</a:t>
            </a:r>
            <a:br>
              <a:rPr lang="en-US" sz="3600" dirty="0">
                <a:sym typeface="Arial"/>
              </a:rPr>
            </a:br>
            <a:r>
              <a:rPr lang="en-US" sz="3600" dirty="0">
                <a:sym typeface="Arial"/>
              </a:rPr>
              <a:t>(3:24 </a:t>
            </a:r>
            <a:r>
              <a:rPr lang="en-US" sz="3200" dirty="0">
                <a:sym typeface="Arial"/>
              </a:rPr>
              <a:t>CNV</a:t>
            </a:r>
            <a:r>
              <a:rPr lang="en-US" sz="3600" dirty="0">
                <a:sym typeface="Arial"/>
              </a:rPr>
              <a:t>).</a:t>
            </a:r>
            <a:endParaRPr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7023"/>
        <p:cNvGrpSpPr/>
        <p:nvPr/>
      </p:nvGrpSpPr>
      <p:grpSpPr>
        <a:xfrm>
          <a:off x="0" y="0"/>
          <a:ext cx="0" cy="0"/>
          <a:chOff x="0" y="0"/>
          <a:chExt cx="0" cy="0"/>
        </a:xfrm>
      </p:grpSpPr>
      <p:pic>
        <p:nvPicPr>
          <p:cNvPr id="7024" name="Google Shape;7024;p838" descr="adam-eve"/>
          <p:cNvPicPr preferRelativeResize="0"/>
          <p:nvPr/>
        </p:nvPicPr>
        <p:blipFill rotWithShape="1">
          <a:blip r:embed="rId3">
            <a:alphaModFix/>
          </a:blip>
          <a:srcRect/>
          <a:stretch/>
        </p:blipFill>
        <p:spPr>
          <a:xfrm>
            <a:off x="0" y="0"/>
            <a:ext cx="3886200" cy="3379788"/>
          </a:xfrm>
          <a:prstGeom prst="rect">
            <a:avLst/>
          </a:prstGeom>
          <a:noFill/>
          <a:ln>
            <a:noFill/>
          </a:ln>
        </p:spPr>
      </p:pic>
      <p:sp>
        <p:nvSpPr>
          <p:cNvPr id="7025" name="Google Shape;7025;p838"/>
          <p:cNvSpPr txBox="1">
            <a:spLocks noGrp="1"/>
          </p:cNvSpPr>
          <p:nvPr>
            <p:ph type="title" idx="4294967295"/>
          </p:nvPr>
        </p:nvSpPr>
        <p:spPr>
          <a:xfrm>
            <a:off x="4038600" y="-76200"/>
            <a:ext cx="4876800" cy="3505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err="1">
                <a:solidFill>
                  <a:schemeClr val="lt1"/>
                </a:solidFill>
                <a:latin typeface="Arial" panose="020B0604020202020204" pitchFamily="34" charset="0"/>
                <a:cs typeface="Arial" panose="020B0604020202020204" pitchFamily="34" charset="0"/>
                <a:sym typeface="Times New Roman"/>
              </a:rPr>
              <a:t>创世纪第三章描述的堕落的后果除此之外还有别的吗</a:t>
            </a:r>
            <a:r>
              <a:rPr lang="en-US" b="1" dirty="0">
                <a:solidFill>
                  <a:schemeClr val="lt1"/>
                </a:solidFill>
                <a:latin typeface="Arial" panose="020B0604020202020204" pitchFamily="34" charset="0"/>
                <a:cs typeface="Arial" panose="020B0604020202020204" pitchFamily="34" charset="0"/>
                <a:sym typeface="Times New Roman"/>
              </a:rPr>
              <a:t>?</a:t>
            </a:r>
            <a:endParaRPr b="1" dirty="0">
              <a:latin typeface="Arial" panose="020B0604020202020204" pitchFamily="34" charset="0"/>
              <a:cs typeface="Arial" panose="020B0604020202020204" pitchFamily="34" charset="0"/>
              <a:sym typeface="Times New Roman"/>
            </a:endParaRPr>
          </a:p>
        </p:txBody>
      </p:sp>
      <p:pic>
        <p:nvPicPr>
          <p:cNvPr id="7026" name="Google Shape;7026;p838"/>
          <p:cNvPicPr preferRelativeResize="0"/>
          <p:nvPr/>
        </p:nvPicPr>
        <p:blipFill rotWithShape="1">
          <a:blip r:embed="rId4">
            <a:alphaModFix/>
          </a:blip>
          <a:srcRect/>
          <a:stretch/>
        </p:blipFill>
        <p:spPr>
          <a:xfrm>
            <a:off x="1239762" y="3379788"/>
            <a:ext cx="6350000" cy="3568700"/>
          </a:xfrm>
          <a:prstGeom prst="rect">
            <a:avLst/>
          </a:prstGeom>
          <a:noFill/>
          <a:ln>
            <a:noFill/>
          </a:ln>
        </p:spPr>
      </p:pic>
    </p:spTree>
  </p:cSld>
  <p:clrMapOvr>
    <a:masterClrMapping/>
  </p:clrMapOvr>
  <p:transition spd="med">
    <p:fade thruBlk="1"/>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7031"/>
        <p:cNvGrpSpPr/>
        <p:nvPr/>
      </p:nvGrpSpPr>
      <p:grpSpPr>
        <a:xfrm>
          <a:off x="0" y="0"/>
          <a:ext cx="0" cy="0"/>
          <a:chOff x="0" y="0"/>
          <a:chExt cx="0" cy="0"/>
        </a:xfrm>
      </p:grpSpPr>
      <p:pic>
        <p:nvPicPr>
          <p:cNvPr id="7032" name="Google Shape;7032;p839"/>
          <p:cNvPicPr preferRelativeResize="0"/>
          <p:nvPr/>
        </p:nvPicPr>
        <p:blipFill rotWithShape="1">
          <a:blip r:embed="rId3">
            <a:alphaModFix/>
          </a:blip>
          <a:srcRect/>
          <a:stretch/>
        </p:blipFill>
        <p:spPr>
          <a:xfrm>
            <a:off x="0" y="381000"/>
            <a:ext cx="9144000" cy="6085230"/>
          </a:xfrm>
          <a:prstGeom prst="rect">
            <a:avLst/>
          </a:prstGeom>
          <a:noFill/>
          <a:ln>
            <a:noFill/>
          </a:ln>
        </p:spPr>
      </p:pic>
      <p:sp>
        <p:nvSpPr>
          <p:cNvPr id="7033" name="Google Shape;7033;p839"/>
          <p:cNvSpPr txBox="1">
            <a:spLocks noGrp="1"/>
          </p:cNvSpPr>
          <p:nvPr>
            <p:ph type="ctrTitle"/>
          </p:nvPr>
        </p:nvSpPr>
        <p:spPr>
          <a:xfrm>
            <a:off x="0" y="3105484"/>
            <a:ext cx="9144000" cy="1651261"/>
          </a:xfrm>
          <a:prstGeom prst="rect">
            <a:avLst/>
          </a:prstGeom>
          <a:noFill/>
          <a:ln>
            <a:noFill/>
          </a:ln>
        </p:spPr>
        <p:txBody>
          <a:bodyPr spcFirstLastPara="1" wrap="square" lIns="91425" tIns="45700" rIns="91425" bIns="45700" anchor="ctr" anchorCtr="0">
            <a:noAutofit/>
          </a:bodyPr>
          <a:lstStyle/>
          <a:p>
            <a:pPr lvl="0"/>
            <a:r>
              <a:rPr lang="en-US" sz="6000" b="1" dirty="0" err="1">
                <a:solidFill>
                  <a:schemeClr val="dk1"/>
                </a:solidFill>
                <a:latin typeface="Calibri"/>
                <a:ea typeface="Calibri"/>
                <a:cs typeface="Calibri"/>
                <a:sym typeface="Calibri"/>
              </a:rPr>
              <a:t>上</a:t>
            </a:r>
            <a:r>
              <a:rPr lang="en-US" sz="6000" b="1" dirty="0" err="1">
                <a:solidFill>
                  <a:schemeClr val="bg1"/>
                </a:solidFill>
                <a:latin typeface="Calibri"/>
                <a:ea typeface="Calibri"/>
                <a:cs typeface="Calibri"/>
                <a:sym typeface="Calibri"/>
              </a:rPr>
              <a:t>帝给我们一个</a:t>
            </a:r>
            <a:r>
              <a:rPr lang="en-US" sz="6000" b="1" dirty="0" err="1">
                <a:solidFill>
                  <a:srgbClr val="FFFF00"/>
                </a:solidFill>
                <a:latin typeface="Calibri"/>
                <a:ea typeface="Calibri"/>
                <a:cs typeface="Calibri"/>
                <a:sym typeface="Calibri"/>
              </a:rPr>
              <a:t>救世主</a:t>
            </a:r>
            <a:r>
              <a:rPr lang="en-US" sz="6000" b="1" dirty="0">
                <a:solidFill>
                  <a:schemeClr val="bg1"/>
                </a:solidFill>
                <a:latin typeface="Calibri"/>
                <a:ea typeface="Calibri"/>
                <a:cs typeface="Calibri"/>
                <a:sym typeface="Calibri"/>
              </a:rPr>
              <a:t>？</a:t>
            </a:r>
            <a:endParaRPr sz="4800" dirty="0"/>
          </a:p>
        </p:txBody>
      </p:sp>
      <p:sp>
        <p:nvSpPr>
          <p:cNvPr id="7034" name="Google Shape;7034;p839"/>
          <p:cNvSpPr txBox="1"/>
          <p:nvPr/>
        </p:nvSpPr>
        <p:spPr>
          <a:xfrm rot="-1400851">
            <a:off x="200760" y="1604980"/>
            <a:ext cx="4474173" cy="782187"/>
          </a:xfrm>
          <a:prstGeom prst="rect">
            <a:avLst/>
          </a:prstGeom>
          <a:noFill/>
          <a:ln>
            <a:noFill/>
          </a:ln>
        </p:spPr>
        <p:txBody>
          <a:bodyPr spcFirstLastPara="1" wrap="square" lIns="91425" tIns="45700" rIns="91425" bIns="45700" anchor="ctr" anchorCtr="0">
            <a:noAutofit/>
          </a:bodyPr>
          <a:lstStyle/>
          <a:p>
            <a:pPr lvl="0" algn="ctr"/>
            <a:r>
              <a:rPr lang="en-US" sz="8000" b="1" dirty="0" err="1">
                <a:solidFill>
                  <a:schemeClr val="bg1"/>
                </a:solidFill>
                <a:latin typeface="Calibri"/>
                <a:ea typeface="Calibri"/>
                <a:cs typeface="Calibri"/>
                <a:sym typeface="Calibri"/>
              </a:rPr>
              <a:t>为什么</a:t>
            </a:r>
            <a:r>
              <a:rPr lang="en-US" sz="8000" b="1" dirty="0">
                <a:solidFill>
                  <a:schemeClr val="bg1"/>
                </a:solidFill>
                <a:latin typeface="Arial" panose="020B0604020202020204" pitchFamily="34" charset="0"/>
                <a:cs typeface="Arial" panose="020B0604020202020204" pitchFamily="34" charset="0"/>
                <a:sym typeface="Arial"/>
              </a:rPr>
              <a:t>?</a:t>
            </a:r>
            <a:endParaRPr sz="5400" b="1" dirty="0">
              <a:solidFill>
                <a:schemeClr val="bg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7039"/>
        <p:cNvGrpSpPr/>
        <p:nvPr/>
      </p:nvGrpSpPr>
      <p:grpSpPr>
        <a:xfrm>
          <a:off x="0" y="0"/>
          <a:ext cx="0" cy="0"/>
          <a:chOff x="0" y="0"/>
          <a:chExt cx="0" cy="0"/>
        </a:xfrm>
      </p:grpSpPr>
      <p:pic>
        <p:nvPicPr>
          <p:cNvPr id="7040" name="Google Shape;7040;p840"/>
          <p:cNvPicPr preferRelativeResize="0"/>
          <p:nvPr/>
        </p:nvPicPr>
        <p:blipFill rotWithShape="1">
          <a:blip r:embed="rId3">
            <a:alphaModFix/>
          </a:blip>
          <a:srcRect/>
          <a:stretch/>
        </p:blipFill>
        <p:spPr>
          <a:xfrm>
            <a:off x="4572000" y="0"/>
            <a:ext cx="4572000" cy="6858000"/>
          </a:xfrm>
          <a:prstGeom prst="rect">
            <a:avLst/>
          </a:prstGeom>
          <a:noFill/>
          <a:ln>
            <a:noFill/>
          </a:ln>
        </p:spPr>
      </p:pic>
      <p:pic>
        <p:nvPicPr>
          <p:cNvPr id="7041" name="Google Shape;7041;p840"/>
          <p:cNvPicPr preferRelativeResize="0"/>
          <p:nvPr/>
        </p:nvPicPr>
        <p:blipFill rotWithShape="1">
          <a:blip r:embed="rId4">
            <a:alphaModFix/>
          </a:blip>
          <a:srcRect/>
          <a:stretch/>
        </p:blipFill>
        <p:spPr>
          <a:xfrm>
            <a:off x="0" y="0"/>
            <a:ext cx="4572000" cy="6858000"/>
          </a:xfrm>
          <a:prstGeom prst="rect">
            <a:avLst/>
          </a:prstGeom>
          <a:noFill/>
          <a:ln>
            <a:noFill/>
          </a:ln>
        </p:spPr>
      </p:pic>
      <p:sp>
        <p:nvSpPr>
          <p:cNvPr id="7042" name="Google Shape;7042;p840"/>
          <p:cNvSpPr txBox="1">
            <a:spLocks noGrp="1"/>
          </p:cNvSpPr>
          <p:nvPr>
            <p:ph type="ctrTitle"/>
          </p:nvPr>
        </p:nvSpPr>
        <p:spPr>
          <a:xfrm>
            <a:off x="1" y="57729"/>
            <a:ext cx="8804934" cy="3601306"/>
          </a:xfrm>
          <a:prstGeom prst="rect">
            <a:avLst/>
          </a:prstGeom>
          <a:noFill/>
          <a:ln>
            <a:noFill/>
          </a:ln>
        </p:spPr>
        <p:txBody>
          <a:bodyPr spcFirstLastPara="1" wrap="square" lIns="91425" tIns="45700" rIns="91425" bIns="45700" anchor="ctr" anchorCtr="0">
            <a:noAutofit/>
          </a:bodyPr>
          <a:lstStyle/>
          <a:p>
            <a:pPr lvl="0"/>
            <a:r>
              <a:rPr lang="zh-CN" altLang="en-US" sz="7200" b="1" dirty="0">
                <a:solidFill>
                  <a:schemeClr val="bg1"/>
                </a:solidFill>
                <a:effectLst>
                  <a:outerShdw blurRad="38100" dist="38100" dir="2700000" algn="tl">
                    <a:srgbClr val="000000">
                      <a:alpha val="43137"/>
                    </a:srgbClr>
                  </a:outerShdw>
                </a:effectLst>
                <a:latin typeface="Calibri"/>
                <a:ea typeface="Calibri"/>
                <a:cs typeface="Calibri"/>
                <a:sym typeface="Calibri"/>
              </a:rPr>
              <a:t>耶稣</a:t>
            </a:r>
            <a:r>
              <a:rPr lang="zh-CN" altLang="en-US" sz="7200" b="1" dirty="0">
                <a:solidFill>
                  <a:srgbClr val="FFFF00"/>
                </a:solidFill>
                <a:effectLst>
                  <a:outerShdw blurRad="38100" dist="38100" dir="2700000" algn="tl">
                    <a:srgbClr val="000000">
                      <a:alpha val="43137"/>
                    </a:srgbClr>
                  </a:outerShdw>
                </a:effectLst>
                <a:latin typeface="Calibri"/>
                <a:ea typeface="Calibri"/>
                <a:cs typeface="Calibri"/>
                <a:sym typeface="Calibri"/>
              </a:rPr>
              <a:t>拯救</a:t>
            </a:r>
            <a:r>
              <a:rPr lang="zh-CN" altLang="en-US" sz="7200" b="1" dirty="0">
                <a:solidFill>
                  <a:schemeClr val="bg1"/>
                </a:solidFill>
                <a:effectLst>
                  <a:outerShdw blurRad="38100" dist="38100" dir="2700000" algn="tl">
                    <a:srgbClr val="000000">
                      <a:alpha val="43137"/>
                    </a:srgbClr>
                  </a:outerShdw>
                </a:effectLst>
                <a:latin typeface="Calibri"/>
                <a:ea typeface="Calibri"/>
                <a:cs typeface="Calibri"/>
                <a:sym typeface="Calibri"/>
              </a:rPr>
              <a:t>我们脱离罪的惩罚。 </a:t>
            </a:r>
          </a:p>
        </p:txBody>
      </p:sp>
      <p:sp>
        <p:nvSpPr>
          <p:cNvPr id="7043" name="Google Shape;7043;p840"/>
          <p:cNvSpPr txBox="1"/>
          <p:nvPr/>
        </p:nvSpPr>
        <p:spPr>
          <a:xfrm>
            <a:off x="0" y="5832932"/>
            <a:ext cx="9144000" cy="1025068"/>
          </a:xfrm>
          <a:prstGeom prst="rect">
            <a:avLst/>
          </a:prstGeom>
          <a:noFill/>
          <a:ln>
            <a:noFill/>
          </a:ln>
        </p:spPr>
        <p:txBody>
          <a:bodyPr spcFirstLastPara="1" wrap="square" lIns="91425" tIns="45700" rIns="91425" bIns="45700" anchor="ctr" anchorCtr="0">
            <a:noAutofit/>
          </a:bodyPr>
          <a:lstStyle/>
          <a:p>
            <a:pPr marL="904875" indent="-904875" algn="ctr"/>
            <a:r>
              <a:rPr lang="zh-CN" altLang="en-US" sz="6000" b="1" dirty="0">
                <a:solidFill>
                  <a:schemeClr val="bg1"/>
                </a:solidFill>
                <a:latin typeface="Arial" panose="020B0604020202020204" pitchFamily="34" charset="0"/>
                <a:cs typeface="Arial" panose="020B0604020202020204" pitchFamily="34" charset="0"/>
              </a:rPr>
              <a:t>重点</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7048"/>
        <p:cNvGrpSpPr/>
        <p:nvPr/>
      </p:nvGrpSpPr>
      <p:grpSpPr>
        <a:xfrm>
          <a:off x="0" y="0"/>
          <a:ext cx="0" cy="0"/>
          <a:chOff x="0" y="0"/>
          <a:chExt cx="0" cy="0"/>
        </a:xfrm>
      </p:grpSpPr>
      <p:pic>
        <p:nvPicPr>
          <p:cNvPr id="7049" name="Google Shape;7049;p841" descr="wiseman gifts ola18422b.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7050" name="Google Shape;7050;p841"/>
          <p:cNvSpPr txBox="1">
            <a:spLocks noGrp="1"/>
          </p:cNvSpPr>
          <p:nvPr>
            <p:ph type="title"/>
          </p:nvPr>
        </p:nvSpPr>
        <p:spPr>
          <a:xfrm>
            <a:off x="-15875" y="152397"/>
            <a:ext cx="6532563" cy="1066800"/>
          </a:xfrm>
          <a:prstGeom prst="rect">
            <a:avLst/>
          </a:prstGeom>
          <a:noFill/>
          <a:ln>
            <a:noFill/>
          </a:ln>
        </p:spPr>
        <p:txBody>
          <a:bodyPr spcFirstLastPara="1" wrap="square" lIns="91425" tIns="45700" rIns="91425" bIns="45700" anchor="b" anchorCtr="0">
            <a:noAutofit/>
          </a:bodyPr>
          <a:lstStyle/>
          <a:p>
            <a:pPr lvl="0"/>
            <a:r>
              <a:rPr lang="zh-CN" altLang="en-US" sz="7200" b="1" i="1" dirty="0">
                <a:solidFill>
                  <a:schemeClr val="bg1"/>
                </a:solidFill>
                <a:effectLst>
                  <a:outerShdw blurRad="38100" dist="38100" dir="2700000" algn="tl">
                    <a:srgbClr val="000000">
                      <a:alpha val="43137"/>
                    </a:srgbClr>
                  </a:outerShdw>
                </a:effectLst>
                <a:latin typeface="Calibri"/>
                <a:ea typeface="Calibri"/>
                <a:cs typeface="Calibri"/>
                <a:sym typeface="Calibri"/>
              </a:rPr>
              <a:t>重要的礼物</a:t>
            </a:r>
          </a:p>
        </p:txBody>
      </p:sp>
      <p:sp>
        <p:nvSpPr>
          <p:cNvPr id="7051" name="Google Shape;7051;p841"/>
          <p:cNvSpPr txBox="1"/>
          <p:nvPr/>
        </p:nvSpPr>
        <p:spPr>
          <a:xfrm>
            <a:off x="-36513" y="2205038"/>
            <a:ext cx="4392613" cy="1066800"/>
          </a:xfrm>
          <a:prstGeom prst="rect">
            <a:avLst/>
          </a:prstGeom>
          <a:noFill/>
          <a:ln>
            <a:noFill/>
          </a:ln>
        </p:spPr>
        <p:txBody>
          <a:bodyPr spcFirstLastPara="1" wrap="square" lIns="91425" tIns="45700" rIns="91425" bIns="45700" anchor="b" anchorCtr="0">
            <a:noAutofit/>
          </a:bodyPr>
          <a:lstStyle/>
          <a:p>
            <a:pPr lvl="0" algn="ctr"/>
            <a:r>
              <a:rPr lang="en-US" sz="6000" b="1" i="1" dirty="0" err="1">
                <a:solidFill>
                  <a:schemeClr val="bg1"/>
                </a:solidFill>
                <a:effectLst>
                  <a:outerShdw blurRad="38100" dist="38100" dir="2700000" algn="tl">
                    <a:srgbClr val="000000">
                      <a:alpha val="43137"/>
                    </a:srgbClr>
                  </a:outerShdw>
                </a:effectLst>
                <a:latin typeface="Calibri"/>
                <a:ea typeface="Calibri"/>
                <a:cs typeface="Calibri"/>
                <a:sym typeface="Calibri"/>
              </a:rPr>
              <a:t>黄金</a:t>
            </a:r>
            <a:endParaRP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052" name="Google Shape;7052;p841"/>
          <p:cNvSpPr txBox="1"/>
          <p:nvPr/>
        </p:nvSpPr>
        <p:spPr>
          <a:xfrm>
            <a:off x="3132138" y="1125538"/>
            <a:ext cx="6315075" cy="1066800"/>
          </a:xfrm>
          <a:prstGeom prst="rect">
            <a:avLst/>
          </a:prstGeom>
          <a:noFill/>
          <a:ln>
            <a:noFill/>
          </a:ln>
        </p:spPr>
        <p:txBody>
          <a:bodyPr spcFirstLastPara="1" wrap="square" lIns="91425" tIns="45700" rIns="91425" bIns="45700" anchor="b" anchorCtr="0">
            <a:noAutofit/>
          </a:bodyPr>
          <a:lstStyle/>
          <a:p>
            <a:pPr lvl="0" algn="ctr">
              <a:spcBef>
                <a:spcPts val="360"/>
              </a:spcBef>
            </a:pPr>
            <a:r>
              <a:rPr lang="zh-CN" altLang="en-US" sz="6000" b="1" i="1" dirty="0">
                <a:solidFill>
                  <a:schemeClr val="bg1"/>
                </a:solidFill>
                <a:effectLst>
                  <a:outerShdw blurRad="38100" dist="38100" dir="2700000" algn="tl">
                    <a:srgbClr val="000000">
                      <a:alpha val="43137"/>
                    </a:srgbClr>
                  </a:outerShdw>
                </a:effectLst>
                <a:latin typeface="Calibri"/>
                <a:ea typeface="Calibri"/>
                <a:cs typeface="Calibri"/>
                <a:sym typeface="Calibri"/>
              </a:rPr>
              <a:t>乳香</a:t>
            </a:r>
          </a:p>
        </p:txBody>
      </p:sp>
      <p:sp>
        <p:nvSpPr>
          <p:cNvPr id="7053" name="Google Shape;7053;p841"/>
          <p:cNvSpPr txBox="1"/>
          <p:nvPr/>
        </p:nvSpPr>
        <p:spPr>
          <a:xfrm>
            <a:off x="2916238" y="4437063"/>
            <a:ext cx="6315075" cy="1066800"/>
          </a:xfrm>
          <a:prstGeom prst="rect">
            <a:avLst/>
          </a:prstGeom>
          <a:noFill/>
          <a:ln>
            <a:noFill/>
          </a:ln>
        </p:spPr>
        <p:txBody>
          <a:bodyPr spcFirstLastPara="1" wrap="square" lIns="91425" tIns="45700" rIns="91425" bIns="45700" anchor="b" anchorCtr="0">
            <a:noAutofit/>
          </a:bodyPr>
          <a:lstStyle/>
          <a:p>
            <a:pPr lvl="0" algn="ctr"/>
            <a:r>
              <a:rPr lang="en-US" sz="6000" b="1" i="1" dirty="0" err="1">
                <a:solidFill>
                  <a:schemeClr val="bg1"/>
                </a:solidFill>
                <a:effectLst>
                  <a:outerShdw blurRad="38100" dist="38100" dir="2700000" algn="tl">
                    <a:srgbClr val="000000">
                      <a:alpha val="43137"/>
                    </a:srgbClr>
                  </a:outerShdw>
                </a:effectLst>
                <a:latin typeface="Calibri"/>
                <a:ea typeface="Calibri"/>
                <a:cs typeface="Calibri"/>
                <a:sym typeface="Calibri"/>
              </a:rPr>
              <a:t>没药</a:t>
            </a:r>
            <a:endParaRPr b="1" dirty="0">
              <a:latin typeface="Arial" panose="020B0604020202020204" pitchFamily="34" charset="0"/>
              <a:cs typeface="Arial" panose="020B0604020202020204" pitchFamily="34" charset="0"/>
            </a:endParaRPr>
          </a:p>
        </p:txBody>
      </p:sp>
      <p:sp>
        <p:nvSpPr>
          <p:cNvPr id="7054" name="Google Shape;7054;p841"/>
          <p:cNvSpPr txBox="1"/>
          <p:nvPr/>
        </p:nvSpPr>
        <p:spPr>
          <a:xfrm>
            <a:off x="7938" y="3136900"/>
            <a:ext cx="4392612" cy="1066800"/>
          </a:xfrm>
          <a:prstGeom prst="rect">
            <a:avLst/>
          </a:prstGeom>
          <a:noFill/>
          <a:ln>
            <a:noFill/>
          </a:ln>
        </p:spPr>
        <p:txBody>
          <a:bodyPr spcFirstLastPara="1" wrap="square" lIns="91425" tIns="45700" rIns="91425" bIns="45700" anchor="b" anchorCtr="0">
            <a:noAutofit/>
          </a:bodyPr>
          <a:lstStyle/>
          <a:p>
            <a:pPr lvl="0" algn="ctr">
              <a:spcBef>
                <a:spcPts val="360"/>
              </a:spcBef>
            </a:pPr>
            <a:r>
              <a:rPr lang="zh-CN" altLang="en-US" sz="6000" b="1" dirty="0">
                <a:solidFill>
                  <a:srgbClr val="FFFF00"/>
                </a:solidFill>
                <a:effectLst>
                  <a:outerShdw blurRad="38100" dist="38100" dir="2700000" algn="tl">
                    <a:srgbClr val="000000">
                      <a:alpha val="43137"/>
                    </a:srgbClr>
                  </a:outerShdw>
                </a:effectLst>
                <a:latin typeface="Calibri"/>
                <a:ea typeface="Calibri"/>
                <a:cs typeface="Calibri"/>
                <a:sym typeface="Calibri"/>
              </a:rPr>
              <a:t>执政的国王</a:t>
            </a:r>
          </a:p>
        </p:txBody>
      </p:sp>
      <p:sp>
        <p:nvSpPr>
          <p:cNvPr id="7055" name="Google Shape;7055;p841"/>
          <p:cNvSpPr txBox="1"/>
          <p:nvPr/>
        </p:nvSpPr>
        <p:spPr>
          <a:xfrm>
            <a:off x="2960688" y="5229225"/>
            <a:ext cx="6316662" cy="1066800"/>
          </a:xfrm>
          <a:prstGeom prst="rect">
            <a:avLst/>
          </a:prstGeom>
          <a:noFill/>
          <a:ln>
            <a:noFill/>
          </a:ln>
        </p:spPr>
        <p:txBody>
          <a:bodyPr spcFirstLastPara="1" wrap="square" lIns="91425" tIns="45700" rIns="91425" bIns="45700" anchor="b" anchorCtr="0">
            <a:noAutofit/>
          </a:bodyPr>
          <a:lstStyle/>
          <a:p>
            <a:pPr lvl="0" algn="ctr"/>
            <a:r>
              <a:rPr lang="en-US" sz="6000" b="1" dirty="0" err="1">
                <a:solidFill>
                  <a:srgbClr val="FFFF00"/>
                </a:solidFill>
                <a:effectLst>
                  <a:outerShdw blurRad="38100" dist="38100" dir="2700000" algn="tl">
                    <a:srgbClr val="000000">
                      <a:alpha val="43137"/>
                    </a:srgbClr>
                  </a:outerShdw>
                </a:effectLst>
                <a:latin typeface="Calibri"/>
                <a:ea typeface="Calibri"/>
                <a:cs typeface="Calibri"/>
                <a:sym typeface="Calibri"/>
              </a:rPr>
              <a:t>救世主</a:t>
            </a:r>
            <a:endParaRP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54"/>
                                        </p:tgtEl>
                                        <p:attrNameLst>
                                          <p:attrName>style.visibility</p:attrName>
                                        </p:attrNameLst>
                                      </p:cBhvr>
                                      <p:to>
                                        <p:strVal val="visible"/>
                                      </p:to>
                                    </p:set>
                                    <p:animEffect transition="in" filter="fade">
                                      <p:cBhvr>
                                        <p:cTn id="7" dur="800"/>
                                        <p:tgtEl>
                                          <p:spTgt spid="70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55"/>
                                        </p:tgtEl>
                                        <p:attrNameLst>
                                          <p:attrName>style.visibility</p:attrName>
                                        </p:attrNameLst>
                                      </p:cBhvr>
                                      <p:to>
                                        <p:strVal val="visible"/>
                                      </p:to>
                                    </p:set>
                                    <p:animEffect transition="in" filter="fade">
                                      <p:cBhvr>
                                        <p:cTn id="12" dur="800"/>
                                        <p:tgtEl>
                                          <p:spTgt spid="7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05"/>
        <p:cNvGrpSpPr/>
        <p:nvPr/>
      </p:nvGrpSpPr>
      <p:grpSpPr>
        <a:xfrm>
          <a:off x="0" y="0"/>
          <a:ext cx="0" cy="0"/>
          <a:chOff x="0" y="0"/>
          <a:chExt cx="0" cy="0"/>
        </a:xfrm>
      </p:grpSpPr>
      <p:pic>
        <p:nvPicPr>
          <p:cNvPr id="4506" name="Google Shape;4506;p626" descr="MIDGI004"/>
          <p:cNvPicPr preferRelativeResize="0"/>
          <p:nvPr/>
        </p:nvPicPr>
        <p:blipFill rotWithShape="1">
          <a:blip r:embed="rId3">
            <a:alphaModFix/>
          </a:blip>
          <a:srcRect/>
          <a:stretch/>
        </p:blipFill>
        <p:spPr>
          <a:xfrm>
            <a:off x="3638426" y="228600"/>
            <a:ext cx="5326062" cy="4343400"/>
          </a:xfrm>
          <a:prstGeom prst="rect">
            <a:avLst/>
          </a:prstGeom>
          <a:noFill/>
          <a:ln>
            <a:noFill/>
          </a:ln>
        </p:spPr>
      </p:pic>
      <p:pic>
        <p:nvPicPr>
          <p:cNvPr id="4507" name="Google Shape;4507;p626" descr="MIDGI004"/>
          <p:cNvPicPr preferRelativeResize="0"/>
          <p:nvPr/>
        </p:nvPicPr>
        <p:blipFill rotWithShape="1">
          <a:blip r:embed="rId4">
            <a:alphaModFix/>
          </a:blip>
          <a:srcRect/>
          <a:stretch/>
        </p:blipFill>
        <p:spPr>
          <a:xfrm>
            <a:off x="3638426" y="4572000"/>
            <a:ext cx="5326062" cy="1849438"/>
          </a:xfrm>
          <a:prstGeom prst="rect">
            <a:avLst/>
          </a:prstGeom>
          <a:noFill/>
          <a:ln>
            <a:noFill/>
          </a:ln>
        </p:spPr>
      </p:pic>
      <p:sp>
        <p:nvSpPr>
          <p:cNvPr id="4508" name="Google Shape;4508;p626"/>
          <p:cNvSpPr txBox="1">
            <a:spLocks noGrp="1"/>
          </p:cNvSpPr>
          <p:nvPr>
            <p:ph type="title" idx="4294967295"/>
          </p:nvPr>
        </p:nvSpPr>
        <p:spPr>
          <a:xfrm>
            <a:off x="150912" y="620688"/>
            <a:ext cx="3340968" cy="5112568"/>
          </a:xfrm>
          <a:prstGeom prst="rect">
            <a:avLst/>
          </a:prstGeom>
          <a:noFill/>
          <a:ln>
            <a:noFill/>
          </a:ln>
        </p:spPr>
        <p:txBody>
          <a:bodyPr spcFirstLastPara="1" wrap="square" lIns="91425" tIns="45700" rIns="91425" bIns="45700" anchor="ctr" anchorCtr="0">
            <a:noAutofit/>
          </a:bodyPr>
          <a:lstStyle/>
          <a:p>
            <a:r>
              <a:rPr lang="zh-CN" altLang="en-US" b="1" dirty="0">
                <a:solidFill>
                  <a:schemeClr val="bg1"/>
                </a:solidFill>
                <a:latin typeface="Arial" panose="020B0604020202020204" pitchFamily="34" charset="0"/>
                <a:ea typeface="Arial"/>
                <a:cs typeface="Arial" panose="020B0604020202020204" pitchFamily="34" charset="0"/>
                <a:sym typeface="Arial"/>
              </a:rPr>
              <a:t>你将如何记得全部的书？</a:t>
            </a:r>
            <a:endParaRPr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7060"/>
        <p:cNvGrpSpPr/>
        <p:nvPr/>
      </p:nvGrpSpPr>
      <p:grpSpPr>
        <a:xfrm>
          <a:off x="0" y="0"/>
          <a:ext cx="0" cy="0"/>
          <a:chOff x="0" y="0"/>
          <a:chExt cx="0" cy="0"/>
        </a:xfrm>
      </p:grpSpPr>
      <p:pic>
        <p:nvPicPr>
          <p:cNvPr id="7061" name="Google Shape;7061;p842"/>
          <p:cNvPicPr preferRelativeResize="0"/>
          <p:nvPr/>
        </p:nvPicPr>
        <p:blipFill rotWithShape="1">
          <a:blip r:embed="rId3">
            <a:alphaModFix/>
          </a:blip>
          <a:srcRect/>
          <a:stretch/>
        </p:blipFill>
        <p:spPr>
          <a:xfrm>
            <a:off x="4572000" y="0"/>
            <a:ext cx="4572000" cy="6858000"/>
          </a:xfrm>
          <a:prstGeom prst="rect">
            <a:avLst/>
          </a:prstGeom>
          <a:noFill/>
          <a:ln>
            <a:noFill/>
          </a:ln>
        </p:spPr>
      </p:pic>
      <p:pic>
        <p:nvPicPr>
          <p:cNvPr id="7062" name="Google Shape;7062;p842"/>
          <p:cNvPicPr preferRelativeResize="0"/>
          <p:nvPr/>
        </p:nvPicPr>
        <p:blipFill rotWithShape="1">
          <a:blip r:embed="rId4">
            <a:alphaModFix/>
          </a:blip>
          <a:srcRect/>
          <a:stretch/>
        </p:blipFill>
        <p:spPr>
          <a:xfrm>
            <a:off x="0" y="0"/>
            <a:ext cx="4572000" cy="6858000"/>
          </a:xfrm>
          <a:prstGeom prst="rect">
            <a:avLst/>
          </a:prstGeom>
          <a:noFill/>
          <a:ln>
            <a:noFill/>
          </a:ln>
        </p:spPr>
      </p:pic>
      <p:sp>
        <p:nvSpPr>
          <p:cNvPr id="7063" name="Google Shape;7063;p842"/>
          <p:cNvSpPr txBox="1">
            <a:spLocks noGrp="1"/>
          </p:cNvSpPr>
          <p:nvPr>
            <p:ph type="title"/>
          </p:nvPr>
        </p:nvSpPr>
        <p:spPr>
          <a:xfrm>
            <a:off x="0" y="0"/>
            <a:ext cx="9144000" cy="2725783"/>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000" b="1">
                <a:solidFill>
                  <a:srgbClr val="FFFF00"/>
                </a:solidFill>
                <a:latin typeface="Arial Black"/>
                <a:ea typeface="Arial Black"/>
                <a:cs typeface="Arial Black"/>
                <a:sym typeface="Arial Black"/>
              </a:rPr>
              <a:t>创世纪</a:t>
            </a:r>
            <a:br>
              <a:rPr lang="en-US" sz="8000" b="1">
                <a:solidFill>
                  <a:srgbClr val="FFFF00"/>
                </a:solidFill>
                <a:latin typeface="Arial Black"/>
                <a:ea typeface="Arial Black"/>
                <a:cs typeface="Arial Black"/>
                <a:sym typeface="Arial Black"/>
              </a:rPr>
            </a:br>
            <a:r>
              <a:rPr lang="en-US" sz="8000" b="1">
                <a:solidFill>
                  <a:schemeClr val="lt1"/>
                </a:solidFill>
                <a:latin typeface="Arial Black"/>
                <a:ea typeface="Arial Black"/>
                <a:cs typeface="Arial Black"/>
                <a:sym typeface="Arial Black"/>
              </a:rPr>
              <a:t>第三章 </a:t>
            </a:r>
            <a:endParaRPr sz="8000" b="1">
              <a:latin typeface="Arial Black"/>
              <a:ea typeface="Arial Black"/>
              <a:cs typeface="Arial Black"/>
              <a:sym typeface="Arial Black"/>
            </a:endParaRPr>
          </a:p>
        </p:txBody>
      </p:sp>
      <p:sp>
        <p:nvSpPr>
          <p:cNvPr id="7064" name="Google Shape;7064;p842"/>
          <p:cNvSpPr txBox="1"/>
          <p:nvPr/>
        </p:nvSpPr>
        <p:spPr>
          <a:xfrm>
            <a:off x="1" y="4065588"/>
            <a:ext cx="4084320" cy="27701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dirty="0" err="1">
                <a:solidFill>
                  <a:srgbClr val="FFFFFF"/>
                </a:solidFill>
                <a:latin typeface="Arial" panose="020B0604020202020204" pitchFamily="34" charset="0"/>
                <a:cs typeface="Arial" panose="020B0604020202020204" pitchFamily="34" charset="0"/>
                <a:sym typeface="Arial"/>
              </a:rPr>
              <a:t>我们</a:t>
            </a:r>
            <a:r>
              <a:rPr lang="en-US" sz="5400" b="1" dirty="0" err="1">
                <a:solidFill>
                  <a:srgbClr val="FFFF00"/>
                </a:solidFill>
                <a:latin typeface="Arial" panose="020B0604020202020204" pitchFamily="34" charset="0"/>
                <a:cs typeface="Arial" panose="020B0604020202020204" pitchFamily="34" charset="0"/>
                <a:sym typeface="Arial"/>
              </a:rPr>
              <a:t>做错了</a:t>
            </a:r>
            <a:endParaRPr sz="5400" b="1" dirty="0">
              <a:solidFill>
                <a:srgbClr val="FFFF00"/>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r>
              <a:rPr lang="en-US" sz="5400" b="1" dirty="0" err="1">
                <a:solidFill>
                  <a:srgbClr val="FFFFFF"/>
                </a:solidFill>
                <a:latin typeface="Arial" panose="020B0604020202020204" pitchFamily="34" charset="0"/>
                <a:cs typeface="Arial" panose="020B0604020202020204" pitchFamily="34" charset="0"/>
                <a:sym typeface="Arial"/>
              </a:rPr>
              <a:t>什么</a:t>
            </a:r>
            <a:r>
              <a:rPr lang="en-US" sz="5400" b="1" dirty="0">
                <a:solidFill>
                  <a:srgbClr val="FFFFFF"/>
                </a:solidFill>
                <a:latin typeface="Arial" panose="020B0604020202020204" pitchFamily="34" charset="0"/>
                <a:cs typeface="Arial" panose="020B0604020202020204" pitchFamily="34" charset="0"/>
                <a:sym typeface="Arial"/>
              </a:rPr>
              <a:t>？</a:t>
            </a:r>
            <a:endParaRPr sz="5400" b="1" dirty="0">
              <a:solidFill>
                <a:srgbClr val="FFFF00"/>
              </a:solidFill>
              <a:latin typeface="Arial" panose="020B0604020202020204" pitchFamily="34" charset="0"/>
              <a:ea typeface="Short Stack"/>
              <a:cs typeface="Arial" panose="020B0604020202020204" pitchFamily="34" charset="0"/>
              <a:sym typeface="Short Stack"/>
            </a:endParaRPr>
          </a:p>
        </p:txBody>
      </p:sp>
      <p:sp>
        <p:nvSpPr>
          <p:cNvPr id="7065" name="Google Shape;7065;p842"/>
          <p:cNvSpPr/>
          <p:nvPr/>
        </p:nvSpPr>
        <p:spPr>
          <a:xfrm rot="2308285">
            <a:off x="2219449" y="2578363"/>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7066" name="Google Shape;7066;p842"/>
          <p:cNvSpPr txBox="1"/>
          <p:nvPr/>
        </p:nvSpPr>
        <p:spPr>
          <a:xfrm>
            <a:off x="5233851" y="4065587"/>
            <a:ext cx="3910150" cy="27701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7200" b="1" dirty="0" err="1">
                <a:solidFill>
                  <a:srgbClr val="FFFF00"/>
                </a:solidFill>
                <a:latin typeface="Arial" panose="020B0604020202020204" pitchFamily="34" charset="0"/>
                <a:cs typeface="Arial" panose="020B0604020202020204" pitchFamily="34" charset="0"/>
                <a:sym typeface="Arial"/>
              </a:rPr>
              <a:t>神</a:t>
            </a:r>
            <a:r>
              <a:rPr lang="en-US" sz="5400" b="1" dirty="0" err="1">
                <a:solidFill>
                  <a:srgbClr val="FFFFFF"/>
                </a:solidFill>
                <a:latin typeface="Arial" panose="020B0604020202020204" pitchFamily="34" charset="0"/>
                <a:cs typeface="Arial" panose="020B0604020202020204" pitchFamily="34" charset="0"/>
                <a:sym typeface="Arial"/>
              </a:rPr>
              <a:t>做对了</a:t>
            </a:r>
            <a:endParaRPr sz="54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0"/>
              </a:spcBef>
              <a:spcAft>
                <a:spcPts val="0"/>
              </a:spcAft>
              <a:buNone/>
            </a:pPr>
            <a:r>
              <a:rPr lang="en-US" sz="5400" b="1" dirty="0" err="1">
                <a:solidFill>
                  <a:srgbClr val="FFFFFF"/>
                </a:solidFill>
                <a:latin typeface="Arial" panose="020B0604020202020204" pitchFamily="34" charset="0"/>
                <a:cs typeface="Arial" panose="020B0604020202020204" pitchFamily="34" charset="0"/>
                <a:sym typeface="Arial"/>
              </a:rPr>
              <a:t>什么</a:t>
            </a:r>
            <a:r>
              <a:rPr lang="en-US" sz="5400" b="1" dirty="0">
                <a:solidFill>
                  <a:srgbClr val="FFFFFF"/>
                </a:solidFill>
                <a:latin typeface="Arial" panose="020B0604020202020204" pitchFamily="34" charset="0"/>
                <a:cs typeface="Arial" panose="020B0604020202020204" pitchFamily="34" charset="0"/>
                <a:sym typeface="Arial"/>
              </a:rPr>
              <a:t>？</a:t>
            </a:r>
            <a:endParaRPr sz="2400" b="1" dirty="0">
              <a:solidFill>
                <a:srgbClr val="CCFFCC"/>
              </a:solidFill>
              <a:latin typeface="Arial" panose="020B0604020202020204" pitchFamily="34" charset="0"/>
              <a:cs typeface="Arial" panose="020B0604020202020204" pitchFamily="34" charset="0"/>
              <a:sym typeface="Arial"/>
            </a:endParaRPr>
          </a:p>
        </p:txBody>
      </p:sp>
      <p:sp>
        <p:nvSpPr>
          <p:cNvPr id="7067" name="Google Shape;7067;p842"/>
          <p:cNvSpPr/>
          <p:nvPr/>
        </p:nvSpPr>
        <p:spPr>
          <a:xfrm rot="-2255709">
            <a:off x="5213336" y="2578364"/>
            <a:ext cx="1565160" cy="2001119"/>
          </a:xfrm>
          <a:prstGeom prst="down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5"/>
                                        </p:tgtEl>
                                        <p:attrNameLst>
                                          <p:attrName>style.visibility</p:attrName>
                                        </p:attrNameLst>
                                      </p:cBhvr>
                                      <p:to>
                                        <p:strVal val="visible"/>
                                      </p:to>
                                    </p:set>
                                    <p:animEffect transition="in" filter="fade">
                                      <p:cBhvr>
                                        <p:cTn id="7" dur="500"/>
                                        <p:tgtEl>
                                          <p:spTgt spid="7065"/>
                                        </p:tgtEl>
                                      </p:cBhvr>
                                    </p:animEffect>
                                  </p:childTnLst>
                                </p:cTn>
                              </p:par>
                              <p:par>
                                <p:cTn id="8" presetID="10" presetClass="entr" presetSubtype="0" fill="hold" nodeType="withEffect">
                                  <p:stCondLst>
                                    <p:cond delay="0"/>
                                  </p:stCondLst>
                                  <p:childTnLst>
                                    <p:set>
                                      <p:cBhvr>
                                        <p:cTn id="9" dur="1" fill="hold">
                                          <p:stCondLst>
                                            <p:cond delay="0"/>
                                          </p:stCondLst>
                                        </p:cTn>
                                        <p:tgtEl>
                                          <p:spTgt spid="7064"/>
                                        </p:tgtEl>
                                        <p:attrNameLst>
                                          <p:attrName>style.visibility</p:attrName>
                                        </p:attrNameLst>
                                      </p:cBhvr>
                                      <p:to>
                                        <p:strVal val="visible"/>
                                      </p:to>
                                    </p:set>
                                    <p:animEffect transition="in" filter="fade">
                                      <p:cBhvr>
                                        <p:cTn id="10" dur="500"/>
                                        <p:tgtEl>
                                          <p:spTgt spid="706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67"/>
                                        </p:tgtEl>
                                        <p:attrNameLst>
                                          <p:attrName>style.visibility</p:attrName>
                                        </p:attrNameLst>
                                      </p:cBhvr>
                                      <p:to>
                                        <p:strVal val="visible"/>
                                      </p:to>
                                    </p:set>
                                    <p:animEffect transition="in" filter="fade">
                                      <p:cBhvr>
                                        <p:cTn id="15" dur="500"/>
                                        <p:tgtEl>
                                          <p:spTgt spid="7067"/>
                                        </p:tgtEl>
                                      </p:cBhvr>
                                    </p:animEffect>
                                  </p:childTnLst>
                                </p:cTn>
                              </p:par>
                              <p:par>
                                <p:cTn id="16" presetID="10" presetClass="entr" presetSubtype="0" fill="hold" nodeType="withEffect">
                                  <p:stCondLst>
                                    <p:cond delay="0"/>
                                  </p:stCondLst>
                                  <p:childTnLst>
                                    <p:set>
                                      <p:cBhvr>
                                        <p:cTn id="17" dur="1" fill="hold">
                                          <p:stCondLst>
                                            <p:cond delay="0"/>
                                          </p:stCondLst>
                                        </p:cTn>
                                        <p:tgtEl>
                                          <p:spTgt spid="7066"/>
                                        </p:tgtEl>
                                        <p:attrNameLst>
                                          <p:attrName>style.visibility</p:attrName>
                                        </p:attrNameLst>
                                      </p:cBhvr>
                                      <p:to>
                                        <p:strVal val="visible"/>
                                      </p:to>
                                    </p:set>
                                    <p:animEffect transition="in" filter="fade">
                                      <p:cBhvr>
                                        <p:cTn id="18" dur="500"/>
                                        <p:tgtEl>
                                          <p:spTgt spid="7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7072"/>
        <p:cNvGrpSpPr/>
        <p:nvPr/>
      </p:nvGrpSpPr>
      <p:grpSpPr>
        <a:xfrm>
          <a:off x="0" y="0"/>
          <a:ext cx="0" cy="0"/>
          <a:chOff x="0" y="0"/>
          <a:chExt cx="0" cy="0"/>
        </a:xfrm>
      </p:grpSpPr>
      <p:pic>
        <p:nvPicPr>
          <p:cNvPr id="7073" name="Google Shape;7073;p843"/>
          <p:cNvPicPr preferRelativeResize="0"/>
          <p:nvPr/>
        </p:nvPicPr>
        <p:blipFill rotWithShape="1">
          <a:blip r:embed="rId3">
            <a:alphaModFix/>
          </a:blip>
          <a:srcRect/>
          <a:stretch/>
        </p:blipFill>
        <p:spPr>
          <a:xfrm>
            <a:off x="0" y="2282316"/>
            <a:ext cx="9144000" cy="4575684"/>
          </a:xfrm>
          <a:prstGeom prst="rect">
            <a:avLst/>
          </a:prstGeom>
          <a:noFill/>
          <a:ln>
            <a:noFill/>
          </a:ln>
        </p:spPr>
      </p:pic>
      <p:sp>
        <p:nvSpPr>
          <p:cNvPr id="7074" name="Google Shape;7074;p843"/>
          <p:cNvSpPr txBox="1"/>
          <p:nvPr/>
        </p:nvSpPr>
        <p:spPr>
          <a:xfrm>
            <a:off x="436419" y="4472823"/>
            <a:ext cx="4343400" cy="6533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CN" altLang="en-US" sz="2000" b="1" dirty="0">
                <a:latin typeface="Arial" panose="020B0604020202020204" pitchFamily="34" charset="0"/>
                <a:cs typeface="Arial" panose="020B0604020202020204" pitchFamily="34" charset="0"/>
              </a:rPr>
              <a:t>“用你的心去引导，而不是用圣经。”</a:t>
            </a:r>
            <a:endParaRPr sz="800" b="1" dirty="0">
              <a:latin typeface="Arial" panose="020B0604020202020204" pitchFamily="34" charset="0"/>
              <a:cs typeface="Arial" panose="020B0604020202020204" pitchFamily="34" charset="0"/>
            </a:endParaRPr>
          </a:p>
        </p:txBody>
      </p:sp>
      <p:sp>
        <p:nvSpPr>
          <p:cNvPr id="7075" name="Google Shape;7075;p843"/>
          <p:cNvSpPr txBox="1">
            <a:spLocks noGrp="1"/>
          </p:cNvSpPr>
          <p:nvPr>
            <p:ph type="title"/>
          </p:nvPr>
        </p:nvSpPr>
        <p:spPr>
          <a:xfrm>
            <a:off x="228600" y="319497"/>
            <a:ext cx="8686800" cy="1139825"/>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6000" dirty="0">
                <a:solidFill>
                  <a:srgbClr val="FFFFFF"/>
                </a:solidFill>
              </a:rPr>
              <a:t>I. </a:t>
            </a:r>
            <a:r>
              <a:rPr lang="en-US" sz="6000" dirty="0" err="1">
                <a:solidFill>
                  <a:srgbClr val="FFFFFF"/>
                </a:solidFill>
              </a:rPr>
              <a:t>我们相信</a:t>
            </a:r>
            <a:r>
              <a:rPr lang="en-US" sz="6000" dirty="0" err="1">
                <a:solidFill>
                  <a:srgbClr val="FFFF00"/>
                </a:solidFill>
              </a:rPr>
              <a:t>自己</a:t>
            </a:r>
            <a:r>
              <a:rPr lang="en-US" sz="6000" dirty="0" err="1">
                <a:solidFill>
                  <a:srgbClr val="FFFFFF"/>
                </a:solidFill>
              </a:rPr>
              <a:t>而不是神</a:t>
            </a:r>
            <a:endParaRPr sz="6000" dirty="0">
              <a:solidFill>
                <a:srgbClr val="FFFFFF"/>
              </a:solidFill>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7080"/>
        <p:cNvGrpSpPr/>
        <p:nvPr/>
      </p:nvGrpSpPr>
      <p:grpSpPr>
        <a:xfrm>
          <a:off x="0" y="0"/>
          <a:ext cx="0" cy="0"/>
          <a:chOff x="0" y="0"/>
          <a:chExt cx="0" cy="0"/>
        </a:xfrm>
      </p:grpSpPr>
      <p:pic>
        <p:nvPicPr>
          <p:cNvPr id="7081" name="Google Shape;7081;p844"/>
          <p:cNvPicPr preferRelativeResize="0"/>
          <p:nvPr/>
        </p:nvPicPr>
        <p:blipFill rotWithShape="1">
          <a:blip r:embed="rId3">
            <a:alphaModFix/>
          </a:blip>
          <a:srcRect/>
          <a:stretch/>
        </p:blipFill>
        <p:spPr>
          <a:xfrm>
            <a:off x="0" y="0"/>
            <a:ext cx="6236850" cy="6858000"/>
          </a:xfrm>
          <a:prstGeom prst="rect">
            <a:avLst/>
          </a:prstGeom>
          <a:noFill/>
          <a:ln>
            <a:noFill/>
          </a:ln>
        </p:spPr>
      </p:pic>
      <p:sp>
        <p:nvSpPr>
          <p:cNvPr id="7082" name="Google Shape;7082;p844"/>
          <p:cNvSpPr txBox="1">
            <a:spLocks noGrp="1"/>
          </p:cNvSpPr>
          <p:nvPr>
            <p:ph type="ctrTitle"/>
          </p:nvPr>
        </p:nvSpPr>
        <p:spPr>
          <a:xfrm>
            <a:off x="216023" y="57729"/>
            <a:ext cx="8050713" cy="1873863"/>
          </a:xfrm>
          <a:prstGeom prst="rect">
            <a:avLst/>
          </a:prstGeom>
          <a:noFill/>
          <a:ln>
            <a:noFill/>
          </a:ln>
        </p:spPr>
        <p:txBody>
          <a:bodyPr spcFirstLastPara="1" wrap="square" lIns="91425" tIns="45700" rIns="91425" bIns="45700" anchor="ctr" anchorCtr="0">
            <a:noAutofit/>
          </a:bodyPr>
          <a:lstStyle/>
          <a:p>
            <a:pPr marL="904875" lvl="0" indent="-904875" algn="l" rtl="0">
              <a:spcBef>
                <a:spcPts val="0"/>
              </a:spcBef>
              <a:spcAft>
                <a:spcPts val="0"/>
              </a:spcAft>
              <a:buNone/>
            </a:pPr>
            <a:r>
              <a:rPr lang="en-US" sz="6000" dirty="0"/>
              <a:t>II. </a:t>
            </a:r>
            <a:r>
              <a:rPr lang="en-US" sz="6000" dirty="0" err="1"/>
              <a:t>耶稣</a:t>
            </a:r>
            <a:r>
              <a:rPr lang="en-US" sz="6000" dirty="0" err="1">
                <a:solidFill>
                  <a:srgbClr val="FFFF00"/>
                </a:solidFill>
              </a:rPr>
              <a:t>拯救</a:t>
            </a:r>
            <a:r>
              <a:rPr lang="en-US" sz="6000" dirty="0" err="1"/>
              <a:t>我们脱离罪的刑罚</a:t>
            </a:r>
            <a:endParaRPr sz="6000"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7087"/>
        <p:cNvGrpSpPr/>
        <p:nvPr/>
      </p:nvGrpSpPr>
      <p:grpSpPr>
        <a:xfrm>
          <a:off x="0" y="0"/>
          <a:ext cx="0" cy="0"/>
          <a:chOff x="0" y="0"/>
          <a:chExt cx="0" cy="0"/>
        </a:xfrm>
      </p:grpSpPr>
      <p:sp>
        <p:nvSpPr>
          <p:cNvPr id="7088" name="Google Shape;7088;p845"/>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pic>
        <p:nvPicPr>
          <p:cNvPr id="7089" name="Google Shape;7089;p845"/>
          <p:cNvPicPr preferRelativeResize="0"/>
          <p:nvPr/>
        </p:nvPicPr>
        <p:blipFill rotWithShape="1">
          <a:blip r:embed="rId3">
            <a:alphaModFix/>
          </a:blip>
          <a:srcRect/>
          <a:stretch/>
        </p:blipFill>
        <p:spPr>
          <a:xfrm>
            <a:off x="2247900" y="0"/>
            <a:ext cx="4637082" cy="6858000"/>
          </a:xfrm>
          <a:prstGeom prst="rect">
            <a:avLst/>
          </a:prstGeom>
          <a:noFill/>
          <a:ln>
            <a:noFill/>
          </a:ln>
        </p:spPr>
      </p:pic>
      <p:sp>
        <p:nvSpPr>
          <p:cNvPr id="7090" name="Google Shape;7090;p845"/>
          <p:cNvSpPr txBox="1">
            <a:spLocks noGrp="1"/>
          </p:cNvSpPr>
          <p:nvPr>
            <p:ph type="ctrTitle"/>
          </p:nvPr>
        </p:nvSpPr>
        <p:spPr>
          <a:xfrm>
            <a:off x="2247900" y="2329050"/>
            <a:ext cx="3524156" cy="794609"/>
          </a:xfrm>
          <a:prstGeom prst="rect">
            <a:avLst/>
          </a:prstGeom>
          <a:solidFill>
            <a:srgbClr val="3B4A34"/>
          </a:solidFill>
          <a:ln>
            <a:noFill/>
          </a:ln>
        </p:spPr>
        <p:txBody>
          <a:bodyPr spcFirstLastPara="1" wrap="square" lIns="91425" tIns="45700" rIns="91425" bIns="45700" anchor="ctr" anchorCtr="0">
            <a:noAutofit/>
          </a:bodyPr>
          <a:lstStyle/>
          <a:p>
            <a:pPr lvl="0"/>
            <a:r>
              <a:rPr lang="zh-CN" altLang="en-US" sz="3600" b="1" dirty="0">
                <a:solidFill>
                  <a:schemeClr val="bg1"/>
                </a:solidFill>
                <a:effectLst>
                  <a:outerShdw blurRad="38100" dist="38100" dir="2700000" algn="tl">
                    <a:srgbClr val="000000">
                      <a:alpha val="43137"/>
                    </a:srgbClr>
                  </a:outerShdw>
                </a:effectLst>
                <a:latin typeface="Calibri"/>
                <a:ea typeface="Calibri"/>
                <a:cs typeface="Calibri"/>
                <a:sym typeface="Calibri"/>
              </a:rPr>
              <a:t>保持快乐</a:t>
            </a:r>
          </a:p>
        </p:txBody>
      </p:sp>
      <p:sp>
        <p:nvSpPr>
          <p:cNvPr id="7091" name="Google Shape;7091;p845"/>
          <p:cNvSpPr txBox="1"/>
          <p:nvPr/>
        </p:nvSpPr>
        <p:spPr>
          <a:xfrm>
            <a:off x="2247900" y="5433518"/>
            <a:ext cx="3524156" cy="794609"/>
          </a:xfrm>
          <a:prstGeom prst="rect">
            <a:avLst/>
          </a:prstGeom>
          <a:solidFill>
            <a:srgbClr val="3B4A34"/>
          </a:solidFill>
          <a:ln>
            <a:noFill/>
          </a:ln>
        </p:spPr>
        <p:txBody>
          <a:bodyPr spcFirstLastPara="1" wrap="square" lIns="91425" tIns="45700" rIns="91425" bIns="45700" anchor="ctr" anchorCtr="0">
            <a:noAutofit/>
          </a:bodyPr>
          <a:lstStyle/>
          <a:p>
            <a:pPr lvl="0" algn="ctr">
              <a:spcBef>
                <a:spcPts val="360"/>
              </a:spcBef>
            </a:pPr>
            <a:r>
              <a:rPr lang="zh-CN" altLang="en-US" sz="3600" b="1" dirty="0">
                <a:solidFill>
                  <a:schemeClr val="bg1"/>
                </a:solidFill>
                <a:effectLst>
                  <a:outerShdw blurRad="38100" dist="38100" dir="2700000" algn="tl">
                    <a:srgbClr val="000000">
                      <a:alpha val="43137"/>
                    </a:srgbClr>
                  </a:outerShdw>
                </a:effectLst>
                <a:latin typeface="Calibri"/>
                <a:ea typeface="Calibri"/>
                <a:cs typeface="Calibri"/>
                <a:sym typeface="Calibri"/>
              </a:rPr>
              <a:t>抛弃神话</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7096"/>
        <p:cNvGrpSpPr/>
        <p:nvPr/>
      </p:nvGrpSpPr>
      <p:grpSpPr>
        <a:xfrm>
          <a:off x="0" y="0"/>
          <a:ext cx="0" cy="0"/>
          <a:chOff x="0" y="0"/>
          <a:chExt cx="0" cy="0"/>
        </a:xfrm>
      </p:grpSpPr>
      <p:sp>
        <p:nvSpPr>
          <p:cNvPr id="7097" name="Google Shape;7097;p84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7098" name="Google Shape;7098;p846"/>
          <p:cNvSpPr txBox="1">
            <a:spLocks noGrp="1"/>
          </p:cNvSpPr>
          <p:nvPr>
            <p:ph type="ctrTitle"/>
          </p:nvPr>
        </p:nvSpPr>
        <p:spPr>
          <a:xfrm>
            <a:off x="0" y="0"/>
            <a:ext cx="9144000" cy="126876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br>
              <a:rPr lang="en-US" altLang="zh-CN" b="1" dirty="0">
                <a:solidFill>
                  <a:schemeClr val="bg1"/>
                </a:solidFill>
                <a:latin typeface="Calibri"/>
                <a:ea typeface="Calibri"/>
                <a:cs typeface="Calibri"/>
                <a:sym typeface="Calibri"/>
              </a:rPr>
            </a:br>
            <a:r>
              <a:rPr lang="zh-CN" altLang="en-US" b="1" dirty="0">
                <a:solidFill>
                  <a:schemeClr val="bg1"/>
                </a:solidFill>
                <a:latin typeface="Calibri"/>
                <a:ea typeface="Calibri"/>
                <a:cs typeface="Calibri"/>
                <a:sym typeface="Calibri"/>
              </a:rPr>
              <a:t>如果上帝不相信无神论者怎么办？</a:t>
            </a:r>
            <a:br>
              <a:rPr lang="zh-CN" altLang="en-US" b="1" dirty="0">
                <a:solidFill>
                  <a:schemeClr val="bg1"/>
                </a:solidFill>
                <a:latin typeface="Calibri"/>
                <a:ea typeface="Calibri"/>
                <a:cs typeface="Calibri"/>
                <a:sym typeface="Calibri"/>
              </a:rPr>
            </a:br>
            <a:endParaRPr dirty="0">
              <a:solidFill>
                <a:schemeClr val="bg1"/>
              </a:solidFill>
            </a:endParaRPr>
          </a:p>
        </p:txBody>
      </p:sp>
      <p:pic>
        <p:nvPicPr>
          <p:cNvPr id="7099" name="Google Shape;7099;p846"/>
          <p:cNvPicPr preferRelativeResize="0"/>
          <p:nvPr/>
        </p:nvPicPr>
        <p:blipFill rotWithShape="1">
          <a:blip r:embed="rId3">
            <a:alphaModFix/>
          </a:blip>
          <a:srcRect/>
          <a:stretch/>
        </p:blipFill>
        <p:spPr>
          <a:xfrm>
            <a:off x="0" y="1234296"/>
            <a:ext cx="9144000" cy="4882896"/>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7104"/>
        <p:cNvGrpSpPr/>
        <p:nvPr/>
      </p:nvGrpSpPr>
      <p:grpSpPr>
        <a:xfrm>
          <a:off x="0" y="0"/>
          <a:ext cx="0" cy="0"/>
          <a:chOff x="0" y="0"/>
          <a:chExt cx="0" cy="0"/>
        </a:xfrm>
      </p:grpSpPr>
      <p:pic>
        <p:nvPicPr>
          <p:cNvPr id="7105" name="Google Shape;7105;p847" descr="bow to cross2.jpg"/>
          <p:cNvPicPr preferRelativeResize="0"/>
          <p:nvPr/>
        </p:nvPicPr>
        <p:blipFill rotWithShape="1">
          <a:blip r:embed="rId3">
            <a:alphaModFix/>
          </a:blip>
          <a:srcRect/>
          <a:stretch/>
        </p:blipFill>
        <p:spPr>
          <a:xfrm>
            <a:off x="0" y="0"/>
            <a:ext cx="9144000" cy="6472238"/>
          </a:xfrm>
          <a:prstGeom prst="rect">
            <a:avLst/>
          </a:prstGeom>
          <a:noFill/>
          <a:ln>
            <a:noFill/>
          </a:ln>
        </p:spPr>
      </p:pic>
      <p:sp>
        <p:nvSpPr>
          <p:cNvPr id="7106" name="Google Shape;7106;p847"/>
          <p:cNvSpPr txBox="1">
            <a:spLocks noGrp="1"/>
          </p:cNvSpPr>
          <p:nvPr>
            <p:ph type="title"/>
          </p:nvPr>
        </p:nvSpPr>
        <p:spPr>
          <a:xfrm>
            <a:off x="4114800" y="5715000"/>
            <a:ext cx="4800600" cy="11430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noAutofit/>
          </a:bodyPr>
          <a:lstStyle/>
          <a:p>
            <a:pPr lvl="0" algn="r">
              <a:spcBef>
                <a:spcPts val="360"/>
              </a:spcBef>
            </a:pPr>
            <a:r>
              <a:rPr lang="zh-CN" altLang="en-US" dirty="0">
                <a:solidFill>
                  <a:schemeClr val="bg1"/>
                </a:solidFill>
              </a:rPr>
              <a:t>我们需要基督！</a:t>
            </a:r>
          </a:p>
        </p:txBody>
      </p:sp>
      <p:sp>
        <p:nvSpPr>
          <p:cNvPr id="7107" name="Google Shape;7107;p847"/>
          <p:cNvSpPr txBox="1"/>
          <p:nvPr/>
        </p:nvSpPr>
        <p:spPr>
          <a:xfrm>
            <a:off x="2997200" y="76200"/>
            <a:ext cx="6146800" cy="5867400"/>
          </a:xfrm>
          <a:prstGeom prst="rect">
            <a:avLst/>
          </a:prstGeom>
          <a:noFill/>
          <a:ln>
            <a:noFill/>
          </a:ln>
          <a:effectLst>
            <a:outerShdw blurRad="63500" dist="38099" dir="2700000" algn="ctr" rotWithShape="0">
              <a:srgbClr val="000000">
                <a:alpha val="74901"/>
              </a:srgbClr>
            </a:outerShdw>
          </a:effectLst>
        </p:spPr>
        <p:txBody>
          <a:bodyPr spcFirstLastPara="1" wrap="square" lIns="90475" tIns="44450" rIns="90475" bIns="44450" anchor="ctr" anchorCtr="0">
            <a:noAutofit/>
          </a:bodyPr>
          <a:lstStyle/>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如果我们最需要的是</a:t>
            </a:r>
            <a:r>
              <a:rPr lang="zh-CN" altLang="en-US" sz="3200" b="1" dirty="0">
                <a:solidFill>
                  <a:srgbClr val="FFFF00"/>
                </a:solidFill>
                <a:latin typeface="Arial" panose="020B0604020202020204" pitchFamily="34" charset="0"/>
                <a:cs typeface="Arial" panose="020B0604020202020204" pitchFamily="34" charset="0"/>
              </a:rPr>
              <a:t>信息</a:t>
            </a:r>
            <a:r>
              <a:rPr lang="zh-CN" altLang="en-US" sz="3200" b="1" dirty="0">
                <a:solidFill>
                  <a:schemeClr val="bg1"/>
                </a:solidFill>
                <a:latin typeface="Arial" panose="020B0604020202020204" pitchFamily="34" charset="0"/>
                <a:cs typeface="Arial" panose="020B0604020202020204" pitchFamily="34" charset="0"/>
              </a:rPr>
              <a:t>，</a:t>
            </a:r>
          </a:p>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     上帝会给我们一个</a:t>
            </a:r>
            <a:r>
              <a:rPr lang="zh-CN" altLang="en-US" sz="3200" b="1" dirty="0">
                <a:solidFill>
                  <a:srgbClr val="FFFF00"/>
                </a:solidFill>
                <a:latin typeface="Arial" panose="020B0604020202020204" pitchFamily="34" charset="0"/>
                <a:cs typeface="Arial" panose="020B0604020202020204" pitchFamily="34" charset="0"/>
              </a:rPr>
              <a:t>教育者</a:t>
            </a:r>
            <a:r>
              <a:rPr lang="zh-CN" altLang="en-US" sz="3200" b="1" dirty="0">
                <a:solidFill>
                  <a:schemeClr val="bg1"/>
                </a:solidFill>
                <a:latin typeface="Arial" panose="020B0604020202020204" pitchFamily="34" charset="0"/>
                <a:cs typeface="Arial" panose="020B0604020202020204" pitchFamily="34" charset="0"/>
              </a:rPr>
              <a:t>。</a:t>
            </a:r>
          </a:p>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如果我们最需要的是</a:t>
            </a:r>
            <a:r>
              <a:rPr lang="zh-CN" altLang="en-US" sz="3200" b="1" dirty="0">
                <a:solidFill>
                  <a:srgbClr val="FFFF00"/>
                </a:solidFill>
                <a:latin typeface="Arial" panose="020B0604020202020204" pitchFamily="34" charset="0"/>
                <a:cs typeface="Arial" panose="020B0604020202020204" pitchFamily="34" charset="0"/>
              </a:rPr>
              <a:t>技术</a:t>
            </a:r>
            <a:r>
              <a:rPr lang="zh-CN" altLang="en-US" sz="3200" b="1" dirty="0">
                <a:solidFill>
                  <a:schemeClr val="bg1"/>
                </a:solidFill>
                <a:latin typeface="Arial" panose="020B0604020202020204" pitchFamily="34" charset="0"/>
                <a:cs typeface="Arial" panose="020B0604020202020204" pitchFamily="34" charset="0"/>
              </a:rPr>
              <a:t>，</a:t>
            </a:r>
          </a:p>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     上帝会给我们一个</a:t>
            </a:r>
            <a:r>
              <a:rPr lang="zh-CN" altLang="en-US" sz="3200" b="1" dirty="0">
                <a:solidFill>
                  <a:srgbClr val="FFFF00"/>
                </a:solidFill>
                <a:latin typeface="Arial" panose="020B0604020202020204" pitchFamily="34" charset="0"/>
                <a:cs typeface="Arial" panose="020B0604020202020204" pitchFamily="34" charset="0"/>
              </a:rPr>
              <a:t>科学家</a:t>
            </a:r>
            <a:r>
              <a:rPr lang="zh-CN" altLang="en-US" sz="3200" b="1" dirty="0">
                <a:solidFill>
                  <a:schemeClr val="bg1"/>
                </a:solidFill>
                <a:latin typeface="Arial" panose="020B0604020202020204" pitchFamily="34" charset="0"/>
                <a:cs typeface="Arial" panose="020B0604020202020204" pitchFamily="34" charset="0"/>
              </a:rPr>
              <a:t>。</a:t>
            </a:r>
          </a:p>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如果我们最大的需要是</a:t>
            </a:r>
            <a:r>
              <a:rPr lang="zh-CN" altLang="en-US" sz="3200" b="1" dirty="0">
                <a:solidFill>
                  <a:srgbClr val="FFFF00"/>
                </a:solidFill>
                <a:latin typeface="Arial" panose="020B0604020202020204" pitchFamily="34" charset="0"/>
                <a:cs typeface="Arial" panose="020B0604020202020204" pitchFamily="34" charset="0"/>
              </a:rPr>
              <a:t>金钱</a:t>
            </a:r>
            <a:r>
              <a:rPr lang="zh-CN" altLang="en-US" sz="3200" b="1" dirty="0">
                <a:solidFill>
                  <a:schemeClr val="bg1"/>
                </a:solidFill>
                <a:latin typeface="Arial" panose="020B0604020202020204" pitchFamily="34" charset="0"/>
                <a:cs typeface="Arial" panose="020B0604020202020204" pitchFamily="34" charset="0"/>
              </a:rPr>
              <a:t>，</a:t>
            </a:r>
          </a:p>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     上帝会给我们一个</a:t>
            </a:r>
            <a:r>
              <a:rPr lang="zh-CN" altLang="en-US" sz="3200" b="1" dirty="0">
                <a:solidFill>
                  <a:srgbClr val="FFFF00"/>
                </a:solidFill>
                <a:latin typeface="Arial" panose="020B0604020202020204" pitchFamily="34" charset="0"/>
                <a:cs typeface="Arial" panose="020B0604020202020204" pitchFamily="34" charset="0"/>
              </a:rPr>
              <a:t>经济学家</a:t>
            </a:r>
            <a:r>
              <a:rPr lang="zh-CN" altLang="en-US" sz="3200" b="1" dirty="0">
                <a:solidFill>
                  <a:schemeClr val="bg1"/>
                </a:solidFill>
                <a:latin typeface="Arial" panose="020B0604020202020204" pitchFamily="34" charset="0"/>
                <a:cs typeface="Arial" panose="020B0604020202020204" pitchFamily="34" charset="0"/>
              </a:rPr>
              <a:t>。</a:t>
            </a:r>
          </a:p>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如果我们最大的需要是</a:t>
            </a:r>
            <a:r>
              <a:rPr lang="zh-CN" altLang="en-US" sz="3200" b="1" dirty="0">
                <a:solidFill>
                  <a:srgbClr val="FFFF00"/>
                </a:solidFill>
                <a:latin typeface="Arial" panose="020B0604020202020204" pitchFamily="34" charset="0"/>
                <a:cs typeface="Arial" panose="020B0604020202020204" pitchFamily="34" charset="0"/>
              </a:rPr>
              <a:t>快乐</a:t>
            </a:r>
            <a:r>
              <a:rPr lang="zh-CN" altLang="en-US" sz="3200" b="1" dirty="0">
                <a:solidFill>
                  <a:schemeClr val="bg1"/>
                </a:solidFill>
                <a:latin typeface="Arial" panose="020B0604020202020204" pitchFamily="34" charset="0"/>
                <a:cs typeface="Arial" panose="020B0604020202020204" pitchFamily="34" charset="0"/>
              </a:rPr>
              <a:t>，</a:t>
            </a:r>
          </a:p>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     上帝会给我们一个</a:t>
            </a:r>
            <a:r>
              <a:rPr lang="zh-CN" altLang="en-US" sz="3200" b="1" dirty="0">
                <a:solidFill>
                  <a:srgbClr val="FFFF00"/>
                </a:solidFill>
                <a:latin typeface="Arial" panose="020B0604020202020204" pitchFamily="34" charset="0"/>
                <a:cs typeface="Arial" panose="020B0604020202020204" pitchFamily="34" charset="0"/>
              </a:rPr>
              <a:t>艺人</a:t>
            </a:r>
            <a:r>
              <a:rPr lang="zh-CN" altLang="en-US" sz="3200" b="1" dirty="0">
                <a:solidFill>
                  <a:schemeClr val="bg1"/>
                </a:solidFill>
                <a:latin typeface="Arial" panose="020B0604020202020204" pitchFamily="34" charset="0"/>
                <a:cs typeface="Arial" panose="020B0604020202020204" pitchFamily="34" charset="0"/>
              </a:rPr>
              <a:t>。</a:t>
            </a:r>
          </a:p>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但我们最大的需要是被</a:t>
            </a:r>
            <a:r>
              <a:rPr lang="zh-CN" altLang="en-US" sz="3200" b="1" dirty="0">
                <a:solidFill>
                  <a:srgbClr val="FFFF00"/>
                </a:solidFill>
                <a:latin typeface="Arial" panose="020B0604020202020204" pitchFamily="34" charset="0"/>
                <a:cs typeface="Arial" panose="020B0604020202020204" pitchFamily="34" charset="0"/>
              </a:rPr>
              <a:t>宽恕</a:t>
            </a:r>
            <a:r>
              <a:rPr lang="zh-CN" altLang="en-US" sz="3200" b="1" dirty="0">
                <a:solidFill>
                  <a:schemeClr val="bg1"/>
                </a:solidFill>
                <a:latin typeface="Arial" panose="020B0604020202020204" pitchFamily="34" charset="0"/>
                <a:cs typeface="Arial" panose="020B0604020202020204" pitchFamily="34" charset="0"/>
              </a:rPr>
              <a:t>，</a:t>
            </a:r>
          </a:p>
          <a:p>
            <a:pPr lvl="0">
              <a:spcBef>
                <a:spcPts val="360"/>
              </a:spcBef>
            </a:pPr>
            <a:r>
              <a:rPr lang="zh-CN" altLang="en-US" sz="3200" b="1" dirty="0">
                <a:solidFill>
                  <a:schemeClr val="bg1"/>
                </a:solidFill>
                <a:latin typeface="Arial" panose="020B0604020202020204" pitchFamily="34" charset="0"/>
                <a:cs typeface="Arial" panose="020B0604020202020204" pitchFamily="34" charset="0"/>
              </a:rPr>
              <a:t>     所以上帝差遣了我们一位</a:t>
            </a:r>
            <a:r>
              <a:rPr lang="zh-CN" altLang="en-US" sz="3200" b="1" dirty="0">
                <a:solidFill>
                  <a:srgbClr val="FFFF00"/>
                </a:solidFill>
                <a:latin typeface="Arial" panose="020B0604020202020204" pitchFamily="34" charset="0"/>
                <a:cs typeface="Arial" panose="020B0604020202020204" pitchFamily="34" charset="0"/>
              </a:rPr>
              <a:t>救主</a:t>
            </a:r>
            <a:r>
              <a:rPr lang="zh-CN" altLang="en-US" sz="3200" b="1" dirty="0">
                <a:solidFill>
                  <a:schemeClr val="bg1"/>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06"/>
                                        </p:tgtEl>
                                        <p:attrNameLst>
                                          <p:attrName>style.visibility</p:attrName>
                                        </p:attrNameLst>
                                      </p:cBhvr>
                                      <p:to>
                                        <p:strVal val="visible"/>
                                      </p:to>
                                    </p:set>
                                    <p:animEffect transition="in" filter="fade">
                                      <p:cBhvr>
                                        <p:cTn id="11" dur="500"/>
                                        <p:tgtEl>
                                          <p:spTgt spid="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7116"/>
        <p:cNvGrpSpPr/>
        <p:nvPr/>
      </p:nvGrpSpPr>
      <p:grpSpPr>
        <a:xfrm>
          <a:off x="0" y="0"/>
          <a:ext cx="0" cy="0"/>
          <a:chOff x="0" y="0"/>
          <a:chExt cx="0" cy="0"/>
        </a:xfrm>
      </p:grpSpPr>
      <p:sp>
        <p:nvSpPr>
          <p:cNvPr id="7117" name="Google Shape;7117;p848"/>
          <p:cNvSpPr txBox="1">
            <a:spLocks noGrp="1"/>
          </p:cNvSpPr>
          <p:nvPr>
            <p:ph type="ctrTitle"/>
          </p:nvPr>
        </p:nvSpPr>
        <p:spPr>
          <a:xfrm>
            <a:off x="0" y="302832"/>
            <a:ext cx="9144000" cy="723900"/>
          </a:xfrm>
          <a:prstGeom prst="rect">
            <a:avLst/>
          </a:prstGeom>
          <a:noFill/>
          <a:ln>
            <a:noFill/>
          </a:ln>
        </p:spPr>
        <p:txBody>
          <a:bodyPr spcFirstLastPara="1" wrap="square" lIns="91425" tIns="45700" rIns="91425" bIns="45700" anchor="ctr" anchorCtr="0">
            <a:noAutofit/>
          </a:bodyPr>
          <a:lstStyle/>
          <a:p>
            <a:pPr lvl="0"/>
            <a:r>
              <a:rPr lang="zh-CN" altLang="en-US" sz="5400" dirty="0">
                <a:solidFill>
                  <a:schemeClr val="bg1"/>
                </a:solidFill>
                <a:latin typeface="Calibri"/>
                <a:ea typeface="Calibri"/>
                <a:cs typeface="Calibri"/>
                <a:sym typeface="Calibri"/>
              </a:rPr>
              <a:t>我们需要一位复活的救主。</a:t>
            </a:r>
          </a:p>
        </p:txBody>
      </p:sp>
      <p:pic>
        <p:nvPicPr>
          <p:cNvPr id="7118" name="Google Shape;7118;p848"/>
          <p:cNvPicPr preferRelativeResize="0"/>
          <p:nvPr/>
        </p:nvPicPr>
        <p:blipFill rotWithShape="1">
          <a:blip r:embed="rId3">
            <a:alphaModFix/>
          </a:blip>
          <a:srcRect/>
          <a:stretch/>
        </p:blipFill>
        <p:spPr>
          <a:xfrm>
            <a:off x="0" y="1410904"/>
            <a:ext cx="9232366" cy="5447096"/>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7123"/>
        <p:cNvGrpSpPr/>
        <p:nvPr/>
      </p:nvGrpSpPr>
      <p:grpSpPr>
        <a:xfrm>
          <a:off x="0" y="0"/>
          <a:ext cx="0" cy="0"/>
          <a:chOff x="0" y="0"/>
          <a:chExt cx="0" cy="0"/>
        </a:xfrm>
      </p:grpSpPr>
      <p:sp>
        <p:nvSpPr>
          <p:cNvPr id="7124" name="Google Shape;7124;p849"/>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7125" name="Google Shape;7125;p849"/>
          <p:cNvSpPr txBox="1">
            <a:spLocks noGrp="1"/>
          </p:cNvSpPr>
          <p:nvPr>
            <p:ph type="ctrTitle"/>
          </p:nvPr>
        </p:nvSpPr>
        <p:spPr>
          <a:xfrm>
            <a:off x="0" y="43012"/>
            <a:ext cx="9144000" cy="1442126"/>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r>
              <a:rPr lang="zh-CN" altLang="en-US" dirty="0"/>
              <a:t>你信任什么或者谁能来</a:t>
            </a:r>
            <a:br>
              <a:rPr lang="en-US" altLang="zh-CN" dirty="0"/>
            </a:br>
            <a:r>
              <a:rPr lang="zh-CN" altLang="en-US" dirty="0"/>
              <a:t>拯救你脱离罪恶？</a:t>
            </a:r>
          </a:p>
        </p:txBody>
      </p:sp>
      <p:pic>
        <p:nvPicPr>
          <p:cNvPr id="7126" name="Google Shape;7126;p849"/>
          <p:cNvPicPr preferRelativeResize="0"/>
          <p:nvPr/>
        </p:nvPicPr>
        <p:blipFill rotWithShape="1">
          <a:blip r:embed="rId3">
            <a:alphaModFix/>
          </a:blip>
          <a:srcRect/>
          <a:stretch/>
        </p:blipFill>
        <p:spPr>
          <a:xfrm>
            <a:off x="0" y="1818270"/>
            <a:ext cx="9144000" cy="4242062"/>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你需要更好地了解圣经吗？谁不需要呢？</a:t>
            </a:r>
            <a:r>
              <a:rPr kumimoji="1" lang="en-US" altLang="zh-CN" sz="1600" b="1"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BibleStudyDownloads</a:t>
            </a:r>
            <a:r>
              <a:rPr kumimoji="1" lang="en-US" altLang="zh-CN"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1" lang="zh-CN" alt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（圣经学习下载）为神学生和教师们提供了从 创世纪</a:t>
            </a:r>
            <a:r>
              <a:rPr kumimoji="1" lang="en-US" altLang="zh-CN"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1" lang="zh-CN" alt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到 启示录的</a:t>
            </a:r>
            <a:r>
              <a:rPr kumimoji="1" lang="en-US" altLang="zh-CN"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30</a:t>
            </a:r>
            <a:r>
              <a:rPr kumimoji="1" lang="zh-CN" alt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万份</a:t>
            </a:r>
            <a:r>
              <a:rPr kumimoji="1" lang="en-US" altLang="zh-CN"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a:t>
            </a:r>
            <a:r>
              <a:rPr kumimoji="1" lang="zh-CN" alt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可编辑的免费</a:t>
            </a:r>
            <a:r>
              <a:rPr kumimoji="1" lang="en-US" altLang="zh-CN"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PowerPoint</a:t>
            </a:r>
            <a:r>
              <a:rPr kumimoji="1" lang="zh-CN" alt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和</a:t>
            </a:r>
            <a:r>
              <a:rPr kumimoji="1" lang="en-US" altLang="zh-CN"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Word</a:t>
            </a:r>
            <a:r>
              <a:rPr kumimoji="1" lang="zh-CN" alt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本网站的大部分资料由</a:t>
            </a:r>
            <a:r>
              <a:rPr kumimoji="1" lang="en-US" altLang="zh-CN" sz="13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Dr. Rick Griffith </a:t>
            </a:r>
            <a:r>
              <a:rPr kumimoji="1" lang="zh-CN" altLang="en-US" sz="13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博士设计，他从</a:t>
            </a:r>
            <a:r>
              <a:rPr kumimoji="1" lang="en-US" altLang="zh-CN" sz="13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1991</a:t>
            </a:r>
            <a:r>
              <a:rPr kumimoji="1" lang="zh-CN" altLang="en-US" sz="13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年到</a:t>
            </a:r>
            <a:r>
              <a:rPr kumimoji="1" lang="en-US" altLang="zh-CN" sz="13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2021</a:t>
            </a:r>
            <a:r>
              <a:rPr kumimoji="1" lang="zh-CN" altLang="en-US" sz="13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免费获取该讲解</a:t>
            </a:r>
            <a:r>
              <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dirty="0">
                <a:solidFill>
                  <a:srgbClr val="FFFFFF"/>
                </a:solidFill>
                <a:ea typeface="SimSun" charset="0"/>
                <a:cs typeface="SimSun" charset="0"/>
              </a:rPr>
              <a:t>旧约全书概论链接地址</a:t>
            </a:r>
            <a:r>
              <a:rPr lang="zh-CN" altLang="en-US" sz="2800" dirty="0">
                <a:solidFill>
                  <a:srgbClr val="FFFFFF"/>
                </a:solidFill>
              </a:rPr>
              <a:t> </a:t>
            </a:r>
            <a:r>
              <a:rPr lang="en-US" altLang="ja-JP" sz="2800" dirty="0" err="1">
                <a:solidFill>
                  <a:srgbClr val="FFFFFF"/>
                </a:solidFill>
              </a:rPr>
              <a:t>BibleStudyDownloads.org</a:t>
            </a:r>
            <a:endParaRPr lang="en-US" sz="1050" dirty="0">
              <a:solidFill>
                <a:srgbClr val="FFFFFF"/>
              </a:solidFill>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1" u="none" strike="noStrike" kern="1200" cap="none" spc="0" normalizeH="0" baseline="0" noProof="0" dirty="0">
                <a:ln>
                  <a:noFill/>
                </a:ln>
                <a:solidFill>
                  <a:srgbClr val="0E0BF5"/>
                </a:solidFill>
                <a:effectLst/>
                <a:uLnTx/>
                <a:uFillTx/>
                <a:latin typeface="Arial Narrow" charset="0"/>
                <a:ea typeface="ＭＳ Ｐゴシック" charset="0"/>
                <a:cs typeface="Arial" panose="020B0604020202020204" pitchFamily="34" charset="0"/>
              </a:rPr>
              <a:t>圣经学习下载</a:t>
            </a:r>
          </a:p>
        </p:txBody>
      </p:sp>
    </p:spTree>
    <p:extLst>
      <p:ext uri="{BB962C8B-B14F-4D97-AF65-F5344CB8AC3E}">
        <p14:creationId xmlns:p14="http://schemas.microsoft.com/office/powerpoint/2010/main" val="2554119629"/>
      </p:ext>
    </p:extLst>
  </p:cSld>
  <p:clrMapOvr>
    <a:masterClrMapping/>
  </p:clrMapOvr>
  <p:transition spd="slow"/>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7140"/>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br>
              <a:rPr lang="en-US" altLang="zh-CN" sz="5400" dirty="0">
                <a:solidFill>
                  <a:schemeClr val="dk1"/>
                </a:solidFill>
              </a:rPr>
            </a:br>
            <a:r>
              <a:rPr lang="zh-CN" altLang="en-US" sz="5400" dirty="0">
                <a:solidFill>
                  <a:schemeClr val="dk1"/>
                </a:solidFill>
              </a:rPr>
              <a:t>让我们一起考察经文</a:t>
            </a:r>
            <a:br>
              <a:rPr lang="zh-CN" altLang="en-US" sz="5400" dirty="0">
                <a:solidFill>
                  <a:schemeClr val="dk1"/>
                </a:solidFill>
              </a:rPr>
            </a:br>
            <a:endParaRPr sz="5400"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algn="ctr">
              <a:buSzPts val="5400"/>
            </a:pPr>
            <a:r>
              <a:rPr lang="zh-CN" altLang="en-US" sz="5400" b="1" dirty="0">
                <a:latin typeface="Arial" panose="020B0604020202020204" pitchFamily="34" charset="0"/>
                <a:cs typeface="Arial" panose="020B0604020202020204" pitchFamily="34" charset="0"/>
              </a:rPr>
              <a:t>圣经：</a:t>
            </a:r>
            <a:endParaRPr lang="en-US" altLang="zh-CN" sz="5400" b="1" dirty="0">
              <a:latin typeface="Arial" panose="020B0604020202020204" pitchFamily="34" charset="0"/>
              <a:cs typeface="Arial" panose="020B0604020202020204" pitchFamily="34" charset="0"/>
            </a:endParaRPr>
          </a:p>
          <a:p>
            <a:pPr algn="ctr">
              <a:buSzPts val="5400"/>
            </a:pPr>
            <a:r>
              <a:rPr lang="zh-CN" altLang="en-US" sz="5400" b="1" dirty="0">
                <a:latin typeface="Arial" panose="020B0604020202020204" pitchFamily="34" charset="0"/>
                <a:cs typeface="Arial" panose="020B0604020202020204" pitchFamily="34" charset="0"/>
              </a:rPr>
              <a:t>每一卷书</a:t>
            </a:r>
            <a:endParaRPr b="1" dirty="0">
              <a:latin typeface="Arial" panose="020B0604020202020204" pitchFamily="34" charset="0"/>
              <a:cs typeface="Arial" panose="020B0604020202020204" pitchFamily="34" charset="0"/>
            </a:endParaRPr>
          </a:p>
        </p:txBody>
      </p:sp>
      <p:sp>
        <p:nvSpPr>
          <p:cNvPr id="4414" name="Google Shape;4414;p615"/>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创世记</a:t>
            </a:r>
            <a:endParaRPr sz="4800" b="1" u="none" strike="noStrike" cap="none" dirty="0">
              <a:solidFill>
                <a:srgbClr val="FFFFFF"/>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87635883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1"/>
        <p:cNvGrpSpPr/>
        <p:nvPr/>
      </p:nvGrpSpPr>
      <p:grpSpPr>
        <a:xfrm>
          <a:off x="0" y="0"/>
          <a:ext cx="0" cy="0"/>
          <a:chOff x="0" y="0"/>
          <a:chExt cx="0" cy="0"/>
        </a:xfrm>
      </p:grpSpPr>
      <p:sp>
        <p:nvSpPr>
          <p:cNvPr id="4522" name="Google Shape;4522;p628"/>
          <p:cNvSpPr txBox="1">
            <a:spLocks noGrp="1"/>
          </p:cNvSpPr>
          <p:nvPr>
            <p:ph type="ctrTitle"/>
          </p:nvPr>
        </p:nvSpPr>
        <p:spPr>
          <a:xfrm>
            <a:off x="0" y="232008"/>
            <a:ext cx="9144000" cy="76934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r>
              <a:rPr lang="zh-CN" altLang="en-US" sz="5400" dirty="0"/>
              <a:t>以色列在哪里？</a:t>
            </a:r>
            <a:endParaRPr dirty="0"/>
          </a:p>
        </p:txBody>
      </p:sp>
      <p:pic>
        <p:nvPicPr>
          <p:cNvPr id="4523" name="Google Shape;4523;p628"/>
          <p:cNvPicPr preferRelativeResize="0"/>
          <p:nvPr/>
        </p:nvPicPr>
        <p:blipFill rotWithShape="1">
          <a:blip r:embed="rId3">
            <a:alphaModFix/>
          </a:blip>
          <a:srcRect/>
          <a:stretch/>
        </p:blipFill>
        <p:spPr>
          <a:xfrm>
            <a:off x="1171222" y="1354665"/>
            <a:ext cx="6674556" cy="500591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28"/>
        <p:cNvGrpSpPr/>
        <p:nvPr/>
      </p:nvGrpSpPr>
      <p:grpSpPr>
        <a:xfrm>
          <a:off x="0" y="0"/>
          <a:ext cx="0" cy="0"/>
          <a:chOff x="0" y="0"/>
          <a:chExt cx="0" cy="0"/>
        </a:xfrm>
      </p:grpSpPr>
      <p:sp>
        <p:nvSpPr>
          <p:cNvPr id="4529" name="Google Shape;4529;p629"/>
          <p:cNvSpPr/>
          <p:nvPr/>
        </p:nvSpPr>
        <p:spPr>
          <a:xfrm>
            <a:off x="76200" y="304800"/>
            <a:ext cx="2825750" cy="1184275"/>
          </a:xfrm>
          <a:prstGeom prst="rect">
            <a:avLst/>
          </a:prstGeom>
          <a:noFill/>
          <a:ln>
            <a:noFill/>
          </a:ln>
          <a:effectLst>
            <a:outerShdw blurRad="63500" dist="107763" dir="2700000" algn="ctr" rotWithShape="0">
              <a:schemeClr val="dk1">
                <a:alpha val="74901"/>
              </a:schemeClr>
            </a:outerShdw>
          </a:effectLst>
        </p:spPr>
        <p:txBody>
          <a:bodyPr spcFirstLastPara="1" wrap="square" lIns="90475" tIns="44450" rIns="90475" bIns="44450" anchor="t" anchorCtr="0">
            <a:noAutofit/>
          </a:bodyPr>
          <a:lstStyle/>
          <a:p>
            <a:pPr marL="0" marR="0" lvl="0" indent="0" algn="l" rtl="0">
              <a:spcBef>
                <a:spcPts val="0"/>
              </a:spcBef>
              <a:spcAft>
                <a:spcPts val="0"/>
              </a:spcAft>
              <a:buNone/>
            </a:pPr>
            <a:r>
              <a:rPr lang="en-US" sz="2400" b="1" dirty="0">
                <a:solidFill>
                  <a:srgbClr val="FFD34A"/>
                </a:solidFill>
                <a:latin typeface="Arial" panose="020B0604020202020204" pitchFamily="34" charset="0"/>
                <a:ea typeface="Times"/>
                <a:cs typeface="Arial" panose="020B0604020202020204" pitchFamily="34" charset="0"/>
                <a:sym typeface="Times"/>
              </a:rPr>
              <a:t> DRESSING</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400" b="1" dirty="0">
                <a:solidFill>
                  <a:srgbClr val="FFD34A"/>
                </a:solidFill>
                <a:latin typeface="Arial" panose="020B0604020202020204" pitchFamily="34" charset="0"/>
                <a:ea typeface="Times"/>
                <a:cs typeface="Arial" panose="020B0604020202020204" pitchFamily="34" charset="0"/>
                <a:sym typeface="Times"/>
              </a:rPr>
              <a:t>        THE                                    </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400" b="1" dirty="0">
                <a:solidFill>
                  <a:srgbClr val="FFD34A"/>
                </a:solidFill>
                <a:latin typeface="Arial" panose="020B0604020202020204" pitchFamily="34" charset="0"/>
                <a:ea typeface="Times"/>
                <a:cs typeface="Arial" panose="020B0604020202020204" pitchFamily="34" charset="0"/>
                <a:sym typeface="Times"/>
              </a:rPr>
              <a:t>   STAGE</a:t>
            </a:r>
            <a:endParaRPr b="1" dirty="0">
              <a:latin typeface="Arial" panose="020B0604020202020204" pitchFamily="34" charset="0"/>
              <a:cs typeface="Arial" panose="020B0604020202020204" pitchFamily="34" charset="0"/>
            </a:endParaRPr>
          </a:p>
        </p:txBody>
      </p:sp>
      <p:sp>
        <p:nvSpPr>
          <p:cNvPr id="4530" name="Google Shape;4530;p629"/>
          <p:cNvSpPr/>
          <p:nvPr/>
        </p:nvSpPr>
        <p:spPr>
          <a:xfrm>
            <a:off x="441325" y="166688"/>
            <a:ext cx="968375" cy="1373187"/>
          </a:xfrm>
          <a:prstGeom prst="rect">
            <a:avLst/>
          </a:prstGeom>
          <a:noFill/>
          <a:ln>
            <a:noFill/>
          </a:ln>
          <a:effectLst>
            <a:outerShdw blurRad="63500" dist="107763"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cxnSp>
        <p:nvCxnSpPr>
          <p:cNvPr id="4531" name="Google Shape;4531;p629"/>
          <p:cNvCxnSpPr/>
          <p:nvPr/>
        </p:nvCxnSpPr>
        <p:spPr>
          <a:xfrm>
            <a:off x="4114800" y="1600200"/>
            <a:ext cx="1693863" cy="0"/>
          </a:xfrm>
          <a:prstGeom prst="straightConnector1">
            <a:avLst/>
          </a:prstGeom>
          <a:noFill/>
          <a:ln>
            <a:noFill/>
          </a:ln>
          <a:effectLst>
            <a:outerShdw blurRad="63500" dist="107763" dir="2700000" algn="ctr" rotWithShape="0">
              <a:schemeClr val="dk1">
                <a:alpha val="74901"/>
              </a:schemeClr>
            </a:outerShdw>
          </a:effectLst>
        </p:spPr>
      </p:cxnSp>
      <p:sp>
        <p:nvSpPr>
          <p:cNvPr id="4532" name="Google Shape;4532;p629"/>
          <p:cNvSpPr txBox="1"/>
          <p:nvPr/>
        </p:nvSpPr>
        <p:spPr>
          <a:xfrm>
            <a:off x="1770063" y="44450"/>
            <a:ext cx="2874962" cy="274638"/>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rgbClr val="FFFFFF"/>
                </a:solidFill>
                <a:latin typeface="Comic Sans MS"/>
                <a:ea typeface="Comic Sans MS"/>
                <a:cs typeface="Comic Sans MS"/>
                <a:sym typeface="Comic Sans MS"/>
              </a:rPr>
              <a:t>民数记 32:49; 34:1</a:t>
            </a:r>
            <a:endParaRPr sz="1200" b="1">
              <a:solidFill>
                <a:srgbClr val="FFFFFF"/>
              </a:solidFill>
              <a:latin typeface="Comic Sans MS"/>
              <a:ea typeface="Comic Sans MS"/>
              <a:cs typeface="Comic Sans MS"/>
              <a:sym typeface="Comic Sans MS"/>
            </a:endParaRPr>
          </a:p>
        </p:txBody>
      </p:sp>
      <p:sp>
        <p:nvSpPr>
          <p:cNvPr id="4533" name="Google Shape;4533;p629"/>
          <p:cNvSpPr txBox="1"/>
          <p:nvPr/>
        </p:nvSpPr>
        <p:spPr>
          <a:xfrm>
            <a:off x="8720138" y="90488"/>
            <a:ext cx="260350" cy="3968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0" dirty="0">
                <a:solidFill>
                  <a:srgbClr val="FFA27C"/>
                </a:solidFill>
                <a:latin typeface="Comic Sans MS"/>
                <a:ea typeface="Comic Sans MS"/>
                <a:cs typeface="Comic Sans MS"/>
                <a:sym typeface="Comic Sans MS"/>
              </a:rPr>
              <a:t> </a:t>
            </a:r>
            <a:endParaRPr b="1" dirty="0">
              <a:latin typeface="Arial" panose="020B0604020202020204" pitchFamily="34" charset="0"/>
              <a:cs typeface="Arial" panose="020B0604020202020204" pitchFamily="34" charset="0"/>
            </a:endParaRPr>
          </a:p>
        </p:txBody>
      </p:sp>
      <p:sp>
        <p:nvSpPr>
          <p:cNvPr id="4534" name="Google Shape;4534;p629"/>
          <p:cNvSpPr/>
          <p:nvPr/>
        </p:nvSpPr>
        <p:spPr>
          <a:xfrm>
            <a:off x="8091488" y="6526213"/>
            <a:ext cx="33972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rgbClr val="FFFFFF"/>
                </a:solidFill>
                <a:latin typeface="Comic Sans MS"/>
                <a:ea typeface="Comic Sans MS"/>
                <a:cs typeface="Comic Sans MS"/>
                <a:sym typeface="Comic Sans MS"/>
              </a:rPr>
              <a:t>24</a:t>
            </a:r>
            <a:endParaRPr b="1" dirty="0">
              <a:latin typeface="Arial" panose="020B0604020202020204" pitchFamily="34" charset="0"/>
              <a:cs typeface="Arial" panose="020B0604020202020204" pitchFamily="34" charset="0"/>
            </a:endParaRPr>
          </a:p>
        </p:txBody>
      </p:sp>
      <p:sp>
        <p:nvSpPr>
          <p:cNvPr id="4535" name="Google Shape;4535;p629"/>
          <p:cNvSpPr txBox="1"/>
          <p:nvPr/>
        </p:nvSpPr>
        <p:spPr>
          <a:xfrm>
            <a:off x="6994525" y="6284913"/>
            <a:ext cx="1631950" cy="27463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dirty="0">
                <a:solidFill>
                  <a:srgbClr val="FFFFFF"/>
                </a:solidFill>
                <a:latin typeface="Arial" panose="020B0604020202020204" pitchFamily="34" charset="0"/>
                <a:cs typeface="Arial" panose="020B0604020202020204" pitchFamily="34" charset="0"/>
                <a:sym typeface="Arial"/>
              </a:rPr>
              <a:t>Handbook pg. 26-29</a:t>
            </a:r>
            <a:endParaRPr b="1" dirty="0">
              <a:latin typeface="Arial" panose="020B0604020202020204" pitchFamily="34" charset="0"/>
              <a:cs typeface="Arial" panose="020B0604020202020204" pitchFamily="34" charset="0"/>
            </a:endParaRPr>
          </a:p>
        </p:txBody>
      </p:sp>
      <p:pic>
        <p:nvPicPr>
          <p:cNvPr id="4536" name="Google Shape;4536;p629" descr="Red Canyon6"/>
          <p:cNvPicPr preferRelativeResize="0"/>
          <p:nvPr/>
        </p:nvPicPr>
        <p:blipFill rotWithShape="1">
          <a:blip r:embed="rId3">
            <a:alphaModFix/>
          </a:blip>
          <a:srcRect/>
          <a:stretch/>
        </p:blipFill>
        <p:spPr>
          <a:xfrm>
            <a:off x="3663950" y="266700"/>
            <a:ext cx="5087938" cy="3816350"/>
          </a:xfrm>
          <a:prstGeom prst="rect">
            <a:avLst/>
          </a:prstGeom>
          <a:noFill/>
          <a:ln>
            <a:noFill/>
          </a:ln>
          <a:effectLst>
            <a:outerShdw blurRad="63500" dist="107763" dir="2700000" algn="ctr" rotWithShape="0">
              <a:schemeClr val="dk1">
                <a:alpha val="74901"/>
              </a:schemeClr>
            </a:outerShdw>
          </a:effectLst>
        </p:spPr>
      </p:pic>
      <p:pic>
        <p:nvPicPr>
          <p:cNvPr id="4537" name="Google Shape;4537;p629" descr="Nahal Zin from above, tb n062400 sr"/>
          <p:cNvPicPr preferRelativeResize="0"/>
          <p:nvPr/>
        </p:nvPicPr>
        <p:blipFill rotWithShape="1">
          <a:blip r:embed="rId4">
            <a:alphaModFix/>
          </a:blip>
          <a:srcRect/>
          <a:stretch/>
        </p:blipFill>
        <p:spPr>
          <a:xfrm>
            <a:off x="5572125" y="4225925"/>
            <a:ext cx="2632075" cy="1974850"/>
          </a:xfrm>
          <a:prstGeom prst="rect">
            <a:avLst/>
          </a:prstGeom>
          <a:noFill/>
          <a:ln>
            <a:noFill/>
          </a:ln>
          <a:effectLst>
            <a:outerShdw blurRad="63500" dist="107763" dir="2700000" algn="ctr" rotWithShape="0">
              <a:schemeClr val="dk1">
                <a:alpha val="74901"/>
              </a:schemeClr>
            </a:outerShdw>
          </a:effectLst>
        </p:spPr>
      </p:pic>
      <p:pic>
        <p:nvPicPr>
          <p:cNvPr id="4538" name="Google Shape;4538;p629" descr="Nahal Zin rugged mountains, 72-5tb"/>
          <p:cNvPicPr preferRelativeResize="0"/>
          <p:nvPr/>
        </p:nvPicPr>
        <p:blipFill rotWithShape="1">
          <a:blip r:embed="rId5">
            <a:alphaModFix/>
          </a:blip>
          <a:srcRect r="518" b="1036"/>
          <a:stretch/>
        </p:blipFill>
        <p:spPr>
          <a:xfrm>
            <a:off x="138113" y="268288"/>
            <a:ext cx="3208337" cy="2133600"/>
          </a:xfrm>
          <a:prstGeom prst="rect">
            <a:avLst/>
          </a:prstGeom>
          <a:noFill/>
          <a:ln>
            <a:noFill/>
          </a:ln>
          <a:effectLst>
            <a:outerShdw blurRad="63500" dist="107763" dir="2700000" algn="ctr" rotWithShape="0">
              <a:schemeClr val="dk1">
                <a:alpha val="74901"/>
              </a:schemeClr>
            </a:outerShdw>
          </a:effectLst>
        </p:spPr>
      </p:pic>
      <p:pic>
        <p:nvPicPr>
          <p:cNvPr id="4539" name="Google Shape;4539;p629" descr="Machtesh Gadol looking south, tb n121701"/>
          <p:cNvPicPr preferRelativeResize="0"/>
          <p:nvPr/>
        </p:nvPicPr>
        <p:blipFill rotWithShape="1">
          <a:blip r:embed="rId6">
            <a:alphaModFix/>
          </a:blip>
          <a:srcRect/>
          <a:stretch/>
        </p:blipFill>
        <p:spPr>
          <a:xfrm>
            <a:off x="868363" y="3178175"/>
            <a:ext cx="3970337" cy="2979738"/>
          </a:xfrm>
          <a:prstGeom prst="rect">
            <a:avLst/>
          </a:prstGeom>
          <a:noFill/>
          <a:ln>
            <a:noFill/>
          </a:ln>
          <a:effectLst>
            <a:outerShdw blurRad="63500" dist="107763" dir="2700000" algn="ctr" rotWithShape="0">
              <a:schemeClr val="dk1">
                <a:alpha val="74901"/>
              </a:schemeClr>
            </a:outerShdw>
          </a:effectLst>
        </p:spPr>
      </p:pic>
      <p:sp>
        <p:nvSpPr>
          <p:cNvPr id="4540" name="Google Shape;4540;p629"/>
          <p:cNvSpPr/>
          <p:nvPr/>
        </p:nvSpPr>
        <p:spPr>
          <a:xfrm>
            <a:off x="8177213" y="4403725"/>
            <a:ext cx="254000" cy="115888"/>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sp>
        <p:nvSpPr>
          <p:cNvPr id="4541" name="Google Shape;4541;p629"/>
          <p:cNvSpPr/>
          <p:nvPr/>
        </p:nvSpPr>
        <p:spPr>
          <a:xfrm>
            <a:off x="8121650" y="4356100"/>
            <a:ext cx="293688" cy="211138"/>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800" b="1" dirty="0">
                <a:solidFill>
                  <a:srgbClr val="000000"/>
                </a:solidFill>
                <a:latin typeface="Helvetica Neue"/>
                <a:ea typeface="Helvetica Neue"/>
                <a:cs typeface="Helvetica Neue"/>
                <a:sym typeface="Helvetica Neue"/>
              </a:rPr>
              <a:t>40</a:t>
            </a:r>
            <a:endParaRPr b="1" dirty="0">
              <a:latin typeface="Arial" panose="020B0604020202020204" pitchFamily="34" charset="0"/>
              <a:cs typeface="Arial" panose="020B0604020202020204" pitchFamily="34" charset="0"/>
            </a:endParaRPr>
          </a:p>
        </p:txBody>
      </p:sp>
      <p:sp>
        <p:nvSpPr>
          <p:cNvPr id="4542" name="Google Shape;4542;p629"/>
          <p:cNvSpPr/>
          <p:nvPr/>
        </p:nvSpPr>
        <p:spPr>
          <a:xfrm>
            <a:off x="7950200" y="3457575"/>
            <a:ext cx="730250" cy="336550"/>
          </a:xfrm>
          <a:prstGeom prst="roundRect">
            <a:avLst>
              <a:gd name="adj" fmla="val 16667"/>
            </a:avLst>
          </a:prstGeom>
          <a:solidFill>
            <a:srgbClr val="E7EC2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sp>
        <p:nvSpPr>
          <p:cNvPr id="4543" name="Google Shape;4543;p629"/>
          <p:cNvSpPr/>
          <p:nvPr/>
        </p:nvSpPr>
        <p:spPr>
          <a:xfrm>
            <a:off x="7948613" y="3616325"/>
            <a:ext cx="952500" cy="1143000"/>
          </a:xfrm>
          <a:prstGeom prst="rect">
            <a:avLst/>
          </a:prstGeom>
          <a:solidFill>
            <a:srgbClr val="FFFF00"/>
          </a:solidFill>
          <a:ln w="381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sp>
        <p:nvSpPr>
          <p:cNvPr id="4544" name="Google Shape;4544;p629"/>
          <p:cNvSpPr/>
          <p:nvPr/>
        </p:nvSpPr>
        <p:spPr>
          <a:xfrm>
            <a:off x="7969250" y="3486150"/>
            <a:ext cx="698500" cy="336550"/>
          </a:xfrm>
          <a:prstGeom prst="roundRect">
            <a:avLst>
              <a:gd name="adj" fmla="val 16667"/>
            </a:avLst>
          </a:prstGeom>
          <a:solidFill>
            <a:srgbClr val="FFFF00"/>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lt1"/>
              </a:buClr>
              <a:buSzPts val="2400"/>
              <a:buFont typeface="Noto Sans Symbols"/>
              <a:buNone/>
            </a:pPr>
            <a:endParaRPr sz="2400" b="1" dirty="0">
              <a:solidFill>
                <a:srgbClr val="FFFFFF"/>
              </a:solidFill>
              <a:latin typeface="Arial" panose="020B0604020202020204" pitchFamily="34" charset="0"/>
              <a:ea typeface="Times"/>
              <a:cs typeface="Arial" panose="020B0604020202020204" pitchFamily="34" charset="0"/>
              <a:sym typeface="Times"/>
            </a:endParaRPr>
          </a:p>
        </p:txBody>
      </p:sp>
      <p:cxnSp>
        <p:nvCxnSpPr>
          <p:cNvPr id="4545" name="Google Shape;4545;p629"/>
          <p:cNvCxnSpPr/>
          <p:nvPr/>
        </p:nvCxnSpPr>
        <p:spPr>
          <a:xfrm>
            <a:off x="7993063" y="38385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6" name="Google Shape;4546;p629"/>
          <p:cNvCxnSpPr/>
          <p:nvPr/>
        </p:nvCxnSpPr>
        <p:spPr>
          <a:xfrm>
            <a:off x="7993063" y="40163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7" name="Google Shape;4547;p629"/>
          <p:cNvCxnSpPr/>
          <p:nvPr/>
        </p:nvCxnSpPr>
        <p:spPr>
          <a:xfrm>
            <a:off x="7993063" y="41941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8" name="Google Shape;4548;p629"/>
          <p:cNvCxnSpPr/>
          <p:nvPr/>
        </p:nvCxnSpPr>
        <p:spPr>
          <a:xfrm>
            <a:off x="7993063" y="4371975"/>
            <a:ext cx="850900" cy="0"/>
          </a:xfrm>
          <a:prstGeom prst="straightConnector1">
            <a:avLst/>
          </a:prstGeom>
          <a:noFill/>
          <a:ln w="12700" cap="flat" cmpd="sng">
            <a:solidFill>
              <a:srgbClr val="000000"/>
            </a:solidFill>
            <a:prstDash val="solid"/>
            <a:round/>
            <a:headEnd type="none" w="med" len="med"/>
            <a:tailEnd type="none" w="med" len="med"/>
          </a:ln>
        </p:spPr>
      </p:cxnSp>
      <p:cxnSp>
        <p:nvCxnSpPr>
          <p:cNvPr id="4549" name="Google Shape;4549;p629"/>
          <p:cNvCxnSpPr/>
          <p:nvPr/>
        </p:nvCxnSpPr>
        <p:spPr>
          <a:xfrm>
            <a:off x="8005763" y="4549775"/>
            <a:ext cx="850900" cy="0"/>
          </a:xfrm>
          <a:prstGeom prst="straightConnector1">
            <a:avLst/>
          </a:prstGeom>
          <a:noFill/>
          <a:ln w="12700" cap="flat" cmpd="sng">
            <a:solidFill>
              <a:srgbClr val="000000"/>
            </a:solidFill>
            <a:prstDash val="solid"/>
            <a:round/>
            <a:headEnd type="none" w="med" len="med"/>
            <a:tailEnd type="none" w="med" len="med"/>
          </a:ln>
        </p:spPr>
      </p:cxnSp>
      <p:sp>
        <p:nvSpPr>
          <p:cNvPr id="4550" name="Google Shape;4550;p629"/>
          <p:cNvSpPr/>
          <p:nvPr/>
        </p:nvSpPr>
        <p:spPr>
          <a:xfrm>
            <a:off x="8007350" y="3429000"/>
            <a:ext cx="5937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Arial" panose="020B0604020202020204" pitchFamily="34" charset="0"/>
                <a:cs typeface="Arial" panose="020B0604020202020204" pitchFamily="34" charset="0"/>
                <a:sym typeface="Arial"/>
              </a:rPr>
              <a:t>MOSES</a:t>
            </a:r>
            <a:endParaRPr b="1" dirty="0">
              <a:latin typeface="Arial" panose="020B0604020202020204" pitchFamily="34" charset="0"/>
              <a:cs typeface="Arial" panose="020B0604020202020204" pitchFamily="34" charset="0"/>
            </a:endParaRPr>
          </a:p>
        </p:txBody>
      </p:sp>
      <p:sp>
        <p:nvSpPr>
          <p:cNvPr id="4551" name="Google Shape;4551;p629"/>
          <p:cNvSpPr/>
          <p:nvPr/>
        </p:nvSpPr>
        <p:spPr>
          <a:xfrm>
            <a:off x="8156575" y="3841750"/>
            <a:ext cx="4540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Sinai</a:t>
            </a:r>
            <a:endParaRPr b="1" dirty="0">
              <a:latin typeface="Arial" panose="020B0604020202020204" pitchFamily="34" charset="0"/>
              <a:cs typeface="Arial" panose="020B0604020202020204" pitchFamily="34" charset="0"/>
            </a:endParaRPr>
          </a:p>
        </p:txBody>
      </p:sp>
      <p:sp>
        <p:nvSpPr>
          <p:cNvPr id="4552" name="Google Shape;4552;p629"/>
          <p:cNvSpPr/>
          <p:nvPr/>
        </p:nvSpPr>
        <p:spPr>
          <a:xfrm>
            <a:off x="8075613" y="4025900"/>
            <a:ext cx="6445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M - C - C</a:t>
            </a:r>
            <a:endParaRPr b="1" dirty="0">
              <a:latin typeface="Arial" panose="020B0604020202020204" pitchFamily="34" charset="0"/>
              <a:cs typeface="Arial" panose="020B0604020202020204" pitchFamily="34" charset="0"/>
            </a:endParaRPr>
          </a:p>
        </p:txBody>
      </p:sp>
      <p:sp>
        <p:nvSpPr>
          <p:cNvPr id="4553" name="Google Shape;4553;p629"/>
          <p:cNvSpPr/>
          <p:nvPr/>
        </p:nvSpPr>
        <p:spPr>
          <a:xfrm>
            <a:off x="7912100" y="4197350"/>
            <a:ext cx="10128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Kadesh Barnea</a:t>
            </a:r>
            <a:endParaRPr b="1" dirty="0">
              <a:latin typeface="Arial" panose="020B0604020202020204" pitchFamily="34" charset="0"/>
              <a:cs typeface="Arial" panose="020B0604020202020204" pitchFamily="34" charset="0"/>
            </a:endParaRPr>
          </a:p>
        </p:txBody>
      </p:sp>
      <p:sp>
        <p:nvSpPr>
          <p:cNvPr id="4554" name="Google Shape;4554;p629"/>
          <p:cNvSpPr/>
          <p:nvPr/>
        </p:nvSpPr>
        <p:spPr>
          <a:xfrm>
            <a:off x="8267700" y="4381500"/>
            <a:ext cx="30797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40</a:t>
            </a:r>
            <a:endParaRPr b="1" dirty="0">
              <a:latin typeface="Arial" panose="020B0604020202020204" pitchFamily="34" charset="0"/>
              <a:cs typeface="Arial" panose="020B0604020202020204" pitchFamily="34" charset="0"/>
            </a:endParaRPr>
          </a:p>
        </p:txBody>
      </p:sp>
      <p:cxnSp>
        <p:nvCxnSpPr>
          <p:cNvPr id="4555" name="Google Shape;4555;p629"/>
          <p:cNvCxnSpPr/>
          <p:nvPr/>
        </p:nvCxnSpPr>
        <p:spPr>
          <a:xfrm>
            <a:off x="7986713" y="4727575"/>
            <a:ext cx="863600" cy="0"/>
          </a:xfrm>
          <a:prstGeom prst="straightConnector1">
            <a:avLst/>
          </a:prstGeom>
          <a:noFill/>
          <a:ln w="12700" cap="flat" cmpd="sng">
            <a:solidFill>
              <a:srgbClr val="000000"/>
            </a:solidFill>
            <a:prstDash val="solid"/>
            <a:round/>
            <a:headEnd type="none" w="med" len="med"/>
            <a:tailEnd type="none" w="med" len="med"/>
          </a:ln>
        </p:spPr>
      </p:cxnSp>
      <p:sp>
        <p:nvSpPr>
          <p:cNvPr id="4556" name="Google Shape;4556;p629"/>
          <p:cNvSpPr/>
          <p:nvPr/>
        </p:nvSpPr>
        <p:spPr>
          <a:xfrm>
            <a:off x="8120063" y="3670300"/>
            <a:ext cx="593725" cy="225425"/>
          </a:xfrm>
          <a:prstGeom prst="rect">
            <a:avLst/>
          </a:prstGeom>
          <a:noFill/>
          <a:ln>
            <a:noFill/>
          </a:ln>
        </p:spPr>
        <p:txBody>
          <a:bodyPr spcFirstLastPara="1" wrap="square" lIns="90475" tIns="44450" rIns="90475" bIns="44450" anchor="t" anchorCtr="0">
            <a:noAutofit/>
          </a:bodyPr>
          <a:lstStyle/>
          <a:p>
            <a:pPr marL="0" marR="0" lvl="0" indent="0" algn="l" rtl="0">
              <a:spcBef>
                <a:spcPts val="0"/>
              </a:spcBef>
              <a:spcAft>
                <a:spcPts val="0"/>
              </a:spcAft>
              <a:buNone/>
            </a:pPr>
            <a:r>
              <a:rPr lang="en-US" sz="900" b="1" dirty="0">
                <a:solidFill>
                  <a:srgbClr val="000000"/>
                </a:solidFill>
                <a:latin typeface="Helvetica Neue"/>
                <a:ea typeface="Helvetica Neue"/>
                <a:cs typeface="Helvetica Neue"/>
                <a:sym typeface="Helvetica Neue"/>
              </a:rPr>
              <a:t>Exodus</a:t>
            </a:r>
            <a:endParaRPr b="1" dirty="0">
              <a:latin typeface="Arial" panose="020B0604020202020204" pitchFamily="34" charset="0"/>
              <a:cs typeface="Arial" panose="020B0604020202020204" pitchFamily="34" charset="0"/>
            </a:endParaRPr>
          </a:p>
        </p:txBody>
      </p:sp>
      <p:pic>
        <p:nvPicPr>
          <p:cNvPr id="4557" name="Google Shape;4557;p629" descr="Machtesh Gadol looking southeast, tb n121701"/>
          <p:cNvPicPr preferRelativeResize="0"/>
          <p:nvPr/>
        </p:nvPicPr>
        <p:blipFill rotWithShape="1">
          <a:blip r:embed="rId7">
            <a:alphaModFix/>
          </a:blip>
          <a:srcRect/>
          <a:stretch/>
        </p:blipFill>
        <p:spPr>
          <a:xfrm>
            <a:off x="2943225" y="868363"/>
            <a:ext cx="2633663" cy="1976437"/>
          </a:xfrm>
          <a:prstGeom prst="rect">
            <a:avLst/>
          </a:prstGeom>
          <a:noFill/>
          <a:ln>
            <a:noFill/>
          </a:ln>
          <a:effectLst>
            <a:outerShdw blurRad="63500" dist="107763" dir="2700000" algn="ctr" rotWithShape="0">
              <a:schemeClr val="dk1">
                <a:alpha val="74901"/>
              </a:schemeClr>
            </a:outerShdw>
          </a:effectLst>
        </p:spPr>
      </p:pic>
      <p:pic>
        <p:nvPicPr>
          <p:cNvPr id="4558" name="Google Shape;4558;p629" descr="Machtesh Ramon from north2, df 111001"/>
          <p:cNvPicPr preferRelativeResize="0"/>
          <p:nvPr/>
        </p:nvPicPr>
        <p:blipFill rotWithShape="1">
          <a:blip r:embed="rId8">
            <a:alphaModFix/>
          </a:blip>
          <a:srcRect/>
          <a:stretch/>
        </p:blipFill>
        <p:spPr>
          <a:xfrm>
            <a:off x="2432050" y="2095500"/>
            <a:ext cx="2806700" cy="1879600"/>
          </a:xfrm>
          <a:prstGeom prst="rect">
            <a:avLst/>
          </a:prstGeom>
          <a:noFill/>
          <a:ln>
            <a:noFill/>
          </a:ln>
          <a:effectLst>
            <a:outerShdw blurRad="63500" dist="107763" dir="2700000" algn="ctr" rotWithShape="0">
              <a:schemeClr val="dk1">
                <a:alpha val="74901"/>
              </a:schemeClr>
            </a:outerShdw>
          </a:effectLst>
        </p:spPr>
      </p:pic>
      <p:pic>
        <p:nvPicPr>
          <p:cNvPr id="4559" name="Google Shape;4559;p629" descr="Solomon's Pillars, df 101101"/>
          <p:cNvPicPr preferRelativeResize="0"/>
          <p:nvPr/>
        </p:nvPicPr>
        <p:blipFill rotWithShape="1">
          <a:blip r:embed="rId9">
            <a:alphaModFix/>
          </a:blip>
          <a:srcRect/>
          <a:stretch/>
        </p:blipFill>
        <p:spPr>
          <a:xfrm>
            <a:off x="560388" y="2144713"/>
            <a:ext cx="2030412" cy="1611312"/>
          </a:xfrm>
          <a:prstGeom prst="rect">
            <a:avLst/>
          </a:prstGeom>
          <a:noFill/>
          <a:ln>
            <a:noFill/>
          </a:ln>
          <a:effectLst>
            <a:outerShdw blurRad="63500" dist="89803" dir="2700000" algn="ctr" rotWithShape="0">
              <a:schemeClr val="dk1">
                <a:alpha val="74901"/>
              </a:schemeClr>
            </a:outerShdw>
          </a:effectLst>
        </p:spPr>
      </p:pic>
      <p:pic>
        <p:nvPicPr>
          <p:cNvPr id="4560" name="Google Shape;4560;p629" descr="Machtesh Qatan from east2, tb n112500 sr"/>
          <p:cNvPicPr preferRelativeResize="0"/>
          <p:nvPr/>
        </p:nvPicPr>
        <p:blipFill rotWithShape="1">
          <a:blip r:embed="rId10">
            <a:alphaModFix/>
          </a:blip>
          <a:srcRect/>
          <a:stretch/>
        </p:blipFill>
        <p:spPr>
          <a:xfrm>
            <a:off x="4117975" y="3824288"/>
            <a:ext cx="2162175" cy="1620837"/>
          </a:xfrm>
          <a:prstGeom prst="rect">
            <a:avLst/>
          </a:prstGeom>
          <a:noFill/>
          <a:ln>
            <a:noFill/>
          </a:ln>
          <a:effectLst>
            <a:outerShdw blurRad="63500" dist="89803" dir="2700000" algn="ctr" rotWithShape="0">
              <a:schemeClr val="dk1">
                <a:alpha val="74901"/>
              </a:schemeClr>
            </a:outerShdw>
          </a:effectLst>
        </p:spPr>
      </p:pic>
      <p:sp>
        <p:nvSpPr>
          <p:cNvPr id="4561" name="Google Shape;4561;p629"/>
          <p:cNvSpPr txBox="1"/>
          <p:nvPr/>
        </p:nvSpPr>
        <p:spPr>
          <a:xfrm>
            <a:off x="1187450" y="1228725"/>
            <a:ext cx="6121400" cy="3324225"/>
          </a:xfrm>
          <a:prstGeom prst="rect">
            <a:avLst/>
          </a:prstGeom>
          <a:noFill/>
          <a:ln>
            <a:noFill/>
          </a:ln>
          <a:effectLst>
            <a:outerShdw blurRad="63500" dist="89803"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0600" b="1">
                <a:solidFill>
                  <a:srgbClr val="FFEA18"/>
                </a:solidFill>
                <a:latin typeface="Comic Sans MS"/>
                <a:ea typeface="Comic Sans MS"/>
                <a:cs typeface="Comic Sans MS"/>
                <a:sym typeface="Comic Sans MS"/>
              </a:rPr>
              <a:t>四十年？在这里？</a:t>
            </a:r>
            <a:endParaRPr sz="10600" b="1">
              <a:solidFill>
                <a:srgbClr val="FFEA18"/>
              </a:solidFill>
              <a:latin typeface="Comic Sans MS"/>
              <a:ea typeface="Comic Sans MS"/>
              <a:cs typeface="Comic Sans MS"/>
              <a:sym typeface="Comic Sans MS"/>
            </a:endParaRPr>
          </a:p>
        </p:txBody>
      </p:sp>
      <p:sp>
        <p:nvSpPr>
          <p:cNvPr id="4562" name="Google Shape;4562;p629"/>
          <p:cNvSpPr txBox="1">
            <a:spLocks noGrp="1"/>
          </p:cNvSpPr>
          <p:nvPr>
            <p:ph type="title"/>
          </p:nvPr>
        </p:nvSpPr>
        <p:spPr>
          <a:xfrm>
            <a:off x="0" y="6096000"/>
            <a:ext cx="9144000" cy="76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u="none" strike="noStrike" cap="none" dirty="0" err="1">
                <a:solidFill>
                  <a:schemeClr val="lt2"/>
                </a:solidFill>
                <a:latin typeface="Arial" panose="020B0604020202020204" pitchFamily="34" charset="0"/>
                <a:ea typeface="Times"/>
                <a:cs typeface="Arial" panose="020B0604020202020204" pitchFamily="34" charset="0"/>
                <a:sym typeface="Times"/>
              </a:rPr>
              <a:t>神的惩戒</a:t>
            </a:r>
            <a:endParaRPr b="1" dirty="0">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39"/>
                                        </p:tgtEl>
                                        <p:attrNameLst>
                                          <p:attrName>style.visibility</p:attrName>
                                        </p:attrNameLst>
                                      </p:cBhvr>
                                      <p:to>
                                        <p:strVal val="visible"/>
                                      </p:to>
                                    </p:set>
                                    <p:animEffect transition="in" filter="fade">
                                      <p:cBhvr>
                                        <p:cTn id="7" dur="500"/>
                                        <p:tgtEl>
                                          <p:spTgt spid="45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37"/>
                                        </p:tgtEl>
                                        <p:attrNameLst>
                                          <p:attrName>style.visibility</p:attrName>
                                        </p:attrNameLst>
                                      </p:cBhvr>
                                      <p:to>
                                        <p:strVal val="visible"/>
                                      </p:to>
                                    </p:set>
                                    <p:animEffect transition="in" filter="fade">
                                      <p:cBhvr>
                                        <p:cTn id="11" dur="500"/>
                                        <p:tgtEl>
                                          <p:spTgt spid="453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38"/>
                                        </p:tgtEl>
                                        <p:attrNameLst>
                                          <p:attrName>style.visibility</p:attrName>
                                        </p:attrNameLst>
                                      </p:cBhvr>
                                      <p:to>
                                        <p:strVal val="visible"/>
                                      </p:to>
                                    </p:set>
                                    <p:animEffect transition="in" filter="fade">
                                      <p:cBhvr>
                                        <p:cTn id="15" dur="500"/>
                                        <p:tgtEl>
                                          <p:spTgt spid="45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36"/>
                                        </p:tgtEl>
                                        <p:attrNameLst>
                                          <p:attrName>style.visibility</p:attrName>
                                        </p:attrNameLst>
                                      </p:cBhvr>
                                      <p:to>
                                        <p:strVal val="visible"/>
                                      </p:to>
                                    </p:set>
                                    <p:animEffect transition="in" filter="fade">
                                      <p:cBhvr>
                                        <p:cTn id="19" dur="500"/>
                                        <p:tgtEl>
                                          <p:spTgt spid="45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557"/>
                                        </p:tgtEl>
                                        <p:attrNameLst>
                                          <p:attrName>style.visibility</p:attrName>
                                        </p:attrNameLst>
                                      </p:cBhvr>
                                      <p:to>
                                        <p:strVal val="visible"/>
                                      </p:to>
                                    </p:set>
                                    <p:animEffect transition="in" filter="fade">
                                      <p:cBhvr>
                                        <p:cTn id="23" dur="500"/>
                                        <p:tgtEl>
                                          <p:spTgt spid="455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560"/>
                                        </p:tgtEl>
                                        <p:attrNameLst>
                                          <p:attrName>style.visibility</p:attrName>
                                        </p:attrNameLst>
                                      </p:cBhvr>
                                      <p:to>
                                        <p:strVal val="visible"/>
                                      </p:to>
                                    </p:set>
                                    <p:animEffect transition="in" filter="fade">
                                      <p:cBhvr>
                                        <p:cTn id="27" dur="500"/>
                                        <p:tgtEl>
                                          <p:spTgt spid="456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559"/>
                                        </p:tgtEl>
                                        <p:attrNameLst>
                                          <p:attrName>style.visibility</p:attrName>
                                        </p:attrNameLst>
                                      </p:cBhvr>
                                      <p:to>
                                        <p:strVal val="visible"/>
                                      </p:to>
                                    </p:set>
                                    <p:animEffect transition="in" filter="fade">
                                      <p:cBhvr>
                                        <p:cTn id="31" dur="500"/>
                                        <p:tgtEl>
                                          <p:spTgt spid="455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558"/>
                                        </p:tgtEl>
                                        <p:attrNameLst>
                                          <p:attrName>style.visibility</p:attrName>
                                        </p:attrNameLst>
                                      </p:cBhvr>
                                      <p:to>
                                        <p:strVal val="visible"/>
                                      </p:to>
                                    </p:set>
                                    <p:animEffect transition="in" filter="fade">
                                      <p:cBhvr>
                                        <p:cTn id="35" dur="500"/>
                                        <p:tgtEl>
                                          <p:spTgt spid="4558"/>
                                        </p:tgtEl>
                                      </p:cBhvr>
                                    </p:animEffect>
                                  </p:childTnLst>
                                </p:cTn>
                              </p:par>
                            </p:childTnLst>
                          </p:cTn>
                        </p:par>
                        <p:par>
                          <p:cTn id="36" fill="hold">
                            <p:stCondLst>
                              <p:cond delay="4000"/>
                            </p:stCondLst>
                            <p:childTnLst>
                              <p:par>
                                <p:cTn id="37" presetID="23" presetClass="entr" presetSubtype="16" fill="hold" nodeType="afterEffect">
                                  <p:stCondLst>
                                    <p:cond delay="0"/>
                                  </p:stCondLst>
                                  <p:childTnLst>
                                    <p:set>
                                      <p:cBhvr>
                                        <p:cTn id="38" dur="1" fill="hold">
                                          <p:stCondLst>
                                            <p:cond delay="0"/>
                                          </p:stCondLst>
                                        </p:cTn>
                                        <p:tgtEl>
                                          <p:spTgt spid="4561"/>
                                        </p:tgtEl>
                                        <p:attrNameLst>
                                          <p:attrName>style.visibility</p:attrName>
                                        </p:attrNameLst>
                                      </p:cBhvr>
                                      <p:to>
                                        <p:strVal val="visible"/>
                                      </p:to>
                                    </p:set>
                                    <p:anim calcmode="lin" valueType="num">
                                      <p:cBhvr additive="base">
                                        <p:cTn id="39" dur="500"/>
                                        <p:tgtEl>
                                          <p:spTgt spid="4561"/>
                                        </p:tgtEl>
                                        <p:attrNameLst>
                                          <p:attrName>ppt_w</p:attrName>
                                        </p:attrNameLst>
                                      </p:cBhvr>
                                      <p:tavLst>
                                        <p:tav tm="0">
                                          <p:val>
                                            <p:strVal val="0"/>
                                          </p:val>
                                        </p:tav>
                                        <p:tav tm="100000">
                                          <p:val>
                                            <p:strVal val="#ppt_w"/>
                                          </p:val>
                                        </p:tav>
                                      </p:tavLst>
                                    </p:anim>
                                    <p:anim calcmode="lin" valueType="num">
                                      <p:cBhvr additive="base">
                                        <p:cTn id="40" dur="500"/>
                                        <p:tgtEl>
                                          <p:spTgt spid="456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5"/>
          <p:cNvSpPr>
            <a:spLocks noChangeArrowheads="1"/>
          </p:cNvSpPr>
          <p:nvPr/>
        </p:nvSpPr>
        <p:spPr bwMode="auto">
          <a:xfrm>
            <a:off x="0" y="0"/>
            <a:ext cx="9144000" cy="6858000"/>
          </a:xfrm>
          <a:prstGeom prst="rect">
            <a:avLst/>
          </a:prstGeom>
          <a:solidFill>
            <a:srgbClr val="800000"/>
          </a:solidFill>
          <a:ln w="9525">
            <a:solidFill>
              <a:schemeClr val="tx1"/>
            </a:solidFill>
            <a:round/>
            <a:headEnd/>
            <a:tailEnd/>
          </a:ln>
        </p:spPr>
        <p:txBody>
          <a:body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06"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
                <a:srgbClr val="000000"/>
              </a:buClr>
              <a:buSzPct val="100000"/>
              <a:buFont typeface="Times New Roman" charset="0"/>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870403"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10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cs typeface="MS Gothic" charset="0"/>
              </a:rPr>
              <a:t>42</a:t>
            </a:r>
          </a:p>
        </p:txBody>
      </p:sp>
      <p:sp>
        <p:nvSpPr>
          <p:cNvPr id="72708" name="Text Box 4"/>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
                <a:srgbClr val="000000"/>
              </a:buClr>
              <a:buSzPct val="100000"/>
              <a:buFont typeface="Times New Roman" charset="0"/>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rPr>
              <a:t>Handbook pg. 26-29</a:t>
            </a:r>
          </a:p>
        </p:txBody>
      </p:sp>
      <p:pic>
        <p:nvPicPr>
          <p:cNvPr id="72709"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870406"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ctr"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古代耶利哥城</a:t>
            </a:r>
            <a:endParaRPr kumimoji="0" lang="en-US" sz="2400" b="1" i="0" u="none" strike="noStrike" kern="1200" cap="none" spc="0" normalizeH="0" baseline="0" noProof="0">
              <a:ln>
                <a:noFill/>
              </a:ln>
              <a:solidFill>
                <a:srgbClr val="FFD34A"/>
              </a:solidFill>
              <a:effectLst/>
              <a:uLnTx/>
              <a:uFillTx/>
              <a:latin typeface="SimHei" charset="0"/>
              <a:ea typeface="ＭＳ Ｐゴシック" charset="0"/>
              <a:cs typeface="SimHei" charset="0"/>
            </a:endParaRPr>
          </a:p>
        </p:txBody>
      </p:sp>
      <p:sp>
        <p:nvSpPr>
          <p:cNvPr id="870407"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ctr"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114FFB"/>
                </a:solidFill>
                <a:effectLst/>
                <a:uLnTx/>
                <a:uFillTx/>
                <a:latin typeface="Comic Sans MS" charset="0"/>
                <a:ea typeface="ヒラギノ角ゴ ProN W3" charset="0"/>
                <a:cs typeface="ヒラギノ角ゴ ProN W3" charset="0"/>
              </a:rPr>
              <a:t>死</a:t>
            </a:r>
            <a:r>
              <a:rPr kumimoji="0" lang="en-US" altLang="ja-JP" sz="2400" b="1" i="0" u="none" strike="noStrike" kern="1200" cap="none" spc="0" normalizeH="0" baseline="0" noProof="0">
                <a:ln>
                  <a:noFill/>
                </a:ln>
                <a:solidFill>
                  <a:srgbClr val="114FFB"/>
                </a:solidFill>
                <a:effectLst/>
                <a:uLnTx/>
                <a:uFillTx/>
                <a:latin typeface="Comic Sans MS" charset="0"/>
                <a:ea typeface="ＭＳ Ｐゴシック" charset="0"/>
              </a:rPr>
              <a:t> </a:t>
            </a:r>
            <a:r>
              <a:rPr kumimoji="0" lang="en-US" sz="2400" b="1" i="0" u="none" strike="noStrike" kern="1200" cap="none" spc="0" normalizeH="0" baseline="0" noProof="0">
                <a:ln>
                  <a:noFill/>
                </a:ln>
                <a:solidFill>
                  <a:srgbClr val="114FFB"/>
                </a:solidFill>
                <a:effectLst/>
                <a:uLnTx/>
                <a:uFillTx/>
                <a:latin typeface="Comic Sans MS" charset="0"/>
                <a:ea typeface="ヒラギノ角ゴ ProN W3" charset="0"/>
                <a:cs typeface="ヒラギノ角ゴ ProN W3" charset="0"/>
              </a:rPr>
              <a:t>海</a:t>
            </a:r>
            <a:endParaRPr kumimoji="0" lang="en-US" sz="2400" b="1" i="0" u="none" strike="noStrike" kern="1200" cap="none" spc="0" normalizeH="0" baseline="0" noProof="0">
              <a:ln>
                <a:noFill/>
              </a:ln>
              <a:solidFill>
                <a:srgbClr val="114FFB"/>
              </a:solidFill>
              <a:effectLst/>
              <a:uLnTx/>
              <a:uFillTx/>
              <a:latin typeface="Comic Sans MS" charset="0"/>
              <a:ea typeface="ＭＳ Ｐゴシック" charset="0"/>
            </a:endParaRPr>
          </a:p>
        </p:txBody>
      </p:sp>
      <p:sp>
        <p:nvSpPr>
          <p:cNvPr id="870408"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l"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1" kern="1200" dirty="0" err="1">
                <a:solidFill>
                  <a:srgbClr val="114FFB"/>
                </a:solidFill>
                <a:latin typeface="SimHei" charset="0"/>
              </a:rPr>
              <a:t>约</a:t>
            </a:r>
            <a:r>
              <a:rPr kumimoji="0" lang="en-US" altLang="ja-JP" sz="2400" b="1" i="0" u="none" strike="noStrike" kern="1200" cap="none" spc="0" normalizeH="0" baseline="0" noProof="0" dirty="0">
                <a:ln>
                  <a:noFill/>
                </a:ln>
                <a:solidFill>
                  <a:srgbClr val="114FFB"/>
                </a:solidFill>
                <a:effectLst/>
                <a:uLnTx/>
                <a:uFillTx/>
                <a:latin typeface="SimHei" charset="0"/>
                <a:ea typeface="ＭＳ Ｐゴシック" charset="0"/>
                <a:cs typeface="SimHei" charset="0"/>
              </a:rPr>
              <a:t> </a:t>
            </a:r>
            <a:r>
              <a:rPr kumimoji="0" lang="en-US" sz="2400" b="1" i="0" u="none" strike="noStrike" kern="1200" cap="none" spc="0" normalizeH="0" baseline="0" noProof="0" dirty="0" err="1">
                <a:ln>
                  <a:noFill/>
                </a:ln>
                <a:solidFill>
                  <a:srgbClr val="114FFB"/>
                </a:solidFill>
                <a:effectLst/>
                <a:uLnTx/>
                <a:uFillTx/>
                <a:latin typeface="SimHei" charset="0"/>
                <a:ea typeface="ヒラギノ角ゴ ProN W3" charset="0"/>
                <a:cs typeface="ヒラギノ角ゴ ProN W3" charset="0"/>
              </a:rPr>
              <a:t>但</a:t>
            </a:r>
            <a:r>
              <a:rPr kumimoji="0" lang="en-US" altLang="ja-JP" sz="2400" b="1" i="0" u="none" strike="noStrike" kern="1200" cap="none" spc="0" normalizeH="0" baseline="0" noProof="0" dirty="0">
                <a:ln>
                  <a:noFill/>
                </a:ln>
                <a:solidFill>
                  <a:srgbClr val="114FFB"/>
                </a:solidFill>
                <a:effectLst/>
                <a:uLnTx/>
                <a:uFillTx/>
                <a:latin typeface="SimHei" charset="0"/>
                <a:ea typeface="ＭＳ Ｐゴシック" charset="0"/>
                <a:cs typeface="SimHei" charset="0"/>
              </a:rPr>
              <a:t> </a:t>
            </a:r>
            <a:r>
              <a:rPr kumimoji="0" lang="en-US" sz="2400" b="1" i="0" u="none" strike="noStrike" kern="1200" cap="none" spc="0" normalizeH="0" baseline="0" noProof="0" dirty="0" err="1">
                <a:ln>
                  <a:noFill/>
                </a:ln>
                <a:solidFill>
                  <a:srgbClr val="114FFB"/>
                </a:solidFill>
                <a:effectLst/>
                <a:uLnTx/>
                <a:uFillTx/>
                <a:latin typeface="SimHei" charset="0"/>
                <a:ea typeface="ヒラギノ角ゴ ProN W3" charset="0"/>
                <a:cs typeface="ヒラギノ角ゴ ProN W3" charset="0"/>
              </a:rPr>
              <a:t>河</a:t>
            </a:r>
            <a:endParaRPr kumimoji="0" lang="en-US" sz="2400" b="1" i="0" u="none" strike="noStrike" kern="1200" cap="none" spc="0" normalizeH="0" baseline="0" noProof="0" dirty="0">
              <a:ln>
                <a:noFill/>
              </a:ln>
              <a:solidFill>
                <a:srgbClr val="114FFB"/>
              </a:solidFill>
              <a:effectLst/>
              <a:uLnTx/>
              <a:uFillTx/>
              <a:latin typeface="SimHei" charset="0"/>
              <a:ea typeface="ＭＳ Ｐゴシック" charset="0"/>
              <a:cs typeface="SimHei" charset="0"/>
            </a:endParaRPr>
          </a:p>
        </p:txBody>
      </p:sp>
      <p:sp>
        <p:nvSpPr>
          <p:cNvPr id="870409"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Gothic"/>
              <a:cs typeface="MS Gothic"/>
            </a:endParaRPr>
          </a:p>
        </p:txBody>
      </p:sp>
      <p:sp>
        <p:nvSpPr>
          <p:cNvPr id="870410"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Gothic"/>
              <a:cs typeface="MS Gothic"/>
            </a:endParaRPr>
          </a:p>
        </p:txBody>
      </p:sp>
      <p:sp>
        <p:nvSpPr>
          <p:cNvPr id="870411"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Gothic"/>
              <a:cs typeface="MS Gothic"/>
            </a:endParaRPr>
          </a:p>
        </p:txBody>
      </p:sp>
      <p:sp>
        <p:nvSpPr>
          <p:cNvPr id="72716"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
                <a:srgbClr val="000000"/>
              </a:buClr>
              <a:buSzPct val="100000"/>
              <a:buFont typeface="Times New Roman" charset="0"/>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870413" name="Rectangle 13"/>
          <p:cNvSpPr>
            <a:spLocks noChangeArrowheads="1"/>
          </p:cNvSpPr>
          <p:nvPr/>
        </p:nvSpPr>
        <p:spPr bwMode="auto">
          <a:xfrm>
            <a:off x="1638300" y="5167313"/>
            <a:ext cx="5524500" cy="4572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从耶利哥城</a:t>
            </a:r>
            <a:r>
              <a:rPr kumimoji="0" lang="en-US" altLang="ja-JP" sz="2400" b="1" i="0" u="none" strike="noStrike" kern="1200" cap="none" spc="0" normalizeH="0" baseline="0" noProof="0">
                <a:ln>
                  <a:noFill/>
                </a:ln>
                <a:solidFill>
                  <a:srgbClr val="FFD34A"/>
                </a:solidFill>
                <a:effectLst/>
                <a:uLnTx/>
                <a:uFillTx/>
                <a:latin typeface="SimHei" charset="0"/>
                <a:ea typeface="ＭＳ Ｐゴシック" charset="0"/>
                <a:cs typeface="SimHei" charset="0"/>
              </a:rPr>
              <a:t>...</a:t>
            </a: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向</a:t>
            </a:r>
            <a:r>
              <a:rPr kumimoji="0" lang="en-US" sz="2400" b="1" i="0" u="none" strike="noStrike" kern="1200" cap="none" spc="0" normalizeH="0" baseline="0" noProof="0">
                <a:ln>
                  <a:noFill/>
                </a:ln>
                <a:solidFill>
                  <a:srgbClr val="FFD34A"/>
                </a:solidFill>
                <a:effectLst/>
                <a:uLnTx/>
                <a:uFillTx/>
                <a:latin typeface="SimHei" charset="0"/>
                <a:ea typeface="华文细黑" charset="0"/>
                <a:cs typeface="华文细黑" charset="0"/>
              </a:rPr>
              <a:t>东</a:t>
            </a: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的景色</a:t>
            </a:r>
            <a:r>
              <a:rPr kumimoji="0" lang="en-US" altLang="ja-JP" sz="2400" b="1" i="0" u="none" strike="noStrike" kern="1200" cap="none" spc="0" normalizeH="0" baseline="0" noProof="0">
                <a:ln>
                  <a:noFill/>
                </a:ln>
                <a:solidFill>
                  <a:srgbClr val="FFEA18"/>
                </a:solidFill>
                <a:effectLst/>
                <a:uLnTx/>
                <a:uFillTx/>
                <a:latin typeface="Comic Sans MS" charset="0"/>
                <a:ea typeface="ＭＳ Ｐゴシック" charset="0"/>
                <a:cs typeface="MS Gothic" charset="0"/>
              </a:rPr>
              <a:t> </a:t>
            </a:r>
            <a:endParaRPr kumimoji="0" lang="en-US" sz="2400" b="1" i="0" u="none" strike="noStrike" kern="1200" cap="none" spc="0" normalizeH="0" baseline="0" noProof="0">
              <a:ln>
                <a:noFill/>
              </a:ln>
              <a:solidFill>
                <a:srgbClr val="FFEA18"/>
              </a:solidFill>
              <a:effectLst/>
              <a:uLnTx/>
              <a:uFillTx/>
              <a:latin typeface="Comic Sans MS" charset="0"/>
              <a:ea typeface="ＭＳ Ｐゴシック" charset="0"/>
              <a:cs typeface="MS Gothic" charset="0"/>
            </a:endParaRPr>
          </a:p>
        </p:txBody>
      </p:sp>
      <p:sp>
        <p:nvSpPr>
          <p:cNvPr id="870414"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ＭＳ Ｐゴシック" charset="0"/>
                <a:cs typeface="MS Gothic"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5pPr>
            <a:lvl6pPr marL="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6pPr>
            <a:lvl7pPr marL="9144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7pPr>
            <a:lvl8pPr marL="13716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8pPr>
            <a:lvl9pPr marL="18288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Black" charset="0"/>
                <a:ea typeface="MS Gothic" charset="0"/>
                <a:cs typeface="MS Gothic" charset="0"/>
              </a:defRPr>
            </a:lvl9pPr>
          </a:lstStyle>
          <a:p>
            <a:pPr marL="0" marR="0" lvl="0" indent="0" algn="ctr" defTabSz="457200" rtl="0" eaLnBrk="0" fontAlgn="base" latinLnBrk="0" hangingPunct="0">
              <a:lnSpc>
                <a:spcPct val="100000"/>
              </a:lnSpc>
              <a:spcBef>
                <a:spcPts val="15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D34A"/>
                </a:solidFill>
                <a:effectLst/>
                <a:uLnTx/>
                <a:uFillTx/>
                <a:latin typeface="SimHei" charset="0"/>
                <a:ea typeface="华文细黑" charset="0"/>
                <a:cs typeface="华文细黑" charset="0"/>
              </a:rPr>
              <a:t>现</a:t>
            </a:r>
            <a:r>
              <a:rPr kumimoji="0" lang="en-US" sz="2400" b="1" i="0" u="none" strike="noStrike" kern="1200" cap="none" spc="0" normalizeH="0" baseline="0" noProof="0">
                <a:ln>
                  <a:noFill/>
                </a:ln>
                <a:solidFill>
                  <a:srgbClr val="FFD34A"/>
                </a:solidFill>
                <a:effectLst/>
                <a:uLnTx/>
                <a:uFillTx/>
                <a:latin typeface="SimHei" charset="0"/>
                <a:ea typeface="ヒラギノ角ゴ ProN W3" charset="0"/>
                <a:cs typeface="ヒラギノ角ゴ ProN W3" charset="0"/>
              </a:rPr>
              <a:t>代耶利哥城</a:t>
            </a:r>
            <a:endParaRPr kumimoji="0" lang="en-US" sz="2400" b="1" i="0" u="none" strike="noStrike" kern="1200" cap="none" spc="0" normalizeH="0" baseline="0" noProof="0">
              <a:ln>
                <a:noFill/>
              </a:ln>
              <a:solidFill>
                <a:srgbClr val="FFD34A"/>
              </a:solidFill>
              <a:effectLst/>
              <a:uLnTx/>
              <a:uFillTx/>
              <a:latin typeface="SimHei" charset="0"/>
              <a:ea typeface="ＭＳ Ｐゴシック" charset="0"/>
              <a:cs typeface="SimHei" charset="0"/>
            </a:endParaRPr>
          </a:p>
        </p:txBody>
      </p:sp>
      <p:sp>
        <p:nvSpPr>
          <p:cNvPr id="72719"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720"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1"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722"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3"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4"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5"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Gothic" charset="0"/>
            </a:endParaRPr>
          </a:p>
        </p:txBody>
      </p:sp>
      <p:sp>
        <p:nvSpPr>
          <p:cNvPr id="72726"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727"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728" name="Rectangle 24"/>
          <p:cNvSpPr>
            <a:spLocks noChangeArrowheads="1"/>
          </p:cNvSpPr>
          <p:nvPr/>
        </p:nvSpPr>
        <p:spPr bwMode="auto">
          <a:xfrm>
            <a:off x="8053388" y="3429000"/>
            <a:ext cx="644406" cy="366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r>
              <a:rPr kumimoji="0" lang="en-US" sz="900" b="1" i="0" u="none" strike="noStrike" kern="1200" cap="none" spc="0" normalizeH="0" baseline="0" noProof="0" dirty="0" err="1">
                <a:ln>
                  <a:noFill/>
                </a:ln>
                <a:solidFill>
                  <a:srgbClr val="000000"/>
                </a:solidFill>
                <a:effectLst/>
                <a:uLnTx/>
                <a:uFillTx/>
                <a:latin typeface="NSimSun" charset="0"/>
                <a:ea typeface="华文细黑" charset="0"/>
                <a:cs typeface="华文细黑" charset="0"/>
              </a:rPr>
              <a:t>约</a:t>
            </a:r>
            <a:r>
              <a:rPr kumimoji="0" lang="en-US" altLang="ja-JP" sz="900" b="1" i="0" u="none" strike="noStrike" kern="1200" cap="none" spc="0" normalizeH="0" baseline="0" noProof="0" dirty="0">
                <a:ln>
                  <a:noFill/>
                </a:ln>
                <a:solidFill>
                  <a:srgbClr val="000000"/>
                </a:solidFill>
                <a:effectLst/>
                <a:uLnTx/>
                <a:uFillTx/>
                <a:latin typeface="NSimSun" charset="0"/>
                <a:ea typeface="ＭＳ Ｐゴシック" charset="0"/>
                <a:cs typeface="NSimSun" charset="0"/>
              </a:rPr>
              <a:t> </a:t>
            </a:r>
            <a:r>
              <a:rPr kumimoji="0" lang="en-US" sz="900" b="1" i="0" u="none" strike="noStrike" kern="1200" cap="none" spc="0" normalizeH="0" baseline="0" noProof="0" dirty="0" err="1">
                <a:ln>
                  <a:noFill/>
                </a:ln>
                <a:solidFill>
                  <a:srgbClr val="000000"/>
                </a:solidFill>
                <a:effectLst/>
                <a:uLnTx/>
                <a:uFillTx/>
                <a:latin typeface="NSimSun" charset="0"/>
                <a:ea typeface="华文细黑" charset="0"/>
                <a:cs typeface="华文细黑" charset="0"/>
              </a:rPr>
              <a:t>书</a:t>
            </a:r>
            <a:r>
              <a:rPr kumimoji="0" lang="en-US" altLang="ja-JP" sz="900" b="1" i="0" u="none" strike="noStrike" kern="1200" cap="none" spc="0" normalizeH="0" baseline="0" noProof="0" dirty="0">
                <a:ln>
                  <a:noFill/>
                </a:ln>
                <a:solidFill>
                  <a:srgbClr val="000000"/>
                </a:solidFill>
                <a:effectLst/>
                <a:uLnTx/>
                <a:uFillTx/>
                <a:latin typeface="NSimSun" charset="0"/>
                <a:ea typeface="ＭＳ Ｐゴシック" charset="0"/>
                <a:cs typeface="NSimSun" charset="0"/>
              </a:rPr>
              <a:t> </a:t>
            </a:r>
            <a:r>
              <a:rPr kumimoji="0" lang="en-US" sz="900" b="1" i="0" u="none" strike="noStrike" kern="1200" cap="none" spc="0" normalizeH="0" baseline="0" noProof="0" dirty="0" err="1">
                <a:ln>
                  <a:noFill/>
                </a:ln>
                <a:solidFill>
                  <a:srgbClr val="000000"/>
                </a:solidFill>
                <a:effectLst/>
                <a:uLnTx/>
                <a:uFillTx/>
                <a:latin typeface="NSimSun" charset="0"/>
                <a:ea typeface="华文细黑" charset="0"/>
                <a:cs typeface="华文细黑" charset="0"/>
              </a:rPr>
              <a:t>亚</a:t>
            </a:r>
            <a:endParaRPr kumimoji="0" lang="en-US" altLang="ja-JP" sz="900" b="1" i="0" u="none" strike="noStrike" kern="1200" cap="none" spc="0" normalizeH="0" baseline="0" noProof="0" dirty="0">
              <a:ln>
                <a:noFill/>
              </a:ln>
              <a:solidFill>
                <a:srgbClr val="000000"/>
              </a:solidFill>
              <a:effectLst/>
              <a:uLnTx/>
              <a:uFillTx/>
              <a:latin typeface="NSimSun" charset="0"/>
              <a:ea typeface="ＭＳ Ｐゴシック" charset="0"/>
              <a:cs typeface="NSimSun" charset="0"/>
            </a:endParaRPr>
          </a:p>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S Gothic" charset="0"/>
            </a:endParaRPr>
          </a:p>
        </p:txBody>
      </p:sp>
      <p:sp>
        <p:nvSpPr>
          <p:cNvPr id="72729" name="Rectangle 25"/>
          <p:cNvSpPr>
            <a:spLocks noChangeArrowheads="1"/>
          </p:cNvSpPr>
          <p:nvPr/>
        </p:nvSpPr>
        <p:spPr bwMode="auto">
          <a:xfrm>
            <a:off x="8118475" y="3644900"/>
            <a:ext cx="676466"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ヒラギノ角ゴ ProN W3" charset="0"/>
                <a:cs typeface="ヒラギノ角ゴ ProN W3" charset="0"/>
              </a:rPr>
              <a:t>耶利哥</a:t>
            </a:r>
            <a:r>
              <a:rPr kumimoji="0" lang="en-US" altLang="ja-JP"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S Gothic" charset="0"/>
              </a:rPr>
              <a:t>/</a:t>
            </a:r>
            <a:r>
              <a:rPr kumimoji="0" lang="en-US" sz="900" b="1" u="none" strike="noStrike" kern="1200" cap="none" spc="0" normalizeH="0" baseline="0" noProof="0" dirty="0" err="1">
                <a:ln>
                  <a:noFill/>
                </a:ln>
                <a:solidFill>
                  <a:srgbClr val="000000"/>
                </a:solidFill>
                <a:effectLst/>
                <a:uLnTx/>
                <a:uFillTx/>
                <a:latin typeface="Arial" panose="020B0604020202020204" pitchFamily="34" charset="0"/>
                <a:ea typeface="ヒラギノ角ゴ ProN W3" charset="0"/>
                <a:cs typeface="ヒラギノ角ゴ ProN W3" charset="0"/>
              </a:rPr>
              <a:t>艾</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S Gothic" charset="0"/>
            </a:endParaRPr>
          </a:p>
        </p:txBody>
      </p:sp>
    </p:spTree>
    <p:extLst>
      <p:ext uri="{BB962C8B-B14F-4D97-AF65-F5344CB8AC3E}">
        <p14:creationId xmlns:p14="http://schemas.microsoft.com/office/powerpoint/2010/main" val="1640686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870411"/>
                                        </p:tgtEl>
                                        <p:attrNameLst>
                                          <p:attrName>style.visibility</p:attrName>
                                        </p:attrNameLst>
                                      </p:cBhvr>
                                      <p:to>
                                        <p:strVal val="visible"/>
                                      </p:to>
                                    </p:set>
                                    <p:animEffect transition="in" filter="wipe(up)">
                                      <p:cBhvr>
                                        <p:cTn id="7" dur="3000"/>
                                        <p:tgtEl>
                                          <p:spTgt spid="870411"/>
                                        </p:tgtEl>
                                      </p:cBhvr>
                                    </p:animEffect>
                                  </p:childTnLst>
                                </p:cTn>
                              </p:par>
                              <p:par>
                                <p:cTn id="8" presetID="22" presetClass="entr" presetSubtype="1" fill="hold" nodeType="withEffect">
                                  <p:stCondLst>
                                    <p:cond delay="0"/>
                                  </p:stCondLst>
                                  <p:childTnLst>
                                    <p:set>
                                      <p:cBhvr>
                                        <p:cTn id="9" dur="1" fill="hold">
                                          <p:stCondLst>
                                            <p:cond delay="0"/>
                                          </p:stCondLst>
                                        </p:cTn>
                                        <p:tgtEl>
                                          <p:spTgt spid="870410"/>
                                        </p:tgtEl>
                                        <p:attrNameLst>
                                          <p:attrName>style.visibility</p:attrName>
                                        </p:attrNameLst>
                                      </p:cBhvr>
                                      <p:to>
                                        <p:strVal val="visible"/>
                                      </p:to>
                                    </p:set>
                                    <p:animEffect transition="in" filter="wipe(up)">
                                      <p:cBhvr>
                                        <p:cTn id="10" dur="3000"/>
                                        <p:tgtEl>
                                          <p:spTgt spid="870410"/>
                                        </p:tgtEl>
                                      </p:cBhvr>
                                    </p:animEffect>
                                  </p:childTnLst>
                                </p:cTn>
                              </p:par>
                              <p:par>
                                <p:cTn id="11" presetID="22" presetClass="entr" presetSubtype="1" fill="hold" nodeType="withEffect">
                                  <p:stCondLst>
                                    <p:cond delay="0"/>
                                  </p:stCondLst>
                                  <p:childTnLst>
                                    <p:set>
                                      <p:cBhvr>
                                        <p:cTn id="12" dur="1" fill="hold">
                                          <p:stCondLst>
                                            <p:cond delay="0"/>
                                          </p:stCondLst>
                                        </p:cTn>
                                        <p:tgtEl>
                                          <p:spTgt spid="870409"/>
                                        </p:tgtEl>
                                        <p:attrNameLst>
                                          <p:attrName>style.visibility</p:attrName>
                                        </p:attrNameLst>
                                      </p:cBhvr>
                                      <p:to>
                                        <p:strVal val="visible"/>
                                      </p:to>
                                    </p:set>
                                    <p:animEffect transition="in" filter="wipe(up)">
                                      <p:cBhvr>
                                        <p:cTn id="13" dur="3000"/>
                                        <p:tgtEl>
                                          <p:spTgt spid="870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608"/>
        <p:cNvGrpSpPr/>
        <p:nvPr/>
      </p:nvGrpSpPr>
      <p:grpSpPr>
        <a:xfrm>
          <a:off x="0" y="0"/>
          <a:ext cx="0" cy="0"/>
          <a:chOff x="0" y="0"/>
          <a:chExt cx="0" cy="0"/>
        </a:xfrm>
      </p:grpSpPr>
      <p:pic>
        <p:nvPicPr>
          <p:cNvPr id="4609" name="Google Shape;4609;p631" descr="Gen 1v1 Elohim TSOH.png"/>
          <p:cNvPicPr preferRelativeResize="0"/>
          <p:nvPr/>
        </p:nvPicPr>
        <p:blipFill rotWithShape="1">
          <a:blip r:embed="rId3">
            <a:alphaModFix/>
          </a:blip>
          <a:srcRect/>
          <a:stretch/>
        </p:blipFill>
        <p:spPr>
          <a:xfrm>
            <a:off x="0" y="2217"/>
            <a:ext cx="9144000" cy="6855783"/>
          </a:xfrm>
          <a:prstGeom prst="rect">
            <a:avLst/>
          </a:prstGeom>
          <a:noFill/>
          <a:ln>
            <a:noFill/>
          </a:ln>
        </p:spPr>
      </p:pic>
      <p:sp>
        <p:nvSpPr>
          <p:cNvPr id="4610" name="Google Shape;4610;p631"/>
          <p:cNvSpPr txBox="1">
            <a:spLocks noGrp="1"/>
          </p:cNvSpPr>
          <p:nvPr>
            <p:ph type="ctrTitle"/>
          </p:nvPr>
        </p:nvSpPr>
        <p:spPr>
          <a:xfrm>
            <a:off x="729322" y="307181"/>
            <a:ext cx="7685356" cy="1335234"/>
          </a:xfrm>
          <a:prstGeom prst="rect">
            <a:avLst/>
          </a:prstGeom>
          <a:noFill/>
          <a:ln>
            <a:noFill/>
          </a:ln>
        </p:spPr>
        <p:txBody>
          <a:bodyPr spcFirstLastPara="1" wrap="square" lIns="91425" tIns="45700" rIns="91425" bIns="45700" anchor="ctr" anchorCtr="0">
            <a:noAutofit/>
          </a:bodyPr>
          <a:lstStyle/>
          <a:p>
            <a:pPr>
              <a:buClr>
                <a:schemeClr val="lt1"/>
              </a:buClr>
              <a:buSzPts val="4800"/>
            </a:pPr>
            <a:r>
              <a:rPr lang="zh-CN" altLang="en-US" sz="4800" b="1" dirty="0">
                <a:solidFill>
                  <a:schemeClr val="bg1"/>
                </a:solidFill>
                <a:latin typeface="Arial" panose="020B0604020202020204" pitchFamily="34" charset="0"/>
                <a:ea typeface="Times New Roman"/>
                <a:cs typeface="Arial" panose="020B0604020202020204" pitchFamily="34" charset="0"/>
                <a:sym typeface="Times New Roman"/>
              </a:rPr>
              <a:t>以色列必须知道，“谁是他们的神？”</a:t>
            </a:r>
            <a:endParaRPr b="1" dirty="0">
              <a:solidFill>
                <a:schemeClr val="bg1"/>
              </a:solidFill>
            </a:endParaRPr>
          </a:p>
        </p:txBody>
      </p:sp>
      <p:sp>
        <p:nvSpPr>
          <p:cNvPr id="4611" name="Google Shape;4611;p631"/>
          <p:cNvSpPr txBox="1"/>
          <p:nvPr/>
        </p:nvSpPr>
        <p:spPr>
          <a:xfrm>
            <a:off x="8578850" y="76200"/>
            <a:ext cx="527050" cy="461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56</a:t>
            </a:r>
            <a:endParaRPr b="1" dirty="0">
              <a:latin typeface="Arial" panose="020B0604020202020204" pitchFamily="34" charset="0"/>
              <a:cs typeface="Arial" panose="020B0604020202020204" pitchFamily="34" charset="0"/>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660066"/>
            </a:gs>
            <a:gs pos="100000">
              <a:schemeClr val="dk1"/>
            </a:gs>
          </a:gsLst>
          <a:path path="circle">
            <a:fillToRect l="50000" t="50000" r="50000" b="50000"/>
          </a:path>
          <a:tileRect/>
        </a:gradFill>
        <a:effectLst/>
      </p:bgPr>
    </p:bg>
    <p:spTree>
      <p:nvGrpSpPr>
        <p:cNvPr id="1" name="Shape 4306"/>
        <p:cNvGrpSpPr/>
        <p:nvPr/>
      </p:nvGrpSpPr>
      <p:grpSpPr>
        <a:xfrm>
          <a:off x="0" y="0"/>
          <a:ext cx="0" cy="0"/>
          <a:chOff x="0" y="0"/>
          <a:chExt cx="0" cy="0"/>
        </a:xfrm>
      </p:grpSpPr>
      <p:sp>
        <p:nvSpPr>
          <p:cNvPr id="4307" name="Google Shape;4307;p605"/>
          <p:cNvSpPr txBox="1">
            <a:spLocks noGrp="1"/>
          </p:cNvSpPr>
          <p:nvPr>
            <p:ph type="ctrTitle"/>
          </p:nvPr>
        </p:nvSpPr>
        <p:spPr>
          <a:xfrm>
            <a:off x="-18653" y="-7614"/>
            <a:ext cx="9162651" cy="101261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err="1"/>
              <a:t>主题</a:t>
            </a:r>
            <a:endParaRPr sz="4800" dirty="0">
              <a:solidFill>
                <a:schemeClr val="lt1"/>
              </a:solidFill>
              <a:sym typeface="Arial"/>
            </a:endParaRPr>
          </a:p>
        </p:txBody>
      </p:sp>
      <p:sp>
        <p:nvSpPr>
          <p:cNvPr id="4308" name="Google Shape;4308;p605"/>
          <p:cNvSpPr txBox="1"/>
          <p:nvPr/>
        </p:nvSpPr>
        <p:spPr>
          <a:xfrm>
            <a:off x="14766" y="1433727"/>
            <a:ext cx="9129233" cy="43944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Times New Roman"/>
              <a:buNone/>
            </a:pPr>
            <a:endParaRPr sz="4400" b="1" i="0" u="none" strike="noStrike" cap="none">
              <a:solidFill>
                <a:srgbClr val="FFFFFF"/>
              </a:solidFill>
              <a:latin typeface="Calibri"/>
              <a:ea typeface="Calibri"/>
              <a:cs typeface="Calibri"/>
              <a:sym typeface="Calibri"/>
            </a:endParaRPr>
          </a:p>
        </p:txBody>
      </p:sp>
      <p:sp>
        <p:nvSpPr>
          <p:cNvPr id="4309" name="Google Shape;4309;p605"/>
          <p:cNvSpPr txBox="1"/>
          <p:nvPr/>
        </p:nvSpPr>
        <p:spPr>
          <a:xfrm>
            <a:off x="14766" y="2003778"/>
            <a:ext cx="9144000" cy="3370303"/>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拣选和应许的起源</a:t>
            </a:r>
            <a:r>
              <a:rPr lang="en-US" sz="4800" b="1" dirty="0">
                <a:solidFill>
                  <a:srgbClr val="FFFFFF"/>
                </a:solidFill>
                <a:latin typeface="Arial" panose="020B0604020202020204" pitchFamily="34" charset="0"/>
                <a:cs typeface="Arial" panose="020B0604020202020204" pitchFamily="34" charset="0"/>
                <a:sym typeface="Arial"/>
              </a:rPr>
              <a:t> </a:t>
            </a:r>
            <a:endParaRPr sz="4800" b="1" u="none" strike="noStrike" cap="none" dirty="0">
              <a:solidFill>
                <a:srgbClr val="FFFFFF"/>
              </a:solidFill>
              <a:latin typeface="Arial" panose="020B0604020202020204" pitchFamily="34" charset="0"/>
              <a:cs typeface="Arial" panose="020B0604020202020204" pitchFamily="34" charset="0"/>
              <a:sym typeface="Arial"/>
            </a:endParaRPr>
          </a:p>
        </p:txBody>
      </p:sp>
      <p:sp>
        <p:nvSpPr>
          <p:cNvPr id="4310" name="Google Shape;4310;p605"/>
          <p:cNvSpPr txBox="1"/>
          <p:nvPr/>
        </p:nvSpPr>
        <p:spPr>
          <a:xfrm>
            <a:off x="8170701" y="44450"/>
            <a:ext cx="868363" cy="46196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56</a:t>
            </a:r>
            <a:endParaRPr b="1" dirty="0">
              <a:latin typeface="Arial" panose="020B0604020202020204" pitchFamily="34" charset="0"/>
              <a:cs typeface="Arial" panose="020B0604020202020204" pitchFamily="34" charset="0"/>
            </a:endParaRPr>
          </a:p>
        </p:txBody>
      </p:sp>
      <p:sp>
        <p:nvSpPr>
          <p:cNvPr id="4311" name="Google Shape;4311;p605"/>
          <p:cNvSpPr txBox="1"/>
          <p:nvPr/>
        </p:nvSpPr>
        <p:spPr>
          <a:xfrm>
            <a:off x="1279200" y="5920006"/>
            <a:ext cx="7512021"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a:solidFill>
                  <a:srgbClr val="FFFFFF"/>
                </a:solidFill>
                <a:latin typeface="Arial" panose="020B0604020202020204" pitchFamily="34" charset="0"/>
                <a:cs typeface="Arial" panose="020B0604020202020204" pitchFamily="34" charset="0"/>
                <a:sym typeface="Arial"/>
              </a:rPr>
              <a:t>创世记</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11"/>
                                        </p:tgtEl>
                                        <p:attrNameLst>
                                          <p:attrName>style.visibility</p:attrName>
                                        </p:attrNameLst>
                                      </p:cBhvr>
                                      <p:to>
                                        <p:strVal val="visible"/>
                                      </p:to>
                                    </p:set>
                                    <p:anim calcmode="lin" valueType="num">
                                      <p:cBhvr additive="base">
                                        <p:cTn id="7" dur="500"/>
                                        <p:tgtEl>
                                          <p:spTgt spid="43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800000"/>
            </a:gs>
            <a:gs pos="100000">
              <a:schemeClr val="dk1"/>
            </a:gs>
          </a:gsLst>
          <a:path path="circle">
            <a:fillToRect l="50000" t="50000" r="50000" b="50000"/>
          </a:path>
          <a:tileRect/>
        </a:gradFill>
        <a:effectLst/>
      </p:bgPr>
    </p:bg>
    <p:spTree>
      <p:nvGrpSpPr>
        <p:cNvPr id="1" name="Shape 4616"/>
        <p:cNvGrpSpPr/>
        <p:nvPr/>
      </p:nvGrpSpPr>
      <p:grpSpPr>
        <a:xfrm>
          <a:off x="0" y="0"/>
          <a:ext cx="0" cy="0"/>
          <a:chOff x="0" y="0"/>
          <a:chExt cx="0" cy="0"/>
        </a:xfrm>
      </p:grpSpPr>
      <p:sp>
        <p:nvSpPr>
          <p:cNvPr id="4617" name="Google Shape;4617;p632"/>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u="none" strike="noStrike" cap="none"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4618" name="Google Shape;4618;p632"/>
          <p:cNvSpPr txBox="1">
            <a:spLocks noGrp="1"/>
          </p:cNvSpPr>
          <p:nvPr>
            <p:ph type="ctrTitle"/>
          </p:nvPr>
        </p:nvSpPr>
        <p:spPr>
          <a:xfrm>
            <a:off x="0" y="21563"/>
            <a:ext cx="9144000"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err="1">
                <a:sym typeface="Arial"/>
              </a:rPr>
              <a:t>关键字</a:t>
            </a:r>
            <a:endParaRPr sz="4800" dirty="0">
              <a:sym typeface="Arial"/>
            </a:endParaRPr>
          </a:p>
        </p:txBody>
      </p:sp>
      <p:sp>
        <p:nvSpPr>
          <p:cNvPr id="4619" name="Google Shape;4619;p632"/>
          <p:cNvSpPr txBox="1"/>
          <p:nvPr/>
        </p:nvSpPr>
        <p:spPr>
          <a:xfrm>
            <a:off x="0" y="2134544"/>
            <a:ext cx="9144000" cy="198914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6000"/>
              <a:buFont typeface="Arial"/>
              <a:buNone/>
            </a:pPr>
            <a:r>
              <a:rPr lang="en-US" sz="6000" b="1" u="none" strike="noStrike" cap="none" dirty="0" err="1">
                <a:solidFill>
                  <a:srgbClr val="FFFFFF"/>
                </a:solidFill>
                <a:latin typeface="Arial" panose="020B0604020202020204" pitchFamily="34" charset="0"/>
                <a:cs typeface="Arial" panose="020B0604020202020204" pitchFamily="34" charset="0"/>
                <a:sym typeface="Arial"/>
              </a:rPr>
              <a:t>拣选</a:t>
            </a:r>
            <a:endParaRPr sz="6000" b="1" u="none" strike="noStrike" cap="none" dirty="0">
              <a:solidFill>
                <a:srgbClr val="FFFFFF"/>
              </a:solidFill>
              <a:latin typeface="Arial" panose="020B0604020202020204" pitchFamily="34" charset="0"/>
              <a:cs typeface="Arial" panose="020B0604020202020204" pitchFamily="34" charset="0"/>
              <a:sym typeface="Arial"/>
            </a:endParaRPr>
          </a:p>
        </p:txBody>
      </p:sp>
      <p:sp>
        <p:nvSpPr>
          <p:cNvPr id="4620" name="Google Shape;4620;p632"/>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4800"/>
              <a:buFont typeface="Arial"/>
              <a:buNone/>
            </a:pPr>
            <a:r>
              <a:rPr lang="en-US" sz="4800" b="1" u="none" strike="noStrike" cap="none" dirty="0">
                <a:solidFill>
                  <a:srgbClr val="FFFFFF"/>
                </a:solidFill>
                <a:latin typeface="Arial" panose="020B0604020202020204" pitchFamily="34" charset="0"/>
                <a:cs typeface="Arial" panose="020B0604020202020204" pitchFamily="34" charset="0"/>
                <a:sym typeface="Arial"/>
              </a:rPr>
              <a:t>创世记</a:t>
            </a:r>
            <a:endParaRPr sz="4800" b="1" u="none" strike="noStrike" cap="none" dirty="0">
              <a:solidFill>
                <a:srgbClr val="FFFFFF"/>
              </a:solidFill>
              <a:latin typeface="Arial" panose="020B0604020202020204" pitchFamily="34" charset="0"/>
              <a:cs typeface="Arial" panose="020B0604020202020204" pitchFamily="34" charset="0"/>
              <a:sym typeface="Arial"/>
            </a:endParaRPr>
          </a:p>
        </p:txBody>
      </p:sp>
      <p:sp>
        <p:nvSpPr>
          <p:cNvPr id="4621" name="Google Shape;4621;p632"/>
          <p:cNvSpPr txBox="1"/>
          <p:nvPr/>
        </p:nvSpPr>
        <p:spPr>
          <a:xfrm>
            <a:off x="8448755" y="65344"/>
            <a:ext cx="527007"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56</a:t>
            </a:r>
            <a:endParaRPr b="1" dirty="0">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39</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26"/>
        <p:cNvGrpSpPr/>
        <p:nvPr/>
      </p:nvGrpSpPr>
      <p:grpSpPr>
        <a:xfrm>
          <a:off x="0" y="0"/>
          <a:ext cx="0" cy="0"/>
          <a:chOff x="0" y="0"/>
          <a:chExt cx="0" cy="0"/>
        </a:xfrm>
      </p:grpSpPr>
      <p:sp>
        <p:nvSpPr>
          <p:cNvPr id="4627" name="Google Shape;4627;p633"/>
          <p:cNvSpPr txBox="1">
            <a:spLocks noGrp="1"/>
          </p:cNvSpPr>
          <p:nvPr>
            <p:ph type="ctrTitle"/>
          </p:nvPr>
        </p:nvSpPr>
        <p:spPr>
          <a:xfrm>
            <a:off x="1600200" y="0"/>
            <a:ext cx="61722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rgbClr val="00FFFF"/>
                </a:solidFill>
                <a:latin typeface="Arial" panose="020B0604020202020204" pitchFamily="34" charset="0"/>
                <a:ea typeface="Arial"/>
                <a:cs typeface="Arial" panose="020B0604020202020204" pitchFamily="34" charset="0"/>
                <a:sym typeface="Arial"/>
              </a:rPr>
              <a:t>创世纪</a:t>
            </a:r>
            <a:endParaRPr sz="3600" b="1" dirty="0">
              <a:latin typeface="Arial" panose="020B0604020202020204" pitchFamily="34" charset="0"/>
              <a:ea typeface="Arial"/>
              <a:cs typeface="Arial" panose="020B0604020202020204" pitchFamily="34" charset="0"/>
              <a:sym typeface="Arial"/>
            </a:endParaRPr>
          </a:p>
        </p:txBody>
      </p:sp>
      <p:sp>
        <p:nvSpPr>
          <p:cNvPr id="4628" name="Google Shape;4628;p633"/>
          <p:cNvSpPr txBox="1"/>
          <p:nvPr/>
        </p:nvSpPr>
        <p:spPr>
          <a:xfrm>
            <a:off x="8559800" y="74613"/>
            <a:ext cx="527050" cy="4603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56</a:t>
            </a:r>
            <a:endParaRPr sz="2400" b="1" u="none" strike="noStrike" cap="none" dirty="0">
              <a:solidFill>
                <a:srgbClr val="000000"/>
              </a:solidFill>
              <a:latin typeface="Arial" panose="020B0604020202020204" pitchFamily="34" charset="0"/>
              <a:cs typeface="Arial" panose="020B0604020202020204" pitchFamily="34" charset="0"/>
              <a:sym typeface="Arial"/>
            </a:endParaRPr>
          </a:p>
        </p:txBody>
      </p:sp>
      <p:pic>
        <p:nvPicPr>
          <p:cNvPr id="4629" name="Google Shape;4629;p633"/>
          <p:cNvPicPr preferRelativeResize="0"/>
          <p:nvPr/>
        </p:nvPicPr>
        <p:blipFill rotWithShape="1">
          <a:blip r:embed="rId3">
            <a:alphaModFix/>
          </a:blip>
          <a:srcRect/>
          <a:stretch/>
        </p:blipFill>
        <p:spPr>
          <a:xfrm>
            <a:off x="0" y="1024102"/>
            <a:ext cx="9180513" cy="6149314"/>
          </a:xfrm>
          <a:prstGeom prst="rect">
            <a:avLst/>
          </a:prstGeom>
          <a:solidFill>
            <a:srgbClr val="3333CC"/>
          </a:solidFill>
          <a:ln>
            <a:noFill/>
          </a:ln>
        </p:spPr>
      </p:pic>
      <p:pic>
        <p:nvPicPr>
          <p:cNvPr id="4630" name="Google Shape;4630;p633"/>
          <p:cNvPicPr preferRelativeResize="0"/>
          <p:nvPr/>
        </p:nvPicPr>
        <p:blipFill rotWithShape="1">
          <a:blip r:embed="rId4">
            <a:alphaModFix/>
          </a:blip>
          <a:srcRect/>
          <a:stretch/>
        </p:blipFill>
        <p:spPr>
          <a:xfrm>
            <a:off x="0" y="0"/>
            <a:ext cx="1524000" cy="1017588"/>
          </a:xfrm>
          <a:prstGeom prst="rect">
            <a:avLst/>
          </a:prstGeom>
          <a:noFill/>
          <a:ln>
            <a:noFill/>
          </a:ln>
        </p:spPr>
      </p:pic>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grpSp>
        <p:nvGrpSpPr>
          <p:cNvPr id="4428" name="Google Shape;4428;p617"/>
          <p:cNvGrpSpPr/>
          <p:nvPr/>
        </p:nvGrpSpPr>
        <p:grpSpPr>
          <a:xfrm>
            <a:off x="0" y="759023"/>
            <a:ext cx="9144000" cy="6102716"/>
            <a:chOff x="0" y="759023"/>
            <a:chExt cx="9144000" cy="6102716"/>
          </a:xfrm>
        </p:grpSpPr>
        <p:pic>
          <p:nvPicPr>
            <p:cNvPr id="4429" name="Google Shape;4429;p617"/>
            <p:cNvPicPr preferRelativeResize="0"/>
            <p:nvPr/>
          </p:nvPicPr>
          <p:blipFill rotWithShape="1">
            <a:blip r:embed="rId3">
              <a:alphaModFix/>
            </a:blip>
            <a:srcRect/>
            <a:stretch/>
          </p:blipFill>
          <p:spPr>
            <a:xfrm>
              <a:off x="0" y="759023"/>
              <a:ext cx="9144000" cy="6098977"/>
            </a:xfrm>
            <a:prstGeom prst="rect">
              <a:avLst/>
            </a:prstGeom>
            <a:noFill/>
            <a:ln>
              <a:noFill/>
            </a:ln>
          </p:spPr>
        </p:pic>
        <p:pic>
          <p:nvPicPr>
            <p:cNvPr id="4430" name="Google Shape;4430;p617"/>
            <p:cNvPicPr preferRelativeResize="0"/>
            <p:nvPr/>
          </p:nvPicPr>
          <p:blipFill rotWithShape="1">
            <a:blip r:embed="rId4">
              <a:alphaModFix/>
            </a:blip>
            <a:srcRect/>
            <a:stretch/>
          </p:blipFill>
          <p:spPr>
            <a:xfrm>
              <a:off x="6491110" y="6142072"/>
              <a:ext cx="2652889" cy="719667"/>
            </a:xfrm>
            <a:prstGeom prst="rect">
              <a:avLst/>
            </a:prstGeom>
            <a:noFill/>
            <a:ln>
              <a:noFill/>
            </a:ln>
          </p:spPr>
        </p:pic>
      </p:grpSp>
      <p:sp>
        <p:nvSpPr>
          <p:cNvPr id="4431" name="Google Shape;4431;p617"/>
          <p:cNvSpPr txBox="1">
            <a:spLocks noGrp="1"/>
          </p:cNvSpPr>
          <p:nvPr>
            <p:ph type="ctrTitle"/>
          </p:nvPr>
        </p:nvSpPr>
        <p:spPr>
          <a:xfrm>
            <a:off x="0" y="1095"/>
            <a:ext cx="9144000" cy="1646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nSpc>
                <a:spcPct val="70000"/>
              </a:lnSpc>
            </a:pPr>
            <a:br>
              <a:rPr lang="en-US" b="1" dirty="0">
                <a:solidFill>
                  <a:schemeClr val="bg1"/>
                </a:solidFill>
                <a:latin typeface="Arial" panose="020B0604020202020204" pitchFamily="34" charset="0"/>
                <a:ea typeface="Arial"/>
                <a:cs typeface="Arial" panose="020B0604020202020204" pitchFamily="34" charset="0"/>
                <a:sym typeface="Arial"/>
              </a:rPr>
            </a:br>
            <a:r>
              <a:rPr lang="zh-CN" altLang="en-US" sz="4800" dirty="0">
                <a:solidFill>
                  <a:schemeClr val="bg1"/>
                </a:solidFill>
              </a:rPr>
              <a:t>你如何在这充满偶像的世界任然</a:t>
            </a:r>
            <a:br>
              <a:rPr lang="en-US" altLang="zh-CN" sz="4800" dirty="0">
                <a:solidFill>
                  <a:schemeClr val="bg1"/>
                </a:solidFill>
              </a:rPr>
            </a:br>
            <a:br>
              <a:rPr lang="en-US" altLang="zh-CN" sz="4800" dirty="0">
                <a:solidFill>
                  <a:schemeClr val="bg1"/>
                </a:solidFill>
              </a:rPr>
            </a:br>
            <a:r>
              <a:rPr lang="zh-CN" altLang="en-US" sz="4800" dirty="0">
                <a:solidFill>
                  <a:schemeClr val="bg1"/>
                </a:solidFill>
              </a:rPr>
              <a:t>对上帝</a:t>
            </a:r>
            <a:r>
              <a:rPr lang="zh-CN" altLang="en-US" sz="6600" dirty="0">
                <a:solidFill>
                  <a:srgbClr val="FFFF00"/>
                </a:solidFill>
              </a:rPr>
              <a:t>忠诚</a:t>
            </a:r>
            <a:r>
              <a:rPr lang="zh-CN" altLang="en-US" dirty="0">
                <a:solidFill>
                  <a:schemeClr val="bg1"/>
                </a:solidFill>
              </a:rPr>
              <a:t>？</a:t>
            </a:r>
            <a:br>
              <a:rPr lang="zh-CN" altLang="en-US" dirty="0">
                <a:solidFill>
                  <a:schemeClr val="bg1"/>
                </a:solidFill>
              </a:rPr>
            </a:br>
            <a:endParaRPr dirty="0">
              <a:solidFill>
                <a:schemeClr val="bg1"/>
              </a:solidFill>
            </a:endParaRPr>
          </a:p>
        </p:txBody>
      </p:sp>
      <p:sp>
        <p:nvSpPr>
          <p:cNvPr id="4432" name="Google Shape;4432;p617"/>
          <p:cNvSpPr txBox="1"/>
          <p:nvPr/>
        </p:nvSpPr>
        <p:spPr>
          <a:xfrm>
            <a:off x="3048001" y="2551043"/>
            <a:ext cx="3324087" cy="2308324"/>
          </a:xfrm>
          <a:prstGeom prst="rect">
            <a:avLst/>
          </a:prstGeom>
          <a:solidFill>
            <a:srgbClr val="FFABBA"/>
          </a:solidFill>
          <a:ln w="57150" cap="flat" cmpd="sng">
            <a:solidFill>
              <a:srgbClr val="C81234"/>
            </a:solidFill>
            <a:prstDash val="solid"/>
            <a:round/>
            <a:headEnd type="none" w="sm" len="sm"/>
            <a:tailEnd type="none" w="sm" len="sm"/>
          </a:ln>
        </p:spPr>
        <p:txBody>
          <a:bodyPr spcFirstLastPara="1" wrap="square" lIns="91425" tIns="45700" rIns="91425" bIns="45700" anchor="t" anchorCtr="0">
            <a:noAutofit/>
          </a:bodyPr>
          <a:lstStyle/>
          <a:p>
            <a:pPr algn="ctr">
              <a:buClr>
                <a:srgbClr val="C81234"/>
              </a:buClr>
              <a:buSzPts val="4800"/>
            </a:pPr>
            <a:r>
              <a:rPr lang="zh-CN" altLang="en-US" sz="6600" b="1" dirty="0">
                <a:solidFill>
                  <a:srgbClr val="C81234"/>
                </a:solidFill>
                <a:latin typeface="Arial" panose="020B0604020202020204" pitchFamily="34" charset="0"/>
                <a:cs typeface="Arial" panose="020B0604020202020204" pitchFamily="34" charset="0"/>
              </a:rPr>
              <a:t>心中的偶像</a:t>
            </a:r>
          </a:p>
          <a:p>
            <a:pPr marL="0" marR="0" lvl="0" indent="0" algn="ctr" rtl="0">
              <a:lnSpc>
                <a:spcPct val="100000"/>
              </a:lnSpc>
              <a:spcBef>
                <a:spcPts val="0"/>
              </a:spcBef>
              <a:spcAft>
                <a:spcPts val="0"/>
              </a:spcAft>
              <a:buClr>
                <a:srgbClr val="C81234"/>
              </a:buClr>
              <a:buSzPts val="4800"/>
              <a:buFont typeface="Arial"/>
              <a:buNone/>
            </a:pPr>
            <a:endParaRPr b="1" dirty="0">
              <a:latin typeface="Arial" panose="020B0604020202020204" pitchFamily="34" charset="0"/>
              <a:cs typeface="Arial" panose="020B0604020202020204" pitchFamily="34" charset="0"/>
            </a:endParaRPr>
          </a:p>
        </p:txBody>
      </p:sp>
      <p:sp>
        <p:nvSpPr>
          <p:cNvPr id="4433" name="Google Shape;4433;p617"/>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lvl="0" algn="r">
              <a:buClr>
                <a:srgbClr val="FFFFFF"/>
              </a:buClr>
              <a:buSzPts val="4800"/>
            </a:pP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8959796"/>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33"/>
                                        </p:tgtEl>
                                        <p:attrNameLst>
                                          <p:attrName>style.visibility</p:attrName>
                                        </p:attrNameLst>
                                      </p:cBhvr>
                                      <p:to>
                                        <p:strVal val="visible"/>
                                      </p:to>
                                    </p:set>
                                    <p:animEffect transition="in" filter="fade">
                                      <p:cBhvr>
                                        <p:cTn id="11" dur="500"/>
                                        <p:tgtEl>
                                          <p:spTgt spid="4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38"/>
        <p:cNvGrpSpPr/>
        <p:nvPr/>
      </p:nvGrpSpPr>
      <p:grpSpPr>
        <a:xfrm>
          <a:off x="0" y="0"/>
          <a:ext cx="0" cy="0"/>
          <a:chOff x="0" y="0"/>
          <a:chExt cx="0" cy="0"/>
        </a:xfrm>
      </p:grpSpPr>
      <p:pic>
        <p:nvPicPr>
          <p:cNvPr id="4439" name="Google Shape;4439;p618"/>
          <p:cNvPicPr preferRelativeResize="0"/>
          <p:nvPr/>
        </p:nvPicPr>
        <p:blipFill rotWithShape="1">
          <a:blip r:embed="rId3">
            <a:alphaModFix/>
          </a:blip>
          <a:srcRect/>
          <a:stretch/>
        </p:blipFill>
        <p:spPr>
          <a:xfrm>
            <a:off x="0" y="0"/>
            <a:ext cx="9144000" cy="6872111"/>
          </a:xfrm>
          <a:prstGeom prst="rect">
            <a:avLst/>
          </a:prstGeom>
          <a:noFill/>
          <a:ln>
            <a:noFill/>
          </a:ln>
        </p:spPr>
      </p:pic>
      <p:sp>
        <p:nvSpPr>
          <p:cNvPr id="4440" name="Google Shape;4440;p618"/>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endParaRPr sz="2400" b="1" u="none" strike="noStrike" cap="none"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4441" name="Google Shape;4441;p618"/>
          <p:cNvSpPr txBox="1">
            <a:spLocks noGrp="1"/>
          </p:cNvSpPr>
          <p:nvPr>
            <p:ph type="ctrTitle"/>
          </p:nvPr>
        </p:nvSpPr>
        <p:spPr>
          <a:xfrm>
            <a:off x="0" y="49784"/>
            <a:ext cx="3670300" cy="4155327"/>
          </a:xfrm>
          <a:prstGeom prst="rect">
            <a:avLst/>
          </a:prstGeom>
          <a:noFill/>
          <a:ln>
            <a:noFill/>
          </a:ln>
        </p:spPr>
        <p:txBody>
          <a:bodyPr spcFirstLastPara="1" wrap="square" lIns="91425" tIns="45700" rIns="91425" bIns="45700" anchor="t" anchorCtr="0">
            <a:noAutofit/>
          </a:bodyPr>
          <a:lstStyle/>
          <a:p>
            <a:r>
              <a:rPr lang="zh-CN" altLang="en-US" sz="4800" dirty="0">
                <a:solidFill>
                  <a:schemeClr val="dk1"/>
                </a:solidFill>
              </a:rPr>
              <a:t>一。明白你是万王之王</a:t>
            </a:r>
            <a:r>
              <a:rPr lang="zh-CN" altLang="en-US" sz="4800" dirty="0">
                <a:solidFill>
                  <a:srgbClr val="0000FF"/>
                </a:solidFill>
              </a:rPr>
              <a:t>拣选</a:t>
            </a:r>
            <a:r>
              <a:rPr lang="zh-CN" altLang="en-US" sz="4800" dirty="0">
                <a:solidFill>
                  <a:schemeClr val="dk1"/>
                </a:solidFill>
              </a:rPr>
              <a:t>的统治者</a:t>
            </a:r>
            <a:br>
              <a:rPr lang="zh-CN" altLang="en-US" sz="4800" dirty="0">
                <a:solidFill>
                  <a:schemeClr val="dk1"/>
                </a:solidFill>
              </a:rPr>
            </a:br>
            <a:endParaRPr sz="4800" dirty="0">
              <a:solidFill>
                <a:schemeClr val="dk1"/>
              </a:solidFill>
            </a:endParaRPr>
          </a:p>
        </p:txBody>
      </p:sp>
      <p:sp>
        <p:nvSpPr>
          <p:cNvPr id="4442" name="Google Shape;4442;p618"/>
          <p:cNvSpPr txBox="1"/>
          <p:nvPr/>
        </p:nvSpPr>
        <p:spPr>
          <a:xfrm>
            <a:off x="0" y="5920006"/>
            <a:ext cx="8791222" cy="90977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marL="0" algn="r" defTabSz="457200" eaLnBrk="0" fontAlgn="base" latinLnBrk="0" hangingPunct="0">
              <a:spcBef>
                <a:spcPct val="0"/>
              </a:spcBef>
              <a:spcAft>
                <a:spcPct val="0"/>
              </a:spcAft>
              <a:defRPr sz="4800" b="1" kern="1200">
                <a:solidFill>
                  <a:srgbClr val="FFFFFF"/>
                </a:solidFill>
                <a:effectLst>
                  <a:glow rad="127000">
                    <a:srgbClr val="000000"/>
                  </a:glow>
                </a:effectLst>
                <a:latin typeface="Arial" charset="0"/>
                <a:ea typeface="ＭＳ Ｐゴシック" charset="0"/>
                <a:cs typeface="ＭＳ Ｐゴシック" charset="0"/>
              </a:defRPr>
            </a:lvl1pPr>
            <a:lvl2pPr marL="4572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2pPr>
            <a:lvl3pPr marL="9144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3pPr>
            <a:lvl4pPr marL="13716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4pPr>
            <a:lvl5pPr marL="1828800" algn="ctr" defTabSz="457200" eaLnBrk="0" fontAlgn="base" latinLnBrk="0" hangingPunct="0">
              <a:spcBef>
                <a:spcPct val="0"/>
              </a:spcBef>
              <a:spcAft>
                <a:spcPct val="0"/>
              </a:spcAft>
              <a:defRPr sz="4400" kern="1200">
                <a:solidFill>
                  <a:schemeClr val="bg1"/>
                </a:solidFill>
                <a:latin typeface="Arial" charset="0"/>
                <a:ea typeface="ＭＳ Ｐゴシック" pitchFamily="-108" charset="-128"/>
                <a:cs typeface="ＭＳ Ｐゴシック" pitchFamily="-108" charset="-128"/>
              </a:defRPr>
            </a:lvl5pPr>
            <a:lvl6pPr marL="4572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6pPr>
            <a:lvl7pPr marL="9144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7pPr>
            <a:lvl8pPr marL="13716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8pPr>
            <a:lvl9pPr marL="1828800" algn="ctr" defTabSz="457200" eaLnBrk="0" fontAlgn="base" latinLnBrk="0" hangingPunct="0">
              <a:spcBef>
                <a:spcPct val="0"/>
              </a:spcBef>
              <a:spcAft>
                <a:spcPct val="0"/>
              </a:spcAft>
              <a:defRPr sz="4400" kern="1200">
                <a:solidFill>
                  <a:schemeClr val="tx2"/>
                </a:solidFill>
                <a:latin typeface="Times New Roman" pitchFamily="-112" charset="0"/>
                <a:ea typeface="+mn-ea"/>
                <a:cs typeface="+mn-cs"/>
              </a:defRPr>
            </a:lvl9pPr>
          </a:lstStyle>
          <a:p>
            <a:r>
              <a:rPr lang="en-US" dirty="0" err="1">
                <a:latin typeface="Arial" panose="020B0604020202020204" pitchFamily="34" charset="0"/>
              </a:rPr>
              <a:t>创世记</a:t>
            </a:r>
            <a:r>
              <a:rPr lang="en-US" dirty="0">
                <a:latin typeface="Arial" panose="020B0604020202020204" pitchFamily="34" charset="0"/>
              </a:rPr>
              <a:t> 1–11</a:t>
            </a:r>
            <a:endParaRPr dirty="0">
              <a:latin typeface="Arial" panose="020B0604020202020204" pitchFamily="34" charset="0"/>
            </a:endParaRPr>
          </a:p>
        </p:txBody>
      </p:sp>
    </p:spTree>
    <p:extLst>
      <p:ext uri="{BB962C8B-B14F-4D97-AF65-F5344CB8AC3E}">
        <p14:creationId xmlns:p14="http://schemas.microsoft.com/office/powerpoint/2010/main" val="38585515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2"/>
                                        </p:tgtEl>
                                        <p:attrNameLst>
                                          <p:attrName>style.visibility</p:attrName>
                                        </p:attrNameLst>
                                      </p:cBhvr>
                                      <p:to>
                                        <p:strVal val="visible"/>
                                      </p:to>
                                    </p:set>
                                    <p:animEffect transition="in" filter="fade">
                                      <p:cBhvr>
                                        <p:cTn id="7" dur="500"/>
                                        <p:tgtEl>
                                          <p:spTgt spid="4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52"/>
        <p:cNvGrpSpPr/>
        <p:nvPr/>
      </p:nvGrpSpPr>
      <p:grpSpPr>
        <a:xfrm>
          <a:off x="0" y="0"/>
          <a:ext cx="0" cy="0"/>
          <a:chOff x="0" y="0"/>
          <a:chExt cx="0" cy="0"/>
        </a:xfrm>
      </p:grpSpPr>
      <p:sp>
        <p:nvSpPr>
          <p:cNvPr id="4653" name="Google Shape;4653;p636"/>
          <p:cNvSpPr/>
          <p:nvPr/>
        </p:nvSpPr>
        <p:spPr>
          <a:xfrm>
            <a:off x="0" y="0"/>
            <a:ext cx="9144000" cy="68580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4654" name="Google Shape;4654;p636"/>
          <p:cNvSpPr txBox="1">
            <a:spLocks noGrp="1"/>
          </p:cNvSpPr>
          <p:nvPr>
            <p:ph type="title" idx="4294967295"/>
          </p:nvPr>
        </p:nvSpPr>
        <p:spPr>
          <a:xfrm>
            <a:off x="0" y="1168399"/>
            <a:ext cx="9144000" cy="240171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800" dirty="0">
                <a:solidFill>
                  <a:schemeClr val="dk1"/>
                </a:solidFill>
                <a:latin typeface="Arial" panose="020B0604020202020204" pitchFamily="34" charset="0"/>
                <a:cs typeface="Arial" panose="020B0604020202020204" pitchFamily="34" charset="0"/>
                <a:sym typeface="Arial"/>
              </a:rPr>
              <a:t>Slides on </a:t>
            </a:r>
            <a:br>
              <a:rPr lang="en-US" sz="8800" dirty="0">
                <a:solidFill>
                  <a:schemeClr val="dk1"/>
                </a:solidFill>
                <a:latin typeface="Arial" panose="020B0604020202020204" pitchFamily="34" charset="0"/>
                <a:cs typeface="Arial" panose="020B0604020202020204" pitchFamily="34" charset="0"/>
                <a:sym typeface="Arial"/>
              </a:rPr>
            </a:br>
            <a:r>
              <a:rPr lang="en-US" sz="8800" dirty="0">
                <a:solidFill>
                  <a:schemeClr val="lt1"/>
                </a:solidFill>
                <a:latin typeface="Arial" panose="020B0604020202020204" pitchFamily="34" charset="0"/>
                <a:cs typeface="Arial" panose="020B0604020202020204" pitchFamily="34" charset="0"/>
                <a:sym typeface="Arial"/>
              </a:rPr>
              <a:t>创世记 1</a:t>
            </a:r>
            <a:endParaRPr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59"/>
        <p:cNvGrpSpPr/>
        <p:nvPr/>
      </p:nvGrpSpPr>
      <p:grpSpPr>
        <a:xfrm>
          <a:off x="0" y="0"/>
          <a:ext cx="0" cy="0"/>
          <a:chOff x="0" y="0"/>
          <a:chExt cx="0" cy="0"/>
        </a:xfrm>
      </p:grpSpPr>
      <p:sp>
        <p:nvSpPr>
          <p:cNvPr id="4660" name="Google Shape;4660;p637"/>
          <p:cNvSpPr/>
          <p:nvPr/>
        </p:nvSpPr>
        <p:spPr>
          <a:xfrm>
            <a:off x="-107950" y="0"/>
            <a:ext cx="9251950" cy="6858000"/>
          </a:xfrm>
          <a:prstGeom prst="rect">
            <a:avLst/>
          </a:prstGeom>
          <a:solidFill>
            <a:srgbClr val="04040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pic>
        <p:nvPicPr>
          <p:cNvPr id="4661" name="Google Shape;4661;p637"/>
          <p:cNvPicPr preferRelativeResize="0"/>
          <p:nvPr/>
        </p:nvPicPr>
        <p:blipFill rotWithShape="1">
          <a:blip r:embed="rId3">
            <a:alphaModFix/>
          </a:blip>
          <a:srcRect/>
          <a:stretch/>
        </p:blipFill>
        <p:spPr>
          <a:xfrm>
            <a:off x="533400" y="0"/>
            <a:ext cx="6705600" cy="6092825"/>
          </a:xfrm>
          <a:prstGeom prst="rect">
            <a:avLst/>
          </a:prstGeom>
          <a:noFill/>
          <a:ln>
            <a:noFill/>
          </a:ln>
        </p:spPr>
      </p:pic>
      <p:sp>
        <p:nvSpPr>
          <p:cNvPr id="4662" name="Google Shape;4662;p637"/>
          <p:cNvSpPr txBox="1"/>
          <p:nvPr/>
        </p:nvSpPr>
        <p:spPr>
          <a:xfrm>
            <a:off x="8756650" y="90488"/>
            <a:ext cx="184150" cy="3968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FFA27C"/>
              </a:solidFill>
              <a:latin typeface="Arial" panose="020B0604020202020204" pitchFamily="34" charset="0"/>
              <a:cs typeface="Arial" panose="020B0604020202020204" pitchFamily="34" charset="0"/>
              <a:sym typeface="Arial"/>
            </a:endParaRPr>
          </a:p>
        </p:txBody>
      </p:sp>
      <p:sp>
        <p:nvSpPr>
          <p:cNvPr id="4663" name="Google Shape;4663;p637"/>
          <p:cNvSpPr txBox="1"/>
          <p:nvPr/>
        </p:nvSpPr>
        <p:spPr>
          <a:xfrm>
            <a:off x="1787525" y="0"/>
            <a:ext cx="199390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rgbClr val="000000"/>
                </a:solidFill>
                <a:latin typeface="Comic Sans MS"/>
                <a:ea typeface="Comic Sans MS"/>
                <a:cs typeface="Comic Sans MS"/>
                <a:sym typeface="Comic Sans MS"/>
              </a:rPr>
              <a:t>创世纪</a:t>
            </a:r>
            <a:r>
              <a:rPr lang="en-US" sz="1600" b="1" dirty="0">
                <a:solidFill>
                  <a:srgbClr val="000000"/>
                </a:solidFill>
                <a:latin typeface="Comic Sans MS"/>
                <a:ea typeface="Comic Sans MS"/>
                <a:cs typeface="Comic Sans MS"/>
                <a:sym typeface="Comic Sans MS"/>
              </a:rPr>
              <a:t> 1:1</a:t>
            </a:r>
            <a:endParaRPr b="1" dirty="0">
              <a:latin typeface="Arial" panose="020B0604020202020204" pitchFamily="34" charset="0"/>
              <a:cs typeface="Arial" panose="020B0604020202020204" pitchFamily="34" charset="0"/>
            </a:endParaRPr>
          </a:p>
        </p:txBody>
      </p:sp>
      <p:sp>
        <p:nvSpPr>
          <p:cNvPr id="4664" name="Google Shape;4664;p637"/>
          <p:cNvSpPr txBox="1">
            <a:spLocks noGrp="1"/>
          </p:cNvSpPr>
          <p:nvPr>
            <p:ph type="ctrTitle"/>
          </p:nvPr>
        </p:nvSpPr>
        <p:spPr>
          <a:xfrm>
            <a:off x="457200" y="838200"/>
            <a:ext cx="8686800" cy="4191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11700" dirty="0">
                <a:solidFill>
                  <a:srgbClr val="FFFF00"/>
                </a:solidFill>
                <a:sym typeface="Arial"/>
              </a:rPr>
              <a:t>“</a:t>
            </a:r>
            <a:r>
              <a:rPr lang="en-US" sz="11700" dirty="0" err="1">
                <a:solidFill>
                  <a:srgbClr val="FFFF00"/>
                </a:solidFill>
                <a:sym typeface="Arial"/>
              </a:rPr>
              <a:t>起初</a:t>
            </a:r>
            <a:r>
              <a:rPr lang="en-US" sz="11700" dirty="0">
                <a:solidFill>
                  <a:srgbClr val="FFFF00"/>
                </a:solidFill>
                <a:sym typeface="Arial"/>
              </a:rPr>
              <a:t>”</a:t>
            </a:r>
            <a:endParaRPr dirty="0"/>
          </a:p>
        </p:txBody>
      </p:sp>
      <p:sp>
        <p:nvSpPr>
          <p:cNvPr id="4665" name="Google Shape;4665;p637"/>
          <p:cNvSpPr txBox="1">
            <a:spLocks noGrp="1"/>
          </p:cNvSpPr>
          <p:nvPr>
            <p:ph type="subTitle" idx="1"/>
          </p:nvPr>
        </p:nvSpPr>
        <p:spPr>
          <a:xfrm>
            <a:off x="6156176" y="4751040"/>
            <a:ext cx="2743200" cy="838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000"/>
              <a:buFont typeface="Arial"/>
              <a:buNone/>
            </a:pPr>
            <a:r>
              <a:rPr lang="en-US" sz="4000" dirty="0" err="1">
                <a:solidFill>
                  <a:schemeClr val="lt1"/>
                </a:solidFill>
                <a:sym typeface="Arial"/>
              </a:rPr>
              <a:t>创世记导论</a:t>
            </a:r>
            <a:endParaRPr sz="4000" dirty="0">
              <a:solidFill>
                <a:schemeClr val="lt1"/>
              </a:solidFil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69"/>
        <p:cNvGrpSpPr/>
        <p:nvPr/>
      </p:nvGrpSpPr>
      <p:grpSpPr>
        <a:xfrm>
          <a:off x="0" y="0"/>
          <a:ext cx="0" cy="0"/>
          <a:chOff x="0" y="0"/>
          <a:chExt cx="0" cy="0"/>
        </a:xfrm>
      </p:grpSpPr>
      <p:sp>
        <p:nvSpPr>
          <p:cNvPr id="4670" name="Google Shape;4670;p6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Worldly View of Origins</a:t>
            </a:r>
            <a:endParaRPr dirty="0"/>
          </a:p>
        </p:txBody>
      </p:sp>
      <p:pic>
        <p:nvPicPr>
          <p:cNvPr id="4671" name="Google Shape;4671;p638" descr="IMG_0515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672" name="Google Shape;4672;p638"/>
          <p:cNvSpPr txBox="1"/>
          <p:nvPr/>
        </p:nvSpPr>
        <p:spPr>
          <a:xfrm>
            <a:off x="2411413" y="333375"/>
            <a:ext cx="3600450" cy="118745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在太阳系存有以前，巨星大爆炸，把气体和尘埃抛向太空</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4673" name="Google Shape;4673;p638"/>
          <p:cNvSpPr txBox="1"/>
          <p:nvPr/>
        </p:nvSpPr>
        <p:spPr>
          <a:xfrm>
            <a:off x="2987675" y="2452688"/>
            <a:ext cx="3600450" cy="15525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五十亿年前，一些散落的星尘构成了太阳与太阳系。生命在地球出现并进化</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于是便有了你</a:t>
            </a:r>
            <a:endParaRPr b="1" dirty="0">
              <a:latin typeface="Arial" panose="020B0604020202020204" pitchFamily="34" charset="0"/>
              <a:cs typeface="Arial" panose="020B0604020202020204" pitchFamily="34" charset="0"/>
            </a:endParaRPr>
          </a:p>
        </p:txBody>
      </p:sp>
      <p:sp>
        <p:nvSpPr>
          <p:cNvPr id="4674" name="Google Shape;4674;p638"/>
          <p:cNvSpPr txBox="1"/>
          <p:nvPr/>
        </p:nvSpPr>
        <p:spPr>
          <a:xfrm>
            <a:off x="1008063" y="4797425"/>
            <a:ext cx="4932362" cy="19177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数十亿年后太阳将会死亡，届时星尘将再次散布宇宙，也可能在某日再次构成新的恒星与行星。或许由星尘产生的新生命形式会再次出现也说不定。</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8"/>
        <p:cNvGrpSpPr/>
        <p:nvPr/>
      </p:nvGrpSpPr>
      <p:grpSpPr>
        <a:xfrm>
          <a:off x="0" y="0"/>
          <a:ext cx="0" cy="0"/>
          <a:chOff x="0" y="0"/>
          <a:chExt cx="0" cy="0"/>
        </a:xfrm>
      </p:grpSpPr>
      <p:sp>
        <p:nvSpPr>
          <p:cNvPr id="4679" name="Google Shape;4679;p6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Worldly View of Origins</a:t>
            </a:r>
            <a:endParaRPr dirty="0"/>
          </a:p>
        </p:txBody>
      </p:sp>
      <p:pic>
        <p:nvPicPr>
          <p:cNvPr id="4680" name="Google Shape;4680;p639" descr="IMG_0518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681" name="Google Shape;4681;p639"/>
          <p:cNvSpPr txBox="1"/>
          <p:nvPr/>
        </p:nvSpPr>
        <p:spPr>
          <a:xfrm>
            <a:off x="179388" y="1830388"/>
            <a:ext cx="8713787" cy="31115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600" b="1" dirty="0" err="1">
                <a:solidFill>
                  <a:srgbClr val="FFFFFF"/>
                </a:solidFill>
                <a:latin typeface="Arial" panose="020B0604020202020204" pitchFamily="34" charset="0"/>
                <a:cs typeface="Arial" panose="020B0604020202020204" pitchFamily="34" charset="0"/>
                <a:sym typeface="Arial"/>
              </a:rPr>
              <a:t>在太阳系存有以前，巨星大爆炸，把气体和尘埃抛向太空</a:t>
            </a:r>
            <a:r>
              <a:rPr lang="en-US" sz="66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85"/>
        <p:cNvGrpSpPr/>
        <p:nvPr/>
      </p:nvGrpSpPr>
      <p:grpSpPr>
        <a:xfrm>
          <a:off x="0" y="0"/>
          <a:ext cx="0" cy="0"/>
          <a:chOff x="0" y="0"/>
          <a:chExt cx="0" cy="0"/>
        </a:xfrm>
      </p:grpSpPr>
      <p:sp>
        <p:nvSpPr>
          <p:cNvPr id="4686" name="Google Shape;4686;p6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Worldly View of Origins</a:t>
            </a:r>
            <a:endParaRPr dirty="0"/>
          </a:p>
        </p:txBody>
      </p:sp>
      <p:pic>
        <p:nvPicPr>
          <p:cNvPr id="4687" name="Google Shape;4687;p640" descr="IMG_0516_2.jpg"/>
          <p:cNvPicPr preferRelativeResize="0"/>
          <p:nvPr/>
        </p:nvPicPr>
        <p:blipFill rotWithShape="1">
          <a:blip r:embed="rId3">
            <a:alphaModFix/>
          </a:blip>
          <a:srcRect/>
          <a:stretch/>
        </p:blipFill>
        <p:spPr>
          <a:xfrm>
            <a:off x="0" y="15875"/>
            <a:ext cx="9144000" cy="6858000"/>
          </a:xfrm>
          <a:prstGeom prst="rect">
            <a:avLst/>
          </a:prstGeom>
          <a:noFill/>
          <a:ln>
            <a:noFill/>
          </a:ln>
        </p:spPr>
      </p:pic>
      <p:sp>
        <p:nvSpPr>
          <p:cNvPr id="4688" name="Google Shape;4688;p640"/>
          <p:cNvSpPr txBox="1"/>
          <p:nvPr/>
        </p:nvSpPr>
        <p:spPr>
          <a:xfrm>
            <a:off x="323850" y="1484313"/>
            <a:ext cx="8424863" cy="46640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dirty="0" err="1">
                <a:solidFill>
                  <a:srgbClr val="FFFFFF"/>
                </a:solidFill>
                <a:latin typeface="Arial" panose="020B0604020202020204" pitchFamily="34" charset="0"/>
                <a:cs typeface="Arial" panose="020B0604020202020204" pitchFamily="34" charset="0"/>
                <a:sym typeface="Arial"/>
              </a:rPr>
              <a:t>五十亿年前，一些散落的星尘构成了太阳与太阳系。生命在地球出现并进化</a:t>
            </a:r>
            <a:r>
              <a:rPr lang="en-US" sz="6000" b="1" dirty="0">
                <a:solidFill>
                  <a:srgbClr val="FFFFFF"/>
                </a:solidFill>
                <a:latin typeface="Arial" panose="020B0604020202020204" pitchFamily="34" charset="0"/>
                <a:cs typeface="Arial" panose="020B0604020202020204" pitchFamily="34" charset="0"/>
                <a:sym typeface="Arial"/>
              </a:rPr>
              <a:t>——</a:t>
            </a:r>
            <a:r>
              <a:rPr lang="en-US" sz="6000" b="1" dirty="0" err="1">
                <a:solidFill>
                  <a:srgbClr val="FFFFFF"/>
                </a:solidFill>
                <a:latin typeface="Arial" panose="020B0604020202020204" pitchFamily="34" charset="0"/>
                <a:cs typeface="Arial" panose="020B0604020202020204" pitchFamily="34" charset="0"/>
                <a:sym typeface="Arial"/>
              </a:rPr>
              <a:t>于是便有了你</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92"/>
        <p:cNvGrpSpPr/>
        <p:nvPr/>
      </p:nvGrpSpPr>
      <p:grpSpPr>
        <a:xfrm>
          <a:off x="0" y="0"/>
          <a:ext cx="0" cy="0"/>
          <a:chOff x="0" y="0"/>
          <a:chExt cx="0" cy="0"/>
        </a:xfrm>
      </p:grpSpPr>
      <p:sp>
        <p:nvSpPr>
          <p:cNvPr id="4693" name="Google Shape;4693;p6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Worldly View of Origins</a:t>
            </a:r>
            <a:endParaRPr dirty="0"/>
          </a:p>
        </p:txBody>
      </p:sp>
      <p:pic>
        <p:nvPicPr>
          <p:cNvPr id="4694" name="Google Shape;4694;p641" descr="IMG_0517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695" name="Google Shape;4695;p641"/>
          <p:cNvSpPr txBox="1"/>
          <p:nvPr/>
        </p:nvSpPr>
        <p:spPr>
          <a:xfrm>
            <a:off x="144463" y="836613"/>
            <a:ext cx="8820150" cy="502602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dirty="0">
                <a:solidFill>
                  <a:srgbClr val="FFFFFF"/>
                </a:solidFill>
                <a:latin typeface="Arial" panose="020B0604020202020204" pitchFamily="34" charset="0"/>
                <a:cs typeface="Arial" panose="020B0604020202020204" pitchFamily="34" charset="0"/>
                <a:sym typeface="Arial"/>
              </a:rPr>
              <a:t>数十亿年后太阳将会死亡，届时星尘将再次散布宇宙，也可能在某日再次构成新的恒星与行星。或许由星尘产生的新生命形式会再次出现也说不定。</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100000">
              <a:srgbClr val="000090"/>
            </a:gs>
          </a:gsLst>
          <a:path path="circle">
            <a:fillToRect l="50000" t="50000" r="50000" b="50000"/>
          </a:path>
          <a:tileRect/>
        </a:gradFill>
        <a:effectLst/>
      </p:bgPr>
    </p:bg>
    <p:spTree>
      <p:nvGrpSpPr>
        <p:cNvPr id="1" name="Shape 4316"/>
        <p:cNvGrpSpPr/>
        <p:nvPr/>
      </p:nvGrpSpPr>
      <p:grpSpPr>
        <a:xfrm>
          <a:off x="0" y="0"/>
          <a:ext cx="0" cy="0"/>
          <a:chOff x="0" y="0"/>
          <a:chExt cx="0" cy="0"/>
        </a:xfrm>
      </p:grpSpPr>
      <p:sp>
        <p:nvSpPr>
          <p:cNvPr id="4317" name="Google Shape;4317;p606"/>
          <p:cNvSpPr/>
          <p:nvPr/>
        </p:nvSpPr>
        <p:spPr>
          <a:xfrm>
            <a:off x="0" y="368300"/>
            <a:ext cx="9144000" cy="60991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4318" name="Google Shape;4318;p606"/>
          <p:cNvSpPr txBox="1">
            <a:spLocks noGrp="1"/>
          </p:cNvSpPr>
          <p:nvPr>
            <p:ph type="ctrTitle"/>
          </p:nvPr>
        </p:nvSpPr>
        <p:spPr>
          <a:xfrm>
            <a:off x="0" y="21563"/>
            <a:ext cx="9144000"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err="1">
                <a:sym typeface="Arial"/>
              </a:rPr>
              <a:t>关键节</a:t>
            </a:r>
            <a:endParaRPr sz="4800" dirty="0">
              <a:sym typeface="Arial"/>
            </a:endParaRPr>
          </a:p>
        </p:txBody>
      </p:sp>
      <p:sp>
        <p:nvSpPr>
          <p:cNvPr id="4319" name="Google Shape;4319;p606"/>
          <p:cNvSpPr txBox="1"/>
          <p:nvPr/>
        </p:nvSpPr>
        <p:spPr>
          <a:xfrm>
            <a:off x="0" y="1602008"/>
            <a:ext cx="9144000" cy="2370648"/>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err="1">
                <a:solidFill>
                  <a:srgbClr val="FFFFFF"/>
                </a:solidFill>
                <a:latin typeface="Arial" panose="020B0604020202020204" pitchFamily="34" charset="0"/>
                <a:cs typeface="Arial" panose="020B0604020202020204" pitchFamily="34" charset="0"/>
                <a:sym typeface="Arial"/>
              </a:rPr>
              <a:t>我必</a:t>
            </a: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err="1">
                <a:solidFill>
                  <a:srgbClr val="FFFFFF"/>
                </a:solidFill>
                <a:latin typeface="Arial" panose="020B0604020202020204" pitchFamily="34" charset="0"/>
                <a:cs typeface="Arial" panose="020B0604020202020204" pitchFamily="34" charset="0"/>
                <a:sym typeface="Arial"/>
              </a:rPr>
              <a:t>赐福给你</a:t>
            </a: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err="1">
                <a:solidFill>
                  <a:srgbClr val="FFFFFF"/>
                </a:solidFill>
                <a:latin typeface="Arial" panose="020B0604020202020204" pitchFamily="34" charset="0"/>
                <a:cs typeface="Arial" panose="020B0604020202020204" pitchFamily="34" charset="0"/>
                <a:sym typeface="Arial"/>
              </a:rPr>
              <a:t>你也必使别人得福</a:t>
            </a:r>
            <a:r>
              <a:rPr lang="en-US" sz="4000" b="1" dirty="0">
                <a:solidFill>
                  <a:srgbClr val="FFFFFF"/>
                </a:solidFill>
                <a:latin typeface="Arial" panose="020B0604020202020204" pitchFamily="34" charset="0"/>
                <a:cs typeface="Arial" panose="020B0604020202020204" pitchFamily="34" charset="0"/>
                <a:sym typeface="Arial"/>
              </a:rPr>
              <a:t>” </a:t>
            </a:r>
            <a:br>
              <a:rPr lang="en-US" sz="4000" b="1" dirty="0">
                <a:solidFill>
                  <a:srgbClr val="FFFFFF"/>
                </a:solidFill>
                <a:latin typeface="Arial" panose="020B0604020202020204" pitchFamily="34" charset="0"/>
                <a:cs typeface="Arial" panose="020B0604020202020204" pitchFamily="34" charset="0"/>
                <a:sym typeface="Arial"/>
              </a:rPr>
            </a:b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err="1">
                <a:solidFill>
                  <a:srgbClr val="FFFFFF"/>
                </a:solidFill>
                <a:latin typeface="Arial" panose="020B0604020202020204" pitchFamily="34" charset="0"/>
                <a:cs typeface="Arial" panose="020B0604020202020204" pitchFamily="34" charset="0"/>
                <a:sym typeface="Arial"/>
              </a:rPr>
              <a:t>创</a:t>
            </a:r>
            <a:r>
              <a:rPr lang="en-US" sz="4000" b="1" dirty="0">
                <a:solidFill>
                  <a:srgbClr val="FFFFFF"/>
                </a:solidFill>
                <a:latin typeface="Arial" panose="020B0604020202020204" pitchFamily="34" charset="0"/>
                <a:cs typeface="Arial" panose="020B0604020202020204" pitchFamily="34" charset="0"/>
                <a:sym typeface="Arial"/>
              </a:rPr>
              <a:t> 12:1-3)</a:t>
            </a:r>
            <a:endParaRPr sz="4800" b="1" dirty="0">
              <a:solidFill>
                <a:srgbClr val="FFFFFF"/>
              </a:solidFill>
              <a:latin typeface="Arial" panose="020B0604020202020204" pitchFamily="34" charset="0"/>
              <a:cs typeface="Arial" panose="020B0604020202020204" pitchFamily="34" charset="0"/>
              <a:sym typeface="Arial"/>
            </a:endParaRPr>
          </a:p>
        </p:txBody>
      </p:sp>
      <p:sp>
        <p:nvSpPr>
          <p:cNvPr id="4320" name="Google Shape;4320;p606"/>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4800" b="1" dirty="0">
                <a:solidFill>
                  <a:srgbClr val="FFFFFF"/>
                </a:solidFill>
                <a:latin typeface="Arial" panose="020B0604020202020204" pitchFamily="34" charset="0"/>
                <a:cs typeface="Arial" panose="020B0604020202020204" pitchFamily="34" charset="0"/>
                <a:sym typeface="Arial"/>
              </a:rPr>
              <a:t>创世记</a:t>
            </a:r>
            <a:endParaRPr sz="4800" b="1" dirty="0">
              <a:solidFill>
                <a:srgbClr val="FFFFFF"/>
              </a:solidFill>
              <a:latin typeface="Arial" panose="020B0604020202020204" pitchFamily="34" charset="0"/>
              <a:cs typeface="Arial" panose="020B0604020202020204" pitchFamily="34" charset="0"/>
              <a:sym typeface="Arial"/>
            </a:endParaRPr>
          </a:p>
        </p:txBody>
      </p:sp>
      <p:sp>
        <p:nvSpPr>
          <p:cNvPr id="4321" name="Google Shape;4321;p606"/>
          <p:cNvSpPr txBox="1"/>
          <p:nvPr/>
        </p:nvSpPr>
        <p:spPr>
          <a:xfrm>
            <a:off x="8472410" y="65344"/>
            <a:ext cx="52700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56</a:t>
            </a:r>
            <a:endParaRPr sz="24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99"/>
        <p:cNvGrpSpPr/>
        <p:nvPr/>
      </p:nvGrpSpPr>
      <p:grpSpPr>
        <a:xfrm>
          <a:off x="0" y="0"/>
          <a:ext cx="0" cy="0"/>
          <a:chOff x="0" y="0"/>
          <a:chExt cx="0" cy="0"/>
        </a:xfrm>
      </p:grpSpPr>
      <p:sp>
        <p:nvSpPr>
          <p:cNvPr id="4700" name="Google Shape;4700;p6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Worldly View of Origins</a:t>
            </a:r>
            <a:endParaRPr dirty="0"/>
          </a:p>
        </p:txBody>
      </p:sp>
      <p:pic>
        <p:nvPicPr>
          <p:cNvPr id="4701" name="Google Shape;4701;p642" descr="IMG_0519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702" name="Google Shape;4702;p642"/>
          <p:cNvSpPr txBox="1"/>
          <p:nvPr/>
        </p:nvSpPr>
        <p:spPr>
          <a:xfrm>
            <a:off x="0" y="1295400"/>
            <a:ext cx="9144000" cy="1006475"/>
          </a:xfrm>
          <a:prstGeom prst="rect">
            <a:avLst/>
          </a:prstGeom>
          <a:solidFill>
            <a:srgbClr val="1D1E7A"/>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dirty="0" err="1">
                <a:solidFill>
                  <a:srgbClr val="FFFFFF"/>
                </a:solidFill>
                <a:latin typeface="Arial" panose="020B0604020202020204" pitchFamily="34" charset="0"/>
                <a:cs typeface="Arial" panose="020B0604020202020204" pitchFamily="34" charset="0"/>
                <a:sym typeface="Arial"/>
              </a:rPr>
              <a:t>月球大冒险</a:t>
            </a:r>
            <a:endParaRPr b="1" dirty="0">
              <a:latin typeface="Arial" panose="020B0604020202020204" pitchFamily="34" charset="0"/>
              <a:cs typeface="Arial" panose="020B0604020202020204" pitchFamily="34" charset="0"/>
            </a:endParaRPr>
          </a:p>
        </p:txBody>
      </p:sp>
      <p:sp>
        <p:nvSpPr>
          <p:cNvPr id="4703" name="Google Shape;4703;p642"/>
          <p:cNvSpPr txBox="1"/>
          <p:nvPr/>
        </p:nvSpPr>
        <p:spPr>
          <a:xfrm>
            <a:off x="0" y="0"/>
            <a:ext cx="9144000" cy="1311275"/>
          </a:xfrm>
          <a:prstGeom prst="rect">
            <a:avLst/>
          </a:prstGeom>
          <a:solidFill>
            <a:srgbClr val="1D1E7A"/>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000" b="1" dirty="0" err="1">
                <a:solidFill>
                  <a:srgbClr val="FFFF00"/>
                </a:solidFill>
                <a:latin typeface="Arial" panose="020B0604020202020204" pitchFamily="34" charset="0"/>
                <a:cs typeface="Arial" panose="020B0604020202020204" pitchFamily="34" charset="0"/>
                <a:sym typeface="Arial"/>
              </a:rPr>
              <a:t>迈出一大步</a:t>
            </a:r>
            <a:r>
              <a:rPr lang="en-US" sz="8000" b="1" dirty="0">
                <a:solidFill>
                  <a:srgbClr val="FFFF00"/>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07"/>
        <p:cNvGrpSpPr/>
        <p:nvPr/>
      </p:nvGrpSpPr>
      <p:grpSpPr>
        <a:xfrm>
          <a:off x="0" y="0"/>
          <a:ext cx="0" cy="0"/>
          <a:chOff x="0" y="0"/>
          <a:chExt cx="0" cy="0"/>
        </a:xfrm>
      </p:grpSpPr>
      <p:sp>
        <p:nvSpPr>
          <p:cNvPr id="4708" name="Google Shape;4708;p6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Worldly View of Origins</a:t>
            </a:r>
            <a:endParaRPr dirty="0"/>
          </a:p>
        </p:txBody>
      </p:sp>
      <p:pic>
        <p:nvPicPr>
          <p:cNvPr id="4709" name="Google Shape;4709;p643" descr="IMG_0520_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710" name="Google Shape;4710;p643"/>
          <p:cNvSpPr txBox="1"/>
          <p:nvPr/>
        </p:nvSpPr>
        <p:spPr>
          <a:xfrm>
            <a:off x="107950" y="2276475"/>
            <a:ext cx="8820150" cy="3387725"/>
          </a:xfrm>
          <a:prstGeom prst="rect">
            <a:avLst/>
          </a:prstGeom>
          <a:solidFill>
            <a:srgbClr val="FFFF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000000"/>
                </a:solidFill>
                <a:latin typeface="Arial" panose="020B0604020202020204" pitchFamily="34" charset="0"/>
                <a:cs typeface="Arial" panose="020B0604020202020204" pitchFamily="34" charset="0"/>
                <a:sym typeface="Arial"/>
              </a:rPr>
              <a:t>以下是月球形成的经过：根据“大碰撞说</a:t>
            </a:r>
            <a:r>
              <a:rPr lang="en-US" sz="3600" b="1" dirty="0">
                <a:solidFill>
                  <a:srgbClr val="000000"/>
                </a:solidFill>
                <a:latin typeface="Arial" panose="020B0604020202020204" pitchFamily="34" charset="0"/>
                <a:cs typeface="Arial" panose="020B0604020202020204" pitchFamily="34" charset="0"/>
                <a:sym typeface="Arial"/>
              </a:rPr>
              <a:t>(The Big Whack Theory)”，约45亿年前当太阳系还处在幼年期之时，一个如火星般大小的行星撞击了地球。这次撞击产生的较轻的物质被喷射到了地球轨道上，经聚合便成为了我们所知的月亮。</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14"/>
        <p:cNvGrpSpPr/>
        <p:nvPr/>
      </p:nvGrpSpPr>
      <p:grpSpPr>
        <a:xfrm>
          <a:off x="0" y="0"/>
          <a:ext cx="0" cy="0"/>
          <a:chOff x="0" y="0"/>
          <a:chExt cx="0" cy="0"/>
        </a:xfrm>
      </p:grpSpPr>
      <p:pic>
        <p:nvPicPr>
          <p:cNvPr id="4715" name="Google Shape;4715;p644" descr="IMG_0521_2.jpg"/>
          <p:cNvPicPr preferRelativeResize="0"/>
          <p:nvPr/>
        </p:nvPicPr>
        <p:blipFill rotWithShape="1">
          <a:blip r:embed="rId3">
            <a:alphaModFix/>
          </a:blip>
          <a:srcRect/>
          <a:stretch/>
        </p:blipFill>
        <p:spPr>
          <a:xfrm>
            <a:off x="-33338" y="0"/>
            <a:ext cx="9177338" cy="6400800"/>
          </a:xfrm>
          <a:prstGeom prst="rect">
            <a:avLst/>
          </a:prstGeom>
          <a:noFill/>
          <a:ln>
            <a:noFill/>
          </a:ln>
        </p:spPr>
      </p:pic>
      <p:sp>
        <p:nvSpPr>
          <p:cNvPr id="4716" name="Google Shape;4716;p6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sym typeface="Arial"/>
              </a:rPr>
              <a:t>Worldly View of Origins</a:t>
            </a:r>
            <a:endParaRPr dirty="0"/>
          </a:p>
        </p:txBody>
      </p:sp>
      <p:sp>
        <p:nvSpPr>
          <p:cNvPr id="4717" name="Google Shape;4717;p644"/>
          <p:cNvSpPr/>
          <p:nvPr/>
        </p:nvSpPr>
        <p:spPr>
          <a:xfrm>
            <a:off x="0" y="0"/>
            <a:ext cx="9144000" cy="1981200"/>
          </a:xfrm>
          <a:prstGeom prst="rect">
            <a:avLst/>
          </a:prstGeom>
          <a:solidFill>
            <a:srgbClr val="D9D9D9"/>
          </a:solidFill>
          <a:ln w="9525" cap="flat" cmpd="sng">
            <a:solidFill>
              <a:srgbClr val="B5DAD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dirty="0">
              <a:solidFill>
                <a:srgbClr val="FFFFFF"/>
              </a:solidFill>
              <a:latin typeface="Arial" panose="020B0604020202020204" pitchFamily="34" charset="0"/>
              <a:cs typeface="Arial" panose="020B0604020202020204" pitchFamily="34" charset="0"/>
              <a:sym typeface="Arial"/>
            </a:endParaRPr>
          </a:p>
        </p:txBody>
      </p:sp>
      <p:sp>
        <p:nvSpPr>
          <p:cNvPr id="4718" name="Google Shape;4718;p644"/>
          <p:cNvSpPr txBox="1"/>
          <p:nvPr/>
        </p:nvSpPr>
        <p:spPr>
          <a:xfrm>
            <a:off x="0" y="1074738"/>
            <a:ext cx="9144000" cy="8239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err="1">
                <a:solidFill>
                  <a:srgbClr val="000000"/>
                </a:solidFill>
                <a:latin typeface="Arial" panose="020B0604020202020204" pitchFamily="34" charset="0"/>
                <a:cs typeface="Arial" panose="020B0604020202020204" pitchFamily="34" charset="0"/>
                <a:sym typeface="Arial"/>
              </a:rPr>
              <a:t>外来行星撞击地球</a:t>
            </a:r>
            <a:endParaRPr b="1" dirty="0">
              <a:latin typeface="Arial" panose="020B0604020202020204" pitchFamily="34" charset="0"/>
              <a:cs typeface="Arial" panose="020B0604020202020204" pitchFamily="34" charset="0"/>
            </a:endParaRPr>
          </a:p>
        </p:txBody>
      </p:sp>
      <p:sp>
        <p:nvSpPr>
          <p:cNvPr id="4719" name="Google Shape;4719;p644"/>
          <p:cNvSpPr txBox="1"/>
          <p:nvPr/>
        </p:nvSpPr>
        <p:spPr>
          <a:xfrm>
            <a:off x="0" y="-152400"/>
            <a:ext cx="9144000" cy="14335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8800" b="1" dirty="0" err="1">
                <a:solidFill>
                  <a:srgbClr val="FF0000"/>
                </a:solidFill>
                <a:latin typeface="Arial" panose="020B0604020202020204" pitchFamily="34" charset="0"/>
                <a:cs typeface="Arial" panose="020B0604020202020204" pitchFamily="34" charset="0"/>
                <a:sym typeface="Arial"/>
              </a:rPr>
              <a:t>砰</a:t>
            </a:r>
            <a:r>
              <a:rPr lang="en-US" sz="8800" b="1" dirty="0">
                <a:solidFill>
                  <a:srgbClr val="FF0000"/>
                </a:solidFill>
                <a:latin typeface="Arial" panose="020B0604020202020204" pitchFamily="34" charset="0"/>
                <a:cs typeface="Arial" panose="020B0604020202020204" pitchFamily="34" charset="0"/>
                <a:sym typeface="Arial"/>
              </a:rPr>
              <a:t>!</a:t>
            </a:r>
            <a:endParaRPr sz="8800" b="1" dirty="0">
              <a:solidFill>
                <a:srgbClr val="FF0000"/>
              </a:solidFill>
              <a:latin typeface="Arial" panose="020B0604020202020204" pitchFamily="34" charset="0"/>
              <a:cs typeface="Arial" panose="020B0604020202020204" pitchFamily="34" charset="0"/>
              <a:sym typeface="Arial"/>
            </a:endParaRPr>
          </a:p>
        </p:txBody>
      </p:sp>
      <p:sp>
        <p:nvSpPr>
          <p:cNvPr id="4720" name="Google Shape;4720;p644"/>
          <p:cNvSpPr txBox="1"/>
          <p:nvPr/>
        </p:nvSpPr>
        <p:spPr>
          <a:xfrm>
            <a:off x="1295400" y="2524125"/>
            <a:ext cx="1905000" cy="5191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err="1">
                <a:solidFill>
                  <a:srgbClr val="FFFFFF"/>
                </a:solidFill>
                <a:latin typeface="Arial" panose="020B0604020202020204" pitchFamily="34" charset="0"/>
                <a:cs typeface="Arial" panose="020B0604020202020204" pitchFamily="34" charset="0"/>
                <a:sym typeface="Arial"/>
              </a:rPr>
              <a:t>外来行星</a:t>
            </a:r>
            <a:endParaRPr b="1" dirty="0">
              <a:latin typeface="Arial" panose="020B0604020202020204" pitchFamily="34" charset="0"/>
              <a:cs typeface="Arial" panose="020B0604020202020204" pitchFamily="34" charset="0"/>
            </a:endParaRPr>
          </a:p>
        </p:txBody>
      </p:sp>
      <p:sp>
        <p:nvSpPr>
          <p:cNvPr id="4721" name="Google Shape;4721;p644"/>
          <p:cNvSpPr txBox="1"/>
          <p:nvPr/>
        </p:nvSpPr>
        <p:spPr>
          <a:xfrm>
            <a:off x="1752600" y="3886200"/>
            <a:ext cx="1447800" cy="519113"/>
          </a:xfrm>
          <a:prstGeom prst="rect">
            <a:avLst/>
          </a:prstGeom>
          <a:solidFill>
            <a:srgbClr val="D8D8D8"/>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err="1">
                <a:solidFill>
                  <a:srgbClr val="000000"/>
                </a:solidFill>
                <a:latin typeface="Arial" panose="020B0604020202020204" pitchFamily="34" charset="0"/>
                <a:cs typeface="Arial" panose="020B0604020202020204" pitchFamily="34" charset="0"/>
                <a:sym typeface="Arial"/>
              </a:rPr>
              <a:t>地球</a:t>
            </a:r>
            <a:endParaRPr sz="2800" b="1" dirty="0">
              <a:solidFill>
                <a:srgbClr val="0000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25"/>
        <p:cNvGrpSpPr/>
        <p:nvPr/>
      </p:nvGrpSpPr>
      <p:grpSpPr>
        <a:xfrm>
          <a:off x="0" y="0"/>
          <a:ext cx="0" cy="0"/>
          <a:chOff x="0" y="0"/>
          <a:chExt cx="0" cy="0"/>
        </a:xfrm>
      </p:grpSpPr>
      <p:sp>
        <p:nvSpPr>
          <p:cNvPr id="4726" name="Google Shape;4726;p645"/>
          <p:cNvSpPr txBox="1">
            <a:spLocks noGrp="1"/>
          </p:cNvSpPr>
          <p:nvPr>
            <p:ph type="title"/>
          </p:nvPr>
        </p:nvSpPr>
        <p:spPr>
          <a:xfrm>
            <a:off x="76200" y="274638"/>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ym typeface="Arial"/>
              </a:rPr>
              <a:t>月球从地球诞生</a:t>
            </a:r>
            <a:endParaRPr dirty="0"/>
          </a:p>
        </p:txBody>
      </p:sp>
      <p:pic>
        <p:nvPicPr>
          <p:cNvPr id="4727" name="Google Shape;4727;p645" descr="IMG_0522_2.jpg"/>
          <p:cNvPicPr preferRelativeResize="0"/>
          <p:nvPr/>
        </p:nvPicPr>
        <p:blipFill rotWithShape="1">
          <a:blip r:embed="rId3">
            <a:alphaModFix/>
          </a:blip>
          <a:srcRect/>
          <a:stretch/>
        </p:blipFill>
        <p:spPr>
          <a:xfrm>
            <a:off x="0" y="1828800"/>
            <a:ext cx="9144000" cy="4267200"/>
          </a:xfrm>
          <a:prstGeom prst="rect">
            <a:avLst/>
          </a:prstGeom>
          <a:noFill/>
          <a:ln>
            <a:noFill/>
          </a:ln>
        </p:spPr>
      </p:pic>
      <p:sp>
        <p:nvSpPr>
          <p:cNvPr id="4728" name="Google Shape;4728;p645"/>
          <p:cNvSpPr txBox="1"/>
          <p:nvPr/>
        </p:nvSpPr>
        <p:spPr>
          <a:xfrm>
            <a:off x="7620000" y="1600200"/>
            <a:ext cx="1447800" cy="523875"/>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dirty="0" err="1">
                <a:solidFill>
                  <a:srgbClr val="FFFFFF"/>
                </a:solidFill>
                <a:latin typeface="Arial" panose="020B0604020202020204" pitchFamily="34" charset="0"/>
                <a:cs typeface="Arial" panose="020B0604020202020204" pitchFamily="34" charset="0"/>
                <a:sym typeface="Arial"/>
              </a:rPr>
              <a:t>月球</a:t>
            </a:r>
            <a:endParaRPr sz="28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33"/>
        <p:cNvGrpSpPr/>
        <p:nvPr/>
      </p:nvGrpSpPr>
      <p:grpSpPr>
        <a:xfrm>
          <a:off x="0" y="0"/>
          <a:ext cx="0" cy="0"/>
          <a:chOff x="0" y="0"/>
          <a:chExt cx="0" cy="0"/>
        </a:xfrm>
      </p:grpSpPr>
      <p:pic>
        <p:nvPicPr>
          <p:cNvPr id="4734" name="Google Shape;4734;p646"/>
          <p:cNvPicPr preferRelativeResize="0"/>
          <p:nvPr/>
        </p:nvPicPr>
        <p:blipFill rotWithShape="1">
          <a:blip r:embed="rId3">
            <a:alphaModFix/>
          </a:blip>
          <a:srcRect/>
          <a:stretch/>
        </p:blipFill>
        <p:spPr>
          <a:xfrm>
            <a:off x="0" y="0"/>
            <a:ext cx="9144000" cy="6856413"/>
          </a:xfrm>
          <a:prstGeom prst="rect">
            <a:avLst/>
          </a:prstGeom>
          <a:noFill/>
          <a:ln>
            <a:noFill/>
          </a:ln>
          <a:effectLst>
            <a:outerShdw blurRad="63500" dist="38099" dir="2700000" algn="ctr" rotWithShape="0">
              <a:srgbClr val="0033CC">
                <a:alpha val="74901"/>
              </a:srgbClr>
            </a:outerShdw>
          </a:effectLst>
        </p:spPr>
      </p:pic>
      <p:sp>
        <p:nvSpPr>
          <p:cNvPr id="4735" name="Google Shape;4735;p646"/>
          <p:cNvSpPr txBox="1"/>
          <p:nvPr/>
        </p:nvSpPr>
        <p:spPr>
          <a:xfrm>
            <a:off x="481013" y="6545263"/>
            <a:ext cx="915987"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dirty="0">
                <a:solidFill>
                  <a:srgbClr val="FFFFFF"/>
                </a:solidFill>
                <a:latin typeface="Arial" panose="020B0604020202020204" pitchFamily="34" charset="0"/>
                <a:cs typeface="Arial" panose="020B0604020202020204" pitchFamily="34" charset="0"/>
                <a:sym typeface="Arial"/>
              </a:rPr>
              <a:t>©2003 TBBMI</a:t>
            </a:r>
            <a:endParaRPr b="1" dirty="0">
              <a:latin typeface="Arial" panose="020B0604020202020204" pitchFamily="34" charset="0"/>
              <a:cs typeface="Arial" panose="020B0604020202020204" pitchFamily="34" charset="0"/>
            </a:endParaRPr>
          </a:p>
        </p:txBody>
      </p:sp>
      <p:sp>
        <p:nvSpPr>
          <p:cNvPr id="4736" name="Google Shape;4736;p646"/>
          <p:cNvSpPr/>
          <p:nvPr/>
        </p:nvSpPr>
        <p:spPr>
          <a:xfrm>
            <a:off x="7545388" y="6527800"/>
            <a:ext cx="730250"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rgbClr val="000000"/>
                </a:solidFill>
                <a:latin typeface="Comic Sans MS"/>
                <a:ea typeface="Comic Sans MS"/>
                <a:cs typeface="Comic Sans MS"/>
                <a:sym typeface="Comic Sans MS"/>
              </a:rPr>
              <a:t>7.5.03a.</a:t>
            </a:r>
            <a:endParaRPr b="1" dirty="0">
              <a:latin typeface="Arial" panose="020B0604020202020204" pitchFamily="34" charset="0"/>
              <a:cs typeface="Arial" panose="020B0604020202020204" pitchFamily="34" charset="0"/>
            </a:endParaRPr>
          </a:p>
        </p:txBody>
      </p:sp>
      <p:sp>
        <p:nvSpPr>
          <p:cNvPr id="4737" name="Google Shape;4737;p646"/>
          <p:cNvSpPr/>
          <p:nvPr/>
        </p:nvSpPr>
        <p:spPr>
          <a:xfrm>
            <a:off x="8077200" y="6526213"/>
            <a:ext cx="33972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rgbClr val="000000"/>
                </a:solidFill>
                <a:latin typeface="Comic Sans MS"/>
                <a:ea typeface="Comic Sans MS"/>
                <a:cs typeface="Comic Sans MS"/>
                <a:sym typeface="Comic Sans MS"/>
              </a:rPr>
              <a:t>17</a:t>
            </a:r>
            <a:endParaRPr b="1" dirty="0">
              <a:latin typeface="Arial" panose="020B0604020202020204" pitchFamily="34" charset="0"/>
              <a:cs typeface="Arial" panose="020B0604020202020204" pitchFamily="34" charset="0"/>
            </a:endParaRPr>
          </a:p>
        </p:txBody>
      </p:sp>
      <p:sp>
        <p:nvSpPr>
          <p:cNvPr id="4738" name="Google Shape;4738;p646"/>
          <p:cNvSpPr txBox="1"/>
          <p:nvPr/>
        </p:nvSpPr>
        <p:spPr>
          <a:xfrm>
            <a:off x="533400" y="1828800"/>
            <a:ext cx="25908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希伯来文</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4739" name="Google Shape;4739;p646"/>
          <p:cNvSpPr txBox="1"/>
          <p:nvPr/>
        </p:nvSpPr>
        <p:spPr>
          <a:xfrm>
            <a:off x="3276600" y="1752600"/>
            <a:ext cx="4114800" cy="823913"/>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a:solidFill>
                  <a:srgbClr val="FFFFFF"/>
                </a:solidFill>
                <a:latin typeface="Arial" panose="020B0604020202020204" pitchFamily="34" charset="0"/>
                <a:cs typeface="Arial" panose="020B0604020202020204" pitchFamily="34" charset="0"/>
                <a:sym typeface="Arial"/>
              </a:rPr>
              <a:t>tyvarb</a:t>
            </a:r>
            <a:endParaRPr b="1" dirty="0">
              <a:latin typeface="Arial" panose="020B0604020202020204" pitchFamily="34" charset="0"/>
              <a:cs typeface="Arial" panose="020B0604020202020204" pitchFamily="34" charset="0"/>
            </a:endParaRPr>
          </a:p>
        </p:txBody>
      </p:sp>
      <p:sp>
        <p:nvSpPr>
          <p:cNvPr id="4740" name="Google Shape;4740;p646"/>
          <p:cNvSpPr txBox="1"/>
          <p:nvPr/>
        </p:nvSpPr>
        <p:spPr>
          <a:xfrm>
            <a:off x="990600" y="4456113"/>
            <a:ext cx="66294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起源，根源，诞生</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4741" name="Google Shape;4741;p646"/>
          <p:cNvSpPr txBox="1"/>
          <p:nvPr/>
        </p:nvSpPr>
        <p:spPr>
          <a:xfrm>
            <a:off x="5105400" y="1812925"/>
            <a:ext cx="22860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bereshith</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4742" name="Google Shape;4742;p646"/>
          <p:cNvSpPr txBox="1"/>
          <p:nvPr/>
        </p:nvSpPr>
        <p:spPr>
          <a:xfrm>
            <a:off x="990600" y="3657600"/>
            <a:ext cx="25908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希腊文</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4743" name="Google Shape;4743;p646"/>
          <p:cNvSpPr txBox="1"/>
          <p:nvPr/>
        </p:nvSpPr>
        <p:spPr>
          <a:xfrm>
            <a:off x="1600200" y="2438400"/>
            <a:ext cx="41148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起初</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4744" name="Google Shape;4744;p646"/>
          <p:cNvSpPr txBox="1"/>
          <p:nvPr/>
        </p:nvSpPr>
        <p:spPr>
          <a:xfrm>
            <a:off x="4662488" y="3590925"/>
            <a:ext cx="2286000" cy="701675"/>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genesis</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4745" name="Google Shape;4745;p646"/>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57</a:t>
            </a:r>
            <a:endParaRPr b="1" dirty="0">
              <a:latin typeface="Arial" panose="020B0604020202020204" pitchFamily="34" charset="0"/>
              <a:cs typeface="Arial" panose="020B0604020202020204" pitchFamily="34" charset="0"/>
            </a:endParaRPr>
          </a:p>
        </p:txBody>
      </p:sp>
      <p:sp>
        <p:nvSpPr>
          <p:cNvPr id="4746" name="Google Shape;4746;p646"/>
          <p:cNvSpPr txBox="1">
            <a:spLocks noGrp="1"/>
          </p:cNvSpPr>
          <p:nvPr>
            <p:ph type="ctrTitle"/>
          </p:nvPr>
        </p:nvSpPr>
        <p:spPr>
          <a:xfrm>
            <a:off x="0" y="381000"/>
            <a:ext cx="7772400" cy="914400"/>
          </a:xfrm>
          <a:prstGeom prst="rect">
            <a:avLst/>
          </a:prstGeom>
          <a:noFill/>
          <a:ln>
            <a:noFill/>
          </a:ln>
          <a:effectLst>
            <a:outerShdw blurRad="63500" dist="38099" dir="2700000" algn="ctr" rotWithShape="0">
              <a:srgbClr val="0033CC">
                <a:alpha val="74901"/>
              </a:srgbClr>
            </a:outerShdw>
          </a:effectLst>
        </p:spPr>
        <p:txBody>
          <a:bodyPr spcFirstLastPara="1" wrap="square" lIns="91425" tIns="45700" rIns="91425" bIns="45700" anchor="t" anchorCtr="0">
            <a:noAutofit/>
          </a:bodyPr>
          <a:lstStyle/>
          <a:p>
            <a:pPr marL="0" lvl="0" indent="0" algn="ctr" rtl="0">
              <a:spcBef>
                <a:spcPts val="0"/>
              </a:spcBef>
              <a:spcAft>
                <a:spcPts val="0"/>
              </a:spcAft>
              <a:buNone/>
            </a:pPr>
            <a:r>
              <a:rPr lang="en-US" sz="5400" dirty="0" err="1">
                <a:solidFill>
                  <a:schemeClr val="lt1"/>
                </a:solidFill>
                <a:sym typeface="Arial"/>
              </a:rPr>
              <a:t>经卷名称</a:t>
            </a:r>
            <a:endParaRPr dirty="0"/>
          </a:p>
        </p:txBody>
      </p:sp>
      <p:pic>
        <p:nvPicPr>
          <p:cNvPr id="4747" name="Google Shape;4747;p646" descr="Gen 1.1 Hebrew bwheb.jpg"/>
          <p:cNvPicPr preferRelativeResize="0"/>
          <p:nvPr/>
        </p:nvPicPr>
        <p:blipFill rotWithShape="1">
          <a:blip r:embed="rId4">
            <a:alphaModFix/>
          </a:blip>
          <a:srcRect/>
          <a:stretch/>
        </p:blipFill>
        <p:spPr>
          <a:xfrm>
            <a:off x="3059113" y="1905000"/>
            <a:ext cx="1943100" cy="546100"/>
          </a:xfrm>
          <a:prstGeom prst="rect">
            <a:avLst/>
          </a:prstGeom>
          <a:noFill/>
          <a:ln>
            <a:noFill/>
          </a:ln>
        </p:spPr>
      </p:pic>
      <p:pic>
        <p:nvPicPr>
          <p:cNvPr id="4748" name="Google Shape;4748;p646" descr="Genesis in Greek"/>
          <p:cNvPicPr preferRelativeResize="0"/>
          <p:nvPr/>
        </p:nvPicPr>
        <p:blipFill rotWithShape="1">
          <a:blip r:embed="rId5">
            <a:alphaModFix/>
          </a:blip>
          <a:srcRect/>
          <a:stretch/>
        </p:blipFill>
        <p:spPr>
          <a:xfrm>
            <a:off x="2987675" y="3505200"/>
            <a:ext cx="2252663" cy="10033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4738"/>
                                        </p:tgtEl>
                                        <p:attrNameLst>
                                          <p:attrName>style.visibility</p:attrName>
                                        </p:attrNameLst>
                                      </p:cBhvr>
                                      <p:to>
                                        <p:strVal val="visible"/>
                                      </p:to>
                                    </p:set>
                                    <p:animEffect transition="in" filter="fade">
                                      <p:cBhvr>
                                        <p:cTn id="7" dur="500"/>
                                        <p:tgtEl>
                                          <p:spTgt spid="4738"/>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4739"/>
                                        </p:tgtEl>
                                        <p:attrNameLst>
                                          <p:attrName>style.visibility</p:attrName>
                                        </p:attrNameLst>
                                      </p:cBhvr>
                                      <p:to>
                                        <p:strVal val="visible"/>
                                      </p:to>
                                    </p:set>
                                    <p:animEffect transition="in" filter="fade">
                                      <p:cBhvr>
                                        <p:cTn id="11" dur="500"/>
                                        <p:tgtEl>
                                          <p:spTgt spid="4739"/>
                                        </p:tgtEl>
                                      </p:cBhvr>
                                    </p:animEffect>
                                  </p:childTnLst>
                                </p:cTn>
                              </p:par>
                            </p:childTnLst>
                          </p:cTn>
                        </p:par>
                        <p:par>
                          <p:cTn id="12" fill="hold">
                            <p:stCondLst>
                              <p:cond delay="1000"/>
                            </p:stCondLst>
                            <p:childTnLst>
                              <p:par>
                                <p:cTn id="13" presetID="10" presetClass="entr" presetSubtype="0" fill="hold" nodeType="afterEffect">
                                  <p:stCondLst>
                                    <p:cond delay="2000"/>
                                  </p:stCondLst>
                                  <p:childTnLst>
                                    <p:set>
                                      <p:cBhvr>
                                        <p:cTn id="14" dur="1" fill="hold">
                                          <p:stCondLst>
                                            <p:cond delay="0"/>
                                          </p:stCondLst>
                                        </p:cTn>
                                        <p:tgtEl>
                                          <p:spTgt spid="4741"/>
                                        </p:tgtEl>
                                        <p:attrNameLst>
                                          <p:attrName>style.visibility</p:attrName>
                                        </p:attrNameLst>
                                      </p:cBhvr>
                                      <p:to>
                                        <p:strVal val="visible"/>
                                      </p:to>
                                    </p:set>
                                    <p:animEffect transition="in" filter="fade">
                                      <p:cBhvr>
                                        <p:cTn id="15" dur="500"/>
                                        <p:tgtEl>
                                          <p:spTgt spid="4741"/>
                                        </p:tgtEl>
                                      </p:cBhvr>
                                    </p:animEffect>
                                  </p:childTnLst>
                                </p:cTn>
                              </p:par>
                            </p:childTnLst>
                          </p:cTn>
                        </p:par>
                        <p:par>
                          <p:cTn id="16" fill="hold">
                            <p:stCondLst>
                              <p:cond delay="1500"/>
                            </p:stCondLst>
                            <p:childTnLst>
                              <p:par>
                                <p:cTn id="17" presetID="10" presetClass="entr" presetSubtype="0" fill="hold" nodeType="afterEffect">
                                  <p:stCondLst>
                                    <p:cond delay="4000"/>
                                  </p:stCondLst>
                                  <p:childTnLst>
                                    <p:set>
                                      <p:cBhvr>
                                        <p:cTn id="18" dur="1" fill="hold">
                                          <p:stCondLst>
                                            <p:cond delay="0"/>
                                          </p:stCondLst>
                                        </p:cTn>
                                        <p:tgtEl>
                                          <p:spTgt spid="4743"/>
                                        </p:tgtEl>
                                        <p:attrNameLst>
                                          <p:attrName>style.visibility</p:attrName>
                                        </p:attrNameLst>
                                      </p:cBhvr>
                                      <p:to>
                                        <p:strVal val="visible"/>
                                      </p:to>
                                    </p:set>
                                    <p:animEffect transition="in" filter="fade">
                                      <p:cBhvr>
                                        <p:cTn id="19" dur="500"/>
                                        <p:tgtEl>
                                          <p:spTgt spid="4743"/>
                                        </p:tgtEl>
                                      </p:cBhvr>
                                    </p:animEffect>
                                  </p:childTnLst>
                                </p:cTn>
                              </p:par>
                            </p:childTnLst>
                          </p:cTn>
                        </p:par>
                        <p:par>
                          <p:cTn id="20" fill="hold">
                            <p:stCondLst>
                              <p:cond delay="2000"/>
                            </p:stCondLst>
                            <p:childTnLst>
                              <p:par>
                                <p:cTn id="21" presetID="10" presetClass="entr" presetSubtype="0" fill="hold" nodeType="afterEffect">
                                  <p:stCondLst>
                                    <p:cond delay="3000"/>
                                  </p:stCondLst>
                                  <p:childTnLst>
                                    <p:set>
                                      <p:cBhvr>
                                        <p:cTn id="22" dur="1" fill="hold">
                                          <p:stCondLst>
                                            <p:cond delay="0"/>
                                          </p:stCondLst>
                                        </p:cTn>
                                        <p:tgtEl>
                                          <p:spTgt spid="4742"/>
                                        </p:tgtEl>
                                        <p:attrNameLst>
                                          <p:attrName>style.visibility</p:attrName>
                                        </p:attrNameLst>
                                      </p:cBhvr>
                                      <p:to>
                                        <p:strVal val="visible"/>
                                      </p:to>
                                    </p:set>
                                    <p:animEffect transition="in" filter="fade">
                                      <p:cBhvr>
                                        <p:cTn id="23" dur="500"/>
                                        <p:tgtEl>
                                          <p:spTgt spid="4742"/>
                                        </p:tgtEl>
                                      </p:cBhvr>
                                    </p:animEffect>
                                  </p:childTnLst>
                                </p:cTn>
                              </p:par>
                            </p:childTnLst>
                          </p:cTn>
                        </p:par>
                        <p:par>
                          <p:cTn id="24" fill="hold">
                            <p:stCondLst>
                              <p:cond delay="2500"/>
                            </p:stCondLst>
                            <p:childTnLst>
                              <p:par>
                                <p:cTn id="25" presetID="10" presetClass="entr" presetSubtype="0" fill="hold" nodeType="afterEffect">
                                  <p:stCondLst>
                                    <p:cond delay="2000"/>
                                  </p:stCondLst>
                                  <p:childTnLst>
                                    <p:set>
                                      <p:cBhvr>
                                        <p:cTn id="26" dur="1" fill="hold">
                                          <p:stCondLst>
                                            <p:cond delay="0"/>
                                          </p:stCondLst>
                                        </p:cTn>
                                        <p:tgtEl>
                                          <p:spTgt spid="4744"/>
                                        </p:tgtEl>
                                        <p:attrNameLst>
                                          <p:attrName>style.visibility</p:attrName>
                                        </p:attrNameLst>
                                      </p:cBhvr>
                                      <p:to>
                                        <p:strVal val="visible"/>
                                      </p:to>
                                    </p:set>
                                    <p:animEffect transition="in" filter="fade">
                                      <p:cBhvr>
                                        <p:cTn id="27" dur="500"/>
                                        <p:tgtEl>
                                          <p:spTgt spid="4744"/>
                                        </p:tgtEl>
                                      </p:cBhvr>
                                    </p:animEffect>
                                  </p:childTnLst>
                                </p:cTn>
                              </p:par>
                            </p:childTnLst>
                          </p:cTn>
                        </p:par>
                        <p:par>
                          <p:cTn id="28" fill="hold">
                            <p:stCondLst>
                              <p:cond delay="3000"/>
                            </p:stCondLst>
                            <p:childTnLst>
                              <p:par>
                                <p:cTn id="29" presetID="10" presetClass="entr" presetSubtype="0" fill="hold" nodeType="afterEffect">
                                  <p:stCondLst>
                                    <p:cond delay="4000"/>
                                  </p:stCondLst>
                                  <p:childTnLst>
                                    <p:set>
                                      <p:cBhvr>
                                        <p:cTn id="30" dur="1" fill="hold">
                                          <p:stCondLst>
                                            <p:cond delay="0"/>
                                          </p:stCondLst>
                                        </p:cTn>
                                        <p:tgtEl>
                                          <p:spTgt spid="4740"/>
                                        </p:tgtEl>
                                        <p:attrNameLst>
                                          <p:attrName>style.visibility</p:attrName>
                                        </p:attrNameLst>
                                      </p:cBhvr>
                                      <p:to>
                                        <p:strVal val="visible"/>
                                      </p:to>
                                    </p:set>
                                    <p:animEffect transition="in" filter="fade">
                                      <p:cBhvr>
                                        <p:cTn id="31" dur="500"/>
                                        <p:tgtEl>
                                          <p:spTgt spid="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a:defRPr/>
            </a:pPr>
            <a:r>
              <a:rPr lang="zh-CN" altLang="en-US" sz="4800" b="1" dirty="0">
                <a:solidFill>
                  <a:schemeClr val="bg1"/>
                </a:solidFill>
                <a:effectLst>
                  <a:glow rad="101600">
                    <a:schemeClr val="tx1">
                      <a:alpha val="75000"/>
                    </a:schemeClr>
                  </a:glow>
                </a:effectLst>
                <a:cs typeface="Arial" panose="020B0604020202020204" pitchFamily="34" charset="0"/>
              </a:rPr>
              <a:t>我们都必须回答的问题</a:t>
            </a:r>
            <a:endParaRPr lang="en-US" sz="3600" b="1" dirty="0">
              <a:effectLst>
                <a:glow rad="101600">
                  <a:schemeClr val="tx1">
                    <a:alpha val="75000"/>
                  </a:schemeClr>
                </a:glow>
              </a:effectLst>
              <a:cs typeface="Arial" panose="020B0604020202020204" pitchFamily="34" charset="0"/>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ja-JP" altLang="en-US" sz="4400" b="1" u="none" strike="noStrike" kern="1200" cap="none" spc="0" normalizeH="0" baseline="0" noProof="0" dirty="0">
                <a:ln>
                  <a:noFill/>
                </a:ln>
                <a:solidFill>
                  <a:prstClr val="white"/>
                </a:solidFill>
                <a:effectLst/>
                <a:uLnTx/>
                <a:uFillTx/>
                <a:latin typeface="Arial" panose="020B0604020202020204" pitchFamily="34" charset="0"/>
                <a:ea typeface="华文细黑" charset="0"/>
                <a:cs typeface="华文细黑" charset="0"/>
              </a:rPr>
              <a:t>创世纪</a:t>
            </a:r>
            <a:r>
              <a:rPr kumimoji="0" lang="en-US" sz="44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 </a:t>
            </a:r>
            <a:r>
              <a:rPr kumimoji="0" lang="ru-RU" sz="44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a:t>
            </a:r>
            <a:r>
              <a:rPr kumimoji="0" lang="zh-CN" altLang="en-US" sz="44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开始</a:t>
            </a:r>
            <a:r>
              <a:rPr kumimoji="0" lang="ru-RU" sz="44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zh-CN" altLang="en-US" sz="3200" b="1" u="none" strike="noStrike" kern="1200" cap="none" spc="0" normalizeH="0" baseline="0" noProof="0" dirty="0">
                <a:ln>
                  <a:noFill/>
                </a:ln>
                <a:solidFill>
                  <a:srgbClr val="FFFF00"/>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起源</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r>
              <a:rPr kumimoji="0" lang="zh-CN" alt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我们来自哪儿？</a:t>
            </a:r>
            <a:endPar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zh-CN" altLang="en-US" sz="3200" b="1" u="none" strike="noStrike" kern="1200" cap="none" spc="0" normalizeH="0" baseline="0" noProof="0" dirty="0">
                <a:ln>
                  <a:noFill/>
                </a:ln>
                <a:solidFill>
                  <a:srgbClr val="FFFF00"/>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目的</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r>
              <a:rPr kumimoji="0" lang="zh-CN" alt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我为何在这里？有何意义？</a:t>
            </a:r>
            <a:endPar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zh-CN" altLang="en-US" sz="3200" b="1" u="none" strike="noStrike" kern="1200" cap="none" spc="0" normalizeH="0" baseline="0" noProof="0" dirty="0">
                <a:ln>
                  <a:noFill/>
                </a:ln>
                <a:solidFill>
                  <a:srgbClr val="FFFF00"/>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道德</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r>
              <a:rPr kumimoji="0" lang="zh-CN" alt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为什么世界上有邪恶？</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zh-CN" altLang="en-US" sz="3200" b="1" u="none" strike="noStrike" kern="1200" cap="none" spc="0" normalizeH="0" baseline="0" noProof="0" dirty="0">
                <a:ln>
                  <a:noFill/>
                </a:ln>
                <a:solidFill>
                  <a:srgbClr val="FFFF00"/>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命运</a:t>
            </a:r>
            <a:r>
              <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 </a:t>
            </a:r>
            <a:r>
              <a:rPr kumimoji="0" lang="zh-CN" alt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rPr>
              <a:t>我会往哪儿？哪儿有希望吗？</a:t>
            </a:r>
            <a:endParaRPr kumimoji="0" lang="en-US" sz="3200" b="1" u="none" strike="noStrike" kern="1200" cap="none" spc="0" normalizeH="0" baseline="0" noProof="0" dirty="0">
              <a:ln>
                <a:noFill/>
              </a:ln>
              <a:solidFill>
                <a:srgbClr val="FFFFFF"/>
              </a:solidFill>
              <a:effectLst>
                <a:glow rad="101600">
                  <a:prstClr val="black">
                    <a:alpha val="75000"/>
                  </a:prst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84509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66"/>
        <p:cNvGrpSpPr/>
        <p:nvPr/>
      </p:nvGrpSpPr>
      <p:grpSpPr>
        <a:xfrm>
          <a:off x="0" y="0"/>
          <a:ext cx="0" cy="0"/>
          <a:chOff x="0" y="0"/>
          <a:chExt cx="0" cy="0"/>
        </a:xfrm>
      </p:grpSpPr>
      <p:sp>
        <p:nvSpPr>
          <p:cNvPr id="4767" name="Google Shape;4767;p648"/>
          <p:cNvSpPr/>
          <p:nvPr/>
        </p:nvSpPr>
        <p:spPr>
          <a:xfrm>
            <a:off x="0" y="0"/>
            <a:ext cx="9144000" cy="6858000"/>
          </a:xfrm>
          <a:prstGeom prst="rect">
            <a:avLst/>
          </a:prstGeom>
          <a:gradFill>
            <a:gsLst>
              <a:gs pos="0">
                <a:srgbClr val="FF3300"/>
              </a:gs>
              <a:gs pos="100000">
                <a:schemeClr val="accent2"/>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0" b="1" dirty="0">
              <a:solidFill>
                <a:srgbClr val="000000"/>
              </a:solidFill>
              <a:latin typeface="Arial" panose="020B0604020202020204" pitchFamily="34" charset="0"/>
              <a:cs typeface="Arial" panose="020B0604020202020204" pitchFamily="34" charset="0"/>
              <a:sym typeface="Arial"/>
            </a:endParaRPr>
          </a:p>
        </p:txBody>
      </p:sp>
      <p:pic>
        <p:nvPicPr>
          <p:cNvPr id="4768" name="Google Shape;4768;p648" descr="GeNesis"/>
          <p:cNvPicPr preferRelativeResize="0"/>
          <p:nvPr/>
        </p:nvPicPr>
        <p:blipFill rotWithShape="1">
          <a:blip r:embed="rId3">
            <a:alphaModFix/>
          </a:blip>
          <a:srcRect/>
          <a:stretch/>
        </p:blipFill>
        <p:spPr>
          <a:xfrm>
            <a:off x="1676400" y="1524000"/>
            <a:ext cx="5791200" cy="4392613"/>
          </a:xfrm>
          <a:prstGeom prst="rect">
            <a:avLst/>
          </a:prstGeom>
          <a:noFill/>
          <a:ln>
            <a:noFill/>
          </a:ln>
        </p:spPr>
      </p:pic>
      <p:sp>
        <p:nvSpPr>
          <p:cNvPr id="4769" name="Google Shape;4769;p648"/>
          <p:cNvSpPr txBox="1"/>
          <p:nvPr/>
        </p:nvSpPr>
        <p:spPr>
          <a:xfrm>
            <a:off x="4419600" y="6392863"/>
            <a:ext cx="487680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Walk Through The Bible ©1989</a:t>
            </a:r>
            <a:endParaRPr b="1" dirty="0">
              <a:latin typeface="Arial" panose="020B0604020202020204" pitchFamily="34" charset="0"/>
              <a:cs typeface="Arial" panose="020B0604020202020204" pitchFamily="34" charset="0"/>
            </a:endParaRPr>
          </a:p>
        </p:txBody>
      </p:sp>
      <p:sp>
        <p:nvSpPr>
          <p:cNvPr id="4770" name="Google Shape;4770;p648"/>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58</a:t>
            </a:r>
            <a:endParaRPr b="1" dirty="0">
              <a:latin typeface="Arial" panose="020B0604020202020204" pitchFamily="34" charset="0"/>
              <a:cs typeface="Arial" panose="020B0604020202020204" pitchFamily="34" charset="0"/>
            </a:endParaRPr>
          </a:p>
        </p:txBody>
      </p:sp>
      <p:sp>
        <p:nvSpPr>
          <p:cNvPr id="4771" name="Google Shape;4771;p648"/>
          <p:cNvSpPr txBox="1">
            <a:spLocks noGrp="1"/>
          </p:cNvSpPr>
          <p:nvPr>
            <p:ph type="title" idx="4294967295"/>
          </p:nvPr>
        </p:nvSpPr>
        <p:spPr>
          <a:xfrm>
            <a:off x="0" y="188913"/>
            <a:ext cx="903605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lvl="0" indent="0" algn="l" rtl="0">
              <a:spcBef>
                <a:spcPts val="0"/>
              </a:spcBef>
              <a:spcAft>
                <a:spcPts val="0"/>
              </a:spcAft>
              <a:buNone/>
            </a:pPr>
            <a:r>
              <a:rPr lang="en-US" sz="4000" b="1" dirty="0">
                <a:solidFill>
                  <a:schemeClr val="lt1"/>
                </a:solidFill>
                <a:latin typeface="Arial" panose="020B0604020202020204" pitchFamily="34" charset="0"/>
                <a:cs typeface="Arial" panose="020B0604020202020204" pitchFamily="34" charset="0"/>
                <a:sym typeface="Arial"/>
              </a:rPr>
              <a:t>“Big N-</a:t>
            </a:r>
            <a:r>
              <a:rPr lang="en-US" sz="4000" b="1" dirty="0" err="1">
                <a:solidFill>
                  <a:schemeClr val="lt1"/>
                </a:solidFill>
                <a:latin typeface="Arial" panose="020B0604020202020204" pitchFamily="34" charset="0"/>
                <a:cs typeface="Arial" panose="020B0604020202020204" pitchFamily="34" charset="0"/>
                <a:sym typeface="Arial"/>
              </a:rPr>
              <a:t>ings</a:t>
            </a:r>
            <a:r>
              <a:rPr lang="en-US" sz="4000" b="1" dirty="0">
                <a:solidFill>
                  <a:schemeClr val="lt1"/>
                </a:solidFill>
                <a:latin typeface="Arial" panose="020B0604020202020204" pitchFamily="34" charset="0"/>
                <a:cs typeface="Arial" panose="020B0604020202020204" pitchFamily="34" charset="0"/>
                <a:sym typeface="Arial"/>
              </a:rPr>
              <a:t> （</a:t>
            </a:r>
            <a:r>
              <a:rPr lang="en-US" sz="4000" b="1" dirty="0" err="1">
                <a:solidFill>
                  <a:schemeClr val="lt1"/>
                </a:solidFill>
                <a:latin typeface="Arial" panose="020B0604020202020204" pitchFamily="34" charset="0"/>
                <a:cs typeface="Arial" panose="020B0604020202020204" pitchFamily="34" charset="0"/>
                <a:sym typeface="Arial"/>
              </a:rPr>
              <a:t>Beginnings起初</a:t>
            </a:r>
            <a:r>
              <a:rPr lang="en-US" sz="4000" b="1" dirty="0">
                <a:solidFill>
                  <a:schemeClr val="lt1"/>
                </a:solidFill>
                <a:latin typeface="Arial" panose="020B0604020202020204" pitchFamily="34" charset="0"/>
                <a:cs typeface="Arial" panose="020B0604020202020204" pitchFamily="34" charset="0"/>
                <a:sym typeface="Arial"/>
              </a:rPr>
              <a:t>）”</a:t>
            </a:r>
            <a:r>
              <a:rPr lang="en-US" sz="4000" b="1" dirty="0" err="1">
                <a:solidFill>
                  <a:schemeClr val="lt1"/>
                </a:solidFill>
                <a:latin typeface="Arial" panose="020B0604020202020204" pitchFamily="34" charset="0"/>
                <a:cs typeface="Arial" panose="020B0604020202020204" pitchFamily="34" charset="0"/>
                <a:sym typeface="Arial"/>
              </a:rPr>
              <a:t>大写字母N提醒我们这卷书的主题为何</a:t>
            </a:r>
            <a:endParaRPr b="1" dirty="0">
              <a:latin typeface="Arial" panose="020B0604020202020204" pitchFamily="34" charset="0"/>
              <a:cs typeface="Arial" panose="020B0604020202020204" pitchFamily="34" charset="0"/>
            </a:endParaRPr>
          </a:p>
        </p:txBody>
      </p:sp>
      <p:sp>
        <p:nvSpPr>
          <p:cNvPr id="4772" name="Google Shape;4772;p648"/>
          <p:cNvSpPr txBox="1"/>
          <p:nvPr/>
        </p:nvSpPr>
        <p:spPr>
          <a:xfrm>
            <a:off x="2411413" y="4508500"/>
            <a:ext cx="3887787" cy="82391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err="1">
                <a:solidFill>
                  <a:srgbClr val="FFFFFF"/>
                </a:solidFill>
                <a:latin typeface="Arial" panose="020B0604020202020204" pitchFamily="34" charset="0"/>
                <a:cs typeface="Arial" panose="020B0604020202020204" pitchFamily="34" charset="0"/>
                <a:sym typeface="Arial"/>
              </a:rPr>
              <a:t>创世纪</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1000"/>
                                  </p:stCondLst>
                                  <p:childTnLst>
                                    <p:set>
                                      <p:cBhvr>
                                        <p:cTn id="6" dur="1" fill="hold">
                                          <p:stCondLst>
                                            <p:cond delay="0"/>
                                          </p:stCondLst>
                                        </p:cTn>
                                        <p:tgtEl>
                                          <p:spTgt spid="4768"/>
                                        </p:tgtEl>
                                        <p:attrNameLst>
                                          <p:attrName>style.visibility</p:attrName>
                                        </p:attrNameLst>
                                      </p:cBhvr>
                                      <p:to>
                                        <p:strVal val="visible"/>
                                      </p:to>
                                    </p:set>
                                    <p:anim calcmode="lin" valueType="num">
                                      <p:cBhvr additive="base">
                                        <p:cTn id="7" dur="500"/>
                                        <p:tgtEl>
                                          <p:spTgt spid="4768"/>
                                        </p:tgtEl>
                                        <p:attrNameLst>
                                          <p:attrName>ppt_w</p:attrName>
                                        </p:attrNameLst>
                                      </p:cBhvr>
                                      <p:tavLst>
                                        <p:tav tm="0">
                                          <p:val>
                                            <p:strVal val="0"/>
                                          </p:val>
                                        </p:tav>
                                        <p:tav tm="100000">
                                          <p:val>
                                            <p:strVal val="#ppt_w"/>
                                          </p:val>
                                        </p:tav>
                                      </p:tavLst>
                                    </p:anim>
                                    <p:anim calcmode="lin" valueType="num">
                                      <p:cBhvr additive="base">
                                        <p:cTn id="8" dur="500"/>
                                        <p:tgtEl>
                                          <p:spTgt spid="476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777"/>
        <p:cNvGrpSpPr/>
        <p:nvPr/>
      </p:nvGrpSpPr>
      <p:grpSpPr>
        <a:xfrm>
          <a:off x="0" y="0"/>
          <a:ext cx="0" cy="0"/>
          <a:chOff x="0" y="0"/>
          <a:chExt cx="0" cy="0"/>
        </a:xfrm>
      </p:grpSpPr>
      <p:pic>
        <p:nvPicPr>
          <p:cNvPr id="4778" name="Google Shape;4778;p649" descr="scrolls">
            <a:hlinkClick r:id="rId3"/>
          </p:cNvPr>
          <p:cNvPicPr preferRelativeResize="0"/>
          <p:nvPr/>
        </p:nvPicPr>
        <p:blipFill rotWithShape="1">
          <a:blip r:embed="rId4">
            <a:alphaModFix/>
          </a:blip>
          <a:srcRect/>
          <a:stretch/>
        </p:blipFill>
        <p:spPr>
          <a:xfrm>
            <a:off x="0" y="827088"/>
            <a:ext cx="9296400" cy="6107112"/>
          </a:xfrm>
          <a:prstGeom prst="rect">
            <a:avLst/>
          </a:prstGeom>
          <a:noFill/>
          <a:ln>
            <a:noFill/>
          </a:ln>
        </p:spPr>
      </p:pic>
      <p:sp>
        <p:nvSpPr>
          <p:cNvPr id="4779" name="Google Shape;4779;p649"/>
          <p:cNvSpPr txBox="1">
            <a:spLocks noGrp="1"/>
          </p:cNvSpPr>
          <p:nvPr>
            <p:ph type="ctrTitle"/>
          </p:nvPr>
        </p:nvSpPr>
        <p:spPr>
          <a:xfrm>
            <a:off x="1752600" y="0"/>
            <a:ext cx="5791200" cy="8699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err="1">
                <a:solidFill>
                  <a:schemeClr val="lt1"/>
                </a:solidFill>
                <a:sym typeface="Arial"/>
              </a:rPr>
              <a:t>创世记的作者</a:t>
            </a:r>
            <a:endParaRPr sz="6000" dirty="0">
              <a:solidFill>
                <a:schemeClr val="lt1"/>
              </a:solidFill>
              <a:sym typeface="Arial"/>
            </a:endParaRPr>
          </a:p>
        </p:txBody>
      </p:sp>
      <p:sp>
        <p:nvSpPr>
          <p:cNvPr id="4780" name="Google Shape;4780;p649"/>
          <p:cNvSpPr txBox="1">
            <a:spLocks noGrp="1"/>
          </p:cNvSpPr>
          <p:nvPr>
            <p:ph type="subTitle" idx="1"/>
          </p:nvPr>
        </p:nvSpPr>
        <p:spPr>
          <a:xfrm>
            <a:off x="533400" y="1828800"/>
            <a:ext cx="6400800" cy="175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400"/>
              <a:buFont typeface="Arial"/>
              <a:buNone/>
            </a:pPr>
            <a:r>
              <a:rPr lang="en-US" sz="4400" dirty="0" err="1">
                <a:solidFill>
                  <a:schemeClr val="lt1"/>
                </a:solidFill>
                <a:sym typeface="Arial"/>
              </a:rPr>
              <a:t>传统观点</a:t>
            </a:r>
            <a:r>
              <a:rPr lang="en-US" sz="4400" dirty="0">
                <a:solidFill>
                  <a:schemeClr val="lt1"/>
                </a:solidFill>
                <a:sym typeface="Arial"/>
              </a:rPr>
              <a:t>		: </a:t>
            </a:r>
            <a:r>
              <a:rPr lang="en-US" sz="4400" dirty="0" err="1">
                <a:solidFill>
                  <a:schemeClr val="lt1"/>
                </a:solidFill>
                <a:sym typeface="Arial"/>
              </a:rPr>
              <a:t>摩西</a:t>
            </a:r>
            <a:endParaRPr sz="4400" dirty="0">
              <a:solidFill>
                <a:schemeClr val="lt1"/>
              </a:solidFill>
              <a:sym typeface="Arial"/>
            </a:endParaRPr>
          </a:p>
          <a:p>
            <a:pPr marL="0" lvl="0" indent="0" algn="l" rtl="0">
              <a:lnSpc>
                <a:spcPct val="90000"/>
              </a:lnSpc>
              <a:spcBef>
                <a:spcPts val="880"/>
              </a:spcBef>
              <a:spcAft>
                <a:spcPts val="0"/>
              </a:spcAft>
              <a:buClr>
                <a:schemeClr val="lt1"/>
              </a:buClr>
              <a:buSzPts val="4400"/>
              <a:buFont typeface="Arial"/>
              <a:buNone/>
            </a:pPr>
            <a:r>
              <a:rPr lang="en-US" sz="4400" dirty="0" err="1">
                <a:solidFill>
                  <a:schemeClr val="lt1"/>
                </a:solidFill>
                <a:sym typeface="Arial"/>
              </a:rPr>
              <a:t>批判性观点</a:t>
            </a:r>
            <a:r>
              <a:rPr lang="en-US" sz="4400" dirty="0">
                <a:solidFill>
                  <a:schemeClr val="lt1"/>
                </a:solidFill>
                <a:sym typeface="Arial"/>
              </a:rPr>
              <a:t>	: JEDP</a:t>
            </a:r>
            <a:endParaRPr dirty="0"/>
          </a:p>
        </p:txBody>
      </p:sp>
      <p:sp>
        <p:nvSpPr>
          <p:cNvPr id="4781" name="Google Shape;4781;p649"/>
          <p:cNvSpPr txBox="1"/>
          <p:nvPr/>
        </p:nvSpPr>
        <p:spPr>
          <a:xfrm>
            <a:off x="8578850" y="76200"/>
            <a:ext cx="52700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57</a:t>
            </a:r>
            <a:endParaRPr b="1" dirty="0">
              <a:latin typeface="Arial" panose="020B0604020202020204" pitchFamily="34" charset="0"/>
              <a:cs typeface="Arial" panose="020B0604020202020204" pitchFamily="34" charset="0"/>
            </a:endParaRPr>
          </a:p>
        </p:txBody>
      </p:sp>
      <p:sp>
        <p:nvSpPr>
          <p:cNvPr id="4782" name="Google Shape;4782;p649"/>
          <p:cNvSpPr/>
          <p:nvPr/>
        </p:nvSpPr>
        <p:spPr>
          <a:xfrm>
            <a:off x="258763" y="3500438"/>
            <a:ext cx="8763000" cy="1676400"/>
          </a:xfrm>
          <a:prstGeom prst="rightArrow">
            <a:avLst>
              <a:gd name="adj1" fmla="val 50000"/>
              <a:gd name="adj2" fmla="val 130682"/>
            </a:avLst>
          </a:prstGeom>
          <a:solidFill>
            <a:srgbClr val="00009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783" name="Google Shape;4783;p649"/>
          <p:cNvSpPr/>
          <p:nvPr/>
        </p:nvSpPr>
        <p:spPr>
          <a:xfrm>
            <a:off x="-252413" y="4287838"/>
            <a:ext cx="2743201" cy="13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耶典（J</a:t>
            </a:r>
            <a:r>
              <a:rPr lang="en-US" sz="2400" b="1" dirty="0">
                <a:solidFill>
                  <a:srgbClr val="FFFFFF"/>
                </a:solidFill>
                <a:latin typeface="Arial" panose="020B0604020202020204" pitchFamily="34" charset="0"/>
                <a:cs typeface="Arial" panose="020B0604020202020204" pitchFamily="34" charset="0"/>
                <a:sym typeface="Arial"/>
              </a:rPr>
              <a:t>）</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48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耶和华</a:t>
            </a:r>
            <a:r>
              <a:rPr lang="en-US" sz="2400" b="1" dirty="0">
                <a:solidFill>
                  <a:srgbClr val="FFFFFF"/>
                </a:solidFill>
                <a:latin typeface="Arial" panose="020B0604020202020204" pitchFamily="34" charset="0"/>
                <a:cs typeface="Arial" panose="020B0604020202020204" pitchFamily="34" charset="0"/>
                <a:sym typeface="Arial"/>
              </a:rPr>
              <a:t> </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[Jehovah]</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主</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850 BC</a:t>
            </a:r>
            <a:endParaRPr b="1" dirty="0">
              <a:latin typeface="Arial" panose="020B0604020202020204" pitchFamily="34" charset="0"/>
              <a:cs typeface="Arial" panose="020B0604020202020204" pitchFamily="34" charset="0"/>
            </a:endParaRPr>
          </a:p>
        </p:txBody>
      </p:sp>
      <p:sp>
        <p:nvSpPr>
          <p:cNvPr id="4784" name="Google Shape;4784;p649"/>
          <p:cNvSpPr/>
          <p:nvPr/>
        </p:nvSpPr>
        <p:spPr>
          <a:xfrm>
            <a:off x="4067175" y="4287838"/>
            <a:ext cx="2743200" cy="13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申典（D</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申命记学派</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[Deuteronomistic </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School]</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550 BC</a:t>
            </a:r>
            <a:endParaRPr b="1" dirty="0">
              <a:latin typeface="Arial" panose="020B0604020202020204" pitchFamily="34" charset="0"/>
              <a:cs typeface="Arial" panose="020B0604020202020204" pitchFamily="34" charset="0"/>
            </a:endParaRPr>
          </a:p>
        </p:txBody>
      </p:sp>
      <p:sp>
        <p:nvSpPr>
          <p:cNvPr id="4785" name="Google Shape;4785;p649"/>
          <p:cNvSpPr/>
          <p:nvPr/>
        </p:nvSpPr>
        <p:spPr>
          <a:xfrm>
            <a:off x="1781175" y="4292600"/>
            <a:ext cx="2743200" cy="13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伊典（E</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伊罗欣</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[Elohim] </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神</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750 BC</a:t>
            </a:r>
            <a:endParaRPr b="1" dirty="0">
              <a:latin typeface="Arial" panose="020B0604020202020204" pitchFamily="34" charset="0"/>
              <a:cs typeface="Arial" panose="020B0604020202020204" pitchFamily="34" charset="0"/>
            </a:endParaRPr>
          </a:p>
        </p:txBody>
      </p:sp>
      <p:sp>
        <p:nvSpPr>
          <p:cNvPr id="4786" name="Google Shape;4786;p649"/>
          <p:cNvSpPr/>
          <p:nvPr/>
        </p:nvSpPr>
        <p:spPr>
          <a:xfrm>
            <a:off x="6508750" y="4287838"/>
            <a:ext cx="2743200" cy="1371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祭典（P</a:t>
            </a:r>
            <a:r>
              <a:rPr lang="en-US" sz="24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祭司法典</a:t>
            </a:r>
            <a:endParaRPr b="1" dirty="0">
              <a:latin typeface="Arial" panose="020B0604020202020204" pitchFamily="34" charset="0"/>
              <a:cs typeface="Arial" panose="020B0604020202020204" pitchFamily="34" charset="0"/>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[Priestly Code]</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48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450 BC</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791"/>
        <p:cNvGrpSpPr/>
        <p:nvPr/>
      </p:nvGrpSpPr>
      <p:grpSpPr>
        <a:xfrm>
          <a:off x="0" y="0"/>
          <a:ext cx="0" cy="0"/>
          <a:chOff x="0" y="0"/>
          <a:chExt cx="0" cy="0"/>
        </a:xfrm>
      </p:grpSpPr>
      <p:pic>
        <p:nvPicPr>
          <p:cNvPr id="4792" name="Google Shape;4792;p65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793" name="Google Shape;4793;p650"/>
          <p:cNvSpPr txBox="1">
            <a:spLocks noGrp="1"/>
          </p:cNvSpPr>
          <p:nvPr>
            <p:ph type="ctrTitle"/>
          </p:nvPr>
        </p:nvSpPr>
        <p:spPr>
          <a:xfrm>
            <a:off x="533400" y="533400"/>
            <a:ext cx="8001000" cy="1676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200" u="sng" dirty="0">
                <a:solidFill>
                  <a:schemeClr val="lt1"/>
                </a:solidFill>
                <a:sym typeface="Arial"/>
              </a:rPr>
              <a:t> </a:t>
            </a:r>
            <a:r>
              <a:rPr lang="en-US" sz="8200" u="sng" dirty="0" err="1">
                <a:solidFill>
                  <a:schemeClr val="lt1"/>
                </a:solidFill>
                <a:sym typeface="Arial"/>
              </a:rPr>
              <a:t>创世纪的关键字</a:t>
            </a:r>
            <a:endParaRPr dirty="0"/>
          </a:p>
        </p:txBody>
      </p:sp>
      <p:sp>
        <p:nvSpPr>
          <p:cNvPr id="4794" name="Google Shape;4794;p650"/>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56</a:t>
            </a:r>
            <a:endParaRPr b="1" dirty="0">
              <a:latin typeface="Arial" panose="020B0604020202020204" pitchFamily="34" charset="0"/>
              <a:cs typeface="Arial" panose="020B0604020202020204" pitchFamily="34" charset="0"/>
            </a:endParaRPr>
          </a:p>
        </p:txBody>
      </p:sp>
      <p:sp>
        <p:nvSpPr>
          <p:cNvPr id="4795" name="Google Shape;4795;p650"/>
          <p:cNvSpPr/>
          <p:nvPr/>
        </p:nvSpPr>
        <p:spPr>
          <a:xfrm>
            <a:off x="3635375" y="2349500"/>
            <a:ext cx="4608513" cy="3713163"/>
          </a:xfrm>
          <a:prstGeom prst="rect">
            <a:avLst/>
          </a:prstGeom>
        </p:spPr>
        <p:txBody>
          <a:bodyPr>
            <a:prstTxWarp prst="textPlain">
              <a:avLst/>
            </a:prstTxWarp>
          </a:bodyPr>
          <a:lstStyle/>
          <a:p>
            <a:pPr lvl="0" algn="ctr"/>
            <a:r>
              <a:rPr b="1" dirty="0" err="1">
                <a:ln>
                  <a:noFill/>
                </a:ln>
                <a:gradFill>
                  <a:gsLst>
                    <a:gs pos="0">
                      <a:srgbClr val="FFE701"/>
                    </a:gs>
                    <a:gs pos="100000">
                      <a:srgbClr val="FE3E02"/>
                    </a:gs>
                  </a:gsLst>
                  <a:lin ang="5400000" scaled="0"/>
                </a:gradFill>
                <a:latin typeface="Impact"/>
                <a:cs typeface="Arial" panose="020B0604020202020204" pitchFamily="34" charset="0"/>
              </a:rPr>
              <a:t>拣选</a:t>
            </a:r>
            <a:r>
              <a:rPr b="1" dirty="0">
                <a:ln>
                  <a:noFill/>
                </a:ln>
                <a:gradFill>
                  <a:gsLst>
                    <a:gs pos="0">
                      <a:srgbClr val="FFE701"/>
                    </a:gs>
                    <a:gs pos="100000">
                      <a:srgbClr val="FE3E02"/>
                    </a:gs>
                  </a:gsLst>
                  <a:lin ang="5400000" scaled="0"/>
                </a:gradFill>
                <a:latin typeface="Impact"/>
                <a:cs typeface="Arial" panose="020B0604020202020204" pitchFamily="34" charset="0"/>
              </a:rPr>
              <a:t> </a:t>
            </a:r>
          </a:p>
        </p:txBody>
      </p:sp>
    </p:spTree>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00"/>
        <p:cNvGrpSpPr/>
        <p:nvPr/>
      </p:nvGrpSpPr>
      <p:grpSpPr>
        <a:xfrm>
          <a:off x="0" y="0"/>
          <a:ext cx="0" cy="0"/>
          <a:chOff x="0" y="0"/>
          <a:chExt cx="0" cy="0"/>
        </a:xfrm>
      </p:grpSpPr>
      <p:pic>
        <p:nvPicPr>
          <p:cNvPr id="4801" name="Google Shape;4801;p65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02" name="Google Shape;4802;p651"/>
          <p:cNvSpPr/>
          <p:nvPr/>
        </p:nvSpPr>
        <p:spPr>
          <a:xfrm>
            <a:off x="0" y="0"/>
            <a:ext cx="2819400" cy="2057400"/>
          </a:xfrm>
          <a:prstGeom prst="rect">
            <a:avLst/>
          </a:prstGeom>
        </p:spPr>
        <p:txBody>
          <a:bodyPr>
            <a:prstTxWarp prst="textPlain">
              <a:avLst/>
            </a:prstTxWarp>
          </a:bodyPr>
          <a:lstStyle/>
          <a:p>
            <a:pPr lvl="0" algn="ctr"/>
            <a:r>
              <a:rPr b="1" dirty="0" err="1">
                <a:ln>
                  <a:noFill/>
                </a:ln>
                <a:gradFill>
                  <a:gsLst>
                    <a:gs pos="0">
                      <a:srgbClr val="FFE701"/>
                    </a:gs>
                    <a:gs pos="100000">
                      <a:srgbClr val="FE3E02"/>
                    </a:gs>
                  </a:gsLst>
                  <a:lin ang="5400000" scaled="0"/>
                </a:gradFill>
                <a:latin typeface="Impact"/>
                <a:cs typeface="Arial" panose="020B0604020202020204" pitchFamily="34" charset="0"/>
              </a:rPr>
              <a:t>拣选</a:t>
            </a:r>
            <a:r>
              <a:rPr b="1" dirty="0">
                <a:ln>
                  <a:noFill/>
                </a:ln>
                <a:gradFill>
                  <a:gsLst>
                    <a:gs pos="0">
                      <a:srgbClr val="FFE701"/>
                    </a:gs>
                    <a:gs pos="100000">
                      <a:srgbClr val="FE3E02"/>
                    </a:gs>
                  </a:gsLst>
                  <a:lin ang="5400000" scaled="0"/>
                </a:gradFill>
                <a:latin typeface="Impact"/>
                <a:cs typeface="Arial" panose="020B0604020202020204" pitchFamily="34" charset="0"/>
              </a:rPr>
              <a:t> </a:t>
            </a:r>
          </a:p>
        </p:txBody>
      </p:sp>
      <p:sp>
        <p:nvSpPr>
          <p:cNvPr id="4803" name="Google Shape;4803;p651"/>
          <p:cNvSpPr txBox="1"/>
          <p:nvPr/>
        </p:nvSpPr>
        <p:spPr>
          <a:xfrm>
            <a:off x="228600" y="1828800"/>
            <a:ext cx="8763000" cy="436245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177800" algn="l" rtl="0">
              <a:spcBef>
                <a:spcPts val="0"/>
              </a:spcBef>
              <a:spcAft>
                <a:spcPts val="0"/>
              </a:spcAft>
              <a:buClr>
                <a:srgbClr val="FFFFFF"/>
              </a:buClr>
              <a:buSzPts val="2800"/>
              <a:buFont typeface="Times New Roman"/>
              <a:buChar char="•"/>
            </a:pPr>
            <a:r>
              <a:rPr lang="en-US" sz="2800" b="1" dirty="0" err="1">
                <a:solidFill>
                  <a:srgbClr val="FFFFFF"/>
                </a:solidFill>
                <a:latin typeface="Arial" panose="020B0604020202020204" pitchFamily="34" charset="0"/>
                <a:ea typeface="Times New Roman"/>
                <a:cs typeface="Arial" panose="020B0604020202020204" pitchFamily="34" charset="0"/>
                <a:sym typeface="Times New Roman"/>
              </a:rPr>
              <a:t>上帝一人拥有无上主权；他愿与人</a:t>
            </a:r>
            <a:r>
              <a:rPr lang="en-US" sz="2800" b="1" u="sng" dirty="0" err="1">
                <a:solidFill>
                  <a:srgbClr val="FFFFFF"/>
                </a:solidFill>
                <a:latin typeface="Arial" panose="020B0604020202020204" pitchFamily="34" charset="0"/>
                <a:ea typeface="Times New Roman"/>
                <a:cs typeface="Arial" panose="020B0604020202020204" pitchFamily="34" charset="0"/>
                <a:sym typeface="Times New Roman"/>
              </a:rPr>
              <a:t>分享这主权</a:t>
            </a:r>
            <a:r>
              <a:rPr lang="en-US" sz="2800" b="1" dirty="0" err="1">
                <a:solidFill>
                  <a:srgbClr val="FFFFFF"/>
                </a:solidFill>
                <a:latin typeface="Arial" panose="020B0604020202020204" pitchFamily="34" charset="0"/>
                <a:ea typeface="Times New Roman"/>
                <a:cs typeface="Arial" panose="020B0604020202020204" pitchFamily="34" charset="0"/>
                <a:sym typeface="Times New Roman"/>
              </a:rPr>
              <a:t>完全是出于他个人的心意</a:t>
            </a:r>
            <a:r>
              <a:rPr lang="en-US" sz="2800" b="1" dirty="0">
                <a:solidFill>
                  <a:srgbClr val="FFFFFF"/>
                </a:solidFill>
                <a:latin typeface="Arial" panose="020B0604020202020204" pitchFamily="34" charset="0"/>
                <a:ea typeface="Times New Roman"/>
                <a:cs typeface="Arial" panose="020B0604020202020204" pitchFamily="34" charset="0"/>
                <a:sym typeface="Times New Roman"/>
              </a:rPr>
              <a:t> (1:26)</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Clr>
                <a:schemeClr val="dk1"/>
              </a:buClr>
              <a:buSzPts val="2800"/>
              <a:buFont typeface="Arial"/>
              <a:buNone/>
            </a:pPr>
            <a:endParaRPr sz="2800" b="1" dirty="0">
              <a:solidFill>
                <a:srgbClr val="FFFFFF"/>
              </a:solidFill>
              <a:latin typeface="Arial" panose="020B0604020202020204" pitchFamily="34" charset="0"/>
              <a:ea typeface="Times New Roman"/>
              <a:cs typeface="Arial" panose="020B0604020202020204" pitchFamily="34" charset="0"/>
              <a:sym typeface="Times New Roman"/>
            </a:endParaRPr>
          </a:p>
          <a:p>
            <a:pPr marL="0" marR="0" lvl="0" indent="-177800" algn="l" rtl="0">
              <a:spcBef>
                <a:spcPts val="0"/>
              </a:spcBef>
              <a:spcAft>
                <a:spcPts val="0"/>
              </a:spcAft>
              <a:buClr>
                <a:srgbClr val="FFFFFF"/>
              </a:buClr>
              <a:buSzPts val="2800"/>
              <a:buFont typeface="Arial"/>
              <a:buChar char="•"/>
            </a:pPr>
            <a:r>
              <a:rPr lang="en-US" sz="2800" b="1" u="sng" dirty="0" err="1">
                <a:solidFill>
                  <a:srgbClr val="FFFFFF"/>
                </a:solidFill>
                <a:latin typeface="Arial" panose="020B0604020202020204" pitchFamily="34" charset="0"/>
                <a:cs typeface="Arial" panose="020B0604020202020204" pitchFamily="34" charset="0"/>
                <a:sym typeface="Arial"/>
              </a:rPr>
              <a:t>前十一章</a:t>
            </a:r>
            <a:r>
              <a:rPr lang="en-US" sz="2800" b="1" dirty="0" err="1">
                <a:solidFill>
                  <a:srgbClr val="FFFFFF"/>
                </a:solidFill>
                <a:latin typeface="Arial" panose="020B0604020202020204" pitchFamily="34" charset="0"/>
                <a:cs typeface="Arial" panose="020B0604020202020204" pitchFamily="34" charset="0"/>
                <a:sym typeface="Arial"/>
              </a:rPr>
              <a:t>反映了神拣选的过程；受拣选的一支逐渐清晰</a:t>
            </a:r>
            <a:endParaRPr b="1"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2800" b="1" dirty="0">
              <a:solidFill>
                <a:srgbClr val="FFFFFF"/>
              </a:solidFill>
              <a:latin typeface="Arial" panose="020B0604020202020204" pitchFamily="34" charset="0"/>
              <a:ea typeface="Times New Roman"/>
              <a:cs typeface="Arial" panose="020B0604020202020204" pitchFamily="34" charset="0"/>
              <a:sym typeface="Times New Roman"/>
            </a:endParaRPr>
          </a:p>
          <a:p>
            <a:pPr marL="0" marR="0" lvl="0" indent="-177800" algn="l" rtl="0">
              <a:spcBef>
                <a:spcPts val="0"/>
              </a:spcBef>
              <a:spcAft>
                <a:spcPts val="0"/>
              </a:spcAft>
              <a:buClr>
                <a:srgbClr val="FFFFFF"/>
              </a:buClr>
              <a:buSzPts val="2800"/>
              <a:buFont typeface="Times New Roman"/>
              <a:buChar char="•"/>
            </a:pPr>
            <a:r>
              <a:rPr lang="en-US" sz="2800" b="1" u="sng" dirty="0">
                <a:solidFill>
                  <a:srgbClr val="FFFFFF"/>
                </a:solidFill>
                <a:latin typeface="Arial" panose="020B0604020202020204" pitchFamily="34" charset="0"/>
                <a:ea typeface="Times New Roman"/>
                <a:cs typeface="Arial" panose="020B0604020202020204" pitchFamily="34" charset="0"/>
                <a:sym typeface="Times New Roman"/>
              </a:rPr>
              <a:t>神的计划</a:t>
            </a:r>
            <a:r>
              <a:rPr lang="en-US" sz="2800" b="1" dirty="0">
                <a:solidFill>
                  <a:srgbClr val="FFFFFF"/>
                </a:solidFill>
                <a:latin typeface="Arial" panose="020B0604020202020204" pitchFamily="34" charset="0"/>
                <a:ea typeface="Times New Roman"/>
                <a:cs typeface="Arial" panose="020B0604020202020204" pitchFamily="34" charset="0"/>
                <a:sym typeface="Times New Roman"/>
              </a:rPr>
              <a:t>从对亚当及其后裔的拣选（1－11）转向对亚伯拉罕及其后裔的拣选（12－50）</a:t>
            </a:r>
            <a:endParaRPr sz="2800" b="1" dirty="0">
              <a:solidFill>
                <a:srgbClr val="FFFFFF"/>
              </a:solidFill>
              <a:latin typeface="Arial" panose="020B0604020202020204" pitchFamily="34" charset="0"/>
              <a:ea typeface="Times New Roman"/>
              <a:cs typeface="Arial" panose="020B0604020202020204" pitchFamily="34" charset="0"/>
              <a:sym typeface="Times New Roman"/>
            </a:endParaRPr>
          </a:p>
          <a:p>
            <a:pPr marL="0" marR="0" lvl="0" indent="0" algn="l" rtl="0">
              <a:spcBef>
                <a:spcPts val="0"/>
              </a:spcBef>
              <a:spcAft>
                <a:spcPts val="0"/>
              </a:spcAft>
              <a:buClr>
                <a:schemeClr val="dk1"/>
              </a:buClr>
              <a:buSzPts val="2800"/>
              <a:buFont typeface="Arial"/>
              <a:buNone/>
            </a:pPr>
            <a:endParaRPr sz="2800" b="1" dirty="0">
              <a:solidFill>
                <a:srgbClr val="FFFFFF"/>
              </a:solidFill>
              <a:latin typeface="Arial" panose="020B0604020202020204" pitchFamily="34" charset="0"/>
              <a:ea typeface="Times New Roman"/>
              <a:cs typeface="Arial" panose="020B0604020202020204" pitchFamily="34" charset="0"/>
              <a:sym typeface="Times New Roman"/>
            </a:endParaRPr>
          </a:p>
          <a:p>
            <a:pPr marL="0" marR="0" lvl="0" indent="-177800" algn="l" rtl="0">
              <a:spcBef>
                <a:spcPts val="0"/>
              </a:spcBef>
              <a:spcAft>
                <a:spcPts val="0"/>
              </a:spcAft>
              <a:buClr>
                <a:srgbClr val="FFFFFF"/>
              </a:buClr>
              <a:buSzPts val="2800"/>
              <a:buFont typeface="Times New Roman"/>
              <a:buChar char="•"/>
            </a:pPr>
            <a:r>
              <a:rPr lang="en-US" sz="2800" b="1" dirty="0" err="1">
                <a:solidFill>
                  <a:srgbClr val="FFFFFF"/>
                </a:solidFill>
                <a:latin typeface="Arial" panose="020B0604020202020204" pitchFamily="34" charset="0"/>
                <a:ea typeface="Times New Roman"/>
                <a:cs typeface="Arial" panose="020B0604020202020204" pitchFamily="34" charset="0"/>
                <a:sym typeface="Times New Roman"/>
              </a:rPr>
              <a:t>反复出现的</a:t>
            </a:r>
            <a:r>
              <a:rPr lang="en-US" sz="28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2800" b="1" u="sng" dirty="0" err="1">
                <a:solidFill>
                  <a:srgbClr val="FFFFFF"/>
                </a:solidFill>
                <a:latin typeface="Arial" panose="020B0604020202020204" pitchFamily="34" charset="0"/>
                <a:ea typeface="Times New Roman"/>
                <a:cs typeface="Arial" panose="020B0604020202020204" pitchFamily="34" charset="0"/>
                <a:sym typeface="Times New Roman"/>
              </a:rPr>
              <a:t>对非长子的拣选</a:t>
            </a:r>
            <a:r>
              <a:rPr lang="en-US" sz="2800" b="1" dirty="0" err="1">
                <a:solidFill>
                  <a:srgbClr val="FFFFFF"/>
                </a:solidFill>
                <a:latin typeface="Arial" panose="020B0604020202020204" pitchFamily="34" charset="0"/>
                <a:ea typeface="Times New Roman"/>
                <a:cs typeface="Arial" panose="020B0604020202020204" pitchFamily="34" charset="0"/>
                <a:sym typeface="Times New Roman"/>
              </a:rPr>
              <a:t>”的主题表明神的拣选胜过人的拣选</a:t>
            </a:r>
            <a:r>
              <a:rPr lang="en-US" sz="2800" b="1" dirty="0">
                <a:solidFill>
                  <a:srgbClr val="FFFFFF"/>
                </a:solidFill>
                <a:latin typeface="Arial" panose="020B0604020202020204" pitchFamily="34" charset="0"/>
                <a:ea typeface="Times New Roman"/>
                <a:cs typeface="Arial" panose="020B0604020202020204" pitchFamily="34" charset="0"/>
                <a:sym typeface="Times New Roman"/>
              </a:rPr>
              <a:t>。</a:t>
            </a:r>
            <a:endParaRPr sz="28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4804" name="Google Shape;4804;p651"/>
          <p:cNvSpPr txBox="1">
            <a:spLocks noGrp="1"/>
          </p:cNvSpPr>
          <p:nvPr>
            <p:ph type="ctrTitle"/>
          </p:nvPr>
        </p:nvSpPr>
        <p:spPr>
          <a:xfrm>
            <a:off x="3048000" y="304800"/>
            <a:ext cx="4800600" cy="1524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solidFill>
                  <a:srgbClr val="FFFFFF"/>
                </a:solidFill>
                <a:sym typeface="Arial"/>
              </a:rPr>
              <a:t>支持【拣选】为创世纪关键字的理由</a:t>
            </a:r>
            <a:endParaRPr dirty="0"/>
          </a:p>
        </p:txBody>
      </p:sp>
      <p:sp>
        <p:nvSpPr>
          <p:cNvPr id="4805" name="Google Shape;4805;p651"/>
          <p:cNvSpPr txBox="1"/>
          <p:nvPr/>
        </p:nvSpPr>
        <p:spPr>
          <a:xfrm>
            <a:off x="8229600" y="76200"/>
            <a:ext cx="8953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59-62</a:t>
            </a:r>
            <a:endParaRPr b="1" dirty="0">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0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25"/>
        <p:cNvGrpSpPr/>
        <p:nvPr/>
      </p:nvGrpSpPr>
      <p:grpSpPr>
        <a:xfrm>
          <a:off x="0" y="0"/>
          <a:ext cx="0" cy="0"/>
          <a:chOff x="0" y="0"/>
          <a:chExt cx="0" cy="0"/>
        </a:xfrm>
      </p:grpSpPr>
      <p:sp>
        <p:nvSpPr>
          <p:cNvPr id="4326" name="Google Shape;4326;p607"/>
          <p:cNvSpPr txBox="1">
            <a:spLocks noGrp="1"/>
          </p:cNvSpPr>
          <p:nvPr>
            <p:ph type="ctrTitle"/>
          </p:nvPr>
        </p:nvSpPr>
        <p:spPr>
          <a:xfrm>
            <a:off x="331175" y="956108"/>
            <a:ext cx="8336595" cy="79942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rPr>
              <a:t>信息声明 </a:t>
            </a:r>
            <a:endParaRPr sz="4800" b="1">
              <a:solidFill>
                <a:schemeClr val="lt1"/>
              </a:solidFill>
            </a:endParaRPr>
          </a:p>
        </p:txBody>
      </p:sp>
      <p:sp>
        <p:nvSpPr>
          <p:cNvPr id="4327" name="Google Shape;4327;p607"/>
          <p:cNvSpPr txBox="1"/>
          <p:nvPr/>
        </p:nvSpPr>
        <p:spPr>
          <a:xfrm>
            <a:off x="331175" y="1400839"/>
            <a:ext cx="8336595" cy="526852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Calibri"/>
                <a:ea typeface="Calibri"/>
                <a:cs typeface="Calibri"/>
                <a:sym typeface="Calibri"/>
              </a:rPr>
              <a:t>神从创造起初将以色列的后裔不断缩减到只有约瑟家，这件事告诉以色列人是上帝成就了这些，为的是彰显他的掌权，以及与迦南人相比，彰显他藉着亚伯拉罕成就无条件的祝福</a:t>
            </a:r>
            <a:endParaRPr sz="4400" b="1">
              <a:solidFill>
                <a:srgbClr val="FFFFFF"/>
              </a:solidFill>
              <a:latin typeface="Calibri"/>
              <a:ea typeface="Calibri"/>
              <a:cs typeface="Calibri"/>
              <a:sym typeface="Calibri"/>
            </a:endParaRPr>
          </a:p>
        </p:txBody>
      </p:sp>
      <p:sp>
        <p:nvSpPr>
          <p:cNvPr id="4328" name="Google Shape;4328;p607"/>
          <p:cNvSpPr txBox="1"/>
          <p:nvPr/>
        </p:nvSpPr>
        <p:spPr>
          <a:xfrm>
            <a:off x="8567995" y="65344"/>
            <a:ext cx="52700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56</a:t>
            </a:r>
            <a:br>
              <a:rPr lang="en-US" sz="2400" b="1" dirty="0">
                <a:solidFill>
                  <a:srgbClr val="FFFFFF"/>
                </a:solidFill>
                <a:latin typeface="Arial" panose="020B0604020202020204" pitchFamily="34" charset="0"/>
                <a:cs typeface="Arial" panose="020B0604020202020204" pitchFamily="34" charset="0"/>
                <a:sym typeface="Arial"/>
              </a:rPr>
            </a:br>
            <a:r>
              <a:rPr lang="en-US" sz="2400" b="1" dirty="0">
                <a:solidFill>
                  <a:srgbClr val="FFFFFF"/>
                </a:solidFill>
                <a:latin typeface="Arial" panose="020B0604020202020204" pitchFamily="34" charset="0"/>
                <a:cs typeface="Arial" panose="020B0604020202020204" pitchFamily="34" charset="0"/>
                <a:sym typeface="Arial"/>
              </a:rPr>
              <a:t>63</a:t>
            </a:r>
            <a:endParaRPr b="1" dirty="0">
              <a:latin typeface="Arial" panose="020B0604020202020204" pitchFamily="34" charset="0"/>
              <a:cs typeface="Arial" panose="020B0604020202020204" pitchFamily="34" charset="0"/>
            </a:endParaRPr>
          </a:p>
        </p:txBody>
      </p:sp>
      <p:sp>
        <p:nvSpPr>
          <p:cNvPr id="4329" name="Google Shape;4329;p607"/>
          <p:cNvSpPr txBox="1"/>
          <p:nvPr/>
        </p:nvSpPr>
        <p:spPr>
          <a:xfrm>
            <a:off x="1" y="-10799"/>
            <a:ext cx="3059832" cy="9195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Calibri"/>
                <a:ea typeface="Calibri"/>
                <a:cs typeface="Calibri"/>
                <a:sym typeface="Calibri"/>
              </a:rPr>
              <a:t>创世记 </a:t>
            </a:r>
            <a:endParaRPr sz="4400" b="1">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10"/>
        <p:cNvGrpSpPr/>
        <p:nvPr/>
      </p:nvGrpSpPr>
      <p:grpSpPr>
        <a:xfrm>
          <a:off x="0" y="0"/>
          <a:ext cx="0" cy="0"/>
          <a:chOff x="0" y="0"/>
          <a:chExt cx="0" cy="0"/>
        </a:xfrm>
      </p:grpSpPr>
      <p:pic>
        <p:nvPicPr>
          <p:cNvPr id="4811" name="Google Shape;4811;p65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12" name="Google Shape;4812;p652"/>
          <p:cNvSpPr txBox="1"/>
          <p:nvPr/>
        </p:nvSpPr>
        <p:spPr>
          <a:xfrm>
            <a:off x="481013" y="6545263"/>
            <a:ext cx="915987" cy="2286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900" b="1" dirty="0">
                <a:solidFill>
                  <a:srgbClr val="FFFFFF"/>
                </a:solidFill>
                <a:latin typeface="Arial" panose="020B0604020202020204" pitchFamily="34" charset="0"/>
                <a:cs typeface="Arial" panose="020B0604020202020204" pitchFamily="34" charset="0"/>
                <a:sym typeface="Arial"/>
              </a:rPr>
              <a:t>©2003 TBBMI</a:t>
            </a:r>
            <a:endParaRPr b="1" dirty="0">
              <a:latin typeface="Arial" panose="020B0604020202020204" pitchFamily="34" charset="0"/>
              <a:cs typeface="Arial" panose="020B0604020202020204" pitchFamily="34" charset="0"/>
            </a:endParaRPr>
          </a:p>
        </p:txBody>
      </p:sp>
      <p:sp>
        <p:nvSpPr>
          <p:cNvPr id="4813" name="Google Shape;4813;p652"/>
          <p:cNvSpPr/>
          <p:nvPr/>
        </p:nvSpPr>
        <p:spPr>
          <a:xfrm>
            <a:off x="7545388" y="6527800"/>
            <a:ext cx="730250"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rgbClr val="000000"/>
                </a:solidFill>
                <a:latin typeface="Comic Sans MS"/>
                <a:ea typeface="Comic Sans MS"/>
                <a:cs typeface="Comic Sans MS"/>
                <a:sym typeface="Comic Sans MS"/>
              </a:rPr>
              <a:t>7.5.03a.</a:t>
            </a:r>
            <a:endParaRPr b="1" dirty="0">
              <a:latin typeface="Arial" panose="020B0604020202020204" pitchFamily="34" charset="0"/>
              <a:cs typeface="Arial" panose="020B0604020202020204" pitchFamily="34" charset="0"/>
            </a:endParaRPr>
          </a:p>
        </p:txBody>
      </p:sp>
      <p:sp>
        <p:nvSpPr>
          <p:cNvPr id="4814" name="Google Shape;4814;p652"/>
          <p:cNvSpPr/>
          <p:nvPr/>
        </p:nvSpPr>
        <p:spPr>
          <a:xfrm>
            <a:off x="8077200" y="6526213"/>
            <a:ext cx="339725" cy="24447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 b="1" dirty="0">
                <a:solidFill>
                  <a:srgbClr val="000000"/>
                </a:solidFill>
                <a:latin typeface="Comic Sans MS"/>
                <a:ea typeface="Comic Sans MS"/>
                <a:cs typeface="Comic Sans MS"/>
                <a:sym typeface="Comic Sans MS"/>
              </a:rPr>
              <a:t>20</a:t>
            </a:r>
            <a:endParaRPr b="1" dirty="0">
              <a:latin typeface="Arial" panose="020B0604020202020204" pitchFamily="34" charset="0"/>
              <a:cs typeface="Arial" panose="020B0604020202020204" pitchFamily="34" charset="0"/>
            </a:endParaRPr>
          </a:p>
        </p:txBody>
      </p:sp>
      <p:sp>
        <p:nvSpPr>
          <p:cNvPr id="4815" name="Google Shape;4815;p652"/>
          <p:cNvSpPr txBox="1">
            <a:spLocks noGrp="1"/>
          </p:cNvSpPr>
          <p:nvPr>
            <p:ph type="ctrTitle"/>
          </p:nvPr>
        </p:nvSpPr>
        <p:spPr>
          <a:xfrm>
            <a:off x="2987675" y="-315913"/>
            <a:ext cx="5040313" cy="297973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dirty="0" err="1">
                <a:solidFill>
                  <a:schemeClr val="lt1"/>
                </a:solidFill>
                <a:sym typeface="Times New Roman"/>
              </a:rPr>
              <a:t>神拣选大的去服事小的</a:t>
            </a:r>
            <a:endParaRPr sz="6000" dirty="0">
              <a:solidFill>
                <a:schemeClr val="lt1"/>
              </a:solidFill>
              <a:sym typeface="Times New Roman"/>
            </a:endParaRPr>
          </a:p>
        </p:txBody>
      </p:sp>
      <p:sp>
        <p:nvSpPr>
          <p:cNvPr id="4816" name="Google Shape;4816;p652"/>
          <p:cNvSpPr txBox="1"/>
          <p:nvPr/>
        </p:nvSpPr>
        <p:spPr>
          <a:xfrm>
            <a:off x="8575675" y="76200"/>
            <a:ext cx="492125"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62</a:t>
            </a:r>
            <a:endParaRPr b="1" dirty="0">
              <a:latin typeface="Arial" panose="020B0604020202020204" pitchFamily="34" charset="0"/>
              <a:cs typeface="Arial" panose="020B0604020202020204" pitchFamily="34" charset="0"/>
            </a:endParaRPr>
          </a:p>
        </p:txBody>
      </p:sp>
      <p:graphicFrame>
        <p:nvGraphicFramePr>
          <p:cNvPr id="4817" name="Google Shape;4817;p652"/>
          <p:cNvGraphicFramePr/>
          <p:nvPr/>
        </p:nvGraphicFramePr>
        <p:xfrm>
          <a:off x="381000" y="2362200"/>
          <a:ext cx="8458200" cy="4206925"/>
        </p:xfrm>
        <a:graphic>
          <a:graphicData uri="http://schemas.openxmlformats.org/drawingml/2006/table">
            <a:tbl>
              <a:tblPr>
                <a:noFill/>
                <a:tableStyleId>{0145FE40-11EE-4534-81F0-18778CDF8B5E}</a:tableStyleId>
              </a:tblPr>
              <a:tblGrid>
                <a:gridCol w="3975100">
                  <a:extLst>
                    <a:ext uri="{9D8B030D-6E8A-4147-A177-3AD203B41FA5}">
                      <a16:colId xmlns:a16="http://schemas.microsoft.com/office/drawing/2014/main" val="20000"/>
                    </a:ext>
                  </a:extLst>
                </a:gridCol>
                <a:gridCol w="16637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100">
                <a:tc>
                  <a:txBody>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dirty="0" err="1">
                          <a:solidFill>
                            <a:srgbClr val="FFFFFF"/>
                          </a:solidFill>
                          <a:latin typeface="Arial" panose="020B0604020202020204" pitchFamily="34" charset="0"/>
                          <a:ea typeface="Arial"/>
                          <a:cs typeface="Arial" panose="020B0604020202020204" pitchFamily="34" charset="0"/>
                          <a:sym typeface="Arial"/>
                        </a:rPr>
                        <a:t>大的</a:t>
                      </a:r>
                      <a:r>
                        <a:rPr lang="en-US" sz="2400" b="1" i="0" u="none" strike="noStrike" cap="none" dirty="0">
                          <a:solidFill>
                            <a:srgbClr val="FFFFFF"/>
                          </a:solidFill>
                          <a:latin typeface="Arial" panose="020B0604020202020204" pitchFamily="34" charset="0"/>
                          <a:ea typeface="Arial"/>
                          <a:cs typeface="Arial" panose="020B0604020202020204" pitchFamily="34" charset="0"/>
                          <a:sym typeface="Arial"/>
                        </a:rPr>
                        <a:t>              </a:t>
                      </a:r>
                      <a:r>
                        <a:rPr lang="en-US" sz="2400" b="1" i="0" u="none" strike="noStrike" cap="none" dirty="0" err="1">
                          <a:solidFill>
                            <a:srgbClr val="FFFFFF"/>
                          </a:solidFill>
                          <a:latin typeface="Arial" panose="020B0604020202020204" pitchFamily="34" charset="0"/>
                          <a:ea typeface="Arial"/>
                          <a:cs typeface="Arial" panose="020B0604020202020204" pitchFamily="34" charset="0"/>
                          <a:sym typeface="Arial"/>
                        </a:rPr>
                        <a:t>服事</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dirty="0" err="1">
                          <a:solidFill>
                            <a:srgbClr val="FFFFFF"/>
                          </a:solidFill>
                          <a:latin typeface="Arial" panose="020B0604020202020204" pitchFamily="34" charset="0"/>
                          <a:ea typeface="Arial"/>
                          <a:cs typeface="Arial" panose="020B0604020202020204" pitchFamily="34" charset="0"/>
                          <a:sym typeface="Arial"/>
                        </a:rPr>
                        <a:t>小的</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a:txBody>
                    <a:bodyPr/>
                    <a:lstStyle/>
                    <a:p>
                      <a:pPr marL="0" marR="0" lvl="0" indent="0" algn="l" rtl="0">
                        <a:lnSpc>
                          <a:spcPct val="100000"/>
                        </a:lnSpc>
                        <a:spcBef>
                          <a:spcPts val="0"/>
                        </a:spcBef>
                        <a:spcAft>
                          <a:spcPts val="0"/>
                        </a:spcAft>
                        <a:buClr>
                          <a:srgbClr val="FFFFFF"/>
                        </a:buClr>
                        <a:buSzPts val="2400"/>
                        <a:buFont typeface="Arial"/>
                        <a:buNone/>
                      </a:pPr>
                      <a:r>
                        <a:rPr lang="en-US" sz="2400" b="1" i="0" u="none" strike="noStrike" cap="none" dirty="0" err="1">
                          <a:solidFill>
                            <a:srgbClr val="FFFFFF"/>
                          </a:solidFill>
                          <a:latin typeface="Arial" panose="020B0604020202020204" pitchFamily="34" charset="0"/>
                          <a:ea typeface="Arial"/>
                          <a:cs typeface="Arial" panose="020B0604020202020204" pitchFamily="34" charset="0"/>
                          <a:sym typeface="Arial"/>
                        </a:rPr>
                        <a:t>相关经文</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extLst>
                  <a:ext uri="{0D108BD9-81ED-4DB2-BD59-A6C34878D82A}">
                    <a16:rowId xmlns:a16="http://schemas.microsoft.com/office/drawing/2014/main" val="10000"/>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拿鹤</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亚伯拉罕</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11:27-28</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extLst>
                  <a:ext uri="{0D108BD9-81ED-4DB2-BD59-A6C34878D82A}">
                    <a16:rowId xmlns:a16="http://schemas.microsoft.com/office/drawing/2014/main" val="10001"/>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以实玛利</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以撒</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21:10-12</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extLst>
                  <a:ext uri="{0D108BD9-81ED-4DB2-BD59-A6C34878D82A}">
                    <a16:rowId xmlns:a16="http://schemas.microsoft.com/office/drawing/2014/main" val="10002"/>
                  </a:ext>
                </a:extLst>
              </a:tr>
              <a:tr h="6096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以扫</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雅各</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25:29-34; 27:27-29, 38-40</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extLst>
                  <a:ext uri="{0D108BD9-81ED-4DB2-BD59-A6C34878D82A}">
                    <a16:rowId xmlns:a16="http://schemas.microsoft.com/office/drawing/2014/main" val="10003"/>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流便</a:t>
                      </a:r>
                      <a:r>
                        <a:rPr lang="en-US" sz="2800" b="1" i="0" u="none" strike="noStrike" cap="none" dirty="0">
                          <a:solidFill>
                            <a:srgbClr val="000000"/>
                          </a:solidFill>
                          <a:latin typeface="Arial" panose="020B0604020202020204" pitchFamily="34" charset="0"/>
                          <a:ea typeface="Arial"/>
                          <a:cs typeface="Arial" panose="020B0604020202020204" pitchFamily="34" charset="0"/>
                          <a:sym typeface="Arial"/>
                        </a:rPr>
                        <a:t>, </a:t>
                      </a:r>
                      <a:r>
                        <a:rPr lang="en-US" sz="2800" b="1" i="0" u="none" strike="noStrike" cap="none" dirty="0" err="1">
                          <a:solidFill>
                            <a:srgbClr val="000000"/>
                          </a:solidFill>
                          <a:latin typeface="Arial" panose="020B0604020202020204" pitchFamily="34" charset="0"/>
                          <a:ea typeface="Arial"/>
                          <a:cs typeface="Arial" panose="020B0604020202020204" pitchFamily="34" charset="0"/>
                          <a:sym typeface="Arial"/>
                        </a:rPr>
                        <a:t>其他</a:t>
                      </a:r>
                      <a:r>
                        <a:rPr lang="en-US" sz="2800" b="1" i="0" u="none" strike="noStrike" cap="none" dirty="0">
                          <a:solidFill>
                            <a:srgbClr val="000000"/>
                          </a:solidFill>
                          <a:latin typeface="Arial" panose="020B0604020202020204" pitchFamily="34" charset="0"/>
                          <a:ea typeface="Arial"/>
                          <a:cs typeface="Arial" panose="020B0604020202020204" pitchFamily="34" charset="0"/>
                          <a:sym typeface="Arial"/>
                        </a:rPr>
                        <a:t> (10 </a:t>
                      </a:r>
                      <a:r>
                        <a:rPr lang="en-US" sz="2800" b="1" i="0" u="none" strike="noStrike" cap="none" dirty="0" err="1">
                          <a:solidFill>
                            <a:srgbClr val="000000"/>
                          </a:solidFill>
                          <a:latin typeface="Arial" panose="020B0604020202020204" pitchFamily="34" charset="0"/>
                          <a:ea typeface="Arial"/>
                          <a:cs typeface="Arial" panose="020B0604020202020204" pitchFamily="34" charset="0"/>
                          <a:sym typeface="Arial"/>
                        </a:rPr>
                        <a:t>大兄</a:t>
                      </a:r>
                      <a:r>
                        <a:rPr lang="en-US" sz="2800" b="1" i="0" u="none" strike="noStrike" cap="none" dirty="0">
                          <a:solidFill>
                            <a:srgbClr val="000000"/>
                          </a:solidFill>
                          <a:latin typeface="Arial" panose="020B0604020202020204" pitchFamily="34" charset="0"/>
                          <a:ea typeface="Arial"/>
                          <a:cs typeface="Arial" panose="020B0604020202020204" pitchFamily="34" charset="0"/>
                          <a:sym typeface="Arial"/>
                        </a:rPr>
                        <a:t>)</a:t>
                      </a:r>
                      <a:endParaRPr sz="28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rgbClr val="000000"/>
                          </a:solidFill>
                          <a:latin typeface="Arial" panose="020B0604020202020204" pitchFamily="34" charset="0"/>
                          <a:ea typeface="Arial"/>
                          <a:cs typeface="Arial" panose="020B0604020202020204" pitchFamily="34" charset="0"/>
                          <a:sym typeface="Arial"/>
                        </a:rPr>
                        <a:t>约瑟</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37:5-11</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extLst>
                  <a:ext uri="{0D108BD9-81ED-4DB2-BD59-A6C34878D82A}">
                    <a16:rowId xmlns:a16="http://schemas.microsoft.com/office/drawing/2014/main" val="10004"/>
                  </a:ext>
                </a:extLst>
              </a:tr>
              <a:tr h="573100">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玛拿西</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以法莲</a:t>
                      </a:r>
                      <a:endParaRPr b="1" i="0" dirty="0">
                        <a:latin typeface="Arial" panose="020B0604020202020204" pitchFamily="34" charset="0"/>
                        <a:cs typeface="Arial" panose="020B0604020202020204" pitchFamily="34" charset="0"/>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48:13-14, 17-20</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BCBCB"/>
                    </a:solidFill>
                  </a:tcPr>
                </a:tc>
                <a:extLst>
                  <a:ext uri="{0D108BD9-81ED-4DB2-BD59-A6C34878D82A}">
                    <a16:rowId xmlns:a16="http://schemas.microsoft.com/office/drawing/2014/main" val="10005"/>
                  </a:ext>
                </a:extLst>
              </a:tr>
              <a:tr h="731825">
                <a:tc>
                  <a:txBody>
                    <a:bodyPr/>
                    <a:lstStyle/>
                    <a:p>
                      <a:pPr marL="0" marR="0" lvl="0" indent="0" algn="l" rtl="0">
                        <a:lnSpc>
                          <a:spcPct val="100000"/>
                        </a:lnSpc>
                        <a:spcBef>
                          <a:spcPts val="0"/>
                        </a:spcBef>
                        <a:spcAft>
                          <a:spcPts val="0"/>
                        </a:spcAft>
                        <a:buClr>
                          <a:schemeClr val="dk1"/>
                        </a:buClr>
                        <a:buSzPts val="2800"/>
                        <a:buFont typeface="Times New Roman"/>
                        <a:buNone/>
                      </a:pPr>
                      <a:r>
                        <a:rPr lang="en-US" sz="2800" b="1" i="0" u="none" strike="noStrike" cap="none" dirty="0" err="1">
                          <a:solidFill>
                            <a:schemeClr val="dk1"/>
                          </a:solidFill>
                          <a:latin typeface="Arial" panose="020B0604020202020204" pitchFamily="34" charset="0"/>
                          <a:ea typeface="Times New Roman"/>
                          <a:cs typeface="Arial" panose="020B0604020202020204" pitchFamily="34" charset="0"/>
                          <a:sym typeface="Times New Roman"/>
                        </a:rPr>
                        <a:t>流便，西缅，利未</a:t>
                      </a:r>
                      <a:b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b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a:t>
                      </a:r>
                      <a:r>
                        <a:rPr lang="en-US" sz="2000" b="1" i="0" u="none" strike="noStrike" cap="none" dirty="0" err="1">
                          <a:solidFill>
                            <a:srgbClr val="000000"/>
                          </a:solidFill>
                          <a:latin typeface="Arial" panose="020B0604020202020204" pitchFamily="34" charset="0"/>
                          <a:ea typeface="Arial"/>
                          <a:cs typeface="Arial" panose="020B0604020202020204" pitchFamily="34" charset="0"/>
                          <a:sym typeface="Arial"/>
                        </a:rPr>
                        <a:t>三位长兄</a:t>
                      </a: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err="1">
                          <a:solidFill>
                            <a:srgbClr val="000000"/>
                          </a:solidFill>
                          <a:latin typeface="Arial" panose="020B0604020202020204" pitchFamily="34" charset="0"/>
                          <a:ea typeface="Arial"/>
                          <a:cs typeface="Arial" panose="020B0604020202020204" pitchFamily="34" charset="0"/>
                          <a:sym typeface="Arial"/>
                        </a:rPr>
                        <a:t>犹大</a:t>
                      </a:r>
                      <a:endParaRPr dirty="0"/>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dirty="0">
                          <a:solidFill>
                            <a:srgbClr val="000000"/>
                          </a:solidFill>
                          <a:latin typeface="Arial" panose="020B0604020202020204" pitchFamily="34" charset="0"/>
                          <a:ea typeface="Arial"/>
                          <a:cs typeface="Arial" panose="020B0604020202020204" pitchFamily="34" charset="0"/>
                          <a:sym typeface="Arial"/>
                        </a:rPr>
                        <a:t>49:8-12</a:t>
                      </a:r>
                      <a:endParaRPr sz="2400" b="1" i="0" u="none" strike="noStrike" cap="none" dirty="0">
                        <a:solidFill>
                          <a:srgbClr val="000000"/>
                        </a:solidFill>
                        <a:latin typeface="Arial" panose="020B0604020202020204" pitchFamily="34" charset="0"/>
                        <a:ea typeface="Arial"/>
                        <a:cs typeface="Arial" panose="020B0604020202020204" pitchFamily="34" charset="0"/>
                        <a:sym typeface="Arial"/>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7E7E7"/>
                    </a:solidFill>
                  </a:tcPr>
                </a:tc>
                <a:extLst>
                  <a:ext uri="{0D108BD9-81ED-4DB2-BD59-A6C34878D82A}">
                    <a16:rowId xmlns:a16="http://schemas.microsoft.com/office/drawing/2014/main" val="10006"/>
                  </a:ext>
                </a:extLst>
              </a:tr>
            </a:tbl>
          </a:graphicData>
        </a:graphic>
      </p:graphicFrame>
      <p:sp>
        <p:nvSpPr>
          <p:cNvPr id="4818" name="Google Shape;4818;p652"/>
          <p:cNvSpPr/>
          <p:nvPr/>
        </p:nvSpPr>
        <p:spPr>
          <a:xfrm>
            <a:off x="0" y="0"/>
            <a:ext cx="2819400" cy="2057400"/>
          </a:xfrm>
          <a:prstGeom prst="rect">
            <a:avLst/>
          </a:prstGeom>
        </p:spPr>
        <p:txBody>
          <a:bodyPr>
            <a:prstTxWarp prst="textPlain">
              <a:avLst/>
            </a:prstTxWarp>
          </a:bodyPr>
          <a:lstStyle/>
          <a:p>
            <a:pPr lvl="0" algn="ctr"/>
            <a:r>
              <a:rPr b="1" dirty="0" err="1">
                <a:ln>
                  <a:noFill/>
                </a:ln>
                <a:gradFill>
                  <a:gsLst>
                    <a:gs pos="0">
                      <a:srgbClr val="FFE701"/>
                    </a:gs>
                    <a:gs pos="100000">
                      <a:srgbClr val="FE3E02"/>
                    </a:gs>
                  </a:gsLst>
                  <a:lin ang="5400000" scaled="0"/>
                </a:gradFill>
                <a:latin typeface="Impact"/>
                <a:cs typeface="Arial" panose="020B0604020202020204" pitchFamily="34" charset="0"/>
              </a:rPr>
              <a:t>拣选</a:t>
            </a:r>
            <a:r>
              <a:rPr b="1" dirty="0">
                <a:ln>
                  <a:noFill/>
                </a:ln>
                <a:gradFill>
                  <a:gsLst>
                    <a:gs pos="0">
                      <a:srgbClr val="FFE701"/>
                    </a:gs>
                    <a:gs pos="100000">
                      <a:srgbClr val="FE3E02"/>
                    </a:gs>
                  </a:gsLst>
                  <a:lin ang="5400000" scaled="0"/>
                </a:gradFill>
                <a:latin typeface="Impact"/>
                <a:cs typeface="Arial" panose="020B0604020202020204" pitchFamily="34" charset="0"/>
              </a:rPr>
              <a:t> </a:t>
            </a:r>
          </a:p>
        </p:txBody>
      </p:sp>
    </p:spTree>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23"/>
        <p:cNvGrpSpPr/>
        <p:nvPr/>
      </p:nvGrpSpPr>
      <p:grpSpPr>
        <a:xfrm>
          <a:off x="0" y="0"/>
          <a:ext cx="0" cy="0"/>
          <a:chOff x="0" y="0"/>
          <a:chExt cx="0" cy="0"/>
        </a:xfrm>
      </p:grpSpPr>
      <p:sp>
        <p:nvSpPr>
          <p:cNvPr id="4824" name="Google Shape;4824;p653"/>
          <p:cNvSpPr txBox="1">
            <a:spLocks noGrp="1"/>
          </p:cNvSpPr>
          <p:nvPr>
            <p:ph type="title"/>
          </p:nvPr>
        </p:nvSpPr>
        <p:spPr>
          <a:xfrm>
            <a:off x="684213" y="685800"/>
            <a:ext cx="7702550" cy="990600"/>
          </a:xfrm>
          <a:prstGeom prst="rect">
            <a:avLst/>
          </a:prstGeom>
          <a:noFill/>
          <a:ln>
            <a:noFill/>
          </a:ln>
        </p:spPr>
        <p:txBody>
          <a:bodyPr spcFirstLastPara="1" wrap="square" lIns="90475" tIns="44450" rIns="90475" bIns="44450" anchor="ctr" anchorCtr="0">
            <a:noAutofit/>
          </a:bodyPr>
          <a:lstStyle/>
          <a:p>
            <a:pPr lvl="0"/>
            <a:r>
              <a:rPr lang="zh-CN" altLang="en-US" dirty="0">
                <a:solidFill>
                  <a:schemeClr val="bg1"/>
                </a:solidFill>
                <a:effectLst>
                  <a:outerShdw blurRad="38100" dist="38100" dir="2700000" algn="tl">
                    <a:srgbClr val="000000">
                      <a:alpha val="43137"/>
                    </a:srgbClr>
                  </a:outerShdw>
                </a:effectLst>
              </a:rPr>
              <a:t>形成信息陈述</a:t>
            </a:r>
            <a:endParaRPr lang="zh-CN" altLang="en-US" sz="3600" dirty="0">
              <a:solidFill>
                <a:schemeClr val="bg1"/>
              </a:solidFill>
              <a:effectLst>
                <a:outerShdw blurRad="38100" dist="38100" dir="2700000" algn="tl">
                  <a:srgbClr val="000000">
                    <a:alpha val="43137"/>
                  </a:srgbClr>
                </a:outerShdw>
              </a:effectLst>
            </a:endParaRPr>
          </a:p>
        </p:txBody>
      </p:sp>
      <p:sp>
        <p:nvSpPr>
          <p:cNvPr id="4825" name="Google Shape;4825;p653"/>
          <p:cNvSpPr txBox="1">
            <a:spLocks noGrp="1"/>
          </p:cNvSpPr>
          <p:nvPr>
            <p:ph type="body" idx="1"/>
          </p:nvPr>
        </p:nvSpPr>
        <p:spPr>
          <a:xfrm>
            <a:off x="1143000" y="1905000"/>
            <a:ext cx="2590800" cy="1295400"/>
          </a:xfrm>
          <a:prstGeom prst="rect">
            <a:avLst/>
          </a:prstGeom>
          <a:solidFill>
            <a:srgbClr val="C2FFF0"/>
          </a:solidFill>
          <a:ln w="57150" cap="flat" cmpd="sng">
            <a:solidFill>
              <a:srgbClr val="FFFFFF"/>
            </a:solidFill>
            <a:prstDash val="solid"/>
            <a:miter lim="800000"/>
            <a:headEnd type="none" w="sm" len="sm"/>
            <a:tailEnd type="none" w="sm" len="sm"/>
          </a:ln>
        </p:spPr>
        <p:txBody>
          <a:bodyPr spcFirstLastPara="1" wrap="square" lIns="90475" tIns="44450" rIns="90475" bIns="44450" anchor="t" anchorCtr="0">
            <a:noAutofit/>
          </a:bodyPr>
          <a:lstStyle/>
          <a:p>
            <a:pPr marL="342900" lvl="0" indent="-342900" algn="ctr">
              <a:spcBef>
                <a:spcPts val="0"/>
              </a:spcBef>
              <a:buSzPts val="2400"/>
              <a:buNone/>
            </a:pPr>
            <a:r>
              <a:rPr lang="en-US" dirty="0" err="1">
                <a:solidFill>
                  <a:srgbClr val="800000"/>
                </a:solidFill>
              </a:rPr>
              <a:t>科目</a:t>
            </a:r>
            <a:endParaRPr dirty="0">
              <a:solidFill>
                <a:srgbClr val="800000"/>
              </a:solidFill>
            </a:endParaRPr>
          </a:p>
          <a:p>
            <a:pPr marL="342900" lvl="0" indent="-342900" algn="ctr">
              <a:spcBef>
                <a:spcPts val="640"/>
              </a:spcBef>
              <a:buSzPts val="2400"/>
              <a:buNone/>
            </a:pPr>
            <a:r>
              <a:rPr lang="en-US" dirty="0">
                <a:solidFill>
                  <a:srgbClr val="800000"/>
                </a:solidFill>
              </a:rPr>
              <a:t>(</a:t>
            </a:r>
            <a:r>
              <a:rPr lang="en-US" dirty="0" err="1">
                <a:solidFill>
                  <a:srgbClr val="800000"/>
                </a:solidFill>
              </a:rPr>
              <a:t>主题</a:t>
            </a:r>
            <a:r>
              <a:rPr lang="en-US" dirty="0">
                <a:solidFill>
                  <a:srgbClr val="800000"/>
                </a:solidFill>
              </a:rPr>
              <a:t>)</a:t>
            </a:r>
            <a:endParaRPr dirty="0">
              <a:solidFill>
                <a:srgbClr val="800000"/>
              </a:solidFill>
            </a:endParaRPr>
          </a:p>
        </p:txBody>
      </p:sp>
      <p:sp>
        <p:nvSpPr>
          <p:cNvPr id="4826" name="Google Shape;4826;p653"/>
          <p:cNvSpPr/>
          <p:nvPr/>
        </p:nvSpPr>
        <p:spPr>
          <a:xfrm>
            <a:off x="4876800" y="1905000"/>
            <a:ext cx="2819400" cy="1295400"/>
          </a:xfrm>
          <a:prstGeom prst="rect">
            <a:avLst/>
          </a:prstGeom>
          <a:solidFill>
            <a:srgbClr val="C2FFF0"/>
          </a:solidFill>
          <a:ln w="57150" cap="flat" cmpd="sng">
            <a:solidFill>
              <a:srgbClr val="FFFFFF"/>
            </a:solidFill>
            <a:prstDash val="solid"/>
            <a:miter lim="800000"/>
            <a:headEnd type="none" w="sm" len="sm"/>
            <a:tailEnd type="none" w="sm" len="sm"/>
          </a:ln>
        </p:spPr>
        <p:txBody>
          <a:bodyPr spcFirstLastPara="1" wrap="square" lIns="92075" tIns="46025" rIns="92075" bIns="46025" anchor="t" anchorCtr="0">
            <a:noAutofit/>
          </a:bodyPr>
          <a:lstStyle/>
          <a:p>
            <a:pPr marL="342900" lvl="0" indent="-342900" algn="ctr">
              <a:lnSpc>
                <a:spcPct val="90000"/>
              </a:lnSpc>
              <a:buClr>
                <a:srgbClr val="FFFF00"/>
              </a:buClr>
              <a:buSzPts val="2080"/>
            </a:pPr>
            <a:r>
              <a:rPr lang="en-US" sz="3200" b="1" dirty="0" err="1">
                <a:solidFill>
                  <a:srgbClr val="800000"/>
                </a:solidFill>
                <a:latin typeface="Arial" panose="020B0604020202020204" pitchFamily="34" charset="0"/>
                <a:cs typeface="Arial" panose="020B0604020202020204" pitchFamily="34" charset="0"/>
              </a:rPr>
              <a:t>目的</a:t>
            </a:r>
            <a:endParaRPr sz="3200" b="1" dirty="0">
              <a:solidFill>
                <a:srgbClr val="800000"/>
              </a:solidFill>
              <a:latin typeface="Arial" panose="020B0604020202020204" pitchFamily="34" charset="0"/>
              <a:cs typeface="Arial" panose="020B0604020202020204" pitchFamily="34" charset="0"/>
            </a:endParaRPr>
          </a:p>
          <a:p>
            <a:pPr marL="342900" lvl="0" indent="-342900" algn="ctr">
              <a:lnSpc>
                <a:spcPct val="90000"/>
              </a:lnSpc>
              <a:spcBef>
                <a:spcPts val="640"/>
              </a:spcBef>
              <a:buClr>
                <a:srgbClr val="FFFF00"/>
              </a:buClr>
              <a:buSzPts val="2080"/>
            </a:pPr>
            <a:r>
              <a:rPr lang="en-US" sz="3200" b="1" dirty="0">
                <a:solidFill>
                  <a:srgbClr val="800000"/>
                </a:solidFill>
                <a:latin typeface="Arial" panose="020B0604020202020204" pitchFamily="34" charset="0"/>
                <a:cs typeface="Arial" panose="020B0604020202020204" pitchFamily="34" charset="0"/>
              </a:rPr>
              <a:t>(</a:t>
            </a:r>
            <a:r>
              <a:rPr lang="en-US" sz="3200" b="1" dirty="0" err="1">
                <a:solidFill>
                  <a:srgbClr val="800000"/>
                </a:solidFill>
                <a:latin typeface="Arial" panose="020B0604020202020204" pitchFamily="34" charset="0"/>
                <a:cs typeface="Arial" panose="020B0604020202020204" pitchFamily="34" charset="0"/>
              </a:rPr>
              <a:t>原因</a:t>
            </a:r>
            <a:r>
              <a:rPr lang="en-US" sz="3200" b="1" dirty="0">
                <a:solidFill>
                  <a:srgbClr val="800000"/>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4827" name="Google Shape;4827;p653"/>
          <p:cNvSpPr/>
          <p:nvPr/>
        </p:nvSpPr>
        <p:spPr>
          <a:xfrm>
            <a:off x="762000" y="685800"/>
            <a:ext cx="7620000" cy="2819400"/>
          </a:xfrm>
          <a:prstGeom prst="rect">
            <a:avLst/>
          </a:prstGeom>
          <a:noFill/>
          <a:ln w="762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FFFFFF"/>
              </a:solidFill>
              <a:latin typeface="Arial" panose="020B0604020202020204" pitchFamily="34" charset="0"/>
              <a:cs typeface="Arial" panose="020B0604020202020204" pitchFamily="34" charset="0"/>
              <a:sym typeface="Arial"/>
            </a:endParaRPr>
          </a:p>
        </p:txBody>
      </p:sp>
      <p:sp>
        <p:nvSpPr>
          <p:cNvPr id="4828" name="Google Shape;4828;p653"/>
          <p:cNvSpPr txBox="1"/>
          <p:nvPr/>
        </p:nvSpPr>
        <p:spPr>
          <a:xfrm>
            <a:off x="714330" y="3570288"/>
            <a:ext cx="3556583" cy="523220"/>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lvl="0">
              <a:spcBef>
                <a:spcPts val="360"/>
              </a:spcBef>
            </a:pPr>
            <a:r>
              <a:rPr lang="zh-CN" altLang="en-US" sz="32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书说些什么</a:t>
            </a:r>
            <a:endParaRPr lang="zh-CN" altLang="en-US" sz="28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829" name="Google Shape;4829;p653"/>
          <p:cNvSpPr txBox="1"/>
          <p:nvPr/>
        </p:nvSpPr>
        <p:spPr>
          <a:xfrm>
            <a:off x="4381342" y="3581400"/>
            <a:ext cx="4762657" cy="523220"/>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a:spcBef>
                <a:spcPts val="360"/>
              </a:spcBef>
            </a:pPr>
            <a:r>
              <a:rPr lang="zh-CN" altLang="en-US" sz="3200" b="1" u="sng"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为什么这么说</a:t>
            </a:r>
          </a:p>
        </p:txBody>
      </p:sp>
      <p:sp>
        <p:nvSpPr>
          <p:cNvPr id="4830" name="Google Shape;4830;p653"/>
          <p:cNvSpPr txBox="1"/>
          <p:nvPr/>
        </p:nvSpPr>
        <p:spPr>
          <a:xfrm>
            <a:off x="714330" y="4155718"/>
            <a:ext cx="3352800" cy="1815882"/>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lvl="0">
              <a:spcBef>
                <a:spcPts val="360"/>
              </a:spcBef>
            </a:pPr>
            <a:r>
              <a:rPr lang="zh-CN" alt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从创造到约瑟</a:t>
            </a:r>
            <a:r>
              <a:rPr lang="en-US" altLang="zh-CN"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zh-CN" alt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以色列有狭隘血统</a:t>
            </a:r>
          </a:p>
        </p:txBody>
      </p:sp>
      <p:sp>
        <p:nvSpPr>
          <p:cNvPr id="4831" name="Google Shape;4831;p653"/>
          <p:cNvSpPr txBox="1"/>
          <p:nvPr/>
        </p:nvSpPr>
        <p:spPr>
          <a:xfrm>
            <a:off x="8543925" y="76200"/>
            <a:ext cx="52700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41</a:t>
            </a:r>
            <a:endParaRPr sz="2400" b="1" dirty="0">
              <a:solidFill>
                <a:srgbClr val="FFFFFF"/>
              </a:solidFill>
              <a:latin typeface="Arial" panose="020B0604020202020204" pitchFamily="34" charset="0"/>
              <a:cs typeface="Arial" panose="020B0604020202020204" pitchFamily="34" charset="0"/>
              <a:sym typeface="Arial"/>
            </a:endParaRPr>
          </a:p>
        </p:txBody>
      </p:sp>
      <p:grpSp>
        <p:nvGrpSpPr>
          <p:cNvPr id="4832" name="Google Shape;4832;p653"/>
          <p:cNvGrpSpPr/>
          <p:nvPr/>
        </p:nvGrpSpPr>
        <p:grpSpPr>
          <a:xfrm>
            <a:off x="3708400" y="1716088"/>
            <a:ext cx="1150938" cy="1568450"/>
            <a:chOff x="3707904" y="1715324"/>
            <a:chExt cx="1152128" cy="1569660"/>
          </a:xfrm>
        </p:grpSpPr>
        <p:sp>
          <p:nvSpPr>
            <p:cNvPr id="4833" name="Google Shape;4833;p653"/>
            <p:cNvSpPr/>
            <p:nvPr/>
          </p:nvSpPr>
          <p:spPr>
            <a:xfrm>
              <a:off x="3707904" y="1715324"/>
              <a:ext cx="1152128"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9600" b="1" dirty="0">
                  <a:solidFill>
                    <a:srgbClr val="FFFFFF"/>
                  </a:solidFill>
                  <a:latin typeface="Arial" panose="020B0604020202020204" pitchFamily="34" charset="0"/>
                  <a:cs typeface="Arial" panose="020B0604020202020204" pitchFamily="34" charset="0"/>
                  <a:sym typeface="Arial"/>
                </a:rPr>
                <a:t>✚</a:t>
              </a:r>
              <a:endParaRPr sz="9600" b="1" dirty="0">
                <a:solidFill>
                  <a:srgbClr val="FFFFFF"/>
                </a:solidFill>
                <a:latin typeface="Arial" panose="020B0604020202020204" pitchFamily="34" charset="0"/>
                <a:cs typeface="Arial" panose="020B0604020202020204" pitchFamily="34" charset="0"/>
                <a:sym typeface="Arial"/>
              </a:endParaRPr>
            </a:p>
          </p:txBody>
        </p:sp>
        <p:sp>
          <p:nvSpPr>
            <p:cNvPr id="4834" name="Google Shape;4834;p653"/>
            <p:cNvSpPr/>
            <p:nvPr/>
          </p:nvSpPr>
          <p:spPr>
            <a:xfrm>
              <a:off x="3779912" y="1916832"/>
              <a:ext cx="1008112" cy="12003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7200" b="1" dirty="0">
                  <a:solidFill>
                    <a:srgbClr val="FFFFFF"/>
                  </a:solidFill>
                  <a:latin typeface="Arial" panose="020B0604020202020204" pitchFamily="34" charset="0"/>
                  <a:cs typeface="Arial" panose="020B0604020202020204" pitchFamily="34" charset="0"/>
                  <a:sym typeface="Arial"/>
                </a:rPr>
                <a:t>✚</a:t>
              </a:r>
              <a:endParaRPr sz="7200" b="1" dirty="0">
                <a:solidFill>
                  <a:srgbClr val="FFFFFF"/>
                </a:solidFill>
                <a:latin typeface="Arial" panose="020B0604020202020204" pitchFamily="34" charset="0"/>
                <a:cs typeface="Arial" panose="020B0604020202020204" pitchFamily="34" charset="0"/>
                <a:sym typeface="Arial"/>
              </a:endParaRPr>
            </a:p>
          </p:txBody>
        </p:sp>
      </p:grpSp>
      <p:sp>
        <p:nvSpPr>
          <p:cNvPr id="4835" name="Google Shape;4835;p653"/>
          <p:cNvSpPr txBox="1"/>
          <p:nvPr/>
        </p:nvSpPr>
        <p:spPr>
          <a:xfrm>
            <a:off x="4381343" y="4155718"/>
            <a:ext cx="4762657" cy="2677656"/>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lvl="0">
              <a:spcBef>
                <a:spcPts val="360"/>
              </a:spcBef>
            </a:pPr>
            <a:r>
              <a:rPr lang="zh-CN" alt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上帝说以色列人是于迦南人不同的，他是被拣选来统治和领受亚伯拉罕无条件祝福的人。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25">
                                            <p:txEl>
                                              <p:pRg st="0" end="0"/>
                                            </p:txEl>
                                          </p:spTgt>
                                        </p:tgtEl>
                                        <p:attrNameLst>
                                          <p:attrName>style.visibility</p:attrName>
                                        </p:attrNameLst>
                                      </p:cBhvr>
                                      <p:to>
                                        <p:strVal val="visible"/>
                                      </p:to>
                                    </p:set>
                                    <p:animEffect transition="in" filter="fade">
                                      <p:cBhvr>
                                        <p:cTn id="7" dur="1000"/>
                                        <p:tgtEl>
                                          <p:spTgt spid="48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825">
                                            <p:txEl>
                                              <p:pRg st="1" end="1"/>
                                            </p:txEl>
                                          </p:spTgt>
                                        </p:tgtEl>
                                        <p:attrNameLst>
                                          <p:attrName>style.visibility</p:attrName>
                                        </p:attrNameLst>
                                      </p:cBhvr>
                                      <p:to>
                                        <p:strVal val="visible"/>
                                      </p:to>
                                    </p:set>
                                    <p:animEffect transition="in" filter="fade">
                                      <p:cBhvr>
                                        <p:cTn id="10" dur="1000"/>
                                        <p:tgtEl>
                                          <p:spTgt spid="482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28"/>
                                        </p:tgtEl>
                                        <p:attrNameLst>
                                          <p:attrName>style.visibility</p:attrName>
                                        </p:attrNameLst>
                                      </p:cBhvr>
                                      <p:to>
                                        <p:strVal val="visible"/>
                                      </p:to>
                                    </p:set>
                                    <p:animEffect transition="in" filter="fade">
                                      <p:cBhvr>
                                        <p:cTn id="15" dur="1000"/>
                                        <p:tgtEl>
                                          <p:spTgt spid="482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83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826"/>
                                        </p:tgtEl>
                                        <p:attrNameLst>
                                          <p:attrName>style.visibility</p:attrName>
                                        </p:attrNameLst>
                                      </p:cBhvr>
                                      <p:to>
                                        <p:strVal val="visible"/>
                                      </p:to>
                                    </p:set>
                                    <p:animEffect transition="in" filter="fade">
                                      <p:cBhvr>
                                        <p:cTn id="24" dur="1000"/>
                                        <p:tgtEl>
                                          <p:spTgt spid="48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829"/>
                                        </p:tgtEl>
                                        <p:attrNameLst>
                                          <p:attrName>style.visibility</p:attrName>
                                        </p:attrNameLst>
                                      </p:cBhvr>
                                      <p:to>
                                        <p:strVal val="visible"/>
                                      </p:to>
                                    </p:set>
                                    <p:animEffect transition="in" filter="fade">
                                      <p:cBhvr>
                                        <p:cTn id="29" dur="1000"/>
                                        <p:tgtEl>
                                          <p:spTgt spid="48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827"/>
                                        </p:tgtEl>
                                        <p:attrNameLst>
                                          <p:attrName>style.visibility</p:attrName>
                                        </p:attrNameLst>
                                      </p:cBhvr>
                                      <p:to>
                                        <p:strVal val="visible"/>
                                      </p:to>
                                    </p:set>
                                    <p:animEffect transition="in" filter="fade">
                                      <p:cBhvr>
                                        <p:cTn id="34" dur="1000"/>
                                        <p:tgtEl>
                                          <p:spTgt spid="48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830"/>
                                        </p:tgtEl>
                                        <p:attrNameLst>
                                          <p:attrName>style.visibility</p:attrName>
                                        </p:attrNameLst>
                                      </p:cBhvr>
                                      <p:to>
                                        <p:strVal val="visible"/>
                                      </p:to>
                                    </p:set>
                                    <p:animEffect transition="in" filter="fade">
                                      <p:cBhvr>
                                        <p:cTn id="39" dur="1000"/>
                                        <p:tgtEl>
                                          <p:spTgt spid="48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835"/>
                                        </p:tgtEl>
                                        <p:attrNameLst>
                                          <p:attrName>style.visibility</p:attrName>
                                        </p:attrNameLst>
                                      </p:cBhvr>
                                      <p:to>
                                        <p:strVal val="visible"/>
                                      </p:to>
                                    </p:set>
                                    <p:animEffect transition="in" filter="fade">
                                      <p:cBhvr>
                                        <p:cTn id="44" dur="1000"/>
                                        <p:tgtEl>
                                          <p:spTgt spid="4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39"/>
        <p:cNvGrpSpPr/>
        <p:nvPr/>
      </p:nvGrpSpPr>
      <p:grpSpPr>
        <a:xfrm>
          <a:off x="0" y="0"/>
          <a:ext cx="0" cy="0"/>
          <a:chOff x="0" y="0"/>
          <a:chExt cx="0" cy="0"/>
        </a:xfrm>
      </p:grpSpPr>
      <p:sp>
        <p:nvSpPr>
          <p:cNvPr id="4840" name="Google Shape;4840;p654"/>
          <p:cNvSpPr txBox="1">
            <a:spLocks noGrp="1"/>
          </p:cNvSpPr>
          <p:nvPr>
            <p:ph type="ctrTitle"/>
          </p:nvPr>
        </p:nvSpPr>
        <p:spPr>
          <a:xfrm>
            <a:off x="331175" y="956108"/>
            <a:ext cx="8336595" cy="79942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rPr>
              <a:t>信息声明 </a:t>
            </a:r>
            <a:endParaRPr sz="4800" b="1">
              <a:solidFill>
                <a:schemeClr val="lt1"/>
              </a:solidFill>
            </a:endParaRPr>
          </a:p>
        </p:txBody>
      </p:sp>
      <p:sp>
        <p:nvSpPr>
          <p:cNvPr id="4841" name="Google Shape;4841;p654"/>
          <p:cNvSpPr txBox="1"/>
          <p:nvPr/>
        </p:nvSpPr>
        <p:spPr>
          <a:xfrm>
            <a:off x="331175" y="1400839"/>
            <a:ext cx="8336595" cy="526852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Calibri"/>
                <a:ea typeface="Calibri"/>
                <a:cs typeface="Calibri"/>
                <a:sym typeface="Calibri"/>
              </a:rPr>
              <a:t>神从创造起初将以色列的后裔不断缩减到只有约瑟家，这件事告诉以色列人是上帝成就了这些，为的是彰显他的掌权，以及与迦南人相比，彰显他藉着亚伯拉罕成就无条件的祝福</a:t>
            </a:r>
            <a:endParaRPr sz="4400" b="1">
              <a:solidFill>
                <a:srgbClr val="FFFFFF"/>
              </a:solidFill>
              <a:latin typeface="Calibri"/>
              <a:ea typeface="Calibri"/>
              <a:cs typeface="Calibri"/>
              <a:sym typeface="Calibri"/>
            </a:endParaRPr>
          </a:p>
        </p:txBody>
      </p:sp>
      <p:sp>
        <p:nvSpPr>
          <p:cNvPr id="4842" name="Google Shape;4842;p654"/>
          <p:cNvSpPr txBox="1"/>
          <p:nvPr/>
        </p:nvSpPr>
        <p:spPr>
          <a:xfrm>
            <a:off x="8567995" y="65344"/>
            <a:ext cx="527007"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56</a:t>
            </a:r>
            <a:br>
              <a:rPr lang="en-US" sz="2400" b="1" dirty="0">
                <a:solidFill>
                  <a:srgbClr val="FFFFFF"/>
                </a:solidFill>
                <a:latin typeface="Arial" panose="020B0604020202020204" pitchFamily="34" charset="0"/>
                <a:cs typeface="Arial" panose="020B0604020202020204" pitchFamily="34" charset="0"/>
                <a:sym typeface="Arial"/>
              </a:rPr>
            </a:br>
            <a:r>
              <a:rPr lang="en-US" sz="2400" b="1" dirty="0">
                <a:solidFill>
                  <a:srgbClr val="FFFFFF"/>
                </a:solidFill>
                <a:latin typeface="Arial" panose="020B0604020202020204" pitchFamily="34" charset="0"/>
                <a:cs typeface="Arial" panose="020B0604020202020204" pitchFamily="34" charset="0"/>
                <a:sym typeface="Arial"/>
              </a:rPr>
              <a:t>63</a:t>
            </a:r>
            <a:endParaRPr b="1" dirty="0">
              <a:latin typeface="Arial" panose="020B0604020202020204" pitchFamily="34" charset="0"/>
              <a:cs typeface="Arial" panose="020B0604020202020204" pitchFamily="34" charset="0"/>
            </a:endParaRPr>
          </a:p>
        </p:txBody>
      </p:sp>
      <p:sp>
        <p:nvSpPr>
          <p:cNvPr id="4843" name="Google Shape;4843;p654"/>
          <p:cNvSpPr txBox="1"/>
          <p:nvPr/>
        </p:nvSpPr>
        <p:spPr>
          <a:xfrm>
            <a:off x="1" y="-10799"/>
            <a:ext cx="3059832" cy="919519"/>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latin typeface="Calibri"/>
                <a:ea typeface="Calibri"/>
                <a:cs typeface="Calibri"/>
                <a:sym typeface="Calibri"/>
              </a:rPr>
              <a:t>创世记 </a:t>
            </a:r>
            <a:endParaRPr sz="4400" b="1">
              <a:solidFill>
                <a:srgbClr val="FFFFFF"/>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48"/>
        <p:cNvGrpSpPr/>
        <p:nvPr/>
      </p:nvGrpSpPr>
      <p:grpSpPr>
        <a:xfrm>
          <a:off x="0" y="0"/>
          <a:ext cx="0" cy="0"/>
          <a:chOff x="0" y="0"/>
          <a:chExt cx="0" cy="0"/>
        </a:xfrm>
      </p:grpSpPr>
      <p:sp>
        <p:nvSpPr>
          <p:cNvPr id="4849" name="Google Shape;4849;p655" descr="Purple mesh"/>
          <p:cNvSpPr/>
          <p:nvPr/>
        </p:nvSpPr>
        <p:spPr>
          <a:xfrm>
            <a:off x="0" y="0"/>
            <a:ext cx="9144000" cy="6858000"/>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grpSp>
        <p:nvGrpSpPr>
          <p:cNvPr id="4850" name="Google Shape;4850;p655"/>
          <p:cNvGrpSpPr/>
          <p:nvPr/>
        </p:nvGrpSpPr>
        <p:grpSpPr>
          <a:xfrm>
            <a:off x="1295400" y="1295400"/>
            <a:ext cx="2895600" cy="1265238"/>
            <a:chOff x="384" y="2544"/>
            <a:chExt cx="1824" cy="797"/>
          </a:xfrm>
        </p:grpSpPr>
        <p:sp>
          <p:nvSpPr>
            <p:cNvPr id="4851" name="Google Shape;4851;p655"/>
            <p:cNvSpPr/>
            <p:nvPr/>
          </p:nvSpPr>
          <p:spPr>
            <a:xfrm>
              <a:off x="408" y="2544"/>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52" name="Google Shape;4852;p655"/>
            <p:cNvSpPr txBox="1"/>
            <p:nvPr/>
          </p:nvSpPr>
          <p:spPr>
            <a:xfrm>
              <a:off x="384" y="2722"/>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教会</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53" name="Google Shape;4853;p655"/>
          <p:cNvGrpSpPr/>
          <p:nvPr/>
        </p:nvGrpSpPr>
        <p:grpSpPr>
          <a:xfrm>
            <a:off x="3467100" y="152400"/>
            <a:ext cx="2209800" cy="1600200"/>
            <a:chOff x="240" y="0"/>
            <a:chExt cx="1392" cy="1008"/>
          </a:xfrm>
        </p:grpSpPr>
        <p:sp>
          <p:nvSpPr>
            <p:cNvPr id="4854" name="Google Shape;4854;p655"/>
            <p:cNvSpPr/>
            <p:nvPr/>
          </p:nvSpPr>
          <p:spPr>
            <a:xfrm>
              <a:off x="240" y="0"/>
              <a:ext cx="1392" cy="1008"/>
            </a:xfrm>
            <a:prstGeom prst="triangle">
              <a:avLst>
                <a:gd name="adj" fmla="val 50000"/>
              </a:avLst>
            </a:prstGeom>
            <a:gradFill>
              <a:gsLst>
                <a:gs pos="0">
                  <a:srgbClr val="FF3300"/>
                </a:gs>
                <a:gs pos="100000">
                  <a:schemeClr val="accent2"/>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55" name="Google Shape;4855;p655"/>
            <p:cNvSpPr txBox="1"/>
            <p:nvPr/>
          </p:nvSpPr>
          <p:spPr>
            <a:xfrm>
              <a:off x="432" y="432"/>
              <a:ext cx="1008" cy="48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rgbClr val="FFFFFF"/>
                  </a:solidFill>
                  <a:latin typeface="Arial" panose="020B0604020202020204" pitchFamily="34" charset="0"/>
                  <a:ea typeface="Times New Roman"/>
                  <a:cs typeface="Arial" panose="020B0604020202020204" pitchFamily="34" charset="0"/>
                  <a:sym typeface="Times New Roman"/>
                </a:rPr>
                <a:t>神</a:t>
              </a:r>
              <a:endParaRPr sz="44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56" name="Google Shape;4856;p655"/>
          <p:cNvGrpSpPr/>
          <p:nvPr/>
        </p:nvGrpSpPr>
        <p:grpSpPr>
          <a:xfrm>
            <a:off x="4267200" y="1295400"/>
            <a:ext cx="2895600" cy="1265238"/>
            <a:chOff x="4704" y="1622"/>
            <a:chExt cx="1824" cy="797"/>
          </a:xfrm>
        </p:grpSpPr>
        <p:sp>
          <p:nvSpPr>
            <p:cNvPr id="4857" name="Google Shape;4857;p655"/>
            <p:cNvSpPr/>
            <p:nvPr/>
          </p:nvSpPr>
          <p:spPr>
            <a:xfrm>
              <a:off x="4728" y="1622"/>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58" name="Google Shape;4858;p655"/>
            <p:cNvSpPr txBox="1"/>
            <p:nvPr/>
          </p:nvSpPr>
          <p:spPr>
            <a:xfrm>
              <a:off x="4704" y="1800"/>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列邦列国</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59" name="Google Shape;4859;p655"/>
          <p:cNvGrpSpPr/>
          <p:nvPr/>
        </p:nvGrpSpPr>
        <p:grpSpPr>
          <a:xfrm>
            <a:off x="5715000" y="2163763"/>
            <a:ext cx="2895600" cy="1265237"/>
            <a:chOff x="4320" y="960"/>
            <a:chExt cx="1824" cy="797"/>
          </a:xfrm>
        </p:grpSpPr>
        <p:sp>
          <p:nvSpPr>
            <p:cNvPr id="4860" name="Google Shape;4860;p655"/>
            <p:cNvSpPr/>
            <p:nvPr/>
          </p:nvSpPr>
          <p:spPr>
            <a:xfrm>
              <a:off x="4344" y="960"/>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61" name="Google Shape;4861;p655"/>
            <p:cNvSpPr txBox="1"/>
            <p:nvPr/>
          </p:nvSpPr>
          <p:spPr>
            <a:xfrm>
              <a:off x="4320" y="1138"/>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族长</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62" name="Google Shape;4862;p655"/>
          <p:cNvGrpSpPr/>
          <p:nvPr/>
        </p:nvGrpSpPr>
        <p:grpSpPr>
          <a:xfrm>
            <a:off x="6248400" y="3124200"/>
            <a:ext cx="2895600" cy="1265238"/>
            <a:chOff x="2268" y="1233"/>
            <a:chExt cx="1824" cy="797"/>
          </a:xfrm>
        </p:grpSpPr>
        <p:sp>
          <p:nvSpPr>
            <p:cNvPr id="4863" name="Google Shape;4863;p655"/>
            <p:cNvSpPr/>
            <p:nvPr/>
          </p:nvSpPr>
          <p:spPr>
            <a:xfrm>
              <a:off x="2292" y="1233"/>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64" name="Google Shape;4864;p655"/>
            <p:cNvSpPr txBox="1"/>
            <p:nvPr/>
          </p:nvSpPr>
          <p:spPr>
            <a:xfrm>
              <a:off x="2268" y="1411"/>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各支派</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65" name="Google Shape;4865;p655"/>
          <p:cNvGrpSpPr/>
          <p:nvPr/>
        </p:nvGrpSpPr>
        <p:grpSpPr>
          <a:xfrm>
            <a:off x="6248400" y="4191000"/>
            <a:ext cx="2895600" cy="1265238"/>
            <a:chOff x="4848" y="2856"/>
            <a:chExt cx="1824" cy="797"/>
          </a:xfrm>
        </p:grpSpPr>
        <p:sp>
          <p:nvSpPr>
            <p:cNvPr id="4866" name="Google Shape;4866;p655"/>
            <p:cNvSpPr/>
            <p:nvPr/>
          </p:nvSpPr>
          <p:spPr>
            <a:xfrm>
              <a:off x="4872" y="2856"/>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67" name="Google Shape;4867;p655"/>
            <p:cNvSpPr txBox="1"/>
            <p:nvPr/>
          </p:nvSpPr>
          <p:spPr>
            <a:xfrm>
              <a:off x="4848" y="3033"/>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以色列</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68" name="Google Shape;4868;p655"/>
          <p:cNvGrpSpPr/>
          <p:nvPr/>
        </p:nvGrpSpPr>
        <p:grpSpPr>
          <a:xfrm>
            <a:off x="5486400" y="5105400"/>
            <a:ext cx="2895600" cy="1265238"/>
            <a:chOff x="0" y="2736"/>
            <a:chExt cx="1824" cy="797"/>
          </a:xfrm>
        </p:grpSpPr>
        <p:sp>
          <p:nvSpPr>
            <p:cNvPr id="4869" name="Google Shape;4869;p655"/>
            <p:cNvSpPr/>
            <p:nvPr/>
          </p:nvSpPr>
          <p:spPr>
            <a:xfrm>
              <a:off x="24" y="2736"/>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70" name="Google Shape;4870;p655"/>
            <p:cNvSpPr txBox="1"/>
            <p:nvPr/>
          </p:nvSpPr>
          <p:spPr>
            <a:xfrm>
              <a:off x="0" y="2914"/>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祭司</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71" name="Google Shape;4871;p655"/>
          <p:cNvGrpSpPr/>
          <p:nvPr/>
        </p:nvGrpSpPr>
        <p:grpSpPr>
          <a:xfrm>
            <a:off x="76200" y="2163763"/>
            <a:ext cx="2895600" cy="1265237"/>
            <a:chOff x="4824" y="3713"/>
            <a:chExt cx="1824" cy="797"/>
          </a:xfrm>
        </p:grpSpPr>
        <p:sp>
          <p:nvSpPr>
            <p:cNvPr id="4872" name="Google Shape;4872;p655"/>
            <p:cNvSpPr/>
            <p:nvPr/>
          </p:nvSpPr>
          <p:spPr>
            <a:xfrm>
              <a:off x="4848" y="3713"/>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73" name="Google Shape;4873;p655"/>
            <p:cNvSpPr txBox="1"/>
            <p:nvPr/>
          </p:nvSpPr>
          <p:spPr>
            <a:xfrm>
              <a:off x="4824" y="3890"/>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使徒</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74" name="Google Shape;4874;p655"/>
          <p:cNvGrpSpPr/>
          <p:nvPr/>
        </p:nvGrpSpPr>
        <p:grpSpPr>
          <a:xfrm>
            <a:off x="-457200" y="3200400"/>
            <a:ext cx="2895600" cy="1447800"/>
            <a:chOff x="-1392" y="2880"/>
            <a:chExt cx="1824" cy="912"/>
          </a:xfrm>
        </p:grpSpPr>
        <p:sp>
          <p:nvSpPr>
            <p:cNvPr id="4875" name="Google Shape;4875;p655"/>
            <p:cNvSpPr/>
            <p:nvPr/>
          </p:nvSpPr>
          <p:spPr>
            <a:xfrm>
              <a:off x="-960" y="2880"/>
              <a:ext cx="960" cy="912"/>
            </a:xfrm>
            <a:prstGeom prst="plus">
              <a:avLst>
                <a:gd name="adj" fmla="val 25000"/>
              </a:avLst>
            </a:prstGeom>
            <a:gradFill>
              <a:gsLst>
                <a:gs pos="0">
                  <a:srgbClr val="FF3300"/>
                </a:gs>
                <a:gs pos="100000">
                  <a:schemeClr val="accent2"/>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76" name="Google Shape;4876;p655"/>
            <p:cNvSpPr txBox="1"/>
            <p:nvPr/>
          </p:nvSpPr>
          <p:spPr>
            <a:xfrm>
              <a:off x="-1392" y="3120"/>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救主</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77" name="Google Shape;4877;p655"/>
          <p:cNvGrpSpPr/>
          <p:nvPr/>
        </p:nvGrpSpPr>
        <p:grpSpPr>
          <a:xfrm>
            <a:off x="914400" y="4191000"/>
            <a:ext cx="2895600" cy="1265238"/>
            <a:chOff x="2304" y="3545"/>
            <a:chExt cx="1824" cy="797"/>
          </a:xfrm>
        </p:grpSpPr>
        <p:sp>
          <p:nvSpPr>
            <p:cNvPr id="4878" name="Google Shape;4878;p655"/>
            <p:cNvSpPr/>
            <p:nvPr/>
          </p:nvSpPr>
          <p:spPr>
            <a:xfrm>
              <a:off x="2328" y="3545"/>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79" name="Google Shape;4879;p655"/>
            <p:cNvSpPr txBox="1"/>
            <p:nvPr/>
          </p:nvSpPr>
          <p:spPr>
            <a:xfrm>
              <a:off x="2304" y="3722"/>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先知</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80" name="Google Shape;4880;p655"/>
          <p:cNvGrpSpPr/>
          <p:nvPr/>
        </p:nvGrpSpPr>
        <p:grpSpPr>
          <a:xfrm>
            <a:off x="1371600" y="5257800"/>
            <a:ext cx="2362200" cy="1265238"/>
            <a:chOff x="4872" y="2592"/>
            <a:chExt cx="1824" cy="797"/>
          </a:xfrm>
        </p:grpSpPr>
        <p:sp>
          <p:nvSpPr>
            <p:cNvPr id="4881" name="Google Shape;4881;p655"/>
            <p:cNvSpPr/>
            <p:nvPr/>
          </p:nvSpPr>
          <p:spPr>
            <a:xfrm>
              <a:off x="4897" y="2592"/>
              <a:ext cx="1775"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82" name="Google Shape;4882;p655"/>
            <p:cNvSpPr txBox="1"/>
            <p:nvPr/>
          </p:nvSpPr>
          <p:spPr>
            <a:xfrm>
              <a:off x="4872" y="2769"/>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列王</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883" name="Google Shape;4883;p655"/>
          <p:cNvGrpSpPr/>
          <p:nvPr/>
        </p:nvGrpSpPr>
        <p:grpSpPr>
          <a:xfrm>
            <a:off x="3581400" y="5592763"/>
            <a:ext cx="2819400" cy="1265237"/>
            <a:chOff x="-2592" y="768"/>
            <a:chExt cx="1776" cy="797"/>
          </a:xfrm>
        </p:grpSpPr>
        <p:sp>
          <p:nvSpPr>
            <p:cNvPr id="4884" name="Google Shape;4884;p655"/>
            <p:cNvSpPr/>
            <p:nvPr/>
          </p:nvSpPr>
          <p:spPr>
            <a:xfrm>
              <a:off x="-2592" y="768"/>
              <a:ext cx="1776"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85" name="Google Shape;4885;p655"/>
            <p:cNvSpPr txBox="1"/>
            <p:nvPr/>
          </p:nvSpPr>
          <p:spPr>
            <a:xfrm>
              <a:off x="-2424" y="946"/>
              <a:ext cx="1440"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士师</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
        <p:nvSpPr>
          <p:cNvPr id="4886" name="Google Shape;4886;p655"/>
          <p:cNvSpPr txBox="1"/>
          <p:nvPr/>
        </p:nvSpPr>
        <p:spPr>
          <a:xfrm>
            <a:off x="304800" y="304800"/>
            <a:ext cx="2057400" cy="10064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dirty="0" err="1">
                <a:solidFill>
                  <a:srgbClr val="FF3300"/>
                </a:solidFill>
                <a:latin typeface="Arial" panose="020B0604020202020204" pitchFamily="34" charset="0"/>
                <a:ea typeface="Times New Roman"/>
                <a:cs typeface="Arial" panose="020B0604020202020204" pitchFamily="34" charset="0"/>
                <a:sym typeface="Times New Roman"/>
              </a:rPr>
              <a:t>谁</a:t>
            </a:r>
            <a:r>
              <a:rPr lang="en-US" sz="6000" b="1" dirty="0">
                <a:solidFill>
                  <a:srgbClr val="FF3300"/>
                </a:solidFill>
                <a:latin typeface="Arial" panose="020B0604020202020204" pitchFamily="34" charset="0"/>
                <a:ea typeface="Times New Roman"/>
                <a:cs typeface="Arial" panose="020B0604020202020204" pitchFamily="34" charset="0"/>
                <a:sym typeface="Times New Roman"/>
              </a:rPr>
              <a:t>？</a:t>
            </a:r>
            <a:endParaRPr sz="6000" b="1" dirty="0">
              <a:solidFill>
                <a:srgbClr val="FF3300"/>
              </a:solidFill>
              <a:latin typeface="Arial" panose="020B0604020202020204" pitchFamily="34" charset="0"/>
              <a:ea typeface="Times New Roman"/>
              <a:cs typeface="Arial" panose="020B0604020202020204" pitchFamily="34" charset="0"/>
              <a:sym typeface="Times New Roman"/>
            </a:endParaRPr>
          </a:p>
        </p:txBody>
      </p:sp>
      <p:sp>
        <p:nvSpPr>
          <p:cNvPr id="4887" name="Google Shape;4887;p655"/>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58</a:t>
            </a:r>
            <a:endParaRPr b="1" dirty="0">
              <a:latin typeface="Arial" panose="020B0604020202020204" pitchFamily="34" charset="0"/>
              <a:cs typeface="Arial" panose="020B0604020202020204" pitchFamily="34" charset="0"/>
            </a:endParaRPr>
          </a:p>
        </p:txBody>
      </p:sp>
      <p:sp>
        <p:nvSpPr>
          <p:cNvPr id="4888" name="Google Shape;4888;p655"/>
          <p:cNvSpPr txBox="1">
            <a:spLocks noGrp="1"/>
          </p:cNvSpPr>
          <p:nvPr>
            <p:ph type="title" idx="4294967295"/>
          </p:nvPr>
        </p:nvSpPr>
        <p:spPr>
          <a:xfrm>
            <a:off x="2438400" y="2819400"/>
            <a:ext cx="3962400" cy="1676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dirty="0" err="1">
                <a:solidFill>
                  <a:schemeClr val="lt1"/>
                </a:solidFill>
                <a:latin typeface="Arial" panose="020B0604020202020204" pitchFamily="34" charset="0"/>
                <a:cs typeface="Arial" panose="020B0604020202020204" pitchFamily="34" charset="0"/>
                <a:sym typeface="Arial"/>
              </a:rPr>
              <a:t>循环的历史观</a:t>
            </a:r>
            <a:endParaRPr sz="48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93"/>
        <p:cNvGrpSpPr/>
        <p:nvPr/>
      </p:nvGrpSpPr>
      <p:grpSpPr>
        <a:xfrm>
          <a:off x="0" y="0"/>
          <a:ext cx="0" cy="0"/>
          <a:chOff x="0" y="0"/>
          <a:chExt cx="0" cy="0"/>
        </a:xfrm>
      </p:grpSpPr>
      <p:sp>
        <p:nvSpPr>
          <p:cNvPr id="4894" name="Google Shape;4894;p656" descr="Purple mesh"/>
          <p:cNvSpPr/>
          <p:nvPr/>
        </p:nvSpPr>
        <p:spPr>
          <a:xfrm>
            <a:off x="-14288" y="0"/>
            <a:ext cx="9158288" cy="6858000"/>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95" name="Google Shape;4895;p656"/>
          <p:cNvSpPr/>
          <p:nvPr/>
        </p:nvSpPr>
        <p:spPr>
          <a:xfrm>
            <a:off x="1277938" y="1295400"/>
            <a:ext cx="2733675"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96" name="Google Shape;4896;p656"/>
          <p:cNvSpPr txBox="1"/>
          <p:nvPr/>
        </p:nvSpPr>
        <p:spPr>
          <a:xfrm>
            <a:off x="1241425" y="1577975"/>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808080"/>
                </a:solidFill>
                <a:latin typeface="Arial" panose="020B0604020202020204" pitchFamily="34" charset="0"/>
                <a:ea typeface="Times New Roman"/>
                <a:cs typeface="Arial" panose="020B0604020202020204" pitchFamily="34" charset="0"/>
                <a:sym typeface="Times New Roman"/>
              </a:rPr>
              <a:t>教会</a:t>
            </a:r>
            <a:endParaRPr b="1" dirty="0">
              <a:latin typeface="Arial" panose="020B0604020202020204" pitchFamily="34" charset="0"/>
              <a:cs typeface="Arial" panose="020B0604020202020204" pitchFamily="34" charset="0"/>
            </a:endParaRPr>
          </a:p>
        </p:txBody>
      </p:sp>
      <p:grpSp>
        <p:nvGrpSpPr>
          <p:cNvPr id="4897" name="Google Shape;4897;p656"/>
          <p:cNvGrpSpPr/>
          <p:nvPr/>
        </p:nvGrpSpPr>
        <p:grpSpPr>
          <a:xfrm>
            <a:off x="3346450" y="152400"/>
            <a:ext cx="2141538" cy="1600200"/>
            <a:chOff x="240" y="0"/>
            <a:chExt cx="1392" cy="1008"/>
          </a:xfrm>
        </p:grpSpPr>
        <p:sp>
          <p:nvSpPr>
            <p:cNvPr id="4898" name="Google Shape;4898;p656"/>
            <p:cNvSpPr/>
            <p:nvPr/>
          </p:nvSpPr>
          <p:spPr>
            <a:xfrm>
              <a:off x="240" y="0"/>
              <a:ext cx="1392" cy="1008"/>
            </a:xfrm>
            <a:prstGeom prst="triangle">
              <a:avLst>
                <a:gd name="adj" fmla="val 50000"/>
              </a:avLst>
            </a:prstGeom>
            <a:gradFill>
              <a:gsLst>
                <a:gs pos="0">
                  <a:srgbClr val="FF3300"/>
                </a:gs>
                <a:gs pos="100000">
                  <a:schemeClr val="accent2"/>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899" name="Google Shape;4899;p656"/>
            <p:cNvSpPr txBox="1"/>
            <p:nvPr/>
          </p:nvSpPr>
          <p:spPr>
            <a:xfrm>
              <a:off x="432" y="432"/>
              <a:ext cx="1008" cy="48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dirty="0" err="1">
                  <a:solidFill>
                    <a:srgbClr val="FFFFFF"/>
                  </a:solidFill>
                  <a:latin typeface="Arial" panose="020B0604020202020204" pitchFamily="34" charset="0"/>
                  <a:ea typeface="Times New Roman"/>
                  <a:cs typeface="Arial" panose="020B0604020202020204" pitchFamily="34" charset="0"/>
                  <a:sym typeface="Times New Roman"/>
                </a:rPr>
                <a:t>神</a:t>
              </a:r>
              <a:endParaRPr sz="1800" b="1" dirty="0">
                <a:solidFill>
                  <a:srgbClr val="FFFFFF"/>
                </a:solidFill>
                <a:latin typeface="Arial" panose="020B0604020202020204" pitchFamily="34" charset="0"/>
                <a:cs typeface="Arial" panose="020B0604020202020204" pitchFamily="34" charset="0"/>
                <a:sym typeface="Arial"/>
              </a:endParaRPr>
            </a:p>
          </p:txBody>
        </p:sp>
      </p:grpSp>
      <p:grpSp>
        <p:nvGrpSpPr>
          <p:cNvPr id="4900" name="Google Shape;4900;p656"/>
          <p:cNvGrpSpPr/>
          <p:nvPr/>
        </p:nvGrpSpPr>
        <p:grpSpPr>
          <a:xfrm>
            <a:off x="4343400" y="1219200"/>
            <a:ext cx="2806700" cy="1265238"/>
            <a:chOff x="4704" y="1622"/>
            <a:chExt cx="1824" cy="797"/>
          </a:xfrm>
        </p:grpSpPr>
        <p:sp>
          <p:nvSpPr>
            <p:cNvPr id="4901" name="Google Shape;4901;p656"/>
            <p:cNvSpPr/>
            <p:nvPr/>
          </p:nvSpPr>
          <p:spPr>
            <a:xfrm>
              <a:off x="4728" y="1622"/>
              <a:ext cx="1784"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02" name="Google Shape;4902;p656"/>
            <p:cNvSpPr txBox="1"/>
            <p:nvPr/>
          </p:nvSpPr>
          <p:spPr>
            <a:xfrm>
              <a:off x="4704" y="1800"/>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cs typeface="Arial" panose="020B0604020202020204" pitchFamily="34" charset="0"/>
                  <a:sym typeface="Arial"/>
                </a:rPr>
                <a:t>列邦列国</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grpSp>
        <p:nvGrpSpPr>
          <p:cNvPr id="4903" name="Google Shape;4903;p656"/>
          <p:cNvGrpSpPr/>
          <p:nvPr/>
        </p:nvGrpSpPr>
        <p:grpSpPr>
          <a:xfrm>
            <a:off x="5524500" y="2163763"/>
            <a:ext cx="2806700" cy="1265237"/>
            <a:chOff x="4320" y="960"/>
            <a:chExt cx="1824" cy="797"/>
          </a:xfrm>
        </p:grpSpPr>
        <p:sp>
          <p:nvSpPr>
            <p:cNvPr id="4904" name="Google Shape;4904;p656"/>
            <p:cNvSpPr/>
            <p:nvPr/>
          </p:nvSpPr>
          <p:spPr>
            <a:xfrm>
              <a:off x="4344" y="960"/>
              <a:ext cx="1784" cy="797"/>
            </a:xfrm>
            <a:prstGeom prst="ellipse">
              <a:avLst/>
            </a:prstGeom>
            <a:gradFill>
              <a:gsLst>
                <a:gs pos="0">
                  <a:srgbClr val="FF3300"/>
                </a:gs>
                <a:gs pos="100000">
                  <a:schemeClr val="accent2"/>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05" name="Google Shape;4905;p656"/>
            <p:cNvSpPr txBox="1"/>
            <p:nvPr/>
          </p:nvSpPr>
          <p:spPr>
            <a:xfrm>
              <a:off x="4320" y="1138"/>
              <a:ext cx="1824" cy="44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族长</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
        <p:nvSpPr>
          <p:cNvPr id="4906" name="Google Shape;4906;p656"/>
          <p:cNvSpPr/>
          <p:nvPr/>
        </p:nvSpPr>
        <p:spPr>
          <a:xfrm>
            <a:off x="96838" y="2163763"/>
            <a:ext cx="2732087" cy="1265237"/>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07" name="Google Shape;4907;p656"/>
          <p:cNvSpPr txBox="1"/>
          <p:nvPr/>
        </p:nvSpPr>
        <p:spPr>
          <a:xfrm>
            <a:off x="60325" y="2444750"/>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808080"/>
                </a:solidFill>
                <a:latin typeface="Arial" panose="020B0604020202020204" pitchFamily="34" charset="0"/>
                <a:ea typeface="Times New Roman"/>
                <a:cs typeface="Arial" panose="020B0604020202020204" pitchFamily="34" charset="0"/>
                <a:sym typeface="Times New Roman"/>
              </a:rPr>
              <a:t>使徒</a:t>
            </a:r>
            <a:endParaRPr sz="4000" b="1" dirty="0">
              <a:solidFill>
                <a:srgbClr val="808080"/>
              </a:solidFill>
              <a:latin typeface="Arial" panose="020B0604020202020204" pitchFamily="34" charset="0"/>
              <a:ea typeface="Times New Roman"/>
              <a:cs typeface="Arial" panose="020B0604020202020204" pitchFamily="34" charset="0"/>
              <a:sym typeface="Times New Roman"/>
            </a:endParaRPr>
          </a:p>
        </p:txBody>
      </p:sp>
      <p:sp>
        <p:nvSpPr>
          <p:cNvPr id="4908" name="Google Shape;4908;p656"/>
          <p:cNvSpPr/>
          <p:nvPr/>
        </p:nvSpPr>
        <p:spPr>
          <a:xfrm>
            <a:off x="207963" y="3200400"/>
            <a:ext cx="1476375" cy="1447800"/>
          </a:xfrm>
          <a:prstGeom prst="plus">
            <a:avLst>
              <a:gd name="adj" fmla="val 25000"/>
            </a:avLst>
          </a:prstGeom>
          <a:gradFill>
            <a:gsLst>
              <a:gs pos="0">
                <a:schemeClr val="lt2"/>
              </a:gs>
              <a:gs pos="100000">
                <a:schemeClr val="folHlink"/>
              </a:gs>
            </a:gsLst>
            <a:lin ang="5400000"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09" name="Google Shape;4909;p656"/>
          <p:cNvSpPr txBox="1"/>
          <p:nvPr/>
        </p:nvSpPr>
        <p:spPr>
          <a:xfrm>
            <a:off x="-457200" y="3581400"/>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808080"/>
                </a:solidFill>
                <a:latin typeface="Arial" panose="020B0604020202020204" pitchFamily="34" charset="0"/>
                <a:ea typeface="Times New Roman"/>
                <a:cs typeface="Arial" panose="020B0604020202020204" pitchFamily="34" charset="0"/>
                <a:sym typeface="Times New Roman"/>
              </a:rPr>
              <a:t>救主</a:t>
            </a:r>
            <a:endParaRPr sz="4000" b="1" dirty="0">
              <a:solidFill>
                <a:srgbClr val="808080"/>
              </a:solidFill>
              <a:latin typeface="Arial" panose="020B0604020202020204" pitchFamily="34" charset="0"/>
              <a:ea typeface="Times New Roman"/>
              <a:cs typeface="Arial" panose="020B0604020202020204" pitchFamily="34" charset="0"/>
              <a:sym typeface="Times New Roman"/>
            </a:endParaRPr>
          </a:p>
        </p:txBody>
      </p:sp>
      <p:sp>
        <p:nvSpPr>
          <p:cNvPr id="4910" name="Google Shape;4910;p656"/>
          <p:cNvSpPr/>
          <p:nvPr/>
        </p:nvSpPr>
        <p:spPr>
          <a:xfrm>
            <a:off x="909638" y="4191000"/>
            <a:ext cx="2732087"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11" name="Google Shape;4911;p656"/>
          <p:cNvSpPr txBox="1"/>
          <p:nvPr/>
        </p:nvSpPr>
        <p:spPr>
          <a:xfrm>
            <a:off x="871538" y="4471988"/>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808080"/>
                </a:solidFill>
                <a:latin typeface="Arial" panose="020B0604020202020204" pitchFamily="34" charset="0"/>
                <a:ea typeface="Times New Roman"/>
                <a:cs typeface="Arial" panose="020B0604020202020204" pitchFamily="34" charset="0"/>
                <a:sym typeface="Times New Roman"/>
              </a:rPr>
              <a:t>先知</a:t>
            </a:r>
            <a:endParaRPr sz="4000" b="1" dirty="0">
              <a:solidFill>
                <a:srgbClr val="808080"/>
              </a:solidFill>
              <a:latin typeface="Arial" panose="020B0604020202020204" pitchFamily="34" charset="0"/>
              <a:ea typeface="Times New Roman"/>
              <a:cs typeface="Arial" panose="020B0604020202020204" pitchFamily="34" charset="0"/>
              <a:sym typeface="Times New Roman"/>
            </a:endParaRPr>
          </a:p>
        </p:txBody>
      </p:sp>
      <p:sp>
        <p:nvSpPr>
          <p:cNvPr id="4912" name="Google Shape;4912;p656"/>
          <p:cNvSpPr/>
          <p:nvPr/>
        </p:nvSpPr>
        <p:spPr>
          <a:xfrm>
            <a:off x="5943600" y="3048000"/>
            <a:ext cx="2733675"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13" name="Google Shape;4913;p656"/>
          <p:cNvSpPr/>
          <p:nvPr/>
        </p:nvSpPr>
        <p:spPr>
          <a:xfrm>
            <a:off x="1352550" y="5257800"/>
            <a:ext cx="2732088"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14" name="Google Shape;4914;p656"/>
          <p:cNvSpPr txBox="1"/>
          <p:nvPr/>
        </p:nvSpPr>
        <p:spPr>
          <a:xfrm>
            <a:off x="1316038" y="5538788"/>
            <a:ext cx="2805112"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808080"/>
                </a:solidFill>
                <a:latin typeface="Arial" panose="020B0604020202020204" pitchFamily="34" charset="0"/>
                <a:ea typeface="Times New Roman"/>
                <a:cs typeface="Arial" panose="020B0604020202020204" pitchFamily="34" charset="0"/>
                <a:sym typeface="Times New Roman"/>
              </a:rPr>
              <a:t>列王</a:t>
            </a:r>
            <a:endParaRPr sz="4000" b="1" dirty="0">
              <a:solidFill>
                <a:srgbClr val="808080"/>
              </a:solidFill>
              <a:latin typeface="Arial" panose="020B0604020202020204" pitchFamily="34" charset="0"/>
              <a:ea typeface="Times New Roman"/>
              <a:cs typeface="Arial" panose="020B0604020202020204" pitchFamily="34" charset="0"/>
              <a:sym typeface="Times New Roman"/>
            </a:endParaRPr>
          </a:p>
        </p:txBody>
      </p:sp>
      <p:sp>
        <p:nvSpPr>
          <p:cNvPr id="4915" name="Google Shape;4915;p656"/>
          <p:cNvSpPr txBox="1"/>
          <p:nvPr/>
        </p:nvSpPr>
        <p:spPr>
          <a:xfrm>
            <a:off x="152400" y="228600"/>
            <a:ext cx="2133600" cy="854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5000" b="1" dirty="0">
                <a:solidFill>
                  <a:srgbClr val="FF3300"/>
                </a:solidFill>
                <a:latin typeface="Arial" panose="020B0604020202020204" pitchFamily="34" charset="0"/>
                <a:ea typeface="Times New Roman"/>
                <a:cs typeface="Arial" panose="020B0604020202020204" pitchFamily="34" charset="0"/>
                <a:sym typeface="Times New Roman"/>
              </a:rPr>
              <a:t>创世记</a:t>
            </a:r>
            <a:endParaRPr sz="5000" b="1" dirty="0">
              <a:solidFill>
                <a:srgbClr val="FF3300"/>
              </a:solidFill>
              <a:latin typeface="Arial" panose="020B0604020202020204" pitchFamily="34" charset="0"/>
              <a:ea typeface="Times New Roman"/>
              <a:cs typeface="Arial" panose="020B0604020202020204" pitchFamily="34" charset="0"/>
              <a:sym typeface="Times New Roman"/>
            </a:endParaRPr>
          </a:p>
        </p:txBody>
      </p:sp>
      <p:sp>
        <p:nvSpPr>
          <p:cNvPr id="4916" name="Google Shape;4916;p656"/>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58</a:t>
            </a:r>
            <a:endParaRPr b="1" dirty="0">
              <a:latin typeface="Arial" panose="020B0604020202020204" pitchFamily="34" charset="0"/>
              <a:cs typeface="Arial" panose="020B0604020202020204" pitchFamily="34" charset="0"/>
            </a:endParaRPr>
          </a:p>
        </p:txBody>
      </p:sp>
      <p:sp>
        <p:nvSpPr>
          <p:cNvPr id="4917" name="Google Shape;4917;p656"/>
          <p:cNvSpPr txBox="1"/>
          <p:nvPr/>
        </p:nvSpPr>
        <p:spPr>
          <a:xfrm>
            <a:off x="5803900" y="3260725"/>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808080"/>
                </a:solidFill>
                <a:latin typeface="Arial" panose="020B0604020202020204" pitchFamily="34" charset="0"/>
                <a:ea typeface="Times New Roman"/>
                <a:cs typeface="Arial" panose="020B0604020202020204" pitchFamily="34" charset="0"/>
                <a:sym typeface="Times New Roman"/>
              </a:rPr>
              <a:t>支派</a:t>
            </a:r>
            <a:endParaRPr sz="4000" b="1" dirty="0">
              <a:solidFill>
                <a:srgbClr val="808080"/>
              </a:solidFill>
              <a:latin typeface="Arial" panose="020B0604020202020204" pitchFamily="34" charset="0"/>
              <a:ea typeface="Times New Roman"/>
              <a:cs typeface="Arial" panose="020B0604020202020204" pitchFamily="34" charset="0"/>
              <a:sym typeface="Times New Roman"/>
            </a:endParaRPr>
          </a:p>
        </p:txBody>
      </p:sp>
      <p:sp>
        <p:nvSpPr>
          <p:cNvPr id="4918" name="Google Shape;4918;p656"/>
          <p:cNvSpPr/>
          <p:nvPr/>
        </p:nvSpPr>
        <p:spPr>
          <a:xfrm>
            <a:off x="6096000" y="3992563"/>
            <a:ext cx="2733675" cy="1265237"/>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19" name="Google Shape;4919;p656"/>
          <p:cNvSpPr txBox="1"/>
          <p:nvPr/>
        </p:nvSpPr>
        <p:spPr>
          <a:xfrm>
            <a:off x="6032500" y="4205288"/>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808080"/>
                </a:solidFill>
                <a:latin typeface="Arial" panose="020B0604020202020204" pitchFamily="34" charset="0"/>
                <a:ea typeface="Times New Roman"/>
                <a:cs typeface="Arial" panose="020B0604020202020204" pitchFamily="34" charset="0"/>
                <a:sym typeface="Times New Roman"/>
              </a:rPr>
              <a:t>以色列</a:t>
            </a:r>
            <a:endParaRPr sz="4000" b="1" dirty="0">
              <a:solidFill>
                <a:srgbClr val="808080"/>
              </a:solidFill>
              <a:latin typeface="Arial" panose="020B0604020202020204" pitchFamily="34" charset="0"/>
              <a:ea typeface="Times New Roman"/>
              <a:cs typeface="Arial" panose="020B0604020202020204" pitchFamily="34" charset="0"/>
              <a:sym typeface="Times New Roman"/>
            </a:endParaRPr>
          </a:p>
        </p:txBody>
      </p:sp>
      <p:sp>
        <p:nvSpPr>
          <p:cNvPr id="4920" name="Google Shape;4920;p656"/>
          <p:cNvSpPr/>
          <p:nvPr/>
        </p:nvSpPr>
        <p:spPr>
          <a:xfrm>
            <a:off x="5334000" y="4876800"/>
            <a:ext cx="2733675" cy="1265238"/>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21" name="Google Shape;4921;p656"/>
          <p:cNvSpPr txBox="1"/>
          <p:nvPr/>
        </p:nvSpPr>
        <p:spPr>
          <a:xfrm>
            <a:off x="5081588" y="5159375"/>
            <a:ext cx="28067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808080"/>
                </a:solidFill>
                <a:latin typeface="Arial" panose="020B0604020202020204" pitchFamily="34" charset="0"/>
                <a:ea typeface="Times New Roman"/>
                <a:cs typeface="Arial" panose="020B0604020202020204" pitchFamily="34" charset="0"/>
                <a:sym typeface="Times New Roman"/>
              </a:rPr>
              <a:t>祭司</a:t>
            </a:r>
            <a:endParaRPr b="1" dirty="0">
              <a:latin typeface="Arial" panose="020B0604020202020204" pitchFamily="34" charset="0"/>
              <a:cs typeface="Arial" panose="020B0604020202020204" pitchFamily="34" charset="0"/>
            </a:endParaRPr>
          </a:p>
        </p:txBody>
      </p:sp>
      <p:sp>
        <p:nvSpPr>
          <p:cNvPr id="4922" name="Google Shape;4922;p656"/>
          <p:cNvSpPr/>
          <p:nvPr/>
        </p:nvSpPr>
        <p:spPr>
          <a:xfrm>
            <a:off x="3505200" y="5592763"/>
            <a:ext cx="2732088" cy="1265237"/>
          </a:xfrm>
          <a:prstGeom prst="ellipse">
            <a:avLst/>
          </a:prstGeom>
          <a:gradFill>
            <a:gsLst>
              <a:gs pos="0">
                <a:schemeClr val="lt2"/>
              </a:gs>
              <a:gs pos="100000">
                <a:schemeClr val="folHlink"/>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23" name="Google Shape;4923;p656"/>
          <p:cNvSpPr txBox="1"/>
          <p:nvPr/>
        </p:nvSpPr>
        <p:spPr>
          <a:xfrm>
            <a:off x="3716338" y="5875338"/>
            <a:ext cx="2214562"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err="1">
                <a:solidFill>
                  <a:srgbClr val="808080"/>
                </a:solidFill>
                <a:latin typeface="Arial" panose="020B0604020202020204" pitchFamily="34" charset="0"/>
                <a:ea typeface="Times New Roman"/>
                <a:cs typeface="Arial" panose="020B0604020202020204" pitchFamily="34" charset="0"/>
                <a:sym typeface="Times New Roman"/>
              </a:rPr>
              <a:t>士师</a:t>
            </a:r>
            <a:endParaRPr sz="4000" b="1" dirty="0">
              <a:solidFill>
                <a:srgbClr val="808080"/>
              </a:solidFill>
              <a:latin typeface="Arial" panose="020B0604020202020204" pitchFamily="34" charset="0"/>
              <a:ea typeface="Times New Roman"/>
              <a:cs typeface="Arial" panose="020B0604020202020204" pitchFamily="34" charset="0"/>
              <a:sym typeface="Times New Roman"/>
            </a:endParaRPr>
          </a:p>
        </p:txBody>
      </p:sp>
      <p:sp>
        <p:nvSpPr>
          <p:cNvPr id="4924" name="Google Shape;4924;p656"/>
          <p:cNvSpPr txBox="1">
            <a:spLocks noGrp="1"/>
          </p:cNvSpPr>
          <p:nvPr>
            <p:ph type="title" idx="4294967295"/>
          </p:nvPr>
        </p:nvSpPr>
        <p:spPr>
          <a:xfrm>
            <a:off x="2209800" y="2514600"/>
            <a:ext cx="4191000" cy="1752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5000" b="1" dirty="0" err="1">
                <a:solidFill>
                  <a:schemeClr val="lt1"/>
                </a:solidFill>
                <a:latin typeface="Arial" panose="020B0604020202020204" pitchFamily="34" charset="0"/>
                <a:cs typeface="Arial" panose="020B0604020202020204" pitchFamily="34" charset="0"/>
                <a:sym typeface="Arial"/>
              </a:rPr>
              <a:t>创世纪</a:t>
            </a:r>
            <a:br>
              <a:rPr lang="en-US" sz="5000" b="1" dirty="0">
                <a:solidFill>
                  <a:schemeClr val="lt1"/>
                </a:solidFill>
                <a:latin typeface="Arial" panose="020B0604020202020204" pitchFamily="34" charset="0"/>
                <a:cs typeface="Arial" panose="020B0604020202020204" pitchFamily="34" charset="0"/>
                <a:sym typeface="Arial"/>
              </a:rPr>
            </a:br>
            <a:r>
              <a:rPr lang="en-US" sz="5000" b="1" dirty="0" err="1">
                <a:solidFill>
                  <a:schemeClr val="lt1"/>
                </a:solidFill>
                <a:latin typeface="Arial" panose="020B0604020202020204" pitchFamily="34" charset="0"/>
                <a:cs typeface="Arial" panose="020B0604020202020204" pitchFamily="34" charset="0"/>
                <a:sym typeface="Arial"/>
              </a:rPr>
              <a:t>的历史循环</a:t>
            </a:r>
            <a:r>
              <a:rPr lang="en-US" sz="3600" b="1" dirty="0">
                <a:solidFill>
                  <a:schemeClr val="lt1"/>
                </a:solidFill>
                <a:latin typeface="Arial" panose="020B0604020202020204" pitchFamily="34" charset="0"/>
                <a:cs typeface="Arial" panose="020B0604020202020204" pitchFamily="34" charset="0"/>
                <a:sym typeface="Arial"/>
              </a:rPr>
              <a:t> </a:t>
            </a:r>
            <a:endParaRPr sz="3600" b="1" dirty="0">
              <a:latin typeface="Arial" panose="020B0604020202020204" pitchFamily="34" charset="0"/>
              <a:cs typeface="Arial" panose="020B0604020202020204" pitchFamily="34" charset="0"/>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29"/>
        <p:cNvGrpSpPr/>
        <p:nvPr/>
      </p:nvGrpSpPr>
      <p:grpSpPr>
        <a:xfrm>
          <a:off x="0" y="0"/>
          <a:ext cx="0" cy="0"/>
          <a:chOff x="0" y="0"/>
          <a:chExt cx="0" cy="0"/>
        </a:xfrm>
      </p:grpSpPr>
      <p:sp>
        <p:nvSpPr>
          <p:cNvPr id="4930" name="Google Shape;4930;p657" descr="Purple mesh"/>
          <p:cNvSpPr/>
          <p:nvPr/>
        </p:nvSpPr>
        <p:spPr>
          <a:xfrm>
            <a:off x="0" y="0"/>
            <a:ext cx="9448800" cy="6858000"/>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31" name="Google Shape;4931;p657"/>
          <p:cNvSpPr/>
          <p:nvPr/>
        </p:nvSpPr>
        <p:spPr>
          <a:xfrm>
            <a:off x="-3810000" y="1616075"/>
            <a:ext cx="4419600" cy="4267200"/>
          </a:xfrm>
          <a:prstGeom prst="ellipse">
            <a:avLst/>
          </a:prstGeom>
          <a:gradFill>
            <a:gsLst>
              <a:gs pos="0">
                <a:srgbClr val="FFFF00"/>
              </a:gs>
              <a:gs pos="50000">
                <a:schemeClr val="accent2"/>
              </a:gs>
              <a:gs pos="100000">
                <a:srgbClr val="FFFF00"/>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32" name="Google Shape;4932;p657"/>
          <p:cNvSpPr/>
          <p:nvPr/>
        </p:nvSpPr>
        <p:spPr>
          <a:xfrm>
            <a:off x="8610600" y="1616075"/>
            <a:ext cx="4419600" cy="4267200"/>
          </a:xfrm>
          <a:prstGeom prst="ellipse">
            <a:avLst/>
          </a:prstGeom>
          <a:gradFill>
            <a:gsLst>
              <a:gs pos="0">
                <a:srgbClr val="FFFF00"/>
              </a:gs>
              <a:gs pos="50000">
                <a:schemeClr val="accent2"/>
              </a:gs>
              <a:gs pos="100000">
                <a:srgbClr val="FFFF00"/>
              </a:gs>
            </a:gsLst>
            <a:lin ang="5400000" scaled="0"/>
          </a:gra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cxnSp>
        <p:nvCxnSpPr>
          <p:cNvPr id="4933" name="Google Shape;4933;p657"/>
          <p:cNvCxnSpPr/>
          <p:nvPr/>
        </p:nvCxnSpPr>
        <p:spPr>
          <a:xfrm>
            <a:off x="1447800" y="3429000"/>
            <a:ext cx="0" cy="835025"/>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4" name="Google Shape;4934;p657"/>
          <p:cNvCxnSpPr/>
          <p:nvPr/>
        </p:nvCxnSpPr>
        <p:spPr>
          <a:xfrm>
            <a:off x="2486025" y="3425825"/>
            <a:ext cx="0" cy="83820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5" name="Google Shape;4935;p657"/>
          <p:cNvCxnSpPr/>
          <p:nvPr/>
        </p:nvCxnSpPr>
        <p:spPr>
          <a:xfrm>
            <a:off x="3524250" y="3044825"/>
            <a:ext cx="0" cy="121920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6" name="Google Shape;4936;p657"/>
          <p:cNvCxnSpPr/>
          <p:nvPr/>
        </p:nvCxnSpPr>
        <p:spPr>
          <a:xfrm>
            <a:off x="4562475" y="2574925"/>
            <a:ext cx="0" cy="168910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7" name="Google Shape;4937;p657"/>
          <p:cNvCxnSpPr/>
          <p:nvPr/>
        </p:nvCxnSpPr>
        <p:spPr>
          <a:xfrm>
            <a:off x="5600700" y="2149475"/>
            <a:ext cx="0" cy="211455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8" name="Google Shape;4938;p657"/>
          <p:cNvCxnSpPr/>
          <p:nvPr/>
        </p:nvCxnSpPr>
        <p:spPr>
          <a:xfrm>
            <a:off x="6638925" y="3149600"/>
            <a:ext cx="0" cy="1114425"/>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39" name="Google Shape;4939;p657"/>
          <p:cNvCxnSpPr/>
          <p:nvPr/>
        </p:nvCxnSpPr>
        <p:spPr>
          <a:xfrm>
            <a:off x="7677150" y="3425825"/>
            <a:ext cx="0" cy="83820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grpSp>
        <p:nvGrpSpPr>
          <p:cNvPr id="4940" name="Google Shape;4940;p657"/>
          <p:cNvGrpSpPr/>
          <p:nvPr/>
        </p:nvGrpSpPr>
        <p:grpSpPr>
          <a:xfrm>
            <a:off x="457200" y="3825875"/>
            <a:ext cx="8229600" cy="0"/>
            <a:chOff x="288" y="2208"/>
            <a:chExt cx="5184" cy="0"/>
          </a:xfrm>
        </p:grpSpPr>
        <p:cxnSp>
          <p:nvCxnSpPr>
            <p:cNvPr id="4941" name="Google Shape;4941;p657"/>
            <p:cNvCxnSpPr/>
            <p:nvPr/>
          </p:nvCxnSpPr>
          <p:spPr>
            <a:xfrm>
              <a:off x="1230" y="2208"/>
              <a:ext cx="3786" cy="0"/>
            </a:xfrm>
            <a:prstGeom prst="straightConnector1">
              <a:avLst/>
            </a:prstGeom>
            <a:noFill/>
            <a:ln w="76200" cap="flat" cmpd="sng">
              <a:solidFill>
                <a:srgbClr val="FF00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42" name="Google Shape;4942;p657"/>
            <p:cNvCxnSpPr/>
            <p:nvPr/>
          </p:nvCxnSpPr>
          <p:spPr>
            <a:xfrm>
              <a:off x="288" y="2208"/>
              <a:ext cx="5184" cy="0"/>
            </a:xfrm>
            <a:prstGeom prst="straightConnector1">
              <a:avLst/>
            </a:prstGeom>
            <a:noFill/>
            <a:ln w="76200" cap="flat" cmpd="sng">
              <a:solidFill>
                <a:srgbClr val="FF0000"/>
              </a:solidFill>
              <a:prstDash val="dot"/>
              <a:round/>
              <a:headEnd type="none" w="med" len="med"/>
              <a:tailEnd type="none" w="med" len="med"/>
            </a:ln>
          </p:spPr>
        </p:cxnSp>
      </p:grpSp>
      <p:grpSp>
        <p:nvGrpSpPr>
          <p:cNvPr id="4943" name="Google Shape;4943;p657"/>
          <p:cNvGrpSpPr/>
          <p:nvPr/>
        </p:nvGrpSpPr>
        <p:grpSpPr>
          <a:xfrm>
            <a:off x="2286000" y="4435475"/>
            <a:ext cx="5581650" cy="1800225"/>
            <a:chOff x="1440" y="2794"/>
            <a:chExt cx="3516" cy="1134"/>
          </a:xfrm>
        </p:grpSpPr>
        <p:sp>
          <p:nvSpPr>
            <p:cNvPr id="4944" name="Google Shape;4944;p657"/>
            <p:cNvSpPr txBox="1"/>
            <p:nvPr/>
          </p:nvSpPr>
          <p:spPr>
            <a:xfrm>
              <a:off x="4044"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FFFFFF"/>
                  </a:solidFill>
                  <a:latin typeface="Arial" panose="020B0604020202020204" pitchFamily="34" charset="0"/>
                  <a:cs typeface="Arial" panose="020B0604020202020204" pitchFamily="34" charset="0"/>
                  <a:sym typeface="Arial"/>
                </a:rPr>
                <a:t>1000</a:t>
              </a:r>
              <a:endParaRPr b="1" dirty="0">
                <a:latin typeface="Arial" panose="020B0604020202020204" pitchFamily="34" charset="0"/>
                <a:cs typeface="Arial" panose="020B0604020202020204" pitchFamily="34" charset="0"/>
              </a:endParaRPr>
            </a:p>
          </p:txBody>
        </p:sp>
        <p:sp>
          <p:nvSpPr>
            <p:cNvPr id="4945" name="Google Shape;4945;p657"/>
            <p:cNvSpPr txBox="1"/>
            <p:nvPr/>
          </p:nvSpPr>
          <p:spPr>
            <a:xfrm>
              <a:off x="4716"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FFFFFF"/>
                  </a:solidFill>
                  <a:latin typeface="Arial" panose="020B0604020202020204" pitchFamily="34" charset="0"/>
                  <a:cs typeface="Arial" panose="020B0604020202020204" pitchFamily="34" charset="0"/>
                  <a:sym typeface="Arial"/>
                </a:rPr>
                <a:t>2000</a:t>
              </a:r>
              <a:endParaRPr b="1" dirty="0">
                <a:latin typeface="Arial" panose="020B0604020202020204" pitchFamily="34" charset="0"/>
                <a:cs typeface="Arial" panose="020B0604020202020204" pitchFamily="34" charset="0"/>
              </a:endParaRPr>
            </a:p>
          </p:txBody>
        </p:sp>
        <p:sp>
          <p:nvSpPr>
            <p:cNvPr id="4946" name="Google Shape;4946;p657"/>
            <p:cNvSpPr txBox="1"/>
            <p:nvPr/>
          </p:nvSpPr>
          <p:spPr>
            <a:xfrm>
              <a:off x="3420" y="2794"/>
              <a:ext cx="240" cy="601"/>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FFFFFF"/>
                  </a:solidFill>
                  <a:latin typeface="Arial" panose="020B0604020202020204" pitchFamily="34" charset="0"/>
                  <a:cs typeface="Arial" panose="020B0604020202020204" pitchFamily="34" charset="0"/>
                  <a:sym typeface="Arial"/>
                </a:rPr>
                <a:t>AD</a:t>
              </a:r>
              <a:endParaRPr b="1" dirty="0">
                <a:latin typeface="Arial" panose="020B0604020202020204" pitchFamily="34" charset="0"/>
                <a:cs typeface="Arial" panose="020B0604020202020204" pitchFamily="34" charset="0"/>
              </a:endParaRPr>
            </a:p>
          </p:txBody>
        </p:sp>
        <p:sp>
          <p:nvSpPr>
            <p:cNvPr id="4947" name="Google Shape;4947;p657"/>
            <p:cNvSpPr txBox="1"/>
            <p:nvPr/>
          </p:nvSpPr>
          <p:spPr>
            <a:xfrm>
              <a:off x="2748"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FFFFFF"/>
                  </a:solidFill>
                  <a:latin typeface="Arial" panose="020B0604020202020204" pitchFamily="34" charset="0"/>
                  <a:cs typeface="Arial" panose="020B0604020202020204" pitchFamily="34" charset="0"/>
                  <a:sym typeface="Arial"/>
                </a:rPr>
                <a:t>1000</a:t>
              </a:r>
              <a:endParaRPr b="1" dirty="0">
                <a:latin typeface="Arial" panose="020B0604020202020204" pitchFamily="34" charset="0"/>
                <a:cs typeface="Arial" panose="020B0604020202020204" pitchFamily="34" charset="0"/>
              </a:endParaRPr>
            </a:p>
          </p:txBody>
        </p:sp>
        <p:sp>
          <p:nvSpPr>
            <p:cNvPr id="4948" name="Google Shape;4948;p657"/>
            <p:cNvSpPr txBox="1"/>
            <p:nvPr/>
          </p:nvSpPr>
          <p:spPr>
            <a:xfrm>
              <a:off x="2124"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FFFFFF"/>
                  </a:solidFill>
                  <a:latin typeface="Arial" panose="020B0604020202020204" pitchFamily="34" charset="0"/>
                  <a:cs typeface="Arial" panose="020B0604020202020204" pitchFamily="34" charset="0"/>
                  <a:sym typeface="Arial"/>
                </a:rPr>
                <a:t>2000</a:t>
              </a:r>
              <a:endParaRPr b="1" dirty="0">
                <a:latin typeface="Arial" panose="020B0604020202020204" pitchFamily="34" charset="0"/>
                <a:cs typeface="Arial" panose="020B0604020202020204" pitchFamily="34" charset="0"/>
              </a:endParaRPr>
            </a:p>
          </p:txBody>
        </p:sp>
        <p:sp>
          <p:nvSpPr>
            <p:cNvPr id="4949" name="Google Shape;4949;p657"/>
            <p:cNvSpPr txBox="1"/>
            <p:nvPr/>
          </p:nvSpPr>
          <p:spPr>
            <a:xfrm>
              <a:off x="1440" y="2794"/>
              <a:ext cx="240" cy="1134"/>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FFFFFF"/>
                  </a:solidFill>
                  <a:latin typeface="Arial" panose="020B0604020202020204" pitchFamily="34" charset="0"/>
                  <a:cs typeface="Arial" panose="020B0604020202020204" pitchFamily="34" charset="0"/>
                  <a:sym typeface="Arial"/>
                </a:rPr>
                <a:t>3000</a:t>
              </a:r>
              <a:endParaRPr b="1" dirty="0">
                <a:latin typeface="Arial" panose="020B0604020202020204" pitchFamily="34" charset="0"/>
                <a:cs typeface="Arial" panose="020B0604020202020204" pitchFamily="34" charset="0"/>
              </a:endParaRPr>
            </a:p>
          </p:txBody>
        </p:sp>
      </p:grpSp>
      <p:sp>
        <p:nvSpPr>
          <p:cNvPr id="4950" name="Google Shape;4950;p657"/>
          <p:cNvSpPr txBox="1"/>
          <p:nvPr/>
        </p:nvSpPr>
        <p:spPr>
          <a:xfrm>
            <a:off x="381000" y="2743200"/>
            <a:ext cx="2438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洪水</a:t>
            </a:r>
            <a:endParaRPr b="1" dirty="0">
              <a:latin typeface="Arial" panose="020B0604020202020204" pitchFamily="34" charset="0"/>
              <a:cs typeface="Arial" panose="020B0604020202020204" pitchFamily="34" charset="0"/>
            </a:endParaRPr>
          </a:p>
        </p:txBody>
      </p:sp>
      <p:sp>
        <p:nvSpPr>
          <p:cNvPr id="4951" name="Google Shape;4951;p657"/>
          <p:cNvSpPr txBox="1"/>
          <p:nvPr/>
        </p:nvSpPr>
        <p:spPr>
          <a:xfrm>
            <a:off x="609600" y="6021388"/>
            <a:ext cx="1371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rgbClr val="FF9933"/>
                </a:solidFill>
                <a:latin typeface="Arial" panose="020B0604020202020204" pitchFamily="34" charset="0"/>
                <a:cs typeface="Arial" panose="020B0604020202020204" pitchFamily="34" charset="0"/>
                <a:sym typeface="Arial"/>
              </a:rPr>
              <a:t>创造</a:t>
            </a:r>
            <a:endParaRPr sz="3600" b="1" dirty="0">
              <a:solidFill>
                <a:srgbClr val="FF9933"/>
              </a:solidFill>
              <a:latin typeface="Arial" panose="020B0604020202020204" pitchFamily="34" charset="0"/>
              <a:cs typeface="Arial" panose="020B0604020202020204" pitchFamily="34" charset="0"/>
              <a:sym typeface="Arial"/>
            </a:endParaRPr>
          </a:p>
        </p:txBody>
      </p:sp>
      <p:sp>
        <p:nvSpPr>
          <p:cNvPr id="4952" name="Google Shape;4952;p657"/>
          <p:cNvSpPr txBox="1"/>
          <p:nvPr/>
        </p:nvSpPr>
        <p:spPr>
          <a:xfrm>
            <a:off x="2362200" y="2438400"/>
            <a:ext cx="23622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亚伯拉罕</a:t>
            </a:r>
            <a:endParaRPr sz="3600" b="1" dirty="0">
              <a:solidFill>
                <a:srgbClr val="FFFFFF"/>
              </a:solidFill>
              <a:latin typeface="Arial" panose="020B0604020202020204" pitchFamily="34" charset="0"/>
              <a:cs typeface="Arial" panose="020B0604020202020204" pitchFamily="34" charset="0"/>
              <a:sym typeface="Arial"/>
            </a:endParaRPr>
          </a:p>
        </p:txBody>
      </p:sp>
      <p:sp>
        <p:nvSpPr>
          <p:cNvPr id="4953" name="Google Shape;4953;p657"/>
          <p:cNvSpPr txBox="1"/>
          <p:nvPr/>
        </p:nvSpPr>
        <p:spPr>
          <a:xfrm>
            <a:off x="3467100" y="1981200"/>
            <a:ext cx="2209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大卫</a:t>
            </a:r>
            <a:endParaRPr sz="3600" b="1" dirty="0">
              <a:solidFill>
                <a:srgbClr val="FFFFFF"/>
              </a:solidFill>
              <a:latin typeface="Arial" panose="020B0604020202020204" pitchFamily="34" charset="0"/>
              <a:cs typeface="Arial" panose="020B0604020202020204" pitchFamily="34" charset="0"/>
              <a:sym typeface="Arial"/>
            </a:endParaRPr>
          </a:p>
        </p:txBody>
      </p:sp>
      <p:sp>
        <p:nvSpPr>
          <p:cNvPr id="4954" name="Google Shape;4954;p657"/>
          <p:cNvSpPr txBox="1"/>
          <p:nvPr/>
        </p:nvSpPr>
        <p:spPr>
          <a:xfrm>
            <a:off x="4572000" y="1568450"/>
            <a:ext cx="2057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耶稣</a:t>
            </a:r>
            <a:endParaRPr b="1" dirty="0">
              <a:latin typeface="Arial" panose="020B0604020202020204" pitchFamily="34" charset="0"/>
              <a:cs typeface="Arial" panose="020B0604020202020204" pitchFamily="34" charset="0"/>
            </a:endParaRPr>
          </a:p>
        </p:txBody>
      </p:sp>
      <p:sp>
        <p:nvSpPr>
          <p:cNvPr id="4955" name="Google Shape;4955;p657"/>
          <p:cNvSpPr txBox="1"/>
          <p:nvPr/>
        </p:nvSpPr>
        <p:spPr>
          <a:xfrm>
            <a:off x="6781800" y="2667000"/>
            <a:ext cx="17526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今天</a:t>
            </a:r>
            <a:endParaRPr sz="1200" b="1" dirty="0">
              <a:solidFill>
                <a:srgbClr val="FFFFFF"/>
              </a:solidFill>
              <a:latin typeface="Arial" panose="020B0604020202020204" pitchFamily="34" charset="0"/>
              <a:cs typeface="Arial" panose="020B0604020202020204" pitchFamily="34" charset="0"/>
              <a:sym typeface="Arial"/>
            </a:endParaRPr>
          </a:p>
        </p:txBody>
      </p:sp>
      <p:sp>
        <p:nvSpPr>
          <p:cNvPr id="4956" name="Google Shape;4956;p657"/>
          <p:cNvSpPr txBox="1"/>
          <p:nvPr/>
        </p:nvSpPr>
        <p:spPr>
          <a:xfrm>
            <a:off x="6877050" y="6089650"/>
            <a:ext cx="2284413" cy="579438"/>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9933"/>
                </a:solidFill>
                <a:latin typeface="Arial" panose="020B0604020202020204" pitchFamily="34" charset="0"/>
                <a:cs typeface="Arial" panose="020B0604020202020204" pitchFamily="34" charset="0"/>
                <a:sym typeface="Arial"/>
              </a:rPr>
              <a:t>新天新地</a:t>
            </a:r>
            <a:endParaRPr sz="3200" b="1" dirty="0">
              <a:solidFill>
                <a:srgbClr val="FF9933"/>
              </a:solidFill>
              <a:latin typeface="Arial" panose="020B0604020202020204" pitchFamily="34" charset="0"/>
              <a:cs typeface="Arial" panose="020B0604020202020204" pitchFamily="34" charset="0"/>
              <a:sym typeface="Arial"/>
            </a:endParaRPr>
          </a:p>
        </p:txBody>
      </p:sp>
      <p:grpSp>
        <p:nvGrpSpPr>
          <p:cNvPr id="4957" name="Google Shape;4957;p657"/>
          <p:cNvGrpSpPr/>
          <p:nvPr/>
        </p:nvGrpSpPr>
        <p:grpSpPr>
          <a:xfrm>
            <a:off x="5715000" y="3429000"/>
            <a:ext cx="1828800" cy="762000"/>
            <a:chOff x="3648" y="1824"/>
            <a:chExt cx="1152" cy="480"/>
          </a:xfrm>
        </p:grpSpPr>
        <p:sp>
          <p:nvSpPr>
            <p:cNvPr id="4958" name="Google Shape;4958;p657"/>
            <p:cNvSpPr/>
            <p:nvPr/>
          </p:nvSpPr>
          <p:spPr>
            <a:xfrm>
              <a:off x="3648" y="1824"/>
              <a:ext cx="1152" cy="480"/>
            </a:xfrm>
            <a:prstGeom prst="ellipse">
              <a:avLst/>
            </a:prstGeom>
            <a:solidFill>
              <a:srgbClr val="000090"/>
            </a:soli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59" name="Google Shape;4959;p657"/>
            <p:cNvSpPr txBox="1"/>
            <p:nvPr/>
          </p:nvSpPr>
          <p:spPr>
            <a:xfrm>
              <a:off x="3720" y="1872"/>
              <a:ext cx="1008" cy="36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教会</a:t>
              </a:r>
              <a:endParaRPr b="1" dirty="0">
                <a:latin typeface="Arial" panose="020B0604020202020204" pitchFamily="34" charset="0"/>
                <a:cs typeface="Arial" panose="020B0604020202020204" pitchFamily="34" charset="0"/>
              </a:endParaRPr>
            </a:p>
          </p:txBody>
        </p:sp>
      </p:grpSp>
      <p:grpSp>
        <p:nvGrpSpPr>
          <p:cNvPr id="4960" name="Google Shape;4960;p657"/>
          <p:cNvGrpSpPr/>
          <p:nvPr/>
        </p:nvGrpSpPr>
        <p:grpSpPr>
          <a:xfrm>
            <a:off x="4491038" y="3200400"/>
            <a:ext cx="1219200" cy="609600"/>
            <a:chOff x="2829" y="2016"/>
            <a:chExt cx="768" cy="384"/>
          </a:xfrm>
        </p:grpSpPr>
        <p:sp>
          <p:nvSpPr>
            <p:cNvPr id="4961" name="Google Shape;4961;p657"/>
            <p:cNvSpPr/>
            <p:nvPr/>
          </p:nvSpPr>
          <p:spPr>
            <a:xfrm>
              <a:off x="2850" y="2016"/>
              <a:ext cx="726" cy="384"/>
            </a:xfrm>
            <a:prstGeom prst="ellipse">
              <a:avLst/>
            </a:prstGeom>
            <a:solidFill>
              <a:srgbClr val="000090"/>
            </a:soli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62" name="Google Shape;4962;p657"/>
            <p:cNvSpPr txBox="1"/>
            <p:nvPr/>
          </p:nvSpPr>
          <p:spPr>
            <a:xfrm>
              <a:off x="2829" y="2016"/>
              <a:ext cx="768" cy="36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列王</a:t>
              </a:r>
              <a:endParaRPr sz="3200" b="1" dirty="0">
                <a:solidFill>
                  <a:srgbClr val="FFFFFF"/>
                </a:solidFill>
                <a:latin typeface="Arial" panose="020B0604020202020204" pitchFamily="34" charset="0"/>
                <a:cs typeface="Arial" panose="020B0604020202020204" pitchFamily="34" charset="0"/>
                <a:sym typeface="Arial"/>
              </a:endParaRPr>
            </a:p>
          </p:txBody>
        </p:sp>
      </p:grpSp>
      <p:grpSp>
        <p:nvGrpSpPr>
          <p:cNvPr id="4963" name="Google Shape;4963;p657"/>
          <p:cNvGrpSpPr/>
          <p:nvPr/>
        </p:nvGrpSpPr>
        <p:grpSpPr>
          <a:xfrm>
            <a:off x="3352800" y="3763963"/>
            <a:ext cx="1371600" cy="655637"/>
            <a:chOff x="2112" y="2371"/>
            <a:chExt cx="864" cy="413"/>
          </a:xfrm>
        </p:grpSpPr>
        <p:sp>
          <p:nvSpPr>
            <p:cNvPr id="4964" name="Google Shape;4964;p657"/>
            <p:cNvSpPr/>
            <p:nvPr/>
          </p:nvSpPr>
          <p:spPr>
            <a:xfrm>
              <a:off x="2181" y="2400"/>
              <a:ext cx="726" cy="384"/>
            </a:xfrm>
            <a:prstGeom prst="ellipse">
              <a:avLst/>
            </a:prstGeom>
            <a:solidFill>
              <a:srgbClr val="000090"/>
            </a:solidFill>
            <a:ln w="9525" cap="flat" cmpd="sng">
              <a:solidFill>
                <a:schemeClr val="dk1"/>
              </a:solidFill>
              <a:prstDash val="solid"/>
              <a:round/>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65" name="Google Shape;4965;p657"/>
            <p:cNvSpPr txBox="1"/>
            <p:nvPr/>
          </p:nvSpPr>
          <p:spPr>
            <a:xfrm>
              <a:off x="2112" y="2371"/>
              <a:ext cx="864" cy="36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支派</a:t>
              </a:r>
              <a:endParaRPr sz="3200" b="1" dirty="0">
                <a:solidFill>
                  <a:srgbClr val="FFFFFF"/>
                </a:solidFill>
                <a:latin typeface="Arial" panose="020B0604020202020204" pitchFamily="34" charset="0"/>
                <a:cs typeface="Arial" panose="020B0604020202020204" pitchFamily="34" charset="0"/>
                <a:sym typeface="Arial"/>
              </a:endParaRPr>
            </a:p>
          </p:txBody>
        </p:sp>
      </p:grpSp>
      <p:sp>
        <p:nvSpPr>
          <p:cNvPr id="4966" name="Google Shape;4966;p657"/>
          <p:cNvSpPr txBox="1"/>
          <p:nvPr/>
        </p:nvSpPr>
        <p:spPr>
          <a:xfrm>
            <a:off x="1143000" y="457200"/>
            <a:ext cx="56388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a:solidFill>
                  <a:srgbClr val="FFFF00"/>
                </a:solidFill>
                <a:latin typeface="Arial" panose="020B0604020202020204" pitchFamily="34" charset="0"/>
                <a:cs typeface="Arial" panose="020B0604020202020204" pitchFamily="34" charset="0"/>
                <a:sym typeface="Arial"/>
              </a:rPr>
              <a:t>创世记 = 2369 </a:t>
            </a:r>
            <a:r>
              <a:rPr lang="en-US" sz="4000" b="1" dirty="0" err="1">
                <a:solidFill>
                  <a:srgbClr val="FFFF00"/>
                </a:solidFill>
                <a:latin typeface="Arial" panose="020B0604020202020204" pitchFamily="34" charset="0"/>
                <a:cs typeface="Arial" panose="020B0604020202020204" pitchFamily="34" charset="0"/>
                <a:sym typeface="Arial"/>
              </a:rPr>
              <a:t>年</a:t>
            </a:r>
            <a:endParaRPr b="1" dirty="0">
              <a:latin typeface="Arial" panose="020B0604020202020204" pitchFamily="34" charset="0"/>
              <a:cs typeface="Arial" panose="020B0604020202020204" pitchFamily="34" charset="0"/>
            </a:endParaRPr>
          </a:p>
        </p:txBody>
      </p:sp>
      <p:sp>
        <p:nvSpPr>
          <p:cNvPr id="4967" name="Google Shape;4967;p657"/>
          <p:cNvSpPr/>
          <p:nvPr/>
        </p:nvSpPr>
        <p:spPr>
          <a:xfrm rot="-5400000" flipH="1">
            <a:off x="1752600" y="0"/>
            <a:ext cx="685800" cy="3429000"/>
          </a:xfrm>
          <a:prstGeom prst="leftBrace">
            <a:avLst>
              <a:gd name="adj1" fmla="val 41667"/>
              <a:gd name="adj2" fmla="val 50000"/>
            </a:avLst>
          </a:prstGeom>
          <a:noFill/>
          <a:ln w="762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68" name="Google Shape;4968;p657"/>
          <p:cNvSpPr txBox="1"/>
          <p:nvPr/>
        </p:nvSpPr>
        <p:spPr>
          <a:xfrm>
            <a:off x="8578850" y="76200"/>
            <a:ext cx="527050" cy="4619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58</a:t>
            </a:r>
            <a:endParaRPr b="1" dirty="0">
              <a:latin typeface="Arial" panose="020B0604020202020204" pitchFamily="34" charset="0"/>
              <a:cs typeface="Arial" panose="020B0604020202020204" pitchFamily="34" charset="0"/>
            </a:endParaRPr>
          </a:p>
        </p:txBody>
      </p:sp>
      <p:sp>
        <p:nvSpPr>
          <p:cNvPr id="4969" name="Google Shape;4969;p657"/>
          <p:cNvSpPr txBox="1">
            <a:spLocks noGrp="1"/>
          </p:cNvSpPr>
          <p:nvPr>
            <p:ph type="title" idx="4294967295"/>
          </p:nvPr>
        </p:nvSpPr>
        <p:spPr>
          <a:xfrm>
            <a:off x="838200" y="6172200"/>
            <a:ext cx="7772400" cy="685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err="1">
                <a:solidFill>
                  <a:schemeClr val="lt1"/>
                </a:solidFill>
                <a:latin typeface="Arial" panose="020B0604020202020204" pitchFamily="34" charset="0"/>
                <a:cs typeface="Arial" panose="020B0604020202020204" pitchFamily="34" charset="0"/>
                <a:sym typeface="Arial"/>
              </a:rPr>
              <a:t>时间轴</a:t>
            </a:r>
            <a:endParaRPr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0"/>
                                  </p:stCondLst>
                                  <p:childTnLst>
                                    <p:set>
                                      <p:cBhvr>
                                        <p:cTn id="6" dur="1" fill="hold">
                                          <p:stCondLst>
                                            <p:cond delay="0"/>
                                          </p:stCondLst>
                                        </p:cTn>
                                        <p:tgtEl>
                                          <p:spTgt spid="4966"/>
                                        </p:tgtEl>
                                        <p:attrNameLst>
                                          <p:attrName>style.visibility</p:attrName>
                                        </p:attrNameLst>
                                      </p:cBhvr>
                                      <p:to>
                                        <p:strVal val="visible"/>
                                      </p:to>
                                    </p:set>
                                    <p:animEffect transition="in" filter="fade">
                                      <p:cBhvr>
                                        <p:cTn id="7" dur="500"/>
                                        <p:tgtEl>
                                          <p:spTgt spid="4966"/>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4967"/>
                                        </p:tgtEl>
                                        <p:attrNameLst>
                                          <p:attrName>style.visibility</p:attrName>
                                        </p:attrNameLst>
                                      </p:cBhvr>
                                      <p:to>
                                        <p:strVal val="visible"/>
                                      </p:to>
                                    </p:set>
                                    <p:animEffect transition="in" filter="fade">
                                      <p:cBhvr>
                                        <p:cTn id="11" dur="500"/>
                                        <p:tgtEl>
                                          <p:spTgt spid="4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74"/>
        <p:cNvGrpSpPr/>
        <p:nvPr/>
      </p:nvGrpSpPr>
      <p:grpSpPr>
        <a:xfrm>
          <a:off x="0" y="0"/>
          <a:ext cx="0" cy="0"/>
          <a:chOff x="0" y="0"/>
          <a:chExt cx="0" cy="0"/>
        </a:xfrm>
      </p:grpSpPr>
      <p:sp>
        <p:nvSpPr>
          <p:cNvPr id="4975" name="Google Shape;4975;p658"/>
          <p:cNvSpPr/>
          <p:nvPr/>
        </p:nvSpPr>
        <p:spPr>
          <a:xfrm>
            <a:off x="0" y="0"/>
            <a:ext cx="9144000" cy="6858000"/>
          </a:xfrm>
          <a:prstGeom prst="rect">
            <a:avLst/>
          </a:prstGeom>
          <a:gradFill>
            <a:gsLst>
              <a:gs pos="0">
                <a:srgbClr val="FF3300"/>
              </a:gs>
              <a:gs pos="100000">
                <a:schemeClr val="accent2"/>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4976" name="Google Shape;4976;p658"/>
          <p:cNvSpPr/>
          <p:nvPr/>
        </p:nvSpPr>
        <p:spPr>
          <a:xfrm>
            <a:off x="523875" y="1498600"/>
            <a:ext cx="7993063" cy="3463925"/>
          </a:xfrm>
          <a:prstGeom prst="parallelogram">
            <a:avLst>
              <a:gd name="adj" fmla="val 57688"/>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cxnSp>
        <p:nvCxnSpPr>
          <p:cNvPr id="4977" name="Google Shape;4977;p658"/>
          <p:cNvCxnSpPr/>
          <p:nvPr/>
        </p:nvCxnSpPr>
        <p:spPr>
          <a:xfrm flipH="1">
            <a:off x="1219200" y="1504950"/>
            <a:ext cx="2038350"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78" name="Google Shape;4978;p658"/>
          <p:cNvCxnSpPr/>
          <p:nvPr/>
        </p:nvCxnSpPr>
        <p:spPr>
          <a:xfrm flipH="1">
            <a:off x="1828800" y="1504950"/>
            <a:ext cx="2057400"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79" name="Google Shape;4979;p658"/>
          <p:cNvCxnSpPr/>
          <p:nvPr/>
        </p:nvCxnSpPr>
        <p:spPr>
          <a:xfrm flipH="1">
            <a:off x="2514600" y="1495425"/>
            <a:ext cx="2057400" cy="34544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80" name="Google Shape;4980;p658"/>
          <p:cNvCxnSpPr/>
          <p:nvPr/>
        </p:nvCxnSpPr>
        <p:spPr>
          <a:xfrm flipH="1">
            <a:off x="3200400" y="1504950"/>
            <a:ext cx="2028825"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81" name="Google Shape;4981;p658"/>
          <p:cNvCxnSpPr/>
          <p:nvPr/>
        </p:nvCxnSpPr>
        <p:spPr>
          <a:xfrm flipH="1">
            <a:off x="4114800" y="1485900"/>
            <a:ext cx="2057400" cy="346392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82" name="Google Shape;4982;p658"/>
          <p:cNvCxnSpPr/>
          <p:nvPr/>
        </p:nvCxnSpPr>
        <p:spPr>
          <a:xfrm flipH="1">
            <a:off x="4657725" y="1493838"/>
            <a:ext cx="2058988" cy="3455987"/>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83" name="Google Shape;4983;p658"/>
          <p:cNvCxnSpPr/>
          <p:nvPr/>
        </p:nvCxnSpPr>
        <p:spPr>
          <a:xfrm flipH="1">
            <a:off x="5591175" y="1476375"/>
            <a:ext cx="2028825" cy="347345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nvGrpSpPr>
          <p:cNvPr id="4984" name="Google Shape;4984;p658"/>
          <p:cNvGrpSpPr/>
          <p:nvPr/>
        </p:nvGrpSpPr>
        <p:grpSpPr>
          <a:xfrm>
            <a:off x="2514600" y="533400"/>
            <a:ext cx="6019800" cy="938213"/>
            <a:chOff x="1584" y="336"/>
            <a:chExt cx="3792" cy="591"/>
          </a:xfrm>
        </p:grpSpPr>
        <p:sp>
          <p:nvSpPr>
            <p:cNvPr id="4985" name="Google Shape;4985;p658"/>
            <p:cNvSpPr/>
            <p:nvPr/>
          </p:nvSpPr>
          <p:spPr>
            <a:xfrm>
              <a:off x="1584" y="336"/>
              <a:ext cx="3792" cy="591"/>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cxnSp>
          <p:nvCxnSpPr>
            <p:cNvPr id="4986" name="Google Shape;4986;p658"/>
            <p:cNvCxnSpPr/>
            <p:nvPr/>
          </p:nvCxnSpPr>
          <p:spPr>
            <a:xfrm rot="10800000">
              <a:off x="3300" y="345"/>
              <a:ext cx="0" cy="576"/>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grpSp>
        <p:nvGrpSpPr>
          <p:cNvPr id="4987" name="Google Shape;4987;p658"/>
          <p:cNvGrpSpPr/>
          <p:nvPr/>
        </p:nvGrpSpPr>
        <p:grpSpPr>
          <a:xfrm>
            <a:off x="533400" y="4953000"/>
            <a:ext cx="6019800" cy="685800"/>
            <a:chOff x="336" y="3120"/>
            <a:chExt cx="3792" cy="432"/>
          </a:xfrm>
        </p:grpSpPr>
        <p:sp>
          <p:nvSpPr>
            <p:cNvPr id="4988" name="Google Shape;4988;p658"/>
            <p:cNvSpPr/>
            <p:nvPr/>
          </p:nvSpPr>
          <p:spPr>
            <a:xfrm>
              <a:off x="336" y="3120"/>
              <a:ext cx="3792" cy="432"/>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cxnSp>
          <p:nvCxnSpPr>
            <p:cNvPr id="4989" name="Google Shape;4989;p658"/>
            <p:cNvCxnSpPr/>
            <p:nvPr/>
          </p:nvCxnSpPr>
          <p:spPr>
            <a:xfrm>
              <a:off x="2016" y="3120"/>
              <a:ext cx="0" cy="432"/>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grpSp>
        <p:nvGrpSpPr>
          <p:cNvPr id="4990" name="Google Shape;4990;p658"/>
          <p:cNvGrpSpPr/>
          <p:nvPr/>
        </p:nvGrpSpPr>
        <p:grpSpPr>
          <a:xfrm>
            <a:off x="533400" y="5638800"/>
            <a:ext cx="6019800" cy="685800"/>
            <a:chOff x="336" y="3120"/>
            <a:chExt cx="3792" cy="432"/>
          </a:xfrm>
        </p:grpSpPr>
        <p:sp>
          <p:nvSpPr>
            <p:cNvPr id="4991" name="Google Shape;4991;p658"/>
            <p:cNvSpPr/>
            <p:nvPr/>
          </p:nvSpPr>
          <p:spPr>
            <a:xfrm>
              <a:off x="336" y="3120"/>
              <a:ext cx="3792" cy="432"/>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cxnSp>
          <p:nvCxnSpPr>
            <p:cNvPr id="4992" name="Google Shape;4992;p658"/>
            <p:cNvCxnSpPr/>
            <p:nvPr/>
          </p:nvCxnSpPr>
          <p:spPr>
            <a:xfrm>
              <a:off x="2016" y="3120"/>
              <a:ext cx="0" cy="432"/>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sp>
        <p:nvSpPr>
          <p:cNvPr id="4993" name="Google Shape;4993;p658"/>
          <p:cNvSpPr txBox="1"/>
          <p:nvPr/>
        </p:nvSpPr>
        <p:spPr>
          <a:xfrm>
            <a:off x="457200" y="5668963"/>
            <a:ext cx="2819400" cy="57943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FFFFFF"/>
                </a:solidFill>
                <a:latin typeface="Arial" panose="020B0604020202020204" pitchFamily="34" charset="0"/>
                <a:ea typeface="Times New Roman"/>
                <a:cs typeface="Arial" panose="020B0604020202020204" pitchFamily="34" charset="0"/>
                <a:sym typeface="Times New Roman"/>
              </a:rPr>
              <a:t>2083 </a:t>
            </a:r>
            <a:r>
              <a:rPr lang="en-US" sz="3200" b="1" dirty="0" err="1">
                <a:solidFill>
                  <a:srgbClr val="FFFFFF"/>
                </a:solidFill>
                <a:latin typeface="Arial" panose="020B0604020202020204" pitchFamily="34" charset="0"/>
                <a:ea typeface="Times New Roman"/>
                <a:cs typeface="Arial" panose="020B0604020202020204" pitchFamily="34" charset="0"/>
                <a:sym typeface="Times New Roman"/>
              </a:rPr>
              <a:t>年</a:t>
            </a:r>
            <a:endParaRPr b="1" dirty="0">
              <a:latin typeface="Arial" panose="020B0604020202020204" pitchFamily="34" charset="0"/>
              <a:cs typeface="Arial" panose="020B0604020202020204" pitchFamily="34" charset="0"/>
            </a:endParaRPr>
          </a:p>
        </p:txBody>
      </p:sp>
      <p:sp>
        <p:nvSpPr>
          <p:cNvPr id="4994" name="Google Shape;4994;p658"/>
          <p:cNvSpPr txBox="1"/>
          <p:nvPr/>
        </p:nvSpPr>
        <p:spPr>
          <a:xfrm>
            <a:off x="420688" y="5105400"/>
            <a:ext cx="2876550" cy="366713"/>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ea typeface="Times New Roman"/>
                <a:cs typeface="Arial" panose="020B0604020202020204" pitchFamily="34" charset="0"/>
                <a:sym typeface="Times New Roman"/>
              </a:rPr>
              <a:t>一至十一章中发生的事件</a:t>
            </a:r>
            <a:endParaRPr sz="1800" b="1" dirty="0">
              <a:solidFill>
                <a:srgbClr val="FFFFFF"/>
              </a:solidFill>
              <a:latin typeface="Arial" panose="020B0604020202020204" pitchFamily="34" charset="0"/>
              <a:ea typeface="Times New Roman"/>
              <a:cs typeface="Arial" panose="020B0604020202020204" pitchFamily="34" charset="0"/>
              <a:sym typeface="Times New Roman"/>
            </a:endParaRPr>
          </a:p>
        </p:txBody>
      </p:sp>
      <p:cxnSp>
        <p:nvCxnSpPr>
          <p:cNvPr id="4995" name="Google Shape;4995;p658"/>
          <p:cNvCxnSpPr/>
          <p:nvPr/>
        </p:nvCxnSpPr>
        <p:spPr>
          <a:xfrm flipH="1">
            <a:off x="3200400" y="1504950"/>
            <a:ext cx="2028825" cy="3444875"/>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96" name="Google Shape;4996;p658"/>
          <p:cNvCxnSpPr/>
          <p:nvPr/>
        </p:nvCxnSpPr>
        <p:spPr>
          <a:xfrm rot="10800000">
            <a:off x="5238750" y="547688"/>
            <a:ext cx="0" cy="9144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97" name="Google Shape;4997;p658"/>
          <p:cNvCxnSpPr/>
          <p:nvPr/>
        </p:nvCxnSpPr>
        <p:spPr>
          <a:xfrm>
            <a:off x="3200400" y="4953000"/>
            <a:ext cx="0" cy="6858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4998" name="Google Shape;4998;p658"/>
          <p:cNvCxnSpPr/>
          <p:nvPr/>
        </p:nvCxnSpPr>
        <p:spPr>
          <a:xfrm>
            <a:off x="3200400" y="5638800"/>
            <a:ext cx="0" cy="6858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4999" name="Google Shape;4999;p658"/>
          <p:cNvSpPr txBox="1"/>
          <p:nvPr/>
        </p:nvSpPr>
        <p:spPr>
          <a:xfrm>
            <a:off x="3505200" y="5668963"/>
            <a:ext cx="2819400" cy="57943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FFFFFF"/>
                </a:solidFill>
                <a:latin typeface="Arial" panose="020B0604020202020204" pitchFamily="34" charset="0"/>
                <a:ea typeface="Times New Roman"/>
                <a:cs typeface="Arial" panose="020B0604020202020204" pitchFamily="34" charset="0"/>
                <a:sym typeface="Times New Roman"/>
              </a:rPr>
              <a:t>286 </a:t>
            </a:r>
            <a:r>
              <a:rPr lang="en-US" sz="3200" b="1" dirty="0" err="1">
                <a:solidFill>
                  <a:srgbClr val="FFFFFF"/>
                </a:solidFill>
                <a:latin typeface="Arial" panose="020B0604020202020204" pitchFamily="34" charset="0"/>
                <a:ea typeface="Times New Roman"/>
                <a:cs typeface="Arial" panose="020B0604020202020204" pitchFamily="34" charset="0"/>
                <a:sym typeface="Times New Roman"/>
              </a:rPr>
              <a:t>年</a:t>
            </a:r>
            <a:endParaRPr b="1" dirty="0">
              <a:latin typeface="Arial" panose="020B0604020202020204" pitchFamily="34" charset="0"/>
              <a:cs typeface="Arial" panose="020B0604020202020204" pitchFamily="34" charset="0"/>
            </a:endParaRPr>
          </a:p>
        </p:txBody>
      </p:sp>
      <p:sp>
        <p:nvSpPr>
          <p:cNvPr id="5000" name="Google Shape;5000;p658"/>
          <p:cNvSpPr txBox="1"/>
          <p:nvPr/>
        </p:nvSpPr>
        <p:spPr>
          <a:xfrm>
            <a:off x="2667000" y="609600"/>
            <a:ext cx="2505075" cy="1465263"/>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遥远的历史</a:t>
            </a:r>
            <a:endParaRPr sz="36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1800"/>
              </a:spcBef>
              <a:spcAft>
                <a:spcPts val="0"/>
              </a:spcAft>
              <a:buNone/>
            </a:pPr>
            <a:endParaRPr sz="36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001" name="Google Shape;5001;p658"/>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56</a:t>
            </a:r>
            <a:endParaRPr b="1" dirty="0">
              <a:latin typeface="Arial" panose="020B0604020202020204" pitchFamily="34" charset="0"/>
              <a:cs typeface="Arial" panose="020B0604020202020204" pitchFamily="34" charset="0"/>
            </a:endParaRPr>
          </a:p>
        </p:txBody>
      </p:sp>
      <p:sp>
        <p:nvSpPr>
          <p:cNvPr id="5002" name="Google Shape;5002;p658"/>
          <p:cNvSpPr txBox="1">
            <a:spLocks noGrp="1"/>
          </p:cNvSpPr>
          <p:nvPr>
            <p:ph type="title" idx="4294967295"/>
          </p:nvPr>
        </p:nvSpPr>
        <p:spPr>
          <a:xfrm>
            <a:off x="6934200" y="4800600"/>
            <a:ext cx="2209800" cy="2057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a:solidFill>
                  <a:schemeClr val="lt1"/>
                </a:solidFill>
                <a:latin typeface="Arial" panose="020B0604020202020204" pitchFamily="34" charset="0"/>
                <a:cs typeface="Arial" panose="020B0604020202020204" pitchFamily="34" charset="0"/>
                <a:sym typeface="Arial"/>
              </a:rPr>
              <a:t> </a:t>
            </a:r>
            <a:r>
              <a:rPr lang="en-US" sz="3600" b="1" dirty="0" err="1">
                <a:solidFill>
                  <a:schemeClr val="lt1"/>
                </a:solidFill>
                <a:latin typeface="Arial" panose="020B0604020202020204" pitchFamily="34" charset="0"/>
                <a:cs typeface="Arial" panose="020B0604020202020204" pitchFamily="34" charset="0"/>
                <a:sym typeface="Arial"/>
              </a:rPr>
              <a:t>创世记一至十一章</a:t>
            </a:r>
            <a:endParaRPr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4"/>
                                        </p:tgtEl>
                                        <p:attrNameLst>
                                          <p:attrName>style.visibility</p:attrName>
                                        </p:attrNameLst>
                                      </p:cBhvr>
                                      <p:to>
                                        <p:strVal val="visible"/>
                                      </p:to>
                                    </p:set>
                                    <p:animEffect transition="in" filter="fade">
                                      <p:cBhvr>
                                        <p:cTn id="7" dur="500"/>
                                        <p:tgtEl>
                                          <p:spTgt spid="49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3"/>
                                        </p:tgtEl>
                                        <p:attrNameLst>
                                          <p:attrName>style.visibility</p:attrName>
                                        </p:attrNameLst>
                                      </p:cBhvr>
                                      <p:to>
                                        <p:strVal val="visible"/>
                                      </p:to>
                                    </p:set>
                                    <p:animEffect transition="in" filter="fade">
                                      <p:cBhvr>
                                        <p:cTn id="12" dur="500"/>
                                        <p:tgtEl>
                                          <p:spTgt spid="49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99"/>
                                        </p:tgtEl>
                                        <p:attrNameLst>
                                          <p:attrName>style.visibility</p:attrName>
                                        </p:attrNameLst>
                                      </p:cBhvr>
                                      <p:to>
                                        <p:strVal val="visible"/>
                                      </p:to>
                                    </p:set>
                                    <p:animEffect transition="in" filter="fade">
                                      <p:cBhvr>
                                        <p:cTn id="17" dur="500"/>
                                        <p:tgtEl>
                                          <p:spTgt spid="49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00"/>
                                        </p:tgtEl>
                                        <p:attrNameLst>
                                          <p:attrName>style.visibility</p:attrName>
                                        </p:attrNameLst>
                                      </p:cBhvr>
                                      <p:to>
                                        <p:strVal val="visible"/>
                                      </p:to>
                                    </p:set>
                                    <p:animEffect transition="in" filter="fade">
                                      <p:cBhvr>
                                        <p:cTn id="22" dur="500"/>
                                        <p:tgtEl>
                                          <p:spTgt spid="5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007"/>
        <p:cNvGrpSpPr/>
        <p:nvPr/>
      </p:nvGrpSpPr>
      <p:grpSpPr>
        <a:xfrm>
          <a:off x="0" y="0"/>
          <a:ext cx="0" cy="0"/>
          <a:chOff x="0" y="0"/>
          <a:chExt cx="0" cy="0"/>
        </a:xfrm>
      </p:grpSpPr>
      <p:sp>
        <p:nvSpPr>
          <p:cNvPr id="5008" name="Google Shape;5008;p659"/>
          <p:cNvSpPr/>
          <p:nvPr/>
        </p:nvSpPr>
        <p:spPr>
          <a:xfrm>
            <a:off x="0" y="0"/>
            <a:ext cx="9144000" cy="7239000"/>
          </a:xfrm>
          <a:prstGeom prst="rect">
            <a:avLst/>
          </a:prstGeom>
          <a:gradFill>
            <a:gsLst>
              <a:gs pos="0">
                <a:srgbClr val="FF3300"/>
              </a:gs>
              <a:gs pos="100000">
                <a:schemeClr val="accent2"/>
              </a:gs>
            </a:gsLst>
            <a:path path="circle">
              <a:fillToRect l="50000" t="50000" r="50000" b="50000"/>
            </a:path>
            <a:tileRect/>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5009" name="Google Shape;5009;p659"/>
          <p:cNvSpPr/>
          <p:nvPr/>
        </p:nvSpPr>
        <p:spPr>
          <a:xfrm>
            <a:off x="523875" y="1498600"/>
            <a:ext cx="7993063" cy="3463925"/>
          </a:xfrm>
          <a:prstGeom prst="parallelogram">
            <a:avLst>
              <a:gd name="adj" fmla="val 57688"/>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cxnSp>
        <p:nvCxnSpPr>
          <p:cNvPr id="5010" name="Google Shape;5010;p659"/>
          <p:cNvCxnSpPr/>
          <p:nvPr/>
        </p:nvCxnSpPr>
        <p:spPr>
          <a:xfrm flipH="1">
            <a:off x="1219200" y="1504950"/>
            <a:ext cx="2038350"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1" name="Google Shape;5011;p659"/>
          <p:cNvCxnSpPr/>
          <p:nvPr/>
        </p:nvCxnSpPr>
        <p:spPr>
          <a:xfrm flipH="1">
            <a:off x="1828800" y="1504950"/>
            <a:ext cx="2057400"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2" name="Google Shape;5012;p659"/>
          <p:cNvCxnSpPr/>
          <p:nvPr/>
        </p:nvCxnSpPr>
        <p:spPr>
          <a:xfrm flipH="1">
            <a:off x="2514600" y="1495425"/>
            <a:ext cx="2057400" cy="345440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3" name="Google Shape;5013;p659"/>
          <p:cNvCxnSpPr/>
          <p:nvPr/>
        </p:nvCxnSpPr>
        <p:spPr>
          <a:xfrm flipH="1">
            <a:off x="3200400" y="1504950"/>
            <a:ext cx="2028825" cy="344487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4" name="Google Shape;5014;p659"/>
          <p:cNvCxnSpPr/>
          <p:nvPr/>
        </p:nvCxnSpPr>
        <p:spPr>
          <a:xfrm flipH="1">
            <a:off x="4114800" y="1485900"/>
            <a:ext cx="2057400" cy="3463925"/>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5" name="Google Shape;5015;p659"/>
          <p:cNvCxnSpPr/>
          <p:nvPr/>
        </p:nvCxnSpPr>
        <p:spPr>
          <a:xfrm flipH="1">
            <a:off x="4657725" y="1493838"/>
            <a:ext cx="2058988" cy="3455987"/>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16" name="Google Shape;5016;p659"/>
          <p:cNvCxnSpPr/>
          <p:nvPr/>
        </p:nvCxnSpPr>
        <p:spPr>
          <a:xfrm flipH="1">
            <a:off x="5591175" y="1476375"/>
            <a:ext cx="2028825" cy="3473450"/>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nvGrpSpPr>
          <p:cNvPr id="5017" name="Google Shape;5017;p659"/>
          <p:cNvGrpSpPr/>
          <p:nvPr/>
        </p:nvGrpSpPr>
        <p:grpSpPr>
          <a:xfrm>
            <a:off x="2514600" y="533400"/>
            <a:ext cx="6019800" cy="938213"/>
            <a:chOff x="1584" y="336"/>
            <a:chExt cx="3792" cy="591"/>
          </a:xfrm>
        </p:grpSpPr>
        <p:sp>
          <p:nvSpPr>
            <p:cNvPr id="5018" name="Google Shape;5018;p659"/>
            <p:cNvSpPr/>
            <p:nvPr/>
          </p:nvSpPr>
          <p:spPr>
            <a:xfrm>
              <a:off x="1584" y="336"/>
              <a:ext cx="3792" cy="591"/>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cxnSp>
          <p:nvCxnSpPr>
            <p:cNvPr id="5019" name="Google Shape;5019;p659"/>
            <p:cNvCxnSpPr/>
            <p:nvPr/>
          </p:nvCxnSpPr>
          <p:spPr>
            <a:xfrm rot="10800000">
              <a:off x="3300" y="345"/>
              <a:ext cx="0" cy="576"/>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grpSp>
        <p:nvGrpSpPr>
          <p:cNvPr id="5020" name="Google Shape;5020;p659"/>
          <p:cNvGrpSpPr/>
          <p:nvPr/>
        </p:nvGrpSpPr>
        <p:grpSpPr>
          <a:xfrm>
            <a:off x="533400" y="4953000"/>
            <a:ext cx="6019800" cy="685800"/>
            <a:chOff x="336" y="3120"/>
            <a:chExt cx="3792" cy="432"/>
          </a:xfrm>
        </p:grpSpPr>
        <p:sp>
          <p:nvSpPr>
            <p:cNvPr id="5021" name="Google Shape;5021;p659"/>
            <p:cNvSpPr/>
            <p:nvPr/>
          </p:nvSpPr>
          <p:spPr>
            <a:xfrm>
              <a:off x="336" y="3120"/>
              <a:ext cx="3792" cy="432"/>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cxnSp>
          <p:nvCxnSpPr>
            <p:cNvPr id="5022" name="Google Shape;5022;p659"/>
            <p:cNvCxnSpPr/>
            <p:nvPr/>
          </p:nvCxnSpPr>
          <p:spPr>
            <a:xfrm>
              <a:off x="2016" y="3120"/>
              <a:ext cx="0" cy="432"/>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grpSp>
        <p:nvGrpSpPr>
          <p:cNvPr id="5023" name="Google Shape;5023;p659"/>
          <p:cNvGrpSpPr/>
          <p:nvPr/>
        </p:nvGrpSpPr>
        <p:grpSpPr>
          <a:xfrm>
            <a:off x="533400" y="5638800"/>
            <a:ext cx="6019800" cy="685800"/>
            <a:chOff x="336" y="3120"/>
            <a:chExt cx="3792" cy="432"/>
          </a:xfrm>
        </p:grpSpPr>
        <p:sp>
          <p:nvSpPr>
            <p:cNvPr id="5024" name="Google Shape;5024;p659"/>
            <p:cNvSpPr/>
            <p:nvPr/>
          </p:nvSpPr>
          <p:spPr>
            <a:xfrm>
              <a:off x="336" y="3120"/>
              <a:ext cx="3792" cy="432"/>
            </a:xfrm>
            <a:prstGeom prst="rect">
              <a:avLst/>
            </a:prstGeom>
            <a:noFill/>
            <a:ln w="57150" cap="flat" cmpd="sng">
              <a:solidFill>
                <a:schemeClr val="lt1"/>
              </a:solidFill>
              <a:prstDash val="solid"/>
              <a:miter lim="800000"/>
              <a:headEnd type="none" w="sm" len="sm"/>
              <a:tailEnd type="none" w="sm" len="sm"/>
            </a:ln>
            <a:effectLst>
              <a:outerShdw blurRad="63500" dist="38099" dir="2700000" algn="ctr" rotWithShape="0">
                <a:schemeClr val="dk1">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cxnSp>
          <p:nvCxnSpPr>
            <p:cNvPr id="5025" name="Google Shape;5025;p659"/>
            <p:cNvCxnSpPr/>
            <p:nvPr/>
          </p:nvCxnSpPr>
          <p:spPr>
            <a:xfrm>
              <a:off x="2016" y="3120"/>
              <a:ext cx="0" cy="432"/>
            </a:xfrm>
            <a:prstGeom prst="straightConnector1">
              <a:avLst/>
            </a:prstGeom>
            <a:noFill/>
            <a:ln w="57150" cap="flat" cmpd="sng">
              <a:solidFill>
                <a:schemeClr val="lt1"/>
              </a:solidFill>
              <a:prstDash val="solid"/>
              <a:round/>
              <a:headEnd type="none" w="med" len="med"/>
              <a:tailEnd type="none" w="med" len="med"/>
            </a:ln>
            <a:effectLst>
              <a:outerShdw blurRad="63500" dist="38099" dir="2700000" algn="ctr" rotWithShape="0">
                <a:schemeClr val="dk1">
                  <a:alpha val="74901"/>
                </a:schemeClr>
              </a:outerShdw>
            </a:effectLst>
          </p:spPr>
        </p:cxnSp>
      </p:grpSp>
      <p:sp>
        <p:nvSpPr>
          <p:cNvPr id="5026" name="Google Shape;5026;p659"/>
          <p:cNvSpPr txBox="1"/>
          <p:nvPr/>
        </p:nvSpPr>
        <p:spPr>
          <a:xfrm>
            <a:off x="457200" y="5668963"/>
            <a:ext cx="2819400" cy="579437"/>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err="1">
                <a:solidFill>
                  <a:srgbClr val="FFFFFF"/>
                </a:solidFill>
                <a:latin typeface="Arial" panose="020B0604020202020204" pitchFamily="34" charset="0"/>
                <a:ea typeface="Times New Roman"/>
                <a:cs typeface="Arial" panose="020B0604020202020204" pitchFamily="34" charset="0"/>
                <a:sym typeface="Times New Roman"/>
              </a:rPr>
              <a:t>人类</a:t>
            </a:r>
            <a:endParaRPr sz="32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027" name="Google Shape;5027;p659"/>
          <p:cNvSpPr txBox="1"/>
          <p:nvPr/>
        </p:nvSpPr>
        <p:spPr>
          <a:xfrm>
            <a:off x="533400" y="5029200"/>
            <a:ext cx="2667000" cy="4572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Arial" panose="020B0604020202020204" pitchFamily="34" charset="0"/>
                <a:ea typeface="Times New Roman"/>
                <a:cs typeface="Arial" panose="020B0604020202020204" pitchFamily="34" charset="0"/>
                <a:sym typeface="Times New Roman"/>
              </a:rPr>
              <a:t>创世纪一至十一章</a:t>
            </a: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028" name="Google Shape;5028;p659"/>
          <p:cNvSpPr txBox="1"/>
          <p:nvPr/>
        </p:nvSpPr>
        <p:spPr>
          <a:xfrm rot="-3589555">
            <a:off x="-138112" y="3148013"/>
            <a:ext cx="3567112" cy="519112"/>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err="1">
                <a:solidFill>
                  <a:srgbClr val="FFFFFF"/>
                </a:solidFill>
                <a:latin typeface="Arial" panose="020B0604020202020204" pitchFamily="34" charset="0"/>
                <a:ea typeface="Times New Roman"/>
                <a:cs typeface="Arial" panose="020B0604020202020204" pitchFamily="34" charset="0"/>
                <a:sym typeface="Times New Roman"/>
              </a:rPr>
              <a:t>创造</a:t>
            </a:r>
            <a:r>
              <a:rPr lang="en-US" sz="28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2800" b="1" dirty="0" err="1">
                <a:solidFill>
                  <a:srgbClr val="FFFFFF"/>
                </a:solidFill>
                <a:latin typeface="Arial" panose="020B0604020202020204" pitchFamily="34" charset="0"/>
                <a:ea typeface="Times New Roman"/>
                <a:cs typeface="Arial" panose="020B0604020202020204" pitchFamily="34" charset="0"/>
                <a:sym typeface="Times New Roman"/>
              </a:rPr>
              <a:t>一至二章</a:t>
            </a:r>
            <a:endParaRPr b="1" dirty="0">
              <a:latin typeface="Arial" panose="020B0604020202020204" pitchFamily="34" charset="0"/>
              <a:cs typeface="Arial" panose="020B0604020202020204" pitchFamily="34" charset="0"/>
            </a:endParaRPr>
          </a:p>
        </p:txBody>
      </p:sp>
      <p:cxnSp>
        <p:nvCxnSpPr>
          <p:cNvPr id="5029" name="Google Shape;5029;p659"/>
          <p:cNvCxnSpPr/>
          <p:nvPr/>
        </p:nvCxnSpPr>
        <p:spPr>
          <a:xfrm flipH="1">
            <a:off x="3200400" y="1504950"/>
            <a:ext cx="2028825" cy="3444875"/>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30" name="Google Shape;5030;p659"/>
          <p:cNvCxnSpPr/>
          <p:nvPr/>
        </p:nvCxnSpPr>
        <p:spPr>
          <a:xfrm rot="10800000">
            <a:off x="5238750" y="547688"/>
            <a:ext cx="0" cy="9144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31" name="Google Shape;5031;p659"/>
          <p:cNvCxnSpPr/>
          <p:nvPr/>
        </p:nvCxnSpPr>
        <p:spPr>
          <a:xfrm>
            <a:off x="3200400" y="4953000"/>
            <a:ext cx="0" cy="6858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cxnSp>
        <p:nvCxnSpPr>
          <p:cNvPr id="5032" name="Google Shape;5032;p659"/>
          <p:cNvCxnSpPr/>
          <p:nvPr/>
        </p:nvCxnSpPr>
        <p:spPr>
          <a:xfrm>
            <a:off x="3200400" y="5638800"/>
            <a:ext cx="0" cy="685800"/>
          </a:xfrm>
          <a:prstGeom prst="straightConnector1">
            <a:avLst/>
          </a:prstGeom>
          <a:noFill/>
          <a:ln w="57150" cap="flat" cmpd="sng">
            <a:solidFill>
              <a:srgbClr val="FFFF00"/>
            </a:solidFill>
            <a:prstDash val="solid"/>
            <a:round/>
            <a:headEnd type="none" w="med" len="med"/>
            <a:tailEnd type="none" w="med" len="med"/>
          </a:ln>
          <a:effectLst>
            <a:outerShdw blurRad="63500" dist="38099" dir="2700000" algn="ctr" rotWithShape="0">
              <a:schemeClr val="dk1">
                <a:alpha val="74901"/>
              </a:schemeClr>
            </a:outerShdw>
          </a:effectLst>
        </p:spPr>
      </p:cxnSp>
      <p:sp>
        <p:nvSpPr>
          <p:cNvPr id="5033" name="Google Shape;5033;p659"/>
          <p:cNvSpPr txBox="1"/>
          <p:nvPr/>
        </p:nvSpPr>
        <p:spPr>
          <a:xfrm>
            <a:off x="2667000" y="685800"/>
            <a:ext cx="2505075"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rgbClr val="FFFFFF"/>
                </a:solidFill>
                <a:latin typeface="Arial" panose="020B0604020202020204" pitchFamily="34" charset="0"/>
                <a:ea typeface="Times New Roman"/>
                <a:cs typeface="Arial" panose="020B0604020202020204" pitchFamily="34" charset="0"/>
                <a:sym typeface="Times New Roman"/>
              </a:rPr>
              <a:t>遥远的历史</a:t>
            </a:r>
            <a:endParaRPr sz="36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034" name="Google Shape;5034;p659"/>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56</a:t>
            </a:r>
            <a:endParaRPr b="1" dirty="0">
              <a:latin typeface="Arial" panose="020B0604020202020204" pitchFamily="34" charset="0"/>
              <a:cs typeface="Arial" panose="020B0604020202020204" pitchFamily="34" charset="0"/>
            </a:endParaRPr>
          </a:p>
        </p:txBody>
      </p:sp>
      <p:sp>
        <p:nvSpPr>
          <p:cNvPr id="5035" name="Google Shape;5035;p659"/>
          <p:cNvSpPr txBox="1">
            <a:spLocks noGrp="1"/>
          </p:cNvSpPr>
          <p:nvPr>
            <p:ph type="title" idx="4294967295"/>
          </p:nvPr>
        </p:nvSpPr>
        <p:spPr>
          <a:xfrm>
            <a:off x="7086600" y="4343400"/>
            <a:ext cx="2057400" cy="22098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chemeClr val="lt1"/>
                </a:solidFill>
                <a:latin typeface="Arial" panose="020B0604020202020204" pitchFamily="34" charset="0"/>
                <a:cs typeface="Arial" panose="020B0604020202020204" pitchFamily="34" charset="0"/>
                <a:sym typeface="Arial"/>
              </a:rPr>
              <a:t>创世记一至二章</a:t>
            </a:r>
            <a:endParaRPr sz="36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39"/>
        <p:cNvGrpSpPr/>
        <p:nvPr/>
      </p:nvGrpSpPr>
      <p:grpSpPr>
        <a:xfrm>
          <a:off x="0" y="0"/>
          <a:ext cx="0" cy="0"/>
          <a:chOff x="0" y="0"/>
          <a:chExt cx="0" cy="0"/>
        </a:xfrm>
      </p:grpSpPr>
      <p:pic>
        <p:nvPicPr>
          <p:cNvPr id="5040" name="Google Shape;5040;p660" descr="genesis1_1.jpg"/>
          <p:cNvPicPr preferRelativeResize="0"/>
          <p:nvPr/>
        </p:nvPicPr>
        <p:blipFill rotWithShape="1">
          <a:blip r:embed="rId3">
            <a:alphaModFix/>
          </a:blip>
          <a:srcRect/>
          <a:stretch/>
        </p:blipFill>
        <p:spPr>
          <a:xfrm>
            <a:off x="0" y="0"/>
            <a:ext cx="9150350" cy="6858000"/>
          </a:xfrm>
          <a:prstGeom prst="rect">
            <a:avLst/>
          </a:prstGeom>
          <a:noFill/>
          <a:ln>
            <a:noFill/>
          </a:ln>
        </p:spPr>
      </p:pic>
      <p:sp>
        <p:nvSpPr>
          <p:cNvPr id="5041" name="Google Shape;5041;p660"/>
          <p:cNvSpPr txBox="1">
            <a:spLocks noGrp="1"/>
          </p:cNvSpPr>
          <p:nvPr>
            <p:ph type="title" idx="4294967295"/>
          </p:nvPr>
        </p:nvSpPr>
        <p:spPr>
          <a:xfrm>
            <a:off x="0" y="0"/>
            <a:ext cx="9144000" cy="1052736"/>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8000" b="1" dirty="0" err="1">
                <a:solidFill>
                  <a:srgbClr val="47FFD0"/>
                </a:solidFill>
                <a:latin typeface="Arial" panose="020B0604020202020204" pitchFamily="34" charset="0"/>
                <a:cs typeface="Arial" panose="020B0604020202020204" pitchFamily="34" charset="0"/>
                <a:sym typeface="Arial"/>
              </a:rPr>
              <a:t>起</a:t>
            </a:r>
            <a:r>
              <a:rPr lang="en-US" sz="8000" b="1" dirty="0">
                <a:solidFill>
                  <a:srgbClr val="47FFD0"/>
                </a:solidFill>
                <a:latin typeface="Arial" panose="020B0604020202020204" pitchFamily="34" charset="0"/>
                <a:cs typeface="Arial" panose="020B0604020202020204" pitchFamily="34" charset="0"/>
                <a:sym typeface="Arial"/>
              </a:rPr>
              <a:t> </a:t>
            </a:r>
            <a:r>
              <a:rPr lang="en-US" sz="8000" b="1" dirty="0" err="1">
                <a:solidFill>
                  <a:srgbClr val="47FFD0"/>
                </a:solidFill>
                <a:latin typeface="Arial" panose="020B0604020202020204" pitchFamily="34" charset="0"/>
                <a:cs typeface="Arial" panose="020B0604020202020204" pitchFamily="34" charset="0"/>
                <a:sym typeface="Arial"/>
              </a:rPr>
              <a:t>初</a:t>
            </a:r>
            <a:endParaRPr sz="8000" b="1" dirty="0">
              <a:solidFill>
                <a:srgbClr val="47FFD0"/>
              </a:solidFill>
              <a:latin typeface="Arial" panose="020B0604020202020204" pitchFamily="34" charset="0"/>
              <a:cs typeface="Arial" panose="020B0604020202020204" pitchFamily="34" charset="0"/>
              <a:sym typeface="Arial"/>
            </a:endParaRPr>
          </a:p>
        </p:txBody>
      </p:sp>
      <p:sp>
        <p:nvSpPr>
          <p:cNvPr id="5042" name="Google Shape;5042;p660"/>
          <p:cNvSpPr txBox="1"/>
          <p:nvPr/>
        </p:nvSpPr>
        <p:spPr>
          <a:xfrm>
            <a:off x="417670" y="1052736"/>
            <a:ext cx="3938306" cy="424847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9600" b="1" dirty="0" err="1">
                <a:solidFill>
                  <a:srgbClr val="47FFD0"/>
                </a:solidFill>
                <a:latin typeface="Arial" panose="020B0604020202020204" pitchFamily="34" charset="0"/>
                <a:cs typeface="Arial" panose="020B0604020202020204" pitchFamily="34" charset="0"/>
                <a:sym typeface="Arial"/>
              </a:rPr>
              <a:t>神</a:t>
            </a:r>
            <a:r>
              <a:rPr lang="en-US" sz="9600" b="1" dirty="0">
                <a:solidFill>
                  <a:srgbClr val="47FFD0"/>
                </a:solidFill>
                <a:latin typeface="Arial" panose="020B0604020202020204" pitchFamily="34" charset="0"/>
                <a:cs typeface="Arial" panose="020B0604020202020204" pitchFamily="34" charset="0"/>
                <a:sym typeface="Arial"/>
              </a:rPr>
              <a:t> </a:t>
            </a:r>
            <a:br>
              <a:rPr lang="en-US" sz="9600" b="1" dirty="0">
                <a:solidFill>
                  <a:srgbClr val="47FFD0"/>
                </a:solidFill>
                <a:latin typeface="Arial" panose="020B0604020202020204" pitchFamily="34" charset="0"/>
                <a:cs typeface="Arial" panose="020B0604020202020204" pitchFamily="34" charset="0"/>
                <a:sym typeface="Arial"/>
              </a:rPr>
            </a:br>
            <a:r>
              <a:rPr lang="en-US" sz="9600" b="1" dirty="0" err="1">
                <a:solidFill>
                  <a:srgbClr val="47FFD0"/>
                </a:solidFill>
                <a:latin typeface="Arial" panose="020B0604020202020204" pitchFamily="34" charset="0"/>
                <a:cs typeface="Arial" panose="020B0604020202020204" pitchFamily="34" charset="0"/>
                <a:sym typeface="Arial"/>
              </a:rPr>
              <a:t>创</a:t>
            </a:r>
            <a:r>
              <a:rPr lang="en-US" sz="9600" b="1" dirty="0">
                <a:solidFill>
                  <a:srgbClr val="47FFD0"/>
                </a:solidFill>
                <a:latin typeface="Arial" panose="020B0604020202020204" pitchFamily="34" charset="0"/>
                <a:cs typeface="Arial" panose="020B0604020202020204" pitchFamily="34" charset="0"/>
                <a:sym typeface="Arial"/>
              </a:rPr>
              <a:t> </a:t>
            </a:r>
            <a:r>
              <a:rPr lang="en-US" sz="9600" b="1" dirty="0" err="1">
                <a:solidFill>
                  <a:srgbClr val="47FFD0"/>
                </a:solidFill>
                <a:latin typeface="Arial" panose="020B0604020202020204" pitchFamily="34" charset="0"/>
                <a:cs typeface="Arial" panose="020B0604020202020204" pitchFamily="34" charset="0"/>
                <a:sym typeface="Arial"/>
              </a:rPr>
              <a:t>造</a:t>
            </a:r>
            <a:r>
              <a:rPr lang="en-US" sz="9600" b="1" dirty="0">
                <a:solidFill>
                  <a:srgbClr val="47FFD0"/>
                </a:solidFill>
                <a:latin typeface="Arial" panose="020B0604020202020204" pitchFamily="34" charset="0"/>
                <a:cs typeface="Arial" panose="020B0604020202020204" pitchFamily="34" charset="0"/>
                <a:sym typeface="Arial"/>
              </a:rPr>
              <a:t> </a:t>
            </a:r>
            <a:br>
              <a:rPr lang="en-US" sz="9600" b="1" dirty="0">
                <a:solidFill>
                  <a:srgbClr val="47FFD0"/>
                </a:solidFill>
                <a:latin typeface="Arial" panose="020B0604020202020204" pitchFamily="34" charset="0"/>
                <a:cs typeface="Arial" panose="020B0604020202020204" pitchFamily="34" charset="0"/>
                <a:sym typeface="Arial"/>
              </a:rPr>
            </a:br>
            <a:r>
              <a:rPr lang="en-US" sz="9600" b="1" dirty="0" err="1">
                <a:solidFill>
                  <a:srgbClr val="47FFD0"/>
                </a:solidFill>
                <a:latin typeface="Arial" panose="020B0604020202020204" pitchFamily="34" charset="0"/>
                <a:cs typeface="Arial" panose="020B0604020202020204" pitchFamily="34" charset="0"/>
                <a:sym typeface="Arial"/>
              </a:rPr>
              <a:t>天</a:t>
            </a:r>
            <a:r>
              <a:rPr lang="en-US" sz="9600" b="1" dirty="0">
                <a:solidFill>
                  <a:srgbClr val="47FFD0"/>
                </a:solidFill>
                <a:latin typeface="Arial" panose="020B0604020202020204" pitchFamily="34" charset="0"/>
                <a:cs typeface="Arial" panose="020B0604020202020204" pitchFamily="34" charset="0"/>
                <a:sym typeface="Arial"/>
              </a:rPr>
              <a:t> </a:t>
            </a:r>
            <a:r>
              <a:rPr lang="en-US" sz="9600" b="1" dirty="0" err="1">
                <a:solidFill>
                  <a:srgbClr val="47FFD0"/>
                </a:solidFill>
                <a:latin typeface="Arial" panose="020B0604020202020204" pitchFamily="34" charset="0"/>
                <a:cs typeface="Arial" panose="020B0604020202020204" pitchFamily="34" charset="0"/>
                <a:sym typeface="Arial"/>
              </a:rPr>
              <a:t>地</a:t>
            </a:r>
            <a:r>
              <a:rPr lang="en-US" sz="9600" b="1" dirty="0">
                <a:solidFill>
                  <a:srgbClr val="47FFD0"/>
                </a:solidFill>
                <a:latin typeface="Arial" panose="020B0604020202020204" pitchFamily="34" charset="0"/>
                <a:cs typeface="Arial" panose="020B0604020202020204" pitchFamily="34" charset="0"/>
                <a:sym typeface="Arial"/>
              </a:rPr>
              <a:t> </a:t>
            </a:r>
            <a:endParaRPr sz="9600" b="1" dirty="0">
              <a:solidFill>
                <a:srgbClr val="47FFD0"/>
              </a:solidFill>
              <a:latin typeface="Arial" panose="020B0604020202020204" pitchFamily="34" charset="0"/>
              <a:cs typeface="Arial" panose="020B0604020202020204" pitchFamily="34" charset="0"/>
              <a:sym typeface="Arial"/>
            </a:endParaRPr>
          </a:p>
        </p:txBody>
      </p:sp>
      <p:sp>
        <p:nvSpPr>
          <p:cNvPr id="5043" name="Google Shape;5043;p660"/>
          <p:cNvSpPr txBox="1"/>
          <p:nvPr/>
        </p:nvSpPr>
        <p:spPr>
          <a:xfrm>
            <a:off x="115921" y="5806281"/>
            <a:ext cx="4514370" cy="93610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dirty="0" err="1">
                <a:solidFill>
                  <a:srgbClr val="47FFD0"/>
                </a:solidFill>
                <a:latin typeface="Arial" panose="020B0604020202020204" pitchFamily="34" charset="0"/>
                <a:cs typeface="Arial" panose="020B0604020202020204" pitchFamily="34" charset="0"/>
                <a:sym typeface="Arial"/>
              </a:rPr>
              <a:t>创</a:t>
            </a:r>
            <a:r>
              <a:rPr lang="en-US" sz="3600" b="1" dirty="0">
                <a:solidFill>
                  <a:srgbClr val="47FFD0"/>
                </a:solidFill>
                <a:latin typeface="Arial" panose="020B0604020202020204" pitchFamily="34" charset="0"/>
                <a:cs typeface="Arial" panose="020B0604020202020204" pitchFamily="34" charset="0"/>
                <a:sym typeface="Arial"/>
              </a:rPr>
              <a:t> </a:t>
            </a:r>
            <a:r>
              <a:rPr lang="en-US" sz="3600" b="1" dirty="0" err="1">
                <a:solidFill>
                  <a:srgbClr val="47FFD0"/>
                </a:solidFill>
                <a:latin typeface="Arial" panose="020B0604020202020204" pitchFamily="34" charset="0"/>
                <a:cs typeface="Arial" panose="020B0604020202020204" pitchFamily="34" charset="0"/>
                <a:sym typeface="Arial"/>
              </a:rPr>
              <a:t>世</a:t>
            </a:r>
            <a:r>
              <a:rPr lang="en-US" sz="3600" b="1" dirty="0">
                <a:solidFill>
                  <a:srgbClr val="47FFD0"/>
                </a:solidFill>
                <a:latin typeface="Arial" panose="020B0604020202020204" pitchFamily="34" charset="0"/>
                <a:cs typeface="Arial" panose="020B0604020202020204" pitchFamily="34" charset="0"/>
                <a:sym typeface="Arial"/>
              </a:rPr>
              <a:t> </a:t>
            </a:r>
            <a:r>
              <a:rPr lang="en-US" sz="3600" b="1" dirty="0" err="1">
                <a:solidFill>
                  <a:srgbClr val="47FFD0"/>
                </a:solidFill>
                <a:latin typeface="Arial" panose="020B0604020202020204" pitchFamily="34" charset="0"/>
                <a:cs typeface="Arial" panose="020B0604020202020204" pitchFamily="34" charset="0"/>
                <a:sym typeface="Arial"/>
              </a:rPr>
              <a:t>纪</a:t>
            </a:r>
            <a:r>
              <a:rPr lang="en-US" sz="3600" b="1" dirty="0">
                <a:solidFill>
                  <a:srgbClr val="47FFD0"/>
                </a:solidFill>
                <a:latin typeface="Arial" panose="020B0604020202020204" pitchFamily="34" charset="0"/>
                <a:cs typeface="Arial" panose="020B0604020202020204" pitchFamily="34" charset="0"/>
                <a:sym typeface="Arial"/>
              </a:rPr>
              <a:t> 1:1</a:t>
            </a:r>
            <a:endParaRPr b="1" dirty="0">
              <a:latin typeface="Arial" panose="020B0604020202020204" pitchFamily="34" charset="0"/>
              <a:cs typeface="Arial" panose="020B0604020202020204" pitchFamily="34" charset="0"/>
            </a:endParaRPr>
          </a:p>
        </p:txBody>
      </p:sp>
    </p:spTree>
  </p:cSld>
  <p:clrMapOvr>
    <a:masterClrMapping/>
  </p:clrMapOvr>
  <p:transition spd="med">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48"/>
        <p:cNvGrpSpPr/>
        <p:nvPr/>
      </p:nvGrpSpPr>
      <p:grpSpPr>
        <a:xfrm>
          <a:off x="0" y="0"/>
          <a:ext cx="0" cy="0"/>
          <a:chOff x="0" y="0"/>
          <a:chExt cx="0" cy="0"/>
        </a:xfrm>
      </p:grpSpPr>
      <p:sp>
        <p:nvSpPr>
          <p:cNvPr id="5049" name="Google Shape;5049;p661"/>
          <p:cNvSpPr/>
          <p:nvPr/>
        </p:nvSpPr>
        <p:spPr>
          <a:xfrm>
            <a:off x="0" y="0"/>
            <a:ext cx="9144000" cy="70866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pic>
        <p:nvPicPr>
          <p:cNvPr id="5050" name="Google Shape;5050;p661" descr="EARTH"/>
          <p:cNvPicPr preferRelativeResize="0"/>
          <p:nvPr/>
        </p:nvPicPr>
        <p:blipFill rotWithShape="1">
          <a:blip r:embed="rId3">
            <a:alphaModFix/>
          </a:blip>
          <a:srcRect/>
          <a:stretch/>
        </p:blipFill>
        <p:spPr>
          <a:xfrm>
            <a:off x="2019300" y="1843088"/>
            <a:ext cx="4914900" cy="3567112"/>
          </a:xfrm>
          <a:prstGeom prst="rect">
            <a:avLst/>
          </a:prstGeom>
          <a:noFill/>
          <a:ln>
            <a:noFill/>
          </a:ln>
        </p:spPr>
      </p:pic>
      <p:sp>
        <p:nvSpPr>
          <p:cNvPr id="5051" name="Google Shape;5051;p661"/>
          <p:cNvSpPr txBox="1"/>
          <p:nvPr/>
        </p:nvSpPr>
        <p:spPr>
          <a:xfrm>
            <a:off x="457200" y="1508125"/>
            <a:ext cx="32766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第一天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光</a:t>
            </a:r>
            <a:endParaRPr b="1" dirty="0">
              <a:latin typeface="Arial" panose="020B0604020202020204" pitchFamily="34" charset="0"/>
              <a:cs typeface="Arial" panose="020B0604020202020204" pitchFamily="34" charset="0"/>
            </a:endParaRPr>
          </a:p>
        </p:txBody>
      </p:sp>
      <p:sp>
        <p:nvSpPr>
          <p:cNvPr id="5052" name="Google Shape;5052;p661"/>
          <p:cNvSpPr txBox="1"/>
          <p:nvPr/>
        </p:nvSpPr>
        <p:spPr>
          <a:xfrm>
            <a:off x="381000" y="2819400"/>
            <a:ext cx="4419600" cy="16160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第二天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endParaRPr sz="4000" b="1" dirty="0">
              <a:solidFill>
                <a:srgbClr val="FFFFFF"/>
              </a:solidFill>
              <a:latin typeface="Arial" panose="020B0604020202020204" pitchFamily="34" charset="0"/>
              <a:ea typeface="Times New Roman"/>
              <a:cs typeface="Arial" panose="020B0604020202020204" pitchFamily="34" charset="0"/>
              <a:sym typeface="Times New Roman"/>
            </a:endParaRPr>
          </a:p>
          <a:p>
            <a:pPr marL="0" marR="0" lvl="0" indent="0" algn="l" rtl="0">
              <a:spcBef>
                <a:spcPts val="2000"/>
              </a:spcBef>
              <a:spcAft>
                <a:spcPts val="0"/>
              </a:spcAft>
              <a:buNone/>
            </a:pP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水与空气分开</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053" name="Google Shape;5053;p661"/>
          <p:cNvSpPr txBox="1"/>
          <p:nvPr/>
        </p:nvSpPr>
        <p:spPr>
          <a:xfrm>
            <a:off x="457200" y="4495800"/>
            <a:ext cx="403860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57150" marR="0" lvl="0" indent="-5715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第三天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旱地与海分开、植物</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054" name="Google Shape;5054;p661"/>
          <p:cNvSpPr txBox="1"/>
          <p:nvPr/>
        </p:nvSpPr>
        <p:spPr>
          <a:xfrm>
            <a:off x="4495800" y="1219200"/>
            <a:ext cx="464820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第四天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太阳，月亮与众星摆列在天</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055" name="Google Shape;5055;p661"/>
          <p:cNvSpPr txBox="1"/>
          <p:nvPr/>
        </p:nvSpPr>
        <p:spPr>
          <a:xfrm>
            <a:off x="4495800" y="2879725"/>
            <a:ext cx="41910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第五天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鱼与雀鸟</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056" name="Google Shape;5056;p661"/>
          <p:cNvSpPr txBox="1"/>
          <p:nvPr/>
        </p:nvSpPr>
        <p:spPr>
          <a:xfrm>
            <a:off x="4495800" y="4495800"/>
            <a:ext cx="4191000" cy="13112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第</a:t>
            </a:r>
            <a:r>
              <a:rPr lang="en-US" sz="4000" b="1" dirty="0" err="1">
                <a:solidFill>
                  <a:srgbClr val="FAFE1E"/>
                </a:solidFill>
                <a:latin typeface="Arial" panose="020B0604020202020204" pitchFamily="34" charset="0"/>
                <a:cs typeface="Arial" panose="020B0604020202020204" pitchFamily="34" charset="0"/>
                <a:sym typeface="Arial"/>
              </a:rPr>
              <a:t>六</a:t>
            </a:r>
            <a:r>
              <a:rPr lang="en-US" sz="4000" b="1" dirty="0" err="1">
                <a:solidFill>
                  <a:srgbClr val="FFFF00"/>
                </a:solidFill>
                <a:latin typeface="Arial" panose="020B0604020202020204" pitchFamily="34" charset="0"/>
                <a:ea typeface="Times New Roman"/>
                <a:cs typeface="Arial" panose="020B0604020202020204" pitchFamily="34" charset="0"/>
                <a:sym typeface="Times New Roman"/>
              </a:rPr>
              <a:t>天</a:t>
            </a:r>
            <a:r>
              <a:rPr lang="en-US" sz="4000" b="1" dirty="0">
                <a:solidFill>
                  <a:srgbClr val="FFFF00"/>
                </a:solidFill>
                <a:latin typeface="Arial" panose="020B0604020202020204" pitchFamily="34" charset="0"/>
                <a:ea typeface="Times New Roman"/>
                <a:cs typeface="Arial" panose="020B0604020202020204" pitchFamily="34" charset="0"/>
                <a:sym typeface="Times New Roman"/>
              </a:rPr>
              <a:t>:</a:t>
            </a:r>
            <a:r>
              <a:rPr lang="en-US" sz="40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000" b="1" dirty="0" err="1">
                <a:solidFill>
                  <a:srgbClr val="FFFFFF"/>
                </a:solidFill>
                <a:latin typeface="Arial" panose="020B0604020202020204" pitchFamily="34" charset="0"/>
                <a:ea typeface="Times New Roman"/>
                <a:cs typeface="Arial" panose="020B0604020202020204" pitchFamily="34" charset="0"/>
                <a:sym typeface="Times New Roman"/>
              </a:rPr>
              <a:t>地上的动物与人</a:t>
            </a:r>
            <a:endParaRPr sz="2000" b="1"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5057" name="Google Shape;5057;p661"/>
          <p:cNvSpPr txBox="1"/>
          <p:nvPr/>
        </p:nvSpPr>
        <p:spPr>
          <a:xfrm>
            <a:off x="4876800" y="6248400"/>
            <a:ext cx="4267200" cy="579438"/>
          </a:xfrm>
          <a:prstGeom prst="rect">
            <a:avLst/>
          </a:prstGeom>
          <a:noFill/>
          <a:ln>
            <a:noFill/>
          </a:ln>
          <a:effectLst>
            <a:outerShdw blurRad="63500" dist="29783" dir="1514402" algn="ctr" rotWithShape="0">
              <a:schemeClr val="dk1">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a:solidFill>
                  <a:srgbClr val="FFFFFF"/>
                </a:solidFill>
                <a:latin typeface="Arial" panose="020B0604020202020204" pitchFamily="34" charset="0"/>
                <a:ea typeface="Times New Roman"/>
                <a:cs typeface="Arial" panose="020B0604020202020204" pitchFamily="34" charset="0"/>
                <a:sym typeface="Times New Roman"/>
              </a:rPr>
              <a:t>创世记 1:3-31</a:t>
            </a:r>
            <a:endParaRPr b="1" dirty="0">
              <a:latin typeface="Arial" panose="020B0604020202020204" pitchFamily="34" charset="0"/>
              <a:cs typeface="Arial" panose="020B0604020202020204" pitchFamily="34" charset="0"/>
            </a:endParaRPr>
          </a:p>
        </p:txBody>
      </p:sp>
      <p:sp>
        <p:nvSpPr>
          <p:cNvPr id="5058" name="Google Shape;5058;p661"/>
          <p:cNvSpPr/>
          <p:nvPr/>
        </p:nvSpPr>
        <p:spPr>
          <a:xfrm>
            <a:off x="257175" y="1219200"/>
            <a:ext cx="8572500" cy="4981575"/>
          </a:xfrm>
          <a:prstGeom prst="rect">
            <a:avLst/>
          </a:prstGeom>
          <a:no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dirty="0">
              <a:solidFill>
                <a:srgbClr val="FFFFFF"/>
              </a:solidFill>
              <a:latin typeface="Arial" panose="020B0604020202020204" pitchFamily="34" charset="0"/>
              <a:ea typeface="Times New Roman"/>
              <a:cs typeface="Arial" panose="020B0604020202020204" pitchFamily="34" charset="0"/>
              <a:sym typeface="Times New Roman"/>
            </a:endParaRPr>
          </a:p>
        </p:txBody>
      </p:sp>
      <p:cxnSp>
        <p:nvCxnSpPr>
          <p:cNvPr id="5059" name="Google Shape;5059;p661"/>
          <p:cNvCxnSpPr/>
          <p:nvPr/>
        </p:nvCxnSpPr>
        <p:spPr>
          <a:xfrm>
            <a:off x="4343400" y="1219200"/>
            <a:ext cx="0" cy="4953000"/>
          </a:xfrm>
          <a:prstGeom prst="straightConnector1">
            <a:avLst/>
          </a:prstGeom>
          <a:noFill/>
          <a:ln w="38100" cap="flat" cmpd="sng">
            <a:solidFill>
              <a:schemeClr val="lt1"/>
            </a:solidFill>
            <a:prstDash val="solid"/>
            <a:round/>
            <a:headEnd type="none" w="med" len="med"/>
            <a:tailEnd type="none" w="med" len="med"/>
          </a:ln>
        </p:spPr>
      </p:cxnSp>
      <p:cxnSp>
        <p:nvCxnSpPr>
          <p:cNvPr id="5060" name="Google Shape;5060;p661"/>
          <p:cNvCxnSpPr/>
          <p:nvPr/>
        </p:nvCxnSpPr>
        <p:spPr>
          <a:xfrm>
            <a:off x="304800" y="2743200"/>
            <a:ext cx="8534400" cy="0"/>
          </a:xfrm>
          <a:prstGeom prst="straightConnector1">
            <a:avLst/>
          </a:prstGeom>
          <a:noFill/>
          <a:ln w="38100" cap="flat" cmpd="sng">
            <a:solidFill>
              <a:schemeClr val="lt1"/>
            </a:solidFill>
            <a:prstDash val="solid"/>
            <a:round/>
            <a:headEnd type="none" w="med" len="med"/>
            <a:tailEnd type="none" w="med" len="med"/>
          </a:ln>
        </p:spPr>
      </p:cxnSp>
      <p:cxnSp>
        <p:nvCxnSpPr>
          <p:cNvPr id="5061" name="Google Shape;5061;p661"/>
          <p:cNvCxnSpPr/>
          <p:nvPr/>
        </p:nvCxnSpPr>
        <p:spPr>
          <a:xfrm>
            <a:off x="228600" y="4419600"/>
            <a:ext cx="8534400" cy="0"/>
          </a:xfrm>
          <a:prstGeom prst="straightConnector1">
            <a:avLst/>
          </a:prstGeom>
          <a:noFill/>
          <a:ln w="38100" cap="flat" cmpd="sng">
            <a:solidFill>
              <a:schemeClr val="lt1"/>
            </a:solidFill>
            <a:prstDash val="solid"/>
            <a:round/>
            <a:headEnd type="none" w="med" len="med"/>
            <a:tailEnd type="none" w="med" len="med"/>
          </a:ln>
        </p:spPr>
      </p:cxnSp>
      <p:sp>
        <p:nvSpPr>
          <p:cNvPr id="5062" name="Google Shape;5062;p661"/>
          <p:cNvSpPr txBox="1"/>
          <p:nvPr/>
        </p:nvSpPr>
        <p:spPr>
          <a:xfrm>
            <a:off x="8578850" y="76200"/>
            <a:ext cx="48895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a:solidFill>
                  <a:srgbClr val="FFFFFF"/>
                </a:solidFill>
                <a:latin typeface="Arial" panose="020B0604020202020204" pitchFamily="34" charset="0"/>
                <a:ea typeface="Times New Roman"/>
                <a:cs typeface="Arial" panose="020B0604020202020204" pitchFamily="34" charset="0"/>
                <a:sym typeface="Times New Roman"/>
              </a:rPr>
              <a:t>64</a:t>
            </a:r>
            <a:endParaRPr b="1" dirty="0">
              <a:latin typeface="Arial" panose="020B0604020202020204" pitchFamily="34" charset="0"/>
              <a:cs typeface="Arial" panose="020B0604020202020204" pitchFamily="34" charset="0"/>
            </a:endParaRPr>
          </a:p>
        </p:txBody>
      </p:sp>
      <p:sp>
        <p:nvSpPr>
          <p:cNvPr id="5063" name="Google Shape;5063;p661"/>
          <p:cNvSpPr/>
          <p:nvPr/>
        </p:nvSpPr>
        <p:spPr>
          <a:xfrm>
            <a:off x="228600" y="685800"/>
            <a:ext cx="1714500" cy="828675"/>
          </a:xfrm>
          <a:prstGeom prst="rect">
            <a:avLst/>
          </a:prstGeom>
        </p:spPr>
        <p:txBody>
          <a:bodyPr>
            <a:prstTxWarp prst="textPlain">
              <a:avLst/>
            </a:prstTxWarp>
          </a:bodyPr>
          <a:lstStyle/>
          <a:p>
            <a:pPr lvl="0" algn="ctr"/>
            <a:r>
              <a:rPr b="1" dirty="0" err="1">
                <a:ln w="12700" cap="flat" cmpd="sng">
                  <a:solidFill>
                    <a:srgbClr val="000099"/>
                  </a:solidFill>
                  <a:prstDash val="solid"/>
                  <a:round/>
                  <a:headEnd type="none" w="sm" len="sm"/>
                  <a:tailEnd type="none" w="sm" len="sm"/>
                </a:ln>
                <a:solidFill>
                  <a:srgbClr val="33CCFF"/>
                </a:solidFill>
                <a:latin typeface="Impact"/>
                <a:cs typeface="Arial" panose="020B0604020202020204" pitchFamily="34" charset="0"/>
              </a:rPr>
              <a:t>混沌</a:t>
            </a:r>
            <a:endParaRPr b="1" dirty="0">
              <a:ln w="12700" cap="flat" cmpd="sng">
                <a:solidFill>
                  <a:srgbClr val="000099"/>
                </a:solidFill>
                <a:prstDash val="solid"/>
                <a:round/>
                <a:headEnd type="none" w="sm" len="sm"/>
                <a:tailEnd type="none" w="sm" len="sm"/>
              </a:ln>
              <a:solidFill>
                <a:srgbClr val="33CCFF"/>
              </a:solidFill>
              <a:latin typeface="Impact"/>
              <a:cs typeface="Arial" panose="020B0604020202020204" pitchFamily="34" charset="0"/>
            </a:endParaRPr>
          </a:p>
        </p:txBody>
      </p:sp>
      <p:sp>
        <p:nvSpPr>
          <p:cNvPr id="5064" name="Google Shape;5064;p661"/>
          <p:cNvSpPr/>
          <p:nvPr/>
        </p:nvSpPr>
        <p:spPr>
          <a:xfrm>
            <a:off x="5257800" y="0"/>
            <a:ext cx="822325" cy="1285875"/>
          </a:xfrm>
          <a:prstGeom prst="rect">
            <a:avLst/>
          </a:prstGeom>
        </p:spPr>
        <p:txBody>
          <a:bodyPr>
            <a:prstTxWarp prst="textPlain">
              <a:avLst/>
            </a:prstTxWarp>
          </a:bodyPr>
          <a:lstStyle/>
          <a:p>
            <a:pPr lvl="0" algn="ctr"/>
            <a:r>
              <a:rPr b="1" dirty="0" err="1">
                <a:ln w="9525" cap="flat" cmpd="sng">
                  <a:solidFill>
                    <a:srgbClr val="CC99FF"/>
                  </a:solidFill>
                  <a:prstDash val="solid"/>
                  <a:round/>
                  <a:headEnd type="none" w="sm" len="sm"/>
                  <a:tailEnd type="none" w="sm" len="sm"/>
                </a:ln>
                <a:gradFill>
                  <a:gsLst>
                    <a:gs pos="0">
                      <a:srgbClr val="6600CC"/>
                    </a:gs>
                    <a:gs pos="100000">
                      <a:srgbClr val="CC00CC"/>
                    </a:gs>
                  </a:gsLst>
                  <a:lin ang="5400000" scaled="0"/>
                </a:gradFill>
                <a:latin typeface="Impact"/>
                <a:cs typeface="Arial" panose="020B0604020202020204" pitchFamily="34" charset="0"/>
              </a:rPr>
              <a:t>空虚</a:t>
            </a:r>
            <a:endParaRPr b="1" dirty="0">
              <a:ln w="9525" cap="flat" cmpd="sng">
                <a:solidFill>
                  <a:srgbClr val="CC99FF"/>
                </a:solidFill>
                <a:prstDash val="solid"/>
                <a:round/>
                <a:headEnd type="none" w="sm" len="sm"/>
                <a:tailEnd type="none" w="sm" len="sm"/>
              </a:ln>
              <a:gradFill>
                <a:gsLst>
                  <a:gs pos="0">
                    <a:srgbClr val="6600CC"/>
                  </a:gs>
                  <a:gs pos="100000">
                    <a:srgbClr val="CC00CC"/>
                  </a:gs>
                </a:gsLst>
                <a:lin ang="5400000" scaled="0"/>
              </a:gradFill>
              <a:latin typeface="Impact"/>
              <a:cs typeface="Arial" panose="020B0604020202020204" pitchFamily="34" charset="0"/>
            </a:endParaRPr>
          </a:p>
        </p:txBody>
      </p:sp>
      <p:sp>
        <p:nvSpPr>
          <p:cNvPr id="5065" name="Google Shape;5065;p661"/>
          <p:cNvSpPr/>
          <p:nvPr/>
        </p:nvSpPr>
        <p:spPr>
          <a:xfrm>
            <a:off x="2552700" y="771525"/>
            <a:ext cx="1714500" cy="657225"/>
          </a:xfrm>
          <a:prstGeom prst="rect">
            <a:avLst/>
          </a:prstGeom>
        </p:spPr>
        <p:txBody>
          <a:bodyPr>
            <a:prstTxWarp prst="textPlain">
              <a:avLst/>
            </a:prstTxWarp>
          </a:bodyPr>
          <a:lstStyle/>
          <a:p>
            <a:pPr lvl="0" algn="ctr"/>
            <a:r>
              <a:rPr b="1" dirty="0" err="1">
                <a:ln w="19050" cap="flat" cmpd="sng">
                  <a:solidFill>
                    <a:srgbClr val="99CCFF"/>
                  </a:solidFill>
                  <a:prstDash val="solid"/>
                  <a:round/>
                  <a:headEnd type="none" w="sm" len="sm"/>
                  <a:tailEnd type="none" w="sm" len="sm"/>
                </a:ln>
                <a:solidFill>
                  <a:srgbClr val="0066CC"/>
                </a:solidFill>
                <a:latin typeface="Impact"/>
                <a:cs typeface="Arial" panose="020B0604020202020204" pitchFamily="34" charset="0"/>
              </a:rPr>
              <a:t>形成</a:t>
            </a:r>
            <a:endParaRPr b="1" dirty="0">
              <a:ln w="19050" cap="flat" cmpd="sng">
                <a:solidFill>
                  <a:srgbClr val="99CCFF"/>
                </a:solidFill>
                <a:prstDash val="solid"/>
                <a:round/>
                <a:headEnd type="none" w="sm" len="sm"/>
                <a:tailEnd type="none" w="sm" len="sm"/>
              </a:ln>
              <a:solidFill>
                <a:srgbClr val="0066CC"/>
              </a:solidFill>
              <a:latin typeface="Impact"/>
              <a:cs typeface="Arial" panose="020B0604020202020204" pitchFamily="34" charset="0"/>
            </a:endParaRPr>
          </a:p>
        </p:txBody>
      </p:sp>
      <p:sp>
        <p:nvSpPr>
          <p:cNvPr id="5066" name="Google Shape;5066;p661"/>
          <p:cNvSpPr/>
          <p:nvPr/>
        </p:nvSpPr>
        <p:spPr>
          <a:xfrm>
            <a:off x="6858000" y="457200"/>
            <a:ext cx="1714500" cy="657225"/>
          </a:xfrm>
          <a:prstGeom prst="rect">
            <a:avLst/>
          </a:prstGeom>
        </p:spPr>
        <p:txBody>
          <a:bodyPr>
            <a:prstTxWarp prst="textPlain">
              <a:avLst/>
            </a:prstTxWarp>
          </a:bodyPr>
          <a:lstStyle/>
          <a:p>
            <a:pPr lvl="0" algn="ctr"/>
            <a:r>
              <a:rPr b="1" dirty="0" err="1">
                <a:ln w="19050" cap="flat" cmpd="sng">
                  <a:solidFill>
                    <a:srgbClr val="99CCFF"/>
                  </a:solidFill>
                  <a:prstDash val="solid"/>
                  <a:round/>
                  <a:headEnd type="none" w="sm" len="sm"/>
                  <a:tailEnd type="none" w="sm" len="sm"/>
                </a:ln>
                <a:solidFill>
                  <a:srgbClr val="0066CC"/>
                </a:solidFill>
                <a:latin typeface="Impact"/>
                <a:cs typeface="Arial" panose="020B0604020202020204" pitchFamily="34" charset="0"/>
              </a:rPr>
              <a:t>充满</a:t>
            </a:r>
            <a:endParaRPr b="1" dirty="0">
              <a:ln w="19050" cap="flat" cmpd="sng">
                <a:solidFill>
                  <a:srgbClr val="99CCFF"/>
                </a:solidFill>
                <a:prstDash val="solid"/>
                <a:round/>
                <a:headEnd type="none" w="sm" len="sm"/>
                <a:tailEnd type="none" w="sm" len="sm"/>
              </a:ln>
              <a:solidFill>
                <a:srgbClr val="0066CC"/>
              </a:solidFill>
              <a:latin typeface="Impact"/>
              <a:cs typeface="Arial" panose="020B0604020202020204" pitchFamily="34" charset="0"/>
            </a:endParaRPr>
          </a:p>
        </p:txBody>
      </p:sp>
      <p:sp>
        <p:nvSpPr>
          <p:cNvPr id="5067" name="Google Shape;5067;p661"/>
          <p:cNvSpPr/>
          <p:nvPr/>
        </p:nvSpPr>
        <p:spPr>
          <a:xfrm>
            <a:off x="1905000" y="9144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5068" name="Google Shape;5068;p661"/>
          <p:cNvSpPr/>
          <p:nvPr/>
        </p:nvSpPr>
        <p:spPr>
          <a:xfrm>
            <a:off x="6248400" y="609600"/>
            <a:ext cx="609600" cy="304800"/>
          </a:xfrm>
          <a:prstGeom prst="rightArrow">
            <a:avLst>
              <a:gd name="adj1" fmla="val 50000"/>
              <a:gd name="adj2" fmla="val 50000"/>
            </a:avLst>
          </a:prstGeom>
          <a:solidFill>
            <a:srgbClr val="00FFF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5069" name="Google Shape;5069;p661"/>
          <p:cNvSpPr txBox="1">
            <a:spLocks noGrp="1"/>
          </p:cNvSpPr>
          <p:nvPr>
            <p:ph type="title" idx="4294967295"/>
          </p:nvPr>
        </p:nvSpPr>
        <p:spPr>
          <a:xfrm>
            <a:off x="152400" y="0"/>
            <a:ext cx="66294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5400" b="1" dirty="0" err="1">
                <a:solidFill>
                  <a:srgbClr val="FAFE1E"/>
                </a:solidFill>
                <a:latin typeface="Arial" panose="020B0604020202020204" pitchFamily="34" charset="0"/>
                <a:cs typeface="Arial" panose="020B0604020202020204" pitchFamily="34" charset="0"/>
                <a:sym typeface="Arial"/>
              </a:rPr>
              <a:t>六天的创造</a:t>
            </a:r>
            <a:endParaRPr sz="2000" b="1" dirty="0">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67"/>
                                        </p:tgtEl>
                                        <p:attrNameLst>
                                          <p:attrName>style.visibility</p:attrName>
                                        </p:attrNameLst>
                                      </p:cBhvr>
                                      <p:to>
                                        <p:strVal val="visible"/>
                                      </p:to>
                                    </p:set>
                                    <p:animEffect transition="in" filter="fade">
                                      <p:cBhvr>
                                        <p:cTn id="7" dur="500"/>
                                        <p:tgtEl>
                                          <p:spTgt spid="5067"/>
                                        </p:tgtEl>
                                      </p:cBhvr>
                                    </p:animEffect>
                                  </p:childTnLst>
                                </p:cTn>
                              </p:par>
                              <p:par>
                                <p:cTn id="8" presetID="10" presetClass="entr" presetSubtype="0" fill="hold" nodeType="withEffect">
                                  <p:stCondLst>
                                    <p:cond delay="0"/>
                                  </p:stCondLst>
                                  <p:childTnLst>
                                    <p:set>
                                      <p:cBhvr>
                                        <p:cTn id="9" dur="1" fill="hold">
                                          <p:stCondLst>
                                            <p:cond delay="0"/>
                                          </p:stCondLst>
                                        </p:cTn>
                                        <p:tgtEl>
                                          <p:spTgt spid="5065"/>
                                        </p:tgtEl>
                                        <p:attrNameLst>
                                          <p:attrName>style.visibility</p:attrName>
                                        </p:attrNameLst>
                                      </p:cBhvr>
                                      <p:to>
                                        <p:strVal val="visible"/>
                                      </p:to>
                                    </p:set>
                                    <p:animEffect transition="in" filter="fade">
                                      <p:cBhvr>
                                        <p:cTn id="10" dur="1000"/>
                                        <p:tgtEl>
                                          <p:spTgt spid="50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051"/>
                                        </p:tgtEl>
                                        <p:attrNameLst>
                                          <p:attrName>style.visibility</p:attrName>
                                        </p:attrNameLst>
                                      </p:cBhvr>
                                      <p:to>
                                        <p:strVal val="visible"/>
                                      </p:to>
                                    </p:set>
                                    <p:animEffect transition="in" filter="fade">
                                      <p:cBhvr>
                                        <p:cTn id="15" dur="500"/>
                                        <p:tgtEl>
                                          <p:spTgt spid="50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052"/>
                                        </p:tgtEl>
                                        <p:attrNameLst>
                                          <p:attrName>style.visibility</p:attrName>
                                        </p:attrNameLst>
                                      </p:cBhvr>
                                      <p:to>
                                        <p:strVal val="visible"/>
                                      </p:to>
                                    </p:set>
                                    <p:animEffect transition="in" filter="fade">
                                      <p:cBhvr>
                                        <p:cTn id="20" dur="500"/>
                                        <p:tgtEl>
                                          <p:spTgt spid="505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53"/>
                                        </p:tgtEl>
                                        <p:attrNameLst>
                                          <p:attrName>style.visibility</p:attrName>
                                        </p:attrNameLst>
                                      </p:cBhvr>
                                      <p:to>
                                        <p:strVal val="visible"/>
                                      </p:to>
                                    </p:set>
                                    <p:animEffect transition="in" filter="fade">
                                      <p:cBhvr>
                                        <p:cTn id="25" dur="500"/>
                                        <p:tgtEl>
                                          <p:spTgt spid="50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068"/>
                                        </p:tgtEl>
                                        <p:attrNameLst>
                                          <p:attrName>style.visibility</p:attrName>
                                        </p:attrNameLst>
                                      </p:cBhvr>
                                      <p:to>
                                        <p:strVal val="visible"/>
                                      </p:to>
                                    </p:set>
                                    <p:animEffect transition="in" filter="fade">
                                      <p:cBhvr>
                                        <p:cTn id="30" dur="500"/>
                                        <p:tgtEl>
                                          <p:spTgt spid="5068"/>
                                        </p:tgtEl>
                                      </p:cBhvr>
                                    </p:animEffect>
                                  </p:childTnLst>
                                </p:cTn>
                              </p:par>
                              <p:par>
                                <p:cTn id="31" presetID="10" presetClass="entr" presetSubtype="0" fill="hold" nodeType="withEffect">
                                  <p:stCondLst>
                                    <p:cond delay="0"/>
                                  </p:stCondLst>
                                  <p:childTnLst>
                                    <p:set>
                                      <p:cBhvr>
                                        <p:cTn id="32" dur="1" fill="hold">
                                          <p:stCondLst>
                                            <p:cond delay="0"/>
                                          </p:stCondLst>
                                        </p:cTn>
                                        <p:tgtEl>
                                          <p:spTgt spid="5066"/>
                                        </p:tgtEl>
                                        <p:attrNameLst>
                                          <p:attrName>style.visibility</p:attrName>
                                        </p:attrNameLst>
                                      </p:cBhvr>
                                      <p:to>
                                        <p:strVal val="visible"/>
                                      </p:to>
                                    </p:set>
                                    <p:animEffect transition="in" filter="fade">
                                      <p:cBhvr>
                                        <p:cTn id="33" dur="1000"/>
                                        <p:tgtEl>
                                          <p:spTgt spid="506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054"/>
                                        </p:tgtEl>
                                        <p:attrNameLst>
                                          <p:attrName>style.visibility</p:attrName>
                                        </p:attrNameLst>
                                      </p:cBhvr>
                                      <p:to>
                                        <p:strVal val="visible"/>
                                      </p:to>
                                    </p:set>
                                    <p:animEffect transition="in" filter="fade">
                                      <p:cBhvr>
                                        <p:cTn id="38" dur="500"/>
                                        <p:tgtEl>
                                          <p:spTgt spid="505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055"/>
                                        </p:tgtEl>
                                        <p:attrNameLst>
                                          <p:attrName>style.visibility</p:attrName>
                                        </p:attrNameLst>
                                      </p:cBhvr>
                                      <p:to>
                                        <p:strVal val="visible"/>
                                      </p:to>
                                    </p:set>
                                    <p:animEffect transition="in" filter="fade">
                                      <p:cBhvr>
                                        <p:cTn id="43" dur="500"/>
                                        <p:tgtEl>
                                          <p:spTgt spid="505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056"/>
                                        </p:tgtEl>
                                        <p:attrNameLst>
                                          <p:attrName>style.visibility</p:attrName>
                                        </p:attrNameLst>
                                      </p:cBhvr>
                                      <p:to>
                                        <p:strVal val="visible"/>
                                      </p:to>
                                    </p:set>
                                    <p:animEffect transition="in" filter="fade">
                                      <p:cBhvr>
                                        <p:cTn id="48" dur="500"/>
                                        <p:tgtEl>
                                          <p:spTgt spid="5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33"/>
        <p:cNvGrpSpPr/>
        <p:nvPr/>
      </p:nvGrpSpPr>
      <p:grpSpPr>
        <a:xfrm>
          <a:off x="0" y="0"/>
          <a:ext cx="0" cy="0"/>
          <a:chOff x="0" y="0"/>
          <a:chExt cx="0" cy="0"/>
        </a:xfrm>
      </p:grpSpPr>
      <p:pic>
        <p:nvPicPr>
          <p:cNvPr id="4334" name="Google Shape;4334;p608"/>
          <p:cNvPicPr preferRelativeResize="0"/>
          <p:nvPr/>
        </p:nvPicPr>
        <p:blipFill rotWithShape="1">
          <a:blip r:embed="rId3">
            <a:alphaModFix/>
          </a:blip>
          <a:srcRect/>
          <a:stretch/>
        </p:blipFill>
        <p:spPr>
          <a:xfrm>
            <a:off x="0" y="-55468"/>
            <a:ext cx="2734333" cy="1996167"/>
          </a:xfrm>
          <a:prstGeom prst="rect">
            <a:avLst/>
          </a:prstGeom>
          <a:noFill/>
          <a:ln>
            <a:noFill/>
          </a:ln>
        </p:spPr>
      </p:pic>
      <p:sp>
        <p:nvSpPr>
          <p:cNvPr id="4335" name="Google Shape;4335;p608"/>
          <p:cNvSpPr txBox="1"/>
          <p:nvPr/>
        </p:nvSpPr>
        <p:spPr>
          <a:xfrm>
            <a:off x="573527" y="2184729"/>
            <a:ext cx="8029380" cy="3741347"/>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神从创造起初将以色列的后裔不断缩减到只有约瑟家，这件事告诉以色列人是上帝成就了这些，为的是彰显他的掌权，以及与迦南人相比，彰显他藉着亚伯拉罕成就无条件的祝福</a:t>
            </a:r>
            <a:endParaRPr b="1" dirty="0">
              <a:latin typeface="Arial" panose="020B0604020202020204" pitchFamily="34" charset="0"/>
              <a:cs typeface="Arial" panose="020B0604020202020204" pitchFamily="34" charset="0"/>
            </a:endParaRPr>
          </a:p>
        </p:txBody>
      </p:sp>
      <p:sp>
        <p:nvSpPr>
          <p:cNvPr id="4336" name="Google Shape;4336;p608"/>
          <p:cNvSpPr txBox="1">
            <a:spLocks noGrp="1"/>
          </p:cNvSpPr>
          <p:nvPr>
            <p:ph type="title"/>
          </p:nvPr>
        </p:nvSpPr>
        <p:spPr>
          <a:xfrm>
            <a:off x="2734334" y="567524"/>
            <a:ext cx="5868572" cy="137317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none" strike="noStrike" cap="none" dirty="0">
                <a:solidFill>
                  <a:srgbClr val="FFFFFF"/>
                </a:solidFill>
                <a:latin typeface="Arial" panose="020B0604020202020204" pitchFamily="34" charset="0"/>
                <a:cs typeface="Arial" panose="020B0604020202020204" pitchFamily="34" charset="0"/>
                <a:sym typeface="Arial"/>
              </a:rPr>
              <a:t>创世记 </a:t>
            </a:r>
            <a:br>
              <a:rPr lang="en-US" sz="3600" b="1" u="none" strike="noStrike" cap="none" dirty="0">
                <a:solidFill>
                  <a:srgbClr val="FFFFFF"/>
                </a:solidFill>
                <a:latin typeface="Arial" panose="020B0604020202020204" pitchFamily="34" charset="0"/>
                <a:cs typeface="Arial" panose="020B0604020202020204" pitchFamily="34" charset="0"/>
                <a:sym typeface="Arial"/>
              </a:rPr>
            </a:br>
            <a:r>
              <a:rPr lang="en-US" sz="3600" b="1" u="none" strike="noStrike" cap="none" dirty="0" err="1">
                <a:solidFill>
                  <a:srgbClr val="FFFFFF"/>
                </a:solidFill>
                <a:latin typeface="Arial" panose="020B0604020202020204" pitchFamily="34" charset="0"/>
                <a:cs typeface="Arial" panose="020B0604020202020204" pitchFamily="34" charset="0"/>
                <a:sym typeface="Arial"/>
              </a:rPr>
              <a:t>信息声明</a:t>
            </a:r>
            <a:endParaRPr sz="3600" b="1" u="none" strike="noStrike" cap="none" dirty="0">
              <a:solidFill>
                <a:srgbClr val="FFFFFF"/>
              </a:solidFill>
              <a:latin typeface="Arial" panose="020B0604020202020204" pitchFamily="34" charset="0"/>
              <a:cs typeface="Arial" panose="020B0604020202020204" pitchFamily="34" charset="0"/>
              <a:sym typeface="Arial"/>
            </a:endParaRPr>
          </a:p>
        </p:txBody>
      </p:sp>
      <p:sp>
        <p:nvSpPr>
          <p:cNvPr id="4337" name="Google Shape;4337;p608"/>
          <p:cNvSpPr txBox="1"/>
          <p:nvPr/>
        </p:nvSpPr>
        <p:spPr>
          <a:xfrm>
            <a:off x="8434768" y="-3380"/>
            <a:ext cx="527007" cy="1200328"/>
          </a:xfrm>
          <a:prstGeom prst="rect">
            <a:avLst/>
          </a:prstGeom>
          <a:solidFill>
            <a:srgbClr val="F1F7E9"/>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000000"/>
                </a:solidFill>
                <a:latin typeface="Arial" panose="020B0604020202020204" pitchFamily="34" charset="0"/>
                <a:cs typeface="Arial" panose="020B0604020202020204" pitchFamily="34" charset="0"/>
                <a:sym typeface="Arial"/>
              </a:rPr>
              <a:t>56</a:t>
            </a:r>
            <a:br>
              <a:rPr lang="en-US" sz="2400" b="1" dirty="0">
                <a:solidFill>
                  <a:srgbClr val="000000"/>
                </a:solidFill>
                <a:latin typeface="Arial" panose="020B0604020202020204" pitchFamily="34" charset="0"/>
                <a:cs typeface="Arial" panose="020B0604020202020204" pitchFamily="34" charset="0"/>
                <a:sym typeface="Arial"/>
              </a:rPr>
            </a:br>
            <a:r>
              <a:rPr lang="en-US" sz="2400" b="1" dirty="0">
                <a:solidFill>
                  <a:srgbClr val="000000"/>
                </a:solidFill>
                <a:latin typeface="Arial" panose="020B0604020202020204" pitchFamily="34" charset="0"/>
                <a:cs typeface="Arial" panose="020B0604020202020204" pitchFamily="34" charset="0"/>
                <a:sym typeface="Arial"/>
              </a:rPr>
              <a:t>63</a:t>
            </a:r>
            <a:endParaRPr b="1" dirty="0">
              <a:latin typeface="Arial" panose="020B0604020202020204" pitchFamily="34" charset="0"/>
              <a:cs typeface="Arial" panose="020B0604020202020204" pitchFamily="34" charset="0"/>
            </a:endParaRPr>
          </a:p>
          <a:p>
            <a:pPr marL="0" marR="0" lvl="0" indent="0" algn="ctr" rtl="0">
              <a:spcBef>
                <a:spcPts val="0"/>
              </a:spcBef>
              <a:spcAft>
                <a:spcPts val="0"/>
              </a:spcAft>
              <a:buNone/>
            </a:pPr>
            <a:r>
              <a:rPr lang="en-US" sz="2400" b="1" dirty="0">
                <a:solidFill>
                  <a:srgbClr val="000000"/>
                </a:solidFill>
                <a:latin typeface="Arial" panose="020B0604020202020204" pitchFamily="34" charset="0"/>
                <a:cs typeface="Arial" panose="020B0604020202020204" pitchFamily="34" charset="0"/>
                <a:sym typeface="Arial"/>
              </a:rPr>
              <a:t>41</a:t>
            </a:r>
            <a:endParaRPr b="1"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74"/>
        <p:cNvGrpSpPr/>
        <p:nvPr/>
      </p:nvGrpSpPr>
      <p:grpSpPr>
        <a:xfrm>
          <a:off x="0" y="0"/>
          <a:ext cx="0" cy="0"/>
          <a:chOff x="0" y="0"/>
          <a:chExt cx="0" cy="0"/>
        </a:xfrm>
      </p:grpSpPr>
      <p:pic>
        <p:nvPicPr>
          <p:cNvPr id="5075" name="Google Shape;5075;p662" descr="npo0000c6"/>
          <p:cNvPicPr preferRelativeResize="0"/>
          <p:nvPr/>
        </p:nvPicPr>
        <p:blipFill rotWithShape="1">
          <a:blip r:embed="rId3">
            <a:alphaModFix/>
          </a:blip>
          <a:srcRect/>
          <a:stretch/>
        </p:blipFill>
        <p:spPr>
          <a:xfrm>
            <a:off x="0" y="0"/>
            <a:ext cx="9372600" cy="6904038"/>
          </a:xfrm>
          <a:prstGeom prst="rect">
            <a:avLst/>
          </a:prstGeom>
          <a:noFill/>
          <a:ln>
            <a:noFill/>
          </a:ln>
        </p:spPr>
      </p:pic>
      <p:sp>
        <p:nvSpPr>
          <p:cNvPr id="5076" name="Google Shape;5076;p662"/>
          <p:cNvSpPr txBox="1">
            <a:spLocks noGrp="1"/>
          </p:cNvSpPr>
          <p:nvPr>
            <p:ph type="title" idx="4294967295"/>
          </p:nvPr>
        </p:nvSpPr>
        <p:spPr>
          <a:xfrm>
            <a:off x="457200" y="304800"/>
            <a:ext cx="82296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600" b="1" dirty="0" err="1">
                <a:solidFill>
                  <a:schemeClr val="lt1"/>
                </a:solidFill>
                <a:latin typeface="Arial" panose="020B0604020202020204" pitchFamily="34" charset="0"/>
                <a:cs typeface="Arial" panose="020B0604020202020204" pitchFamily="34" charset="0"/>
                <a:sym typeface="Arial"/>
              </a:rPr>
              <a:t>六天创造</a:t>
            </a:r>
            <a:endParaRPr sz="5600" b="1" dirty="0">
              <a:solidFill>
                <a:schemeClr val="lt1"/>
              </a:solidFill>
              <a:latin typeface="Arial" panose="020B0604020202020204" pitchFamily="34" charset="0"/>
              <a:cs typeface="Arial" panose="020B0604020202020204" pitchFamily="34" charset="0"/>
              <a:sym typeface="Arial"/>
            </a:endParaRPr>
          </a:p>
        </p:txBody>
      </p:sp>
      <p:sp>
        <p:nvSpPr>
          <p:cNvPr id="5077" name="Google Shape;5077;p662"/>
          <p:cNvSpPr txBox="1"/>
          <p:nvPr/>
        </p:nvSpPr>
        <p:spPr>
          <a:xfrm>
            <a:off x="2667000" y="381000"/>
            <a:ext cx="3352800" cy="3667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grpSp>
        <p:nvGrpSpPr>
          <p:cNvPr id="5078" name="Google Shape;5078;p662"/>
          <p:cNvGrpSpPr/>
          <p:nvPr/>
        </p:nvGrpSpPr>
        <p:grpSpPr>
          <a:xfrm>
            <a:off x="152400" y="228600"/>
            <a:ext cx="1066800" cy="838200"/>
            <a:chOff x="96" y="144"/>
            <a:chExt cx="672" cy="528"/>
          </a:xfrm>
        </p:grpSpPr>
        <p:sp>
          <p:nvSpPr>
            <p:cNvPr id="5079" name="Google Shape;5079;p662"/>
            <p:cNvSpPr/>
            <p:nvPr/>
          </p:nvSpPr>
          <p:spPr>
            <a:xfrm>
              <a:off x="96" y="144"/>
              <a:ext cx="672" cy="528"/>
            </a:xfrm>
            <a:prstGeom prst="cloudCallout">
              <a:avLst>
                <a:gd name="adj1" fmla="val 67111"/>
                <a:gd name="adj2" fmla="val 62310"/>
              </a:avLst>
            </a:prstGeom>
            <a:solidFill>
              <a:schemeClr val="dk1"/>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080" name="Google Shape;5080;p662"/>
            <p:cNvSpPr txBox="1"/>
            <p:nvPr/>
          </p:nvSpPr>
          <p:spPr>
            <a:xfrm>
              <a:off x="144" y="288"/>
              <a:ext cx="624" cy="192"/>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dirty="0" err="1">
                  <a:solidFill>
                    <a:srgbClr val="FFFFFF"/>
                  </a:solidFill>
                  <a:latin typeface="Arial" panose="020B0604020202020204" pitchFamily="34" charset="0"/>
                  <a:ea typeface="Times New Roman"/>
                  <a:cs typeface="Arial" panose="020B0604020202020204" pitchFamily="34" charset="0"/>
                  <a:sym typeface="Times New Roman"/>
                </a:rPr>
                <a:t>创造</a:t>
              </a:r>
              <a:endParaRPr sz="14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85"/>
        <p:cNvGrpSpPr/>
        <p:nvPr/>
      </p:nvGrpSpPr>
      <p:grpSpPr>
        <a:xfrm>
          <a:off x="0" y="0"/>
          <a:ext cx="0" cy="0"/>
          <a:chOff x="0" y="0"/>
          <a:chExt cx="0" cy="0"/>
        </a:xfrm>
      </p:grpSpPr>
      <p:pic>
        <p:nvPicPr>
          <p:cNvPr id="5086" name="Google Shape;5086;p663" descr="npo0000c8"/>
          <p:cNvPicPr preferRelativeResize="0"/>
          <p:nvPr/>
        </p:nvPicPr>
        <p:blipFill rotWithShape="1">
          <a:blip r:embed="rId3">
            <a:alphaModFix/>
          </a:blip>
          <a:srcRect/>
          <a:stretch/>
        </p:blipFill>
        <p:spPr>
          <a:xfrm>
            <a:off x="0" y="-22225"/>
            <a:ext cx="9144000" cy="6900863"/>
          </a:xfrm>
          <a:prstGeom prst="rect">
            <a:avLst/>
          </a:prstGeom>
          <a:noFill/>
          <a:ln>
            <a:noFill/>
          </a:ln>
        </p:spPr>
      </p:pic>
      <p:sp>
        <p:nvSpPr>
          <p:cNvPr id="5087" name="Google Shape;5087;p663"/>
          <p:cNvSpPr txBox="1">
            <a:spLocks noGrp="1"/>
          </p:cNvSpPr>
          <p:nvPr>
            <p:ph type="title" idx="4294967295"/>
          </p:nvPr>
        </p:nvSpPr>
        <p:spPr>
          <a:xfrm>
            <a:off x="7010400" y="0"/>
            <a:ext cx="20574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第一天</a:t>
            </a:r>
            <a:endParaRPr sz="2400" b="1" dirty="0">
              <a:solidFill>
                <a:schemeClr val="lt1"/>
              </a:solidFill>
              <a:latin typeface="Arial" panose="020B0604020202020204" pitchFamily="34" charset="0"/>
              <a:cs typeface="Arial" panose="020B0604020202020204" pitchFamily="34" charset="0"/>
              <a:sym typeface="Arial"/>
            </a:endParaRPr>
          </a:p>
        </p:txBody>
      </p:sp>
      <p:sp>
        <p:nvSpPr>
          <p:cNvPr id="5088" name="Google Shape;5088;p663"/>
          <p:cNvSpPr txBox="1"/>
          <p:nvPr/>
        </p:nvSpPr>
        <p:spPr>
          <a:xfrm>
            <a:off x="2971800" y="304800"/>
            <a:ext cx="3810000" cy="549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dirty="0" err="1">
                <a:solidFill>
                  <a:srgbClr val="FFFFFF"/>
                </a:solidFill>
                <a:latin typeface="Arial" panose="020B0604020202020204" pitchFamily="34" charset="0"/>
                <a:cs typeface="Arial" panose="020B0604020202020204" pitchFamily="34" charset="0"/>
                <a:sym typeface="Arial"/>
              </a:rPr>
              <a:t>神的创造</a:t>
            </a:r>
            <a:r>
              <a:rPr lang="en-US" sz="3000" b="1" dirty="0">
                <a:solidFill>
                  <a:srgbClr val="FFFFFF"/>
                </a:solidFill>
                <a:latin typeface="Arial" panose="020B0604020202020204" pitchFamily="34" charset="0"/>
                <a:cs typeface="Arial" panose="020B0604020202020204" pitchFamily="34" charset="0"/>
                <a:sym typeface="Arial"/>
              </a:rPr>
              <a:t>…</a:t>
            </a:r>
            <a:r>
              <a:rPr lang="en-US" sz="3000" b="1" dirty="0" err="1">
                <a:solidFill>
                  <a:srgbClr val="FFFFFF"/>
                </a:solidFill>
                <a:latin typeface="Arial" panose="020B0604020202020204" pitchFamily="34" charset="0"/>
                <a:cs typeface="Arial" panose="020B0604020202020204" pitchFamily="34" charset="0"/>
                <a:sym typeface="Arial"/>
              </a:rPr>
              <a:t>第一天</a:t>
            </a:r>
            <a:endParaRPr sz="3000" b="1" dirty="0">
              <a:solidFill>
                <a:srgbClr val="FFFFFF"/>
              </a:solidFill>
              <a:latin typeface="Arial" panose="020B0604020202020204" pitchFamily="34" charset="0"/>
              <a:cs typeface="Arial" panose="020B0604020202020204" pitchFamily="34" charset="0"/>
              <a:sym typeface="Arial"/>
            </a:endParaRPr>
          </a:p>
        </p:txBody>
      </p:sp>
      <p:sp>
        <p:nvSpPr>
          <p:cNvPr id="5089" name="Google Shape;5089;p663"/>
          <p:cNvSpPr txBox="1"/>
          <p:nvPr/>
        </p:nvSpPr>
        <p:spPr>
          <a:xfrm>
            <a:off x="4343400" y="5791200"/>
            <a:ext cx="48006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起初神创造天地</a:t>
            </a:r>
            <a:r>
              <a:rPr lang="en-US" sz="3200" b="1" dirty="0">
                <a:solidFill>
                  <a:srgbClr val="FFFFFF"/>
                </a:solidFill>
                <a:latin typeface="Arial" panose="020B0604020202020204" pitchFamily="34" charset="0"/>
                <a:cs typeface="Arial" panose="020B0604020202020204" pitchFamily="34" charset="0"/>
                <a:sym typeface="Arial"/>
              </a:rPr>
              <a:t> (1上).</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090" name="Google Shape;5090;p663"/>
          <p:cNvGrpSpPr/>
          <p:nvPr/>
        </p:nvGrpSpPr>
        <p:grpSpPr>
          <a:xfrm>
            <a:off x="152400" y="228600"/>
            <a:ext cx="1066800" cy="914400"/>
            <a:chOff x="96" y="144"/>
            <a:chExt cx="672" cy="576"/>
          </a:xfrm>
        </p:grpSpPr>
        <p:sp>
          <p:nvSpPr>
            <p:cNvPr id="5091" name="Google Shape;5091;p663"/>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092" name="Google Shape;5092;p663"/>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97"/>
        <p:cNvGrpSpPr/>
        <p:nvPr/>
      </p:nvGrpSpPr>
      <p:grpSpPr>
        <a:xfrm>
          <a:off x="0" y="0"/>
          <a:ext cx="0" cy="0"/>
          <a:chOff x="0" y="0"/>
          <a:chExt cx="0" cy="0"/>
        </a:xfrm>
      </p:grpSpPr>
      <p:pic>
        <p:nvPicPr>
          <p:cNvPr id="5098" name="Google Shape;5098;p664" descr="npo0000ca"/>
          <p:cNvPicPr preferRelativeResize="0"/>
          <p:nvPr/>
        </p:nvPicPr>
        <p:blipFill rotWithShape="1">
          <a:blip r:embed="rId3">
            <a:alphaModFix/>
          </a:blip>
          <a:srcRect/>
          <a:stretch/>
        </p:blipFill>
        <p:spPr>
          <a:xfrm>
            <a:off x="-152400" y="-76200"/>
            <a:ext cx="9372600" cy="7188200"/>
          </a:xfrm>
          <a:prstGeom prst="rect">
            <a:avLst/>
          </a:prstGeom>
          <a:noFill/>
          <a:ln>
            <a:noFill/>
          </a:ln>
        </p:spPr>
      </p:pic>
      <p:sp>
        <p:nvSpPr>
          <p:cNvPr id="5099" name="Google Shape;5099;p664"/>
          <p:cNvSpPr txBox="1">
            <a:spLocks noGrp="1"/>
          </p:cNvSpPr>
          <p:nvPr>
            <p:ph type="title" idx="4294967295"/>
          </p:nvPr>
        </p:nvSpPr>
        <p:spPr>
          <a:xfrm>
            <a:off x="6096000" y="0"/>
            <a:ext cx="30480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空虚混沌</a:t>
            </a:r>
            <a:endParaRPr sz="2400" b="1" dirty="0">
              <a:solidFill>
                <a:schemeClr val="lt1"/>
              </a:solidFill>
              <a:latin typeface="Arial" panose="020B0604020202020204" pitchFamily="34" charset="0"/>
              <a:cs typeface="Arial" panose="020B0604020202020204" pitchFamily="34" charset="0"/>
              <a:sym typeface="Arial"/>
            </a:endParaRPr>
          </a:p>
        </p:txBody>
      </p:sp>
      <p:sp>
        <p:nvSpPr>
          <p:cNvPr id="5100" name="Google Shape;5100;p664"/>
          <p:cNvSpPr txBox="1"/>
          <p:nvPr/>
        </p:nvSpPr>
        <p:spPr>
          <a:xfrm>
            <a:off x="2667000" y="304800"/>
            <a:ext cx="4038600" cy="1235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dirty="0" err="1">
                <a:solidFill>
                  <a:srgbClr val="FFFFFF"/>
                </a:solidFill>
                <a:latin typeface="Arial" panose="020B0604020202020204" pitchFamily="34" charset="0"/>
                <a:cs typeface="Arial" panose="020B0604020202020204" pitchFamily="34" charset="0"/>
                <a:sym typeface="Arial"/>
              </a:rPr>
              <a:t>神的创造</a:t>
            </a:r>
            <a:r>
              <a:rPr lang="en-US" sz="3000" b="1" dirty="0">
                <a:solidFill>
                  <a:srgbClr val="FFFFFF"/>
                </a:solidFill>
                <a:latin typeface="Arial" panose="020B0604020202020204" pitchFamily="34" charset="0"/>
                <a:cs typeface="Arial" panose="020B0604020202020204" pitchFamily="34" charset="0"/>
                <a:sym typeface="Arial"/>
              </a:rPr>
              <a:t>…</a:t>
            </a:r>
            <a:r>
              <a:rPr lang="en-US" sz="3000" b="1" dirty="0" err="1">
                <a:solidFill>
                  <a:srgbClr val="FFFFFF"/>
                </a:solidFill>
                <a:latin typeface="Arial" panose="020B0604020202020204" pitchFamily="34" charset="0"/>
                <a:cs typeface="Arial" panose="020B0604020202020204" pitchFamily="34" charset="0"/>
                <a:sym typeface="Arial"/>
              </a:rPr>
              <a:t>第一天</a:t>
            </a:r>
            <a:endParaRPr sz="30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500"/>
              </a:spcBef>
              <a:spcAft>
                <a:spcPts val="0"/>
              </a:spcAft>
              <a:buNone/>
            </a:pPr>
            <a:endParaRPr sz="3000" b="1" dirty="0">
              <a:solidFill>
                <a:srgbClr val="000000"/>
              </a:solidFill>
              <a:latin typeface="Arial" panose="020B0604020202020204" pitchFamily="34" charset="0"/>
              <a:cs typeface="Arial" panose="020B0604020202020204" pitchFamily="34" charset="0"/>
              <a:sym typeface="Arial"/>
            </a:endParaRPr>
          </a:p>
        </p:txBody>
      </p:sp>
      <p:sp>
        <p:nvSpPr>
          <p:cNvPr id="5101" name="Google Shape;5101;p664"/>
          <p:cNvSpPr txBox="1"/>
          <p:nvPr/>
        </p:nvSpPr>
        <p:spPr>
          <a:xfrm>
            <a:off x="-228600" y="5867400"/>
            <a:ext cx="93726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地是空虚混沌，渊面黑暗；神的灵运行在水面上</a:t>
            </a:r>
            <a:r>
              <a:rPr lang="en-US" sz="3200" b="1" dirty="0">
                <a:solidFill>
                  <a:srgbClr val="FFFFFF"/>
                </a:solidFill>
                <a:latin typeface="Arial" panose="020B0604020202020204" pitchFamily="34" charset="0"/>
                <a:cs typeface="Arial" panose="020B0604020202020204" pitchFamily="34" charset="0"/>
                <a:sym typeface="Arial"/>
              </a:rPr>
              <a:t>。 (2).</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102" name="Google Shape;5102;p664"/>
          <p:cNvGrpSpPr/>
          <p:nvPr/>
        </p:nvGrpSpPr>
        <p:grpSpPr>
          <a:xfrm>
            <a:off x="152400" y="228600"/>
            <a:ext cx="1066800" cy="914400"/>
            <a:chOff x="96" y="144"/>
            <a:chExt cx="672" cy="576"/>
          </a:xfrm>
        </p:grpSpPr>
        <p:sp>
          <p:nvSpPr>
            <p:cNvPr id="5103" name="Google Shape;5103;p664"/>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104" name="Google Shape;5104;p664"/>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09"/>
        <p:cNvGrpSpPr/>
        <p:nvPr/>
      </p:nvGrpSpPr>
      <p:grpSpPr>
        <a:xfrm>
          <a:off x="0" y="0"/>
          <a:ext cx="0" cy="0"/>
          <a:chOff x="0" y="0"/>
          <a:chExt cx="0" cy="0"/>
        </a:xfrm>
      </p:grpSpPr>
      <p:pic>
        <p:nvPicPr>
          <p:cNvPr id="5110" name="Google Shape;5110;p665" descr="npo0000cc"/>
          <p:cNvPicPr preferRelativeResize="0"/>
          <p:nvPr/>
        </p:nvPicPr>
        <p:blipFill rotWithShape="1">
          <a:blip r:embed="rId3">
            <a:alphaModFix/>
          </a:blip>
          <a:srcRect/>
          <a:stretch/>
        </p:blipFill>
        <p:spPr>
          <a:xfrm>
            <a:off x="0" y="0"/>
            <a:ext cx="9220200" cy="6910388"/>
          </a:xfrm>
          <a:prstGeom prst="rect">
            <a:avLst/>
          </a:prstGeom>
          <a:noFill/>
          <a:ln>
            <a:noFill/>
          </a:ln>
        </p:spPr>
      </p:pic>
      <p:sp>
        <p:nvSpPr>
          <p:cNvPr id="5111" name="Google Shape;5111;p665"/>
          <p:cNvSpPr txBox="1">
            <a:spLocks noGrp="1"/>
          </p:cNvSpPr>
          <p:nvPr>
            <p:ph type="title" idx="4294967295"/>
          </p:nvPr>
        </p:nvSpPr>
        <p:spPr>
          <a:xfrm>
            <a:off x="7086600" y="228600"/>
            <a:ext cx="19050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rgbClr val="FFFF00"/>
                </a:solidFill>
                <a:latin typeface="Arial" panose="020B0604020202020204" pitchFamily="34" charset="0"/>
                <a:cs typeface="Arial" panose="020B0604020202020204" pitchFamily="34" charset="0"/>
                <a:sym typeface="Arial"/>
              </a:rPr>
              <a:t>光</a:t>
            </a:r>
            <a:endParaRPr b="1" dirty="0">
              <a:latin typeface="Arial" panose="020B0604020202020204" pitchFamily="34" charset="0"/>
              <a:cs typeface="Arial" panose="020B0604020202020204" pitchFamily="34" charset="0"/>
            </a:endParaRPr>
          </a:p>
        </p:txBody>
      </p:sp>
      <p:sp>
        <p:nvSpPr>
          <p:cNvPr id="5112" name="Google Shape;5112;p665"/>
          <p:cNvSpPr txBox="1"/>
          <p:nvPr/>
        </p:nvSpPr>
        <p:spPr>
          <a:xfrm>
            <a:off x="2971800" y="457200"/>
            <a:ext cx="3962400" cy="5492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dirty="0" err="1">
                <a:solidFill>
                  <a:srgbClr val="FFFFFF"/>
                </a:solidFill>
                <a:latin typeface="Arial" panose="020B0604020202020204" pitchFamily="34" charset="0"/>
                <a:cs typeface="Arial" panose="020B0604020202020204" pitchFamily="34" charset="0"/>
                <a:sym typeface="Arial"/>
              </a:rPr>
              <a:t>神的创造</a:t>
            </a:r>
            <a:r>
              <a:rPr lang="en-US" sz="3000" b="1" dirty="0">
                <a:solidFill>
                  <a:srgbClr val="FFFFFF"/>
                </a:solidFill>
                <a:latin typeface="Arial" panose="020B0604020202020204" pitchFamily="34" charset="0"/>
                <a:cs typeface="Arial" panose="020B0604020202020204" pitchFamily="34" charset="0"/>
                <a:sym typeface="Arial"/>
              </a:rPr>
              <a:t>…</a:t>
            </a:r>
            <a:r>
              <a:rPr lang="en-US" sz="3000" b="1" dirty="0" err="1">
                <a:solidFill>
                  <a:srgbClr val="FFFFFF"/>
                </a:solidFill>
                <a:latin typeface="Arial" panose="020B0604020202020204" pitchFamily="34" charset="0"/>
                <a:cs typeface="Arial" panose="020B0604020202020204" pitchFamily="34" charset="0"/>
                <a:sym typeface="Arial"/>
              </a:rPr>
              <a:t>第一天</a:t>
            </a:r>
            <a:endParaRPr sz="3000" b="1" dirty="0">
              <a:solidFill>
                <a:srgbClr val="FFFFFF"/>
              </a:solidFill>
              <a:latin typeface="Arial" panose="020B0604020202020204" pitchFamily="34" charset="0"/>
              <a:cs typeface="Arial" panose="020B0604020202020204" pitchFamily="34" charset="0"/>
              <a:sym typeface="Arial"/>
            </a:endParaRPr>
          </a:p>
        </p:txBody>
      </p:sp>
      <p:sp>
        <p:nvSpPr>
          <p:cNvPr id="5113" name="Google Shape;5113;p665"/>
          <p:cNvSpPr txBox="1"/>
          <p:nvPr/>
        </p:nvSpPr>
        <p:spPr>
          <a:xfrm>
            <a:off x="2895600" y="5486400"/>
            <a:ext cx="62484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神说</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要有光</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就有光</a:t>
            </a:r>
            <a:r>
              <a:rPr lang="en-US" sz="3200" b="1" dirty="0">
                <a:solidFill>
                  <a:srgbClr val="FFFFFF"/>
                </a:solidFill>
                <a:latin typeface="Arial" panose="020B0604020202020204" pitchFamily="34" charset="0"/>
                <a:cs typeface="Arial" panose="020B0604020202020204" pitchFamily="34" charset="0"/>
                <a:sym typeface="Arial"/>
              </a:rPr>
              <a:t>。 (3). </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114" name="Google Shape;5114;p665"/>
          <p:cNvGrpSpPr/>
          <p:nvPr/>
        </p:nvGrpSpPr>
        <p:grpSpPr>
          <a:xfrm>
            <a:off x="152400" y="228600"/>
            <a:ext cx="1066800" cy="914400"/>
            <a:chOff x="96" y="144"/>
            <a:chExt cx="672" cy="576"/>
          </a:xfrm>
        </p:grpSpPr>
        <p:sp>
          <p:nvSpPr>
            <p:cNvPr id="5115" name="Google Shape;5115;p665"/>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116" name="Google Shape;5116;p665"/>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121"/>
        <p:cNvGrpSpPr/>
        <p:nvPr/>
      </p:nvGrpSpPr>
      <p:grpSpPr>
        <a:xfrm>
          <a:off x="0" y="0"/>
          <a:ext cx="0" cy="0"/>
          <a:chOff x="0" y="0"/>
          <a:chExt cx="0" cy="0"/>
        </a:xfrm>
      </p:grpSpPr>
      <p:pic>
        <p:nvPicPr>
          <p:cNvPr id="5122" name="Google Shape;5122;p666" descr="npo0000c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123" name="Google Shape;5123;p666"/>
          <p:cNvSpPr txBox="1">
            <a:spLocks noGrp="1"/>
          </p:cNvSpPr>
          <p:nvPr>
            <p:ph type="title" idx="4294967295"/>
          </p:nvPr>
        </p:nvSpPr>
        <p:spPr>
          <a:xfrm>
            <a:off x="5562600" y="0"/>
            <a:ext cx="351155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800" b="1" dirty="0" err="1">
                <a:latin typeface="Arial" panose="020B0604020202020204" pitchFamily="34" charset="0"/>
                <a:cs typeface="Arial" panose="020B0604020202020204" pitchFamily="34" charset="0"/>
                <a:sym typeface="Arial"/>
              </a:rPr>
              <a:t>第一天</a:t>
            </a:r>
            <a:endParaRPr sz="2800" b="1" dirty="0">
              <a:latin typeface="Arial" panose="020B0604020202020204" pitchFamily="34" charset="0"/>
              <a:cs typeface="Arial" panose="020B0604020202020204" pitchFamily="34" charset="0"/>
              <a:sym typeface="Arial"/>
            </a:endParaRPr>
          </a:p>
        </p:txBody>
      </p:sp>
      <p:sp>
        <p:nvSpPr>
          <p:cNvPr id="5124" name="Google Shape;5124;p666"/>
          <p:cNvSpPr txBox="1"/>
          <p:nvPr/>
        </p:nvSpPr>
        <p:spPr>
          <a:xfrm>
            <a:off x="3124200" y="365125"/>
            <a:ext cx="3810000" cy="12350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000" b="1" dirty="0" err="1">
                <a:solidFill>
                  <a:srgbClr val="000000"/>
                </a:solidFill>
                <a:latin typeface="Arial" panose="020B0604020202020204" pitchFamily="34" charset="0"/>
                <a:cs typeface="Arial" panose="020B0604020202020204" pitchFamily="34" charset="0"/>
                <a:sym typeface="Arial"/>
              </a:rPr>
              <a:t>神的创造</a:t>
            </a:r>
            <a:r>
              <a:rPr lang="en-US" sz="3000" b="1" dirty="0">
                <a:solidFill>
                  <a:srgbClr val="000000"/>
                </a:solidFill>
                <a:latin typeface="Arial" panose="020B0604020202020204" pitchFamily="34" charset="0"/>
                <a:cs typeface="Arial" panose="020B0604020202020204" pitchFamily="34" charset="0"/>
                <a:sym typeface="Arial"/>
              </a:rPr>
              <a:t>…</a:t>
            </a:r>
            <a:r>
              <a:rPr lang="en-US" sz="3000" b="1" dirty="0" err="1">
                <a:solidFill>
                  <a:srgbClr val="000000"/>
                </a:solidFill>
                <a:latin typeface="Arial" panose="020B0604020202020204" pitchFamily="34" charset="0"/>
                <a:cs typeface="Arial" panose="020B0604020202020204" pitchFamily="34" charset="0"/>
                <a:sym typeface="Arial"/>
              </a:rPr>
              <a:t>第一天</a:t>
            </a:r>
            <a:endParaRPr sz="30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1500"/>
              </a:spcBef>
              <a:spcAft>
                <a:spcPts val="0"/>
              </a:spcAft>
              <a:buNone/>
            </a:pPr>
            <a:endParaRPr sz="3000" b="1" dirty="0">
              <a:solidFill>
                <a:srgbClr val="000000"/>
              </a:solidFill>
              <a:latin typeface="Arial" panose="020B0604020202020204" pitchFamily="34" charset="0"/>
              <a:cs typeface="Arial" panose="020B0604020202020204" pitchFamily="34" charset="0"/>
              <a:sym typeface="Arial"/>
            </a:endParaRPr>
          </a:p>
        </p:txBody>
      </p:sp>
      <p:sp>
        <p:nvSpPr>
          <p:cNvPr id="5125" name="Google Shape;5125;p666"/>
          <p:cNvSpPr txBox="1"/>
          <p:nvPr/>
        </p:nvSpPr>
        <p:spPr>
          <a:xfrm>
            <a:off x="3048000" y="5334000"/>
            <a:ext cx="6096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神称光为昼，称暗为夜。有晚上，有早晨，这是头一天</a:t>
            </a:r>
            <a:r>
              <a:rPr lang="en-US" sz="3200" b="1" dirty="0">
                <a:solidFill>
                  <a:srgbClr val="FFFFFF"/>
                </a:solidFill>
                <a:latin typeface="Arial" panose="020B0604020202020204" pitchFamily="34" charset="0"/>
                <a:cs typeface="Arial" panose="020B0604020202020204" pitchFamily="34" charset="0"/>
                <a:sym typeface="Arial"/>
              </a:rPr>
              <a:t>。(5).</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126" name="Google Shape;5126;p666"/>
          <p:cNvGrpSpPr/>
          <p:nvPr/>
        </p:nvGrpSpPr>
        <p:grpSpPr>
          <a:xfrm>
            <a:off x="152400" y="228600"/>
            <a:ext cx="1066800" cy="914400"/>
            <a:chOff x="96" y="144"/>
            <a:chExt cx="672" cy="576"/>
          </a:xfrm>
        </p:grpSpPr>
        <p:sp>
          <p:nvSpPr>
            <p:cNvPr id="5127" name="Google Shape;5127;p66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128" name="Google Shape;5128;p66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133"/>
        <p:cNvGrpSpPr/>
        <p:nvPr/>
      </p:nvGrpSpPr>
      <p:grpSpPr>
        <a:xfrm>
          <a:off x="0" y="0"/>
          <a:ext cx="0" cy="0"/>
          <a:chOff x="0" y="0"/>
          <a:chExt cx="0" cy="0"/>
        </a:xfrm>
      </p:grpSpPr>
      <p:pic>
        <p:nvPicPr>
          <p:cNvPr id="5134" name="Google Shape;5134;p667" descr="npo0000d0"/>
          <p:cNvPicPr preferRelativeResize="0"/>
          <p:nvPr/>
        </p:nvPicPr>
        <p:blipFill rotWithShape="1">
          <a:blip r:embed="rId3">
            <a:alphaModFix/>
          </a:blip>
          <a:srcRect/>
          <a:stretch/>
        </p:blipFill>
        <p:spPr>
          <a:xfrm>
            <a:off x="0" y="0"/>
            <a:ext cx="9144000" cy="6869113"/>
          </a:xfrm>
          <a:prstGeom prst="rect">
            <a:avLst/>
          </a:prstGeom>
          <a:noFill/>
          <a:ln>
            <a:noFill/>
          </a:ln>
        </p:spPr>
      </p:pic>
      <p:sp>
        <p:nvSpPr>
          <p:cNvPr id="5135" name="Google Shape;5135;p667"/>
          <p:cNvSpPr txBox="1">
            <a:spLocks noGrp="1"/>
          </p:cNvSpPr>
          <p:nvPr>
            <p:ph type="title" idx="4294967295"/>
          </p:nvPr>
        </p:nvSpPr>
        <p:spPr>
          <a:xfrm>
            <a:off x="7772400" y="152400"/>
            <a:ext cx="121920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第二天</a:t>
            </a:r>
            <a:endParaRPr sz="2800" b="1" dirty="0">
              <a:solidFill>
                <a:schemeClr val="lt1"/>
              </a:solidFill>
              <a:latin typeface="Arial" panose="020B0604020202020204" pitchFamily="34" charset="0"/>
              <a:cs typeface="Arial" panose="020B0604020202020204" pitchFamily="34" charset="0"/>
              <a:sym typeface="Arial"/>
            </a:endParaRPr>
          </a:p>
        </p:txBody>
      </p:sp>
      <p:sp>
        <p:nvSpPr>
          <p:cNvPr id="5136" name="Google Shape;5136;p667"/>
          <p:cNvSpPr txBox="1"/>
          <p:nvPr/>
        </p:nvSpPr>
        <p:spPr>
          <a:xfrm>
            <a:off x="2971800" y="304800"/>
            <a:ext cx="3048000" cy="138499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神的创造</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第二天</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endParaRPr sz="2400" b="1" dirty="0">
              <a:solidFill>
                <a:srgbClr val="FFFF00"/>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137" name="Google Shape;5137;p667"/>
          <p:cNvSpPr txBox="1"/>
          <p:nvPr/>
        </p:nvSpPr>
        <p:spPr>
          <a:xfrm>
            <a:off x="0" y="5638800"/>
            <a:ext cx="91440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神说：诸水之间要有空气，将水分为上下</a:t>
            </a:r>
            <a:r>
              <a:rPr lang="en-US" sz="3200" b="1" dirty="0">
                <a:solidFill>
                  <a:srgbClr val="FFFFFF"/>
                </a:solidFill>
                <a:latin typeface="Arial" panose="020B0604020202020204" pitchFamily="34" charset="0"/>
                <a:cs typeface="Arial" panose="020B0604020202020204" pitchFamily="34" charset="0"/>
                <a:sym typeface="Arial"/>
              </a:rPr>
              <a:t>。 (6).</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138" name="Google Shape;5138;p667"/>
          <p:cNvGrpSpPr/>
          <p:nvPr/>
        </p:nvGrpSpPr>
        <p:grpSpPr>
          <a:xfrm>
            <a:off x="152400" y="228600"/>
            <a:ext cx="1066800" cy="914400"/>
            <a:chOff x="96" y="144"/>
            <a:chExt cx="672" cy="576"/>
          </a:xfrm>
        </p:grpSpPr>
        <p:sp>
          <p:nvSpPr>
            <p:cNvPr id="5139" name="Google Shape;5139;p667"/>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140" name="Google Shape;5140;p667"/>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45"/>
        <p:cNvGrpSpPr/>
        <p:nvPr/>
      </p:nvGrpSpPr>
      <p:grpSpPr>
        <a:xfrm>
          <a:off x="0" y="0"/>
          <a:ext cx="0" cy="0"/>
          <a:chOff x="0" y="0"/>
          <a:chExt cx="0" cy="0"/>
        </a:xfrm>
      </p:grpSpPr>
      <p:pic>
        <p:nvPicPr>
          <p:cNvPr id="5146" name="Google Shape;5146;p668" descr="npo0000d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147" name="Google Shape;5147;p668"/>
          <p:cNvSpPr txBox="1">
            <a:spLocks noGrp="1"/>
          </p:cNvSpPr>
          <p:nvPr>
            <p:ph type="title" idx="4294967295"/>
          </p:nvPr>
        </p:nvSpPr>
        <p:spPr>
          <a:xfrm>
            <a:off x="7848600" y="228600"/>
            <a:ext cx="1143000" cy="381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空气</a:t>
            </a:r>
            <a:endParaRPr sz="2400" b="1" dirty="0">
              <a:solidFill>
                <a:schemeClr val="lt1"/>
              </a:solidFill>
              <a:latin typeface="Arial" panose="020B0604020202020204" pitchFamily="34" charset="0"/>
              <a:cs typeface="Arial" panose="020B0604020202020204" pitchFamily="34" charset="0"/>
              <a:sym typeface="Arial"/>
            </a:endParaRPr>
          </a:p>
        </p:txBody>
      </p:sp>
      <p:sp>
        <p:nvSpPr>
          <p:cNvPr id="5148" name="Google Shape;5148;p668"/>
          <p:cNvSpPr txBox="1"/>
          <p:nvPr/>
        </p:nvSpPr>
        <p:spPr>
          <a:xfrm>
            <a:off x="3048000" y="381000"/>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神的创造</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第二天</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149" name="Google Shape;5149;p668"/>
          <p:cNvSpPr txBox="1"/>
          <p:nvPr/>
        </p:nvSpPr>
        <p:spPr>
          <a:xfrm>
            <a:off x="228600" y="5562600"/>
            <a:ext cx="89154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神就造出空气，将空气以下的水，空气以上的水分开了</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事就这样成了</a:t>
            </a:r>
            <a:r>
              <a:rPr lang="en-US" sz="3200" b="1" dirty="0">
                <a:solidFill>
                  <a:srgbClr val="FFFFFF"/>
                </a:solidFill>
                <a:latin typeface="Arial" panose="020B0604020202020204" pitchFamily="34" charset="0"/>
                <a:cs typeface="Arial" panose="020B0604020202020204" pitchFamily="34" charset="0"/>
                <a:sym typeface="Arial"/>
              </a:rPr>
              <a:t>。 (7).</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150" name="Google Shape;5150;p668"/>
          <p:cNvGrpSpPr/>
          <p:nvPr/>
        </p:nvGrpSpPr>
        <p:grpSpPr>
          <a:xfrm>
            <a:off x="152400" y="228600"/>
            <a:ext cx="1066800" cy="914400"/>
            <a:chOff x="96" y="144"/>
            <a:chExt cx="672" cy="576"/>
          </a:xfrm>
        </p:grpSpPr>
        <p:sp>
          <p:nvSpPr>
            <p:cNvPr id="5151" name="Google Shape;5151;p668"/>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152" name="Google Shape;5152;p668"/>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57"/>
        <p:cNvGrpSpPr/>
        <p:nvPr/>
      </p:nvGrpSpPr>
      <p:grpSpPr>
        <a:xfrm>
          <a:off x="0" y="0"/>
          <a:ext cx="0" cy="0"/>
          <a:chOff x="0" y="0"/>
          <a:chExt cx="0" cy="0"/>
        </a:xfrm>
      </p:grpSpPr>
      <p:sp>
        <p:nvSpPr>
          <p:cNvPr id="5158" name="Google Shape;5158;p669"/>
          <p:cNvSpPr txBox="1">
            <a:spLocks noGrp="1"/>
          </p:cNvSpPr>
          <p:nvPr>
            <p:ph type="title" idx="4294967295"/>
          </p:nvPr>
        </p:nvSpPr>
        <p:spPr>
          <a:xfrm>
            <a:off x="7086600" y="0"/>
            <a:ext cx="183515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3600" b="1" dirty="0">
                <a:latin typeface="Arial" panose="020B0604020202020204" pitchFamily="34" charset="0"/>
                <a:ea typeface="Arial"/>
                <a:cs typeface="Arial" panose="020B0604020202020204" pitchFamily="34" charset="0"/>
                <a:sym typeface="Arial"/>
              </a:rPr>
              <a:t>Sky</a:t>
            </a:r>
            <a:endParaRPr dirty="0"/>
          </a:p>
        </p:txBody>
      </p:sp>
      <p:pic>
        <p:nvPicPr>
          <p:cNvPr id="5159" name="Google Shape;5159;p669" descr="blue-sky-1600.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160" name="Google Shape;5160;p669"/>
          <p:cNvSpPr txBox="1"/>
          <p:nvPr/>
        </p:nvSpPr>
        <p:spPr>
          <a:xfrm>
            <a:off x="1676400" y="39688"/>
            <a:ext cx="6324600" cy="6461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神的创造</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第二天</a:t>
            </a:r>
            <a:endParaRPr b="1" dirty="0">
              <a:latin typeface="Arial" panose="020B0604020202020204" pitchFamily="34" charset="0"/>
              <a:cs typeface="Arial" panose="020B0604020202020204" pitchFamily="34" charset="0"/>
            </a:endParaRPr>
          </a:p>
        </p:txBody>
      </p:sp>
      <p:sp>
        <p:nvSpPr>
          <p:cNvPr id="5161" name="Google Shape;5161;p669"/>
          <p:cNvSpPr txBox="1"/>
          <p:nvPr/>
        </p:nvSpPr>
        <p:spPr>
          <a:xfrm>
            <a:off x="228600" y="1524000"/>
            <a:ext cx="4191000" cy="1477328"/>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神称空气为天</a:t>
            </a:r>
            <a:r>
              <a:rPr lang="en-US" sz="3600" b="1" dirty="0">
                <a:solidFill>
                  <a:srgbClr val="FFFFFF"/>
                </a:solidFill>
                <a:latin typeface="Arial" panose="020B0604020202020204" pitchFamily="34" charset="0"/>
                <a:cs typeface="Arial" panose="020B0604020202020204" pitchFamily="34" charset="0"/>
                <a:sym typeface="Arial"/>
              </a:rPr>
              <a:t> </a:t>
            </a:r>
            <a:endParaRPr sz="36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800"/>
              </a:spcBef>
              <a:spcAft>
                <a:spcPts val="0"/>
              </a:spcAft>
              <a:buNone/>
            </a:pP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天</a:t>
            </a:r>
            <a:r>
              <a:rPr lang="en-US" sz="3600" b="1" dirty="0">
                <a:solidFill>
                  <a:srgbClr val="FFFFFF"/>
                </a:solidFill>
                <a:latin typeface="Arial" panose="020B0604020202020204" pitchFamily="34" charset="0"/>
                <a:cs typeface="Arial" panose="020B0604020202020204" pitchFamily="34" charset="0"/>
                <a:sym typeface="Arial"/>
              </a:rPr>
              <a:t>” 8上)</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66"/>
        <p:cNvGrpSpPr/>
        <p:nvPr/>
      </p:nvGrpSpPr>
      <p:grpSpPr>
        <a:xfrm>
          <a:off x="0" y="0"/>
          <a:ext cx="0" cy="0"/>
          <a:chOff x="0" y="0"/>
          <a:chExt cx="0" cy="0"/>
        </a:xfrm>
      </p:grpSpPr>
      <p:pic>
        <p:nvPicPr>
          <p:cNvPr id="5167" name="Google Shape;5167;p670" descr="npo0000d6"/>
          <p:cNvPicPr preferRelativeResize="0"/>
          <p:nvPr/>
        </p:nvPicPr>
        <p:blipFill rotWithShape="1">
          <a:blip r:embed="rId3">
            <a:alphaModFix/>
          </a:blip>
          <a:srcRect/>
          <a:stretch/>
        </p:blipFill>
        <p:spPr>
          <a:xfrm>
            <a:off x="0" y="-68263"/>
            <a:ext cx="9144000" cy="6994526"/>
          </a:xfrm>
          <a:prstGeom prst="rect">
            <a:avLst/>
          </a:prstGeom>
          <a:noFill/>
          <a:ln>
            <a:noFill/>
          </a:ln>
        </p:spPr>
      </p:pic>
      <p:sp>
        <p:nvSpPr>
          <p:cNvPr id="5168" name="Google Shape;5168;p670"/>
          <p:cNvSpPr txBox="1">
            <a:spLocks noGrp="1"/>
          </p:cNvSpPr>
          <p:nvPr>
            <p:ph type="title" idx="4294967295"/>
          </p:nvPr>
        </p:nvSpPr>
        <p:spPr>
          <a:xfrm>
            <a:off x="6172200" y="0"/>
            <a:ext cx="289560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第二天</a:t>
            </a:r>
            <a:endParaRPr b="1" dirty="0">
              <a:solidFill>
                <a:schemeClr val="lt1"/>
              </a:solidFill>
              <a:latin typeface="Arial" panose="020B0604020202020204" pitchFamily="34" charset="0"/>
              <a:cs typeface="Arial" panose="020B0604020202020204" pitchFamily="34" charset="0"/>
              <a:sym typeface="Arial"/>
            </a:endParaRPr>
          </a:p>
        </p:txBody>
      </p:sp>
      <p:sp>
        <p:nvSpPr>
          <p:cNvPr id="5169" name="Google Shape;5169;p670"/>
          <p:cNvSpPr txBox="1"/>
          <p:nvPr/>
        </p:nvSpPr>
        <p:spPr>
          <a:xfrm>
            <a:off x="2819400" y="304800"/>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神的创造</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第二天</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170" name="Google Shape;5170;p670"/>
          <p:cNvSpPr txBox="1"/>
          <p:nvPr/>
        </p:nvSpPr>
        <p:spPr>
          <a:xfrm>
            <a:off x="2057400" y="5715000"/>
            <a:ext cx="68580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有晚上，有早晨，是第二天</a:t>
            </a:r>
            <a:r>
              <a:rPr lang="en-US" sz="3200" b="1" dirty="0">
                <a:solidFill>
                  <a:srgbClr val="FFFFFF"/>
                </a:solidFill>
                <a:latin typeface="Arial" panose="020B0604020202020204" pitchFamily="34" charset="0"/>
                <a:cs typeface="Arial" panose="020B0604020202020204" pitchFamily="34" charset="0"/>
                <a:sym typeface="Arial"/>
              </a:rPr>
              <a:t>。(8下).</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171" name="Google Shape;5171;p670"/>
          <p:cNvGrpSpPr/>
          <p:nvPr/>
        </p:nvGrpSpPr>
        <p:grpSpPr>
          <a:xfrm>
            <a:off x="152400" y="228600"/>
            <a:ext cx="1066800" cy="914400"/>
            <a:chOff x="96" y="144"/>
            <a:chExt cx="672" cy="576"/>
          </a:xfrm>
        </p:grpSpPr>
        <p:sp>
          <p:nvSpPr>
            <p:cNvPr id="5172" name="Google Shape;5172;p670"/>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173" name="Google Shape;5173;p670"/>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178"/>
        <p:cNvGrpSpPr/>
        <p:nvPr/>
      </p:nvGrpSpPr>
      <p:grpSpPr>
        <a:xfrm>
          <a:off x="0" y="0"/>
          <a:ext cx="0" cy="0"/>
          <a:chOff x="0" y="0"/>
          <a:chExt cx="0" cy="0"/>
        </a:xfrm>
      </p:grpSpPr>
      <p:pic>
        <p:nvPicPr>
          <p:cNvPr id="5179" name="Google Shape;5179;p671" descr="npo0000d8"/>
          <p:cNvPicPr preferRelativeResize="0"/>
          <p:nvPr/>
        </p:nvPicPr>
        <p:blipFill rotWithShape="1">
          <a:blip r:embed="rId3">
            <a:alphaModFix/>
          </a:blip>
          <a:srcRect/>
          <a:stretch/>
        </p:blipFill>
        <p:spPr>
          <a:xfrm>
            <a:off x="-58738" y="-76200"/>
            <a:ext cx="9202738" cy="6934200"/>
          </a:xfrm>
          <a:prstGeom prst="rect">
            <a:avLst/>
          </a:prstGeom>
          <a:noFill/>
          <a:ln>
            <a:noFill/>
          </a:ln>
        </p:spPr>
      </p:pic>
      <p:sp>
        <p:nvSpPr>
          <p:cNvPr id="5180" name="Google Shape;5180;p671"/>
          <p:cNvSpPr txBox="1"/>
          <p:nvPr/>
        </p:nvSpPr>
        <p:spPr>
          <a:xfrm>
            <a:off x="2971800" y="288925"/>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神的创造</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第三天</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181" name="Google Shape;5181;p671"/>
          <p:cNvSpPr txBox="1"/>
          <p:nvPr/>
        </p:nvSpPr>
        <p:spPr>
          <a:xfrm>
            <a:off x="1905000" y="3733800"/>
            <a:ext cx="51054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神说</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天下的水要聚在一处，使旱地露出来</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事就这样成了</a:t>
            </a:r>
            <a:r>
              <a:rPr lang="en-US" sz="3200" b="1" dirty="0">
                <a:solidFill>
                  <a:srgbClr val="FFFFFF"/>
                </a:solidFill>
                <a:latin typeface="Arial" panose="020B0604020202020204" pitchFamily="34" charset="0"/>
                <a:cs typeface="Arial" panose="020B0604020202020204" pitchFamily="34" charset="0"/>
                <a:sym typeface="Arial"/>
              </a:rPr>
              <a:t>。 (9).</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182" name="Google Shape;5182;p671"/>
          <p:cNvGrpSpPr/>
          <p:nvPr/>
        </p:nvGrpSpPr>
        <p:grpSpPr>
          <a:xfrm>
            <a:off x="152400" y="228600"/>
            <a:ext cx="1066800" cy="914400"/>
            <a:chOff x="96" y="144"/>
            <a:chExt cx="672" cy="576"/>
          </a:xfrm>
        </p:grpSpPr>
        <p:sp>
          <p:nvSpPr>
            <p:cNvPr id="5183" name="Google Shape;5183;p671"/>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184" name="Google Shape;5184;p671"/>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185" name="Google Shape;5185;p671"/>
          <p:cNvSpPr txBox="1">
            <a:spLocks noGrp="1"/>
          </p:cNvSpPr>
          <p:nvPr>
            <p:ph type="title" idx="4294967295"/>
          </p:nvPr>
        </p:nvSpPr>
        <p:spPr>
          <a:xfrm>
            <a:off x="7162800" y="0"/>
            <a:ext cx="19050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第三天</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42"/>
        <p:cNvGrpSpPr/>
        <p:nvPr/>
      </p:nvGrpSpPr>
      <p:grpSpPr>
        <a:xfrm>
          <a:off x="0" y="0"/>
          <a:ext cx="0" cy="0"/>
          <a:chOff x="0" y="0"/>
          <a:chExt cx="0" cy="0"/>
        </a:xfrm>
      </p:grpSpPr>
      <p:pic>
        <p:nvPicPr>
          <p:cNvPr id="4343" name="Google Shape;4343;p609"/>
          <p:cNvPicPr preferRelativeResize="0"/>
          <p:nvPr/>
        </p:nvPicPr>
        <p:blipFill rotWithShape="1">
          <a:blip r:embed="rId4">
            <a:alphaModFix/>
          </a:blip>
          <a:srcRect/>
          <a:stretch/>
        </p:blipFill>
        <p:spPr>
          <a:xfrm>
            <a:off x="0" y="317518"/>
            <a:ext cx="9144000" cy="6540481"/>
          </a:xfrm>
          <a:prstGeom prst="rect">
            <a:avLst/>
          </a:prstGeom>
          <a:noFill/>
          <a:ln>
            <a:noFill/>
          </a:ln>
        </p:spPr>
      </p:pic>
      <p:sp>
        <p:nvSpPr>
          <p:cNvPr id="4344" name="Google Shape;4344;p609"/>
          <p:cNvSpPr txBox="1">
            <a:spLocks noGrp="1"/>
          </p:cNvSpPr>
          <p:nvPr>
            <p:ph type="ctrTitle"/>
          </p:nvPr>
        </p:nvSpPr>
        <p:spPr>
          <a:xfrm>
            <a:off x="0" y="0"/>
            <a:ext cx="9144000" cy="90200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rPr>
              <a:t>圣约</a:t>
            </a:r>
            <a:endParaRPr/>
          </a:p>
        </p:txBody>
      </p:sp>
      <p:sp>
        <p:nvSpPr>
          <p:cNvPr id="4345" name="Google Shape;4345;p609"/>
          <p:cNvSpPr txBox="1"/>
          <p:nvPr/>
        </p:nvSpPr>
        <p:spPr>
          <a:xfrm>
            <a:off x="14766" y="1433727"/>
            <a:ext cx="9129233" cy="43944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FFFFFF"/>
              </a:solidFill>
              <a:latin typeface="Calibri"/>
              <a:ea typeface="Calibri"/>
              <a:cs typeface="Calibri"/>
              <a:sym typeface="Calibri"/>
            </a:endParaRPr>
          </a:p>
        </p:txBody>
      </p:sp>
      <p:sp>
        <p:nvSpPr>
          <p:cNvPr id="4346" name="Google Shape;4346;p609"/>
          <p:cNvSpPr txBox="1"/>
          <p:nvPr/>
        </p:nvSpPr>
        <p:spPr>
          <a:xfrm>
            <a:off x="618233" y="1602007"/>
            <a:ext cx="7953484" cy="40966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gn="ctr"/>
            <a:r>
              <a:rPr lang="zh-CN" alt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上帝从创造人类亚当的开始，透过塞特直到亚伯兰 </a:t>
            </a:r>
            <a:r>
              <a:rPr lang="en-US" altLang="zh-CN"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(1-11) </a:t>
            </a:r>
            <a:r>
              <a:rPr lang="zh-CN" alt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来建立亚伯拉罕之约。为了是要应许那无条件迦南承诺的永恒统治和成为子孙后代的祝福（</a:t>
            </a:r>
            <a:r>
              <a:rPr lang="en-US" altLang="zh-CN"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12-50</a:t>
            </a:r>
            <a:r>
              <a:rPr lang="zh-CN" alt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347" name="Google Shape;4347;p609"/>
          <p:cNvSpPr txBox="1"/>
          <p:nvPr/>
        </p:nvSpPr>
        <p:spPr>
          <a:xfrm>
            <a:off x="8170701" y="44450"/>
            <a:ext cx="868363" cy="46196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42a</a:t>
            </a:r>
            <a:endParaRPr b="1" dirty="0">
              <a:latin typeface="Arial" panose="020B0604020202020204" pitchFamily="34" charset="0"/>
              <a:cs typeface="Arial" panose="020B0604020202020204" pitchFamily="34" charset="0"/>
            </a:endParaRPr>
          </a:p>
        </p:txBody>
      </p:sp>
      <p:sp>
        <p:nvSpPr>
          <p:cNvPr id="4348" name="Google Shape;4348;p609"/>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algn="r"/>
            <a:r>
              <a:rPr lang="zh-CN" altLang="en-US" sz="4800" b="1" dirty="0">
                <a:solidFill>
                  <a:srgbClr val="FFFFFF"/>
                </a:solidFill>
                <a:latin typeface="Arial" panose="020B0604020202020204" pitchFamily="34" charset="0"/>
                <a:cs typeface="Arial" panose="020B0604020202020204" pitchFamily="34" charset="0"/>
              </a:rPr>
              <a:t>创世记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48"/>
                                        </p:tgtEl>
                                        <p:attrNameLst>
                                          <p:attrName>style.visibility</p:attrName>
                                        </p:attrNameLst>
                                      </p:cBhvr>
                                      <p:to>
                                        <p:strVal val="visible"/>
                                      </p:to>
                                    </p:set>
                                    <p:anim calcmode="lin" valueType="num">
                                      <p:cBhvr additive="base">
                                        <p:cTn id="7" dur="500"/>
                                        <p:tgtEl>
                                          <p:spTgt spid="4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90"/>
        <p:cNvGrpSpPr/>
        <p:nvPr/>
      </p:nvGrpSpPr>
      <p:grpSpPr>
        <a:xfrm>
          <a:off x="0" y="0"/>
          <a:ext cx="0" cy="0"/>
          <a:chOff x="0" y="0"/>
          <a:chExt cx="0" cy="0"/>
        </a:xfrm>
      </p:grpSpPr>
      <p:pic>
        <p:nvPicPr>
          <p:cNvPr id="5191" name="Google Shape;5191;p672" descr="Rev 21 Rodinia.jpg"/>
          <p:cNvPicPr preferRelativeResize="0"/>
          <p:nvPr/>
        </p:nvPicPr>
        <p:blipFill rotWithShape="1">
          <a:blip r:embed="rId3">
            <a:alphaModFix/>
          </a:blip>
          <a:srcRect/>
          <a:stretch/>
        </p:blipFill>
        <p:spPr>
          <a:xfrm>
            <a:off x="0" y="982663"/>
            <a:ext cx="9144000" cy="5875337"/>
          </a:xfrm>
          <a:prstGeom prst="rect">
            <a:avLst/>
          </a:prstGeom>
          <a:noFill/>
          <a:ln>
            <a:noFill/>
          </a:ln>
        </p:spPr>
      </p:pic>
      <p:sp>
        <p:nvSpPr>
          <p:cNvPr id="5192" name="Google Shape;5192;p672"/>
          <p:cNvSpPr txBox="1"/>
          <p:nvPr/>
        </p:nvSpPr>
        <p:spPr>
          <a:xfrm>
            <a:off x="4572000" y="1441450"/>
            <a:ext cx="4483100" cy="463550"/>
          </a:xfrm>
          <a:prstGeom prst="rect">
            <a:avLst/>
          </a:prstGeom>
          <a:solidFill>
            <a:srgbClr val="000000"/>
          </a:solidFill>
          <a:ln>
            <a:noFill/>
          </a:ln>
        </p:spPr>
        <p:txBody>
          <a:bodyPr spcFirstLastPara="1" wrap="square" lIns="91425" tIns="45700" rIns="91425" bIns="45700" anchor="ctr" anchorCtr="0">
            <a:noAutofit/>
          </a:bodyPr>
          <a:lstStyle/>
          <a:p>
            <a:pPr algn="ctr"/>
            <a:r>
              <a:rPr lang="zh-CN" altLang="en-US" sz="2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亚当的世界转型成现今的世界</a:t>
            </a:r>
          </a:p>
        </p:txBody>
      </p:sp>
      <p:sp>
        <p:nvSpPr>
          <p:cNvPr id="5193" name="Google Shape;5193;p672"/>
          <p:cNvSpPr txBox="1">
            <a:spLocks noGrp="1"/>
          </p:cNvSpPr>
          <p:nvPr>
            <p:ph type="title"/>
          </p:nvPr>
        </p:nvSpPr>
        <p:spPr>
          <a:xfrm>
            <a:off x="4495800" y="76200"/>
            <a:ext cx="4648200" cy="1143000"/>
          </a:xfrm>
          <a:prstGeom prst="rect">
            <a:avLst/>
          </a:prstGeom>
          <a:solidFill>
            <a:srgbClr val="000000"/>
          </a:solidFill>
          <a:ln>
            <a:noFill/>
          </a:ln>
        </p:spPr>
        <p:txBody>
          <a:bodyPr spcFirstLastPara="1" wrap="square" lIns="91425" tIns="45700" rIns="91425" bIns="45700" anchor="ctr" anchorCtr="0">
            <a:noAutofit/>
          </a:bodyPr>
          <a:lstStyle/>
          <a:p>
            <a:r>
              <a:rPr lang="zh-CN" altLang="en-US" sz="3600" dirty="0">
                <a:effectLst>
                  <a:outerShdw blurRad="38100" dist="38100" dir="2700000" algn="tl">
                    <a:srgbClr val="000000">
                      <a:alpha val="43137"/>
                    </a:srgbClr>
                  </a:outerShdw>
                </a:effectLst>
              </a:rPr>
              <a:t>罗迪尼亚 </a:t>
            </a:r>
            <a:r>
              <a:rPr lang="en-US" altLang="zh-CN" sz="3600" dirty="0">
                <a:effectLst>
                  <a:outerShdw blurRad="38100" dist="38100" dir="2700000" algn="tl">
                    <a:srgbClr val="000000">
                      <a:alpha val="43137"/>
                    </a:srgbClr>
                  </a:outerShdw>
                </a:effectLst>
              </a:rPr>
              <a:t>– </a:t>
            </a:r>
            <a:br>
              <a:rPr lang="en-US" altLang="zh-CN" sz="3600" dirty="0">
                <a:effectLst>
                  <a:outerShdw blurRad="38100" dist="38100" dir="2700000" algn="tl">
                    <a:srgbClr val="000000">
                      <a:alpha val="43137"/>
                    </a:srgbClr>
                  </a:outerShdw>
                </a:effectLst>
              </a:rPr>
            </a:br>
            <a:r>
              <a:rPr lang="zh-CN" altLang="en-US" sz="3600" dirty="0">
                <a:effectLst>
                  <a:outerShdw blurRad="38100" dist="38100" dir="2700000" algn="tl">
                    <a:srgbClr val="000000">
                      <a:alpha val="43137"/>
                    </a:srgbClr>
                  </a:outerShdw>
                </a:effectLst>
              </a:rPr>
              <a:t>被毁灭的世界</a:t>
            </a:r>
            <a:endParaRPr dirty="0">
              <a:effectLst>
                <a:outerShdw blurRad="38100" dist="38100" dir="2700000" algn="tl">
                  <a:srgbClr val="000000">
                    <a:alpha val="43137"/>
                  </a:srgbClr>
                </a:outerShdw>
              </a:effectLst>
            </a:endParaRPr>
          </a:p>
        </p:txBody>
      </p:sp>
    </p:spTree>
  </p:cSld>
  <p:clrMapOvr>
    <a:masterClrMapping/>
  </p:clrMapOvr>
  <p:transition spd="med">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98"/>
        <p:cNvGrpSpPr/>
        <p:nvPr/>
      </p:nvGrpSpPr>
      <p:grpSpPr>
        <a:xfrm>
          <a:off x="0" y="0"/>
          <a:ext cx="0" cy="0"/>
          <a:chOff x="0" y="0"/>
          <a:chExt cx="0" cy="0"/>
        </a:xfrm>
      </p:grpSpPr>
      <p:pic>
        <p:nvPicPr>
          <p:cNvPr id="5199" name="Google Shape;5199;p673" descr="Rev 21 Rodinia breakup.jpg"/>
          <p:cNvPicPr preferRelativeResize="0"/>
          <p:nvPr/>
        </p:nvPicPr>
        <p:blipFill rotWithShape="1">
          <a:blip r:embed="rId3">
            <a:alphaModFix/>
          </a:blip>
          <a:srcRect/>
          <a:stretch/>
        </p:blipFill>
        <p:spPr>
          <a:xfrm>
            <a:off x="0" y="1028700"/>
            <a:ext cx="9144000" cy="5918200"/>
          </a:xfrm>
          <a:prstGeom prst="rect">
            <a:avLst/>
          </a:prstGeom>
          <a:noFill/>
          <a:ln>
            <a:noFill/>
          </a:ln>
        </p:spPr>
      </p:pic>
      <p:sp>
        <p:nvSpPr>
          <p:cNvPr id="5200" name="Google Shape;5200;p673"/>
          <p:cNvSpPr txBox="1">
            <a:spLocks noGrp="1"/>
          </p:cNvSpPr>
          <p:nvPr>
            <p:ph type="title"/>
          </p:nvPr>
        </p:nvSpPr>
        <p:spPr>
          <a:xfrm>
            <a:off x="0" y="0"/>
            <a:ext cx="9144000" cy="990600"/>
          </a:xfrm>
          <a:prstGeom prst="rect">
            <a:avLst/>
          </a:prstGeom>
          <a:solidFill>
            <a:schemeClr val="dk2"/>
          </a:solidFill>
          <a:ln>
            <a:noFill/>
          </a:ln>
        </p:spPr>
        <p:txBody>
          <a:bodyPr spcFirstLastPara="1" wrap="square" lIns="91425" tIns="45700" rIns="91425" bIns="45700" anchor="ctr" anchorCtr="0">
            <a:noAutofit/>
          </a:bodyPr>
          <a:lstStyle/>
          <a:p>
            <a:r>
              <a:rPr lang="zh-CN" altLang="en-US" dirty="0">
                <a:effectLst>
                  <a:outerShdw blurRad="38100" dist="38100" dir="2700000" algn="tl">
                    <a:srgbClr val="000000">
                      <a:alpha val="43137"/>
                    </a:srgbClr>
                  </a:outerShdw>
                </a:effectLst>
              </a:rPr>
              <a:t>被毁灭的世界</a:t>
            </a:r>
            <a:endParaRPr dirty="0">
              <a:effectLst>
                <a:outerShdw blurRad="38100" dist="38100" dir="2700000" algn="tl">
                  <a:srgbClr val="000000">
                    <a:alpha val="43137"/>
                  </a:srgbClr>
                </a:outerShdw>
              </a:effectLst>
            </a:endParaRPr>
          </a:p>
        </p:txBody>
      </p:sp>
      <p:sp>
        <p:nvSpPr>
          <p:cNvPr id="5201" name="Google Shape;5201;p673"/>
          <p:cNvSpPr txBox="1"/>
          <p:nvPr/>
        </p:nvSpPr>
        <p:spPr>
          <a:xfrm>
            <a:off x="2057400" y="850900"/>
            <a:ext cx="5257800" cy="381000"/>
          </a:xfrm>
          <a:prstGeom prst="rect">
            <a:avLst/>
          </a:prstGeom>
          <a:solidFill>
            <a:srgbClr val="000000"/>
          </a:solidFill>
          <a:ln>
            <a:noFill/>
          </a:ln>
        </p:spPr>
        <p:txBody>
          <a:bodyPr spcFirstLastPara="1" wrap="square" lIns="91425" tIns="45700" rIns="91425" bIns="45700" anchor="ctr" anchorCtr="0">
            <a:noAutofit/>
          </a:bodyPr>
          <a:lstStyle/>
          <a:p>
            <a:pPr lvl="0" algn="ctr"/>
            <a:r>
              <a:rPr lang="en-US" sz="2800" b="1" dirty="0" err="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亚当的世界转型成现今的世界</a:t>
            </a:r>
            <a:endParaRPr sz="2800" b="1" dirty="0">
              <a:solidFill>
                <a:srgbClr val="D6E04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Tree>
  </p:cSld>
  <p:clrMapOvr>
    <a:masterClrMapping/>
  </p:clrMapOvr>
  <p:transition spd="med">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206"/>
        <p:cNvGrpSpPr/>
        <p:nvPr/>
      </p:nvGrpSpPr>
      <p:grpSpPr>
        <a:xfrm>
          <a:off x="0" y="0"/>
          <a:ext cx="0" cy="0"/>
          <a:chOff x="0" y="0"/>
          <a:chExt cx="0" cy="0"/>
        </a:xfrm>
      </p:grpSpPr>
      <p:pic>
        <p:nvPicPr>
          <p:cNvPr id="5207" name="Google Shape;5207;p674" descr="npo0000da"/>
          <p:cNvPicPr preferRelativeResize="0"/>
          <p:nvPr/>
        </p:nvPicPr>
        <p:blipFill rotWithShape="1">
          <a:blip r:embed="rId3">
            <a:alphaModFix/>
          </a:blip>
          <a:srcRect/>
          <a:stretch/>
        </p:blipFill>
        <p:spPr>
          <a:xfrm>
            <a:off x="0" y="-12700"/>
            <a:ext cx="9220200" cy="6946900"/>
          </a:xfrm>
          <a:prstGeom prst="rect">
            <a:avLst/>
          </a:prstGeom>
          <a:noFill/>
          <a:ln>
            <a:noFill/>
          </a:ln>
        </p:spPr>
      </p:pic>
      <p:sp>
        <p:nvSpPr>
          <p:cNvPr id="5208" name="Google Shape;5208;p674"/>
          <p:cNvSpPr txBox="1"/>
          <p:nvPr/>
        </p:nvSpPr>
        <p:spPr>
          <a:xfrm>
            <a:off x="2895600" y="517525"/>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神的创造</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第三天</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209" name="Google Shape;5209;p674"/>
          <p:cNvSpPr txBox="1"/>
          <p:nvPr/>
        </p:nvSpPr>
        <p:spPr>
          <a:xfrm>
            <a:off x="5486400" y="3657600"/>
            <a:ext cx="35052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神称旱地为地，称水的聚处为海。神看着是好的</a:t>
            </a:r>
            <a:r>
              <a:rPr lang="en-US" sz="3200" b="1" dirty="0">
                <a:solidFill>
                  <a:srgbClr val="FFFFFF"/>
                </a:solidFill>
                <a:latin typeface="Arial" panose="020B0604020202020204" pitchFamily="34" charset="0"/>
                <a:cs typeface="Arial" panose="020B0604020202020204" pitchFamily="34" charset="0"/>
                <a:sym typeface="Arial"/>
              </a:rPr>
              <a:t>。(10).</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210" name="Google Shape;5210;p674"/>
          <p:cNvGrpSpPr/>
          <p:nvPr/>
        </p:nvGrpSpPr>
        <p:grpSpPr>
          <a:xfrm>
            <a:off x="152400" y="228600"/>
            <a:ext cx="1066800" cy="914400"/>
            <a:chOff x="96" y="144"/>
            <a:chExt cx="672" cy="576"/>
          </a:xfrm>
        </p:grpSpPr>
        <p:sp>
          <p:nvSpPr>
            <p:cNvPr id="5211" name="Google Shape;5211;p674"/>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212" name="Google Shape;5212;p674"/>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213" name="Google Shape;5213;p674"/>
          <p:cNvSpPr txBox="1">
            <a:spLocks noGrp="1"/>
          </p:cNvSpPr>
          <p:nvPr>
            <p:ph type="title" idx="4294967295"/>
          </p:nvPr>
        </p:nvSpPr>
        <p:spPr>
          <a:xfrm>
            <a:off x="6400800" y="0"/>
            <a:ext cx="27432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地和海</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218"/>
        <p:cNvGrpSpPr/>
        <p:nvPr/>
      </p:nvGrpSpPr>
      <p:grpSpPr>
        <a:xfrm>
          <a:off x="0" y="0"/>
          <a:ext cx="0" cy="0"/>
          <a:chOff x="0" y="0"/>
          <a:chExt cx="0" cy="0"/>
        </a:xfrm>
      </p:grpSpPr>
      <p:pic>
        <p:nvPicPr>
          <p:cNvPr id="5219" name="Google Shape;5219;p675" descr="npo0000dc"/>
          <p:cNvPicPr preferRelativeResize="0"/>
          <p:nvPr/>
        </p:nvPicPr>
        <p:blipFill rotWithShape="1">
          <a:blip r:embed="rId3">
            <a:alphaModFix/>
          </a:blip>
          <a:srcRect/>
          <a:stretch/>
        </p:blipFill>
        <p:spPr>
          <a:xfrm>
            <a:off x="0" y="0"/>
            <a:ext cx="9144000" cy="6869113"/>
          </a:xfrm>
          <a:prstGeom prst="rect">
            <a:avLst/>
          </a:prstGeom>
          <a:noFill/>
          <a:ln>
            <a:noFill/>
          </a:ln>
        </p:spPr>
      </p:pic>
      <p:sp>
        <p:nvSpPr>
          <p:cNvPr id="5220" name="Google Shape;5220;p675"/>
          <p:cNvSpPr txBox="1">
            <a:spLocks noGrp="1"/>
          </p:cNvSpPr>
          <p:nvPr>
            <p:ph type="title" idx="4294967295"/>
          </p:nvPr>
        </p:nvSpPr>
        <p:spPr>
          <a:xfrm>
            <a:off x="6172200" y="152400"/>
            <a:ext cx="2819400" cy="381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青草</a:t>
            </a:r>
            <a:endParaRPr b="1" dirty="0">
              <a:solidFill>
                <a:schemeClr val="lt1"/>
              </a:solidFill>
              <a:latin typeface="Arial" panose="020B0604020202020204" pitchFamily="34" charset="0"/>
              <a:cs typeface="Arial" panose="020B0604020202020204" pitchFamily="34" charset="0"/>
              <a:sym typeface="Arial"/>
            </a:endParaRPr>
          </a:p>
        </p:txBody>
      </p:sp>
      <p:sp>
        <p:nvSpPr>
          <p:cNvPr id="5221" name="Google Shape;5221;p675"/>
          <p:cNvSpPr txBox="1"/>
          <p:nvPr/>
        </p:nvSpPr>
        <p:spPr>
          <a:xfrm>
            <a:off x="2743200" y="122238"/>
            <a:ext cx="31496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神的创造</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第三天</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222" name="Google Shape;5222;p675"/>
          <p:cNvSpPr txBox="1"/>
          <p:nvPr/>
        </p:nvSpPr>
        <p:spPr>
          <a:xfrm>
            <a:off x="228600" y="3276600"/>
            <a:ext cx="8610600" cy="252888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神说</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地要发生青草和结种子的菜蔬，并结果子的树木，各从其类，果子都包着核</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事就这样成了。于是地发生了青草和结种子的菜蔬，各从其类；并结果子的树木，各从其类，果子都包着核。神看着是好的</a:t>
            </a:r>
            <a:r>
              <a:rPr lang="en-US" sz="3200" b="1" dirty="0">
                <a:solidFill>
                  <a:srgbClr val="FFFFFF"/>
                </a:solidFill>
                <a:latin typeface="Arial" panose="020B0604020202020204" pitchFamily="34" charset="0"/>
                <a:cs typeface="Arial" panose="020B0604020202020204" pitchFamily="34" charset="0"/>
                <a:sym typeface="Arial"/>
              </a:rPr>
              <a:t>。 (11-12).</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223" name="Google Shape;5223;p675"/>
          <p:cNvGrpSpPr/>
          <p:nvPr/>
        </p:nvGrpSpPr>
        <p:grpSpPr>
          <a:xfrm>
            <a:off x="152400" y="228600"/>
            <a:ext cx="1066800" cy="914400"/>
            <a:chOff x="96" y="144"/>
            <a:chExt cx="672" cy="576"/>
          </a:xfrm>
        </p:grpSpPr>
        <p:sp>
          <p:nvSpPr>
            <p:cNvPr id="5224" name="Google Shape;5224;p675"/>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225" name="Google Shape;5225;p675"/>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230"/>
        <p:cNvGrpSpPr/>
        <p:nvPr/>
      </p:nvGrpSpPr>
      <p:grpSpPr>
        <a:xfrm>
          <a:off x="0" y="0"/>
          <a:ext cx="0" cy="0"/>
          <a:chOff x="0" y="0"/>
          <a:chExt cx="0" cy="0"/>
        </a:xfrm>
      </p:grpSpPr>
      <p:pic>
        <p:nvPicPr>
          <p:cNvPr id="5231" name="Google Shape;5231;p676" descr="npo0000de"/>
          <p:cNvPicPr preferRelativeResize="0"/>
          <p:nvPr/>
        </p:nvPicPr>
        <p:blipFill rotWithShape="1">
          <a:blip r:embed="rId3">
            <a:alphaModFix/>
          </a:blip>
          <a:srcRect/>
          <a:stretch/>
        </p:blipFill>
        <p:spPr>
          <a:xfrm>
            <a:off x="0" y="-9525"/>
            <a:ext cx="9144000" cy="6867525"/>
          </a:xfrm>
          <a:prstGeom prst="rect">
            <a:avLst/>
          </a:prstGeom>
          <a:noFill/>
          <a:ln>
            <a:noFill/>
          </a:ln>
        </p:spPr>
      </p:pic>
      <p:sp>
        <p:nvSpPr>
          <p:cNvPr id="5232" name="Google Shape;5232;p676"/>
          <p:cNvSpPr txBox="1"/>
          <p:nvPr/>
        </p:nvSpPr>
        <p:spPr>
          <a:xfrm>
            <a:off x="4619625" y="1955800"/>
            <a:ext cx="3152775" cy="91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神的创造</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第三天</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000"/>
              </a:spcBef>
              <a:spcAft>
                <a:spcPts val="0"/>
              </a:spcAft>
              <a:buNone/>
            </a:pPr>
            <a:endParaRPr sz="2000" b="1" dirty="0">
              <a:solidFill>
                <a:srgbClr val="000000"/>
              </a:solidFill>
              <a:latin typeface="Arial" panose="020B0604020202020204" pitchFamily="34" charset="0"/>
              <a:cs typeface="Arial" panose="020B0604020202020204" pitchFamily="34" charset="0"/>
              <a:sym typeface="Arial"/>
            </a:endParaRPr>
          </a:p>
        </p:txBody>
      </p:sp>
      <p:sp>
        <p:nvSpPr>
          <p:cNvPr id="5233" name="Google Shape;5233;p676"/>
          <p:cNvSpPr txBox="1"/>
          <p:nvPr/>
        </p:nvSpPr>
        <p:spPr>
          <a:xfrm>
            <a:off x="6400800" y="3581400"/>
            <a:ext cx="27432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有晚上，有早晨，是第三天</a:t>
            </a:r>
            <a:r>
              <a:rPr lang="en-US" sz="3200" b="1" dirty="0">
                <a:solidFill>
                  <a:srgbClr val="FFFFFF"/>
                </a:solidFill>
                <a:latin typeface="Arial" panose="020B0604020202020204" pitchFamily="34" charset="0"/>
                <a:cs typeface="Arial" panose="020B0604020202020204" pitchFamily="34" charset="0"/>
                <a:sym typeface="Arial"/>
              </a:rPr>
              <a:t>。 (13).</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234" name="Google Shape;5234;p676"/>
          <p:cNvGrpSpPr/>
          <p:nvPr/>
        </p:nvGrpSpPr>
        <p:grpSpPr>
          <a:xfrm>
            <a:off x="152400" y="228600"/>
            <a:ext cx="1066800" cy="914400"/>
            <a:chOff x="96" y="144"/>
            <a:chExt cx="672" cy="576"/>
          </a:xfrm>
        </p:grpSpPr>
        <p:sp>
          <p:nvSpPr>
            <p:cNvPr id="5235" name="Google Shape;5235;p67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236" name="Google Shape;5236;p67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
        <p:nvSpPr>
          <p:cNvPr id="5237" name="Google Shape;5237;p676"/>
          <p:cNvSpPr txBox="1">
            <a:spLocks noGrp="1"/>
          </p:cNvSpPr>
          <p:nvPr>
            <p:ph type="title" idx="4294967295"/>
          </p:nvPr>
        </p:nvSpPr>
        <p:spPr>
          <a:xfrm>
            <a:off x="6324600" y="152400"/>
            <a:ext cx="2743200" cy="3810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第三天</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42"/>
        <p:cNvGrpSpPr/>
        <p:nvPr/>
      </p:nvGrpSpPr>
      <p:grpSpPr>
        <a:xfrm>
          <a:off x="0" y="0"/>
          <a:ext cx="0" cy="0"/>
          <a:chOff x="0" y="0"/>
          <a:chExt cx="0" cy="0"/>
        </a:xfrm>
      </p:grpSpPr>
      <p:pic>
        <p:nvPicPr>
          <p:cNvPr id="5243" name="Google Shape;5243;p677" descr="npo0000e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244" name="Google Shape;5244;p677"/>
          <p:cNvSpPr txBox="1"/>
          <p:nvPr/>
        </p:nvSpPr>
        <p:spPr>
          <a:xfrm>
            <a:off x="2971800" y="441325"/>
            <a:ext cx="4264496"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神的创造</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第四天</a:t>
            </a:r>
            <a:endParaRPr sz="32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600"/>
              </a:spcBef>
              <a:spcAft>
                <a:spcPts val="0"/>
              </a:spcAft>
              <a:buNone/>
            </a:pPr>
            <a:endParaRPr sz="3200" b="1" dirty="0">
              <a:solidFill>
                <a:srgbClr val="000000"/>
              </a:solidFill>
              <a:latin typeface="Arial" panose="020B0604020202020204" pitchFamily="34" charset="0"/>
              <a:cs typeface="Arial" panose="020B0604020202020204" pitchFamily="34" charset="0"/>
              <a:sym typeface="Arial"/>
            </a:endParaRPr>
          </a:p>
        </p:txBody>
      </p:sp>
      <p:sp>
        <p:nvSpPr>
          <p:cNvPr id="5245" name="Google Shape;5245;p677"/>
          <p:cNvSpPr txBox="1"/>
          <p:nvPr/>
        </p:nvSpPr>
        <p:spPr>
          <a:xfrm>
            <a:off x="304800" y="5105400"/>
            <a:ext cx="8077200" cy="1066800"/>
          </a:xfrm>
          <a:prstGeom prst="rect">
            <a:avLst/>
          </a:prstGeom>
          <a:solidFill>
            <a:schemeClr val="dk1"/>
          </a:solid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神说</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天上要有光体，可以分昼夜，作记号，定节令，日子，年岁</a:t>
            </a:r>
            <a:r>
              <a:rPr lang="en-US" sz="3200" b="1" dirty="0">
                <a:solidFill>
                  <a:srgbClr val="FFFFFF"/>
                </a:solidFill>
                <a:latin typeface="Arial" panose="020B0604020202020204" pitchFamily="34" charset="0"/>
                <a:cs typeface="Arial" panose="020B0604020202020204" pitchFamily="34" charset="0"/>
                <a:sym typeface="Arial"/>
              </a:rPr>
              <a:t>。 (14);</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246" name="Google Shape;5246;p677"/>
          <p:cNvGrpSpPr/>
          <p:nvPr/>
        </p:nvGrpSpPr>
        <p:grpSpPr>
          <a:xfrm>
            <a:off x="152400" y="228600"/>
            <a:ext cx="1066800" cy="914400"/>
            <a:chOff x="96" y="144"/>
            <a:chExt cx="672" cy="576"/>
          </a:xfrm>
        </p:grpSpPr>
        <p:sp>
          <p:nvSpPr>
            <p:cNvPr id="5247" name="Google Shape;5247;p677"/>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248" name="Google Shape;5248;p677"/>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249" name="Google Shape;5249;p677"/>
          <p:cNvSpPr txBox="1">
            <a:spLocks noGrp="1"/>
          </p:cNvSpPr>
          <p:nvPr>
            <p:ph type="title" idx="4294967295"/>
          </p:nvPr>
        </p:nvSpPr>
        <p:spPr>
          <a:xfrm>
            <a:off x="5943600" y="0"/>
            <a:ext cx="3124200" cy="6858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第四天</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54"/>
        <p:cNvGrpSpPr/>
        <p:nvPr/>
      </p:nvGrpSpPr>
      <p:grpSpPr>
        <a:xfrm>
          <a:off x="0" y="0"/>
          <a:ext cx="0" cy="0"/>
          <a:chOff x="0" y="0"/>
          <a:chExt cx="0" cy="0"/>
        </a:xfrm>
      </p:grpSpPr>
      <p:pic>
        <p:nvPicPr>
          <p:cNvPr id="5255" name="Google Shape;5255;p678" descr="npo0000e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256" name="Google Shape;5256;p678"/>
          <p:cNvSpPr txBox="1"/>
          <p:nvPr/>
        </p:nvSpPr>
        <p:spPr>
          <a:xfrm>
            <a:off x="2339752" y="257175"/>
            <a:ext cx="3832448"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神的创造</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第四天</a:t>
            </a:r>
            <a:endParaRPr sz="32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257" name="Google Shape;5257;p678"/>
          <p:cNvSpPr txBox="1"/>
          <p:nvPr/>
        </p:nvSpPr>
        <p:spPr>
          <a:xfrm>
            <a:off x="0" y="5846763"/>
            <a:ext cx="9144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并要发光在天空，普照在地上。事就这样成了</a:t>
            </a:r>
            <a:r>
              <a:rPr lang="en-US" sz="3200" b="1" dirty="0">
                <a:solidFill>
                  <a:srgbClr val="FFFFFF"/>
                </a:solidFill>
                <a:latin typeface="Arial" panose="020B0604020202020204" pitchFamily="34" charset="0"/>
                <a:cs typeface="Arial" panose="020B0604020202020204" pitchFamily="34" charset="0"/>
                <a:sym typeface="Arial"/>
              </a:rPr>
              <a:t>。 (15).</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258" name="Google Shape;5258;p678"/>
          <p:cNvGrpSpPr/>
          <p:nvPr/>
        </p:nvGrpSpPr>
        <p:grpSpPr>
          <a:xfrm>
            <a:off x="152400" y="228600"/>
            <a:ext cx="1066800" cy="914400"/>
            <a:chOff x="96" y="144"/>
            <a:chExt cx="672" cy="576"/>
          </a:xfrm>
        </p:grpSpPr>
        <p:sp>
          <p:nvSpPr>
            <p:cNvPr id="5259" name="Google Shape;5259;p678"/>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260" name="Google Shape;5260;p678"/>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261" name="Google Shape;5261;p678"/>
          <p:cNvSpPr txBox="1">
            <a:spLocks noGrp="1"/>
          </p:cNvSpPr>
          <p:nvPr>
            <p:ph type="title" idx="4294967295"/>
          </p:nvPr>
        </p:nvSpPr>
        <p:spPr>
          <a:xfrm>
            <a:off x="5029200" y="76200"/>
            <a:ext cx="40386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太阳与月亮</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266"/>
        <p:cNvGrpSpPr/>
        <p:nvPr/>
      </p:nvGrpSpPr>
      <p:grpSpPr>
        <a:xfrm>
          <a:off x="0" y="0"/>
          <a:ext cx="0" cy="0"/>
          <a:chOff x="0" y="0"/>
          <a:chExt cx="0" cy="0"/>
        </a:xfrm>
      </p:grpSpPr>
      <p:pic>
        <p:nvPicPr>
          <p:cNvPr id="5267" name="Google Shape;5267;p679"/>
          <p:cNvPicPr preferRelativeResize="0"/>
          <p:nvPr/>
        </p:nvPicPr>
        <p:blipFill rotWithShape="1">
          <a:blip r:embed="rId3">
            <a:alphaModFix/>
          </a:blip>
          <a:srcRect r="12611"/>
          <a:stretch/>
        </p:blipFill>
        <p:spPr>
          <a:xfrm>
            <a:off x="-1" y="0"/>
            <a:ext cx="9144001" cy="6858000"/>
          </a:xfrm>
          <a:prstGeom prst="rect">
            <a:avLst/>
          </a:prstGeom>
          <a:noFill/>
          <a:ln>
            <a:noFill/>
          </a:ln>
        </p:spPr>
      </p:pic>
      <p:sp>
        <p:nvSpPr>
          <p:cNvPr id="5268" name="Google Shape;5268;p679"/>
          <p:cNvSpPr txBox="1"/>
          <p:nvPr/>
        </p:nvSpPr>
        <p:spPr>
          <a:xfrm>
            <a:off x="2555776" y="211138"/>
            <a:ext cx="4752528" cy="1477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神的创造</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第四天</a:t>
            </a:r>
            <a:endParaRPr sz="36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1800"/>
              </a:spcBef>
              <a:spcAft>
                <a:spcPts val="0"/>
              </a:spcAft>
              <a:buNone/>
            </a:pPr>
            <a:endParaRPr sz="3600" b="1" dirty="0">
              <a:solidFill>
                <a:srgbClr val="FFFFFF"/>
              </a:solidFill>
              <a:latin typeface="Arial" panose="020B0604020202020204" pitchFamily="34" charset="0"/>
              <a:cs typeface="Arial" panose="020B0604020202020204" pitchFamily="34" charset="0"/>
              <a:sym typeface="Arial"/>
            </a:endParaRPr>
          </a:p>
        </p:txBody>
      </p:sp>
      <p:sp>
        <p:nvSpPr>
          <p:cNvPr id="5269" name="Google Shape;5269;p679"/>
          <p:cNvSpPr txBox="1"/>
          <p:nvPr/>
        </p:nvSpPr>
        <p:spPr>
          <a:xfrm>
            <a:off x="0" y="6105525"/>
            <a:ext cx="90678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于是神造了两个大光，大的管昼</a:t>
            </a:r>
            <a:r>
              <a:rPr lang="en-US" sz="3200" b="1" dirty="0">
                <a:solidFill>
                  <a:srgbClr val="FFFFFF"/>
                </a:solidFill>
                <a:latin typeface="Arial" panose="020B0604020202020204" pitchFamily="34" charset="0"/>
                <a:cs typeface="Arial" panose="020B0604020202020204" pitchFamily="34" charset="0"/>
                <a:sym typeface="Arial"/>
              </a:rPr>
              <a:t>。 (16上)…</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270" name="Google Shape;5270;p679"/>
          <p:cNvGrpSpPr/>
          <p:nvPr/>
        </p:nvGrpSpPr>
        <p:grpSpPr>
          <a:xfrm>
            <a:off x="152400" y="228600"/>
            <a:ext cx="1066800" cy="914400"/>
            <a:chOff x="96" y="144"/>
            <a:chExt cx="672" cy="576"/>
          </a:xfrm>
        </p:grpSpPr>
        <p:sp>
          <p:nvSpPr>
            <p:cNvPr id="5271" name="Google Shape;5271;p679"/>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272" name="Google Shape;5272;p679"/>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FFFFFF"/>
                </a:solidFill>
                <a:latin typeface="Arial" panose="020B0604020202020204" pitchFamily="34" charset="0"/>
                <a:ea typeface="Times New Roman"/>
                <a:cs typeface="Arial" panose="020B0604020202020204" pitchFamily="34" charset="0"/>
                <a:sym typeface="Times New Roman"/>
              </a:endParaRPr>
            </a:p>
          </p:txBody>
        </p:sp>
      </p:grpSp>
      <p:sp>
        <p:nvSpPr>
          <p:cNvPr id="5273" name="Google Shape;5273;p679"/>
          <p:cNvSpPr txBox="1">
            <a:spLocks noGrp="1"/>
          </p:cNvSpPr>
          <p:nvPr>
            <p:ph type="title" idx="4294967295"/>
          </p:nvPr>
        </p:nvSpPr>
        <p:spPr>
          <a:xfrm>
            <a:off x="6629400" y="152400"/>
            <a:ext cx="23622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太阳</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278"/>
        <p:cNvGrpSpPr/>
        <p:nvPr/>
      </p:nvGrpSpPr>
      <p:grpSpPr>
        <a:xfrm>
          <a:off x="0" y="0"/>
          <a:ext cx="0" cy="0"/>
          <a:chOff x="0" y="0"/>
          <a:chExt cx="0" cy="0"/>
        </a:xfrm>
      </p:grpSpPr>
      <p:pic>
        <p:nvPicPr>
          <p:cNvPr id="5279" name="Google Shape;5279;p680" descr="npo0000e4"/>
          <p:cNvPicPr preferRelativeResize="0"/>
          <p:nvPr/>
        </p:nvPicPr>
        <p:blipFill rotWithShape="1">
          <a:blip r:embed="rId3">
            <a:alphaModFix/>
          </a:blip>
          <a:srcRect/>
          <a:stretch/>
        </p:blipFill>
        <p:spPr>
          <a:xfrm>
            <a:off x="-12700" y="0"/>
            <a:ext cx="9156700" cy="6858000"/>
          </a:xfrm>
          <a:prstGeom prst="rect">
            <a:avLst/>
          </a:prstGeom>
          <a:noFill/>
          <a:ln>
            <a:noFill/>
          </a:ln>
        </p:spPr>
      </p:pic>
      <p:sp>
        <p:nvSpPr>
          <p:cNvPr id="5280" name="Google Shape;5280;p680"/>
          <p:cNvSpPr txBox="1"/>
          <p:nvPr/>
        </p:nvSpPr>
        <p:spPr>
          <a:xfrm>
            <a:off x="2971800" y="212725"/>
            <a:ext cx="304800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神的创造</a:t>
            </a:r>
            <a:r>
              <a:rPr lang="en-US" sz="2400" b="1" dirty="0">
                <a:solidFill>
                  <a:srgbClr val="FFFFFF"/>
                </a:solidFill>
                <a:latin typeface="Arial" panose="020B0604020202020204" pitchFamily="34" charset="0"/>
                <a:cs typeface="Arial" panose="020B0604020202020204" pitchFamily="34" charset="0"/>
                <a:sym typeface="Arial"/>
              </a:rPr>
              <a:t>…</a:t>
            </a:r>
            <a:r>
              <a:rPr lang="en-US" sz="2400" b="1" dirty="0" err="1">
                <a:solidFill>
                  <a:srgbClr val="FFFFFF"/>
                </a:solidFill>
                <a:latin typeface="Arial" panose="020B0604020202020204" pitchFamily="34" charset="0"/>
                <a:cs typeface="Arial" panose="020B0604020202020204" pitchFamily="34" charset="0"/>
                <a:sym typeface="Arial"/>
              </a:rPr>
              <a:t>第四天</a:t>
            </a:r>
            <a:endParaRPr sz="24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281" name="Google Shape;5281;p680"/>
          <p:cNvSpPr txBox="1"/>
          <p:nvPr/>
        </p:nvSpPr>
        <p:spPr>
          <a:xfrm>
            <a:off x="0" y="3886200"/>
            <a:ext cx="2286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小的管夜</a:t>
            </a:r>
            <a:r>
              <a:rPr lang="en-US" sz="3200" b="1" dirty="0">
                <a:solidFill>
                  <a:srgbClr val="FFFFFF"/>
                </a:solidFill>
                <a:latin typeface="Arial" panose="020B0604020202020204" pitchFamily="34" charset="0"/>
                <a:cs typeface="Arial" panose="020B0604020202020204" pitchFamily="34" charset="0"/>
                <a:sym typeface="Arial"/>
              </a:rPr>
              <a:t>(16下)…</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282" name="Google Shape;5282;p680"/>
          <p:cNvGrpSpPr/>
          <p:nvPr/>
        </p:nvGrpSpPr>
        <p:grpSpPr>
          <a:xfrm>
            <a:off x="152400" y="228600"/>
            <a:ext cx="1066800" cy="914400"/>
            <a:chOff x="96" y="144"/>
            <a:chExt cx="672" cy="576"/>
          </a:xfrm>
        </p:grpSpPr>
        <p:sp>
          <p:nvSpPr>
            <p:cNvPr id="5283" name="Google Shape;5283;p680"/>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284" name="Google Shape;5284;p680"/>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285" name="Google Shape;5285;p680"/>
          <p:cNvSpPr txBox="1">
            <a:spLocks noGrp="1"/>
          </p:cNvSpPr>
          <p:nvPr>
            <p:ph type="title" idx="4294967295"/>
          </p:nvPr>
        </p:nvSpPr>
        <p:spPr>
          <a:xfrm>
            <a:off x="6248400" y="76200"/>
            <a:ext cx="28194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月阳</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290"/>
        <p:cNvGrpSpPr/>
        <p:nvPr/>
      </p:nvGrpSpPr>
      <p:grpSpPr>
        <a:xfrm>
          <a:off x="0" y="0"/>
          <a:ext cx="0" cy="0"/>
          <a:chOff x="0" y="0"/>
          <a:chExt cx="0" cy="0"/>
        </a:xfrm>
      </p:grpSpPr>
      <p:pic>
        <p:nvPicPr>
          <p:cNvPr id="5291" name="Google Shape;5291;p681" descr="npo0000e6"/>
          <p:cNvPicPr preferRelativeResize="0"/>
          <p:nvPr/>
        </p:nvPicPr>
        <p:blipFill rotWithShape="1">
          <a:blip r:embed="rId3">
            <a:alphaModFix/>
          </a:blip>
          <a:srcRect/>
          <a:stretch/>
        </p:blipFill>
        <p:spPr>
          <a:xfrm>
            <a:off x="0" y="0"/>
            <a:ext cx="9144000" cy="6907213"/>
          </a:xfrm>
          <a:prstGeom prst="rect">
            <a:avLst/>
          </a:prstGeom>
          <a:noFill/>
          <a:ln>
            <a:noFill/>
          </a:ln>
        </p:spPr>
      </p:pic>
      <p:sp>
        <p:nvSpPr>
          <p:cNvPr id="5292" name="Google Shape;5292;p681"/>
          <p:cNvSpPr txBox="1"/>
          <p:nvPr/>
        </p:nvSpPr>
        <p:spPr>
          <a:xfrm>
            <a:off x="5029200" y="4876800"/>
            <a:ext cx="38862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又造从星</a:t>
            </a:r>
            <a:r>
              <a:rPr lang="en-US" sz="3200" b="1" dirty="0">
                <a:solidFill>
                  <a:srgbClr val="FFFFFF"/>
                </a:solidFill>
                <a:latin typeface="Arial" panose="020B0604020202020204" pitchFamily="34" charset="0"/>
                <a:cs typeface="Arial" panose="020B0604020202020204" pitchFamily="34" charset="0"/>
                <a:sym typeface="Arial"/>
              </a:rPr>
              <a:t> (16下).</a:t>
            </a:r>
            <a:endParaRPr sz="3200" b="1" dirty="0">
              <a:solidFill>
                <a:srgbClr val="FFFFFF"/>
              </a:solidFill>
              <a:latin typeface="Arial" panose="020B0604020202020204" pitchFamily="34" charset="0"/>
              <a:cs typeface="Arial" panose="020B0604020202020204" pitchFamily="34" charset="0"/>
              <a:sym typeface="Arial"/>
            </a:endParaRPr>
          </a:p>
        </p:txBody>
      </p:sp>
      <p:sp>
        <p:nvSpPr>
          <p:cNvPr id="5293" name="Google Shape;5293;p681"/>
          <p:cNvSpPr txBox="1"/>
          <p:nvPr/>
        </p:nvSpPr>
        <p:spPr>
          <a:xfrm>
            <a:off x="2667000" y="228600"/>
            <a:ext cx="3561184"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神的创造</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第四天</a:t>
            </a:r>
            <a:endParaRPr sz="32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grpSp>
        <p:nvGrpSpPr>
          <p:cNvPr id="5294" name="Google Shape;5294;p681"/>
          <p:cNvGrpSpPr/>
          <p:nvPr/>
        </p:nvGrpSpPr>
        <p:grpSpPr>
          <a:xfrm>
            <a:off x="152400" y="228600"/>
            <a:ext cx="1066800" cy="914400"/>
            <a:chOff x="96" y="144"/>
            <a:chExt cx="672" cy="576"/>
          </a:xfrm>
        </p:grpSpPr>
        <p:sp>
          <p:nvSpPr>
            <p:cNvPr id="5295" name="Google Shape;5295;p681"/>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296" name="Google Shape;5296;p681"/>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297" name="Google Shape;5297;p681"/>
          <p:cNvSpPr txBox="1">
            <a:spLocks noGrp="1"/>
          </p:cNvSpPr>
          <p:nvPr>
            <p:ph type="title" idx="4294967295"/>
          </p:nvPr>
        </p:nvSpPr>
        <p:spPr>
          <a:xfrm>
            <a:off x="6934200" y="76200"/>
            <a:ext cx="20574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从星</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53"/>
        <p:cNvGrpSpPr/>
        <p:nvPr/>
      </p:nvGrpSpPr>
      <p:grpSpPr>
        <a:xfrm>
          <a:off x="0" y="0"/>
          <a:ext cx="0" cy="0"/>
          <a:chOff x="0" y="0"/>
          <a:chExt cx="0" cy="0"/>
        </a:xfrm>
      </p:grpSpPr>
      <p:pic>
        <p:nvPicPr>
          <p:cNvPr id="4354" name="Google Shape;4354;p610" descr="Cross Sky View Christian Stock Photography.jpg"/>
          <p:cNvPicPr preferRelativeResize="0"/>
          <p:nvPr/>
        </p:nvPicPr>
        <p:blipFill rotWithShape="1">
          <a:blip r:embed="rId4">
            <a:alphaModFix/>
          </a:blip>
          <a:srcRect/>
          <a:stretch/>
        </p:blipFill>
        <p:spPr>
          <a:xfrm>
            <a:off x="0" y="0"/>
            <a:ext cx="9139943" cy="6858000"/>
          </a:xfrm>
          <a:prstGeom prst="rect">
            <a:avLst/>
          </a:prstGeom>
          <a:noFill/>
          <a:ln>
            <a:noFill/>
          </a:ln>
        </p:spPr>
      </p:pic>
      <p:sp>
        <p:nvSpPr>
          <p:cNvPr id="4355" name="Google Shape;4355;p610"/>
          <p:cNvSpPr txBox="1">
            <a:spLocks noGrp="1"/>
          </p:cNvSpPr>
          <p:nvPr>
            <p:ph type="ctrTitle"/>
          </p:nvPr>
        </p:nvSpPr>
        <p:spPr>
          <a:xfrm>
            <a:off x="180966" y="102580"/>
            <a:ext cx="8236820" cy="799420"/>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chemeClr val="lt1"/>
                </a:solidFill>
                <a:latin typeface="Arial" panose="020B0604020202020204" pitchFamily="34" charset="0"/>
                <a:ea typeface="Arial"/>
                <a:cs typeface="Arial" panose="020B0604020202020204" pitchFamily="34" charset="0"/>
                <a:sym typeface="Arial"/>
              </a:rPr>
              <a:t>救赎</a:t>
            </a:r>
            <a:endParaRPr sz="3600" b="1" dirty="0">
              <a:solidFill>
                <a:schemeClr val="lt1"/>
              </a:solidFill>
              <a:latin typeface="Arial" panose="020B0604020202020204" pitchFamily="34" charset="0"/>
              <a:ea typeface="Arial"/>
              <a:cs typeface="Arial" panose="020B0604020202020204" pitchFamily="34" charset="0"/>
              <a:sym typeface="Arial"/>
            </a:endParaRPr>
          </a:p>
        </p:txBody>
      </p:sp>
      <p:sp>
        <p:nvSpPr>
          <p:cNvPr id="4356" name="Google Shape;4356;p610"/>
          <p:cNvSpPr txBox="1"/>
          <p:nvPr/>
        </p:nvSpPr>
        <p:spPr>
          <a:xfrm>
            <a:off x="14766" y="1433727"/>
            <a:ext cx="9129233" cy="43944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FFFFFF"/>
              </a:solidFill>
              <a:latin typeface="Calibri"/>
              <a:ea typeface="Calibri"/>
              <a:cs typeface="Calibri"/>
              <a:sym typeface="Calibri"/>
            </a:endParaRPr>
          </a:p>
        </p:txBody>
      </p:sp>
      <p:sp>
        <p:nvSpPr>
          <p:cNvPr id="4357" name="Google Shape;4357;p610"/>
          <p:cNvSpPr txBox="1"/>
          <p:nvPr/>
        </p:nvSpPr>
        <p:spPr>
          <a:xfrm>
            <a:off x="0" y="1602007"/>
            <a:ext cx="9144000" cy="40966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gn="ctr">
              <a:buClr>
                <a:srgbClr val="FFFFFF"/>
              </a:buClr>
              <a:buSzPts val="2800"/>
            </a:pPr>
            <a:r>
              <a:rPr lang="zh-CN" altLang="en-US" sz="3200" b="1" dirty="0">
                <a:solidFill>
                  <a:srgbClr val="FFFFFF"/>
                </a:solidFill>
                <a:latin typeface="Arial" panose="020B0604020202020204" pitchFamily="34" charset="0"/>
                <a:cs typeface="Arial" panose="020B0604020202020204" pitchFamily="34" charset="0"/>
              </a:rPr>
              <a:t>由于世人都犯了罪，所以都需要救赎（</a:t>
            </a:r>
            <a:r>
              <a:rPr lang="en-US" altLang="zh-CN" sz="3200" b="1" dirty="0">
                <a:solidFill>
                  <a:srgbClr val="FFFFFF"/>
                </a:solidFill>
                <a:latin typeface="Arial" panose="020B0604020202020204" pitchFamily="34" charset="0"/>
                <a:cs typeface="Arial" panose="020B0604020202020204" pitchFamily="34" charset="0"/>
              </a:rPr>
              <a:t>3</a:t>
            </a:r>
            <a:r>
              <a:rPr lang="zh-CN" altLang="en-US" sz="3200" b="1" dirty="0">
                <a:solidFill>
                  <a:srgbClr val="FFFFFF"/>
                </a:solidFill>
                <a:latin typeface="Arial" panose="020B0604020202020204" pitchFamily="34" charset="0"/>
                <a:cs typeface="Arial" panose="020B0604020202020204" pitchFamily="34" charset="0"/>
              </a:rPr>
              <a:t>：</a:t>
            </a:r>
            <a:r>
              <a:rPr lang="en-US" altLang="zh-CN" sz="3200" b="1" dirty="0">
                <a:solidFill>
                  <a:srgbClr val="FFFFFF"/>
                </a:solidFill>
                <a:latin typeface="Arial" panose="020B0604020202020204" pitchFamily="34" charset="0"/>
                <a:cs typeface="Arial" panose="020B0604020202020204" pitchFamily="34" charset="0"/>
              </a:rPr>
              <a:t>1-7</a:t>
            </a:r>
            <a:r>
              <a:rPr lang="zh-CN" altLang="en-US" sz="3200" b="1" dirty="0">
                <a:solidFill>
                  <a:srgbClr val="FFFFFF"/>
                </a:solidFill>
                <a:latin typeface="Arial" panose="020B0604020202020204" pitchFamily="34" charset="0"/>
                <a:cs typeface="Arial" panose="020B0604020202020204" pitchFamily="34" charset="0"/>
              </a:rPr>
              <a:t>）。就如上帝使用畜生为祭物来救赎亚当和夏娃（</a:t>
            </a:r>
            <a:r>
              <a:rPr lang="en-US" altLang="zh-CN" sz="3200" b="1" dirty="0">
                <a:solidFill>
                  <a:srgbClr val="FFFFFF"/>
                </a:solidFill>
                <a:latin typeface="Arial" panose="020B0604020202020204" pitchFamily="34" charset="0"/>
                <a:cs typeface="Arial" panose="020B0604020202020204" pitchFamily="34" charset="0"/>
              </a:rPr>
              <a:t>3</a:t>
            </a:r>
            <a:r>
              <a:rPr lang="zh-CN" altLang="en-US" sz="3200" b="1" dirty="0">
                <a:solidFill>
                  <a:srgbClr val="FFFFFF"/>
                </a:solidFill>
                <a:latin typeface="Arial" panose="020B0604020202020204" pitchFamily="34" charset="0"/>
                <a:cs typeface="Arial" panose="020B0604020202020204" pitchFamily="34" charset="0"/>
              </a:rPr>
              <a:t>：</a:t>
            </a:r>
            <a:r>
              <a:rPr lang="en-US" altLang="zh-CN" sz="3200" b="1" dirty="0">
                <a:solidFill>
                  <a:srgbClr val="FFFFFF"/>
                </a:solidFill>
                <a:latin typeface="Arial" panose="020B0604020202020204" pitchFamily="34" charset="0"/>
                <a:cs typeface="Arial" panose="020B0604020202020204" pitchFamily="34" charset="0"/>
              </a:rPr>
              <a:t>21</a:t>
            </a:r>
            <a:r>
              <a:rPr lang="zh-CN" altLang="en-US" sz="3200" b="1" dirty="0">
                <a:solidFill>
                  <a:srgbClr val="FFFFFF"/>
                </a:solidFill>
                <a:latin typeface="Arial" panose="020B0604020202020204" pitchFamily="34" charset="0"/>
                <a:cs typeface="Arial" panose="020B0604020202020204" pitchFamily="34" charset="0"/>
              </a:rPr>
              <a:t>）最终从夏娃将有个救赎者打败撒旦</a:t>
            </a:r>
            <a:r>
              <a:rPr lang="en-US" altLang="zh-CN" sz="3200" b="1" dirty="0">
                <a:solidFill>
                  <a:srgbClr val="FFFFFF"/>
                </a:solidFill>
                <a:latin typeface="Arial" panose="020B0604020202020204" pitchFamily="34" charset="0"/>
                <a:cs typeface="Arial" panose="020B0604020202020204" pitchFamily="34" charset="0"/>
              </a:rPr>
              <a:t>(3:15),</a:t>
            </a:r>
            <a:r>
              <a:rPr lang="zh-CN" altLang="en-US" sz="3200" b="1" dirty="0">
                <a:solidFill>
                  <a:srgbClr val="FFFFFF"/>
                </a:solidFill>
                <a:latin typeface="Arial" panose="020B0604020202020204" pitchFamily="34" charset="0"/>
                <a:cs typeface="Arial" panose="020B0604020202020204" pitchFamily="34" charset="0"/>
              </a:rPr>
              <a:t> 约瑟也是其中一个代表性的例子（</a:t>
            </a:r>
            <a:r>
              <a:rPr lang="en-US" altLang="zh-CN" sz="3200" b="1" dirty="0">
                <a:solidFill>
                  <a:srgbClr val="FFFFFF"/>
                </a:solidFill>
                <a:latin typeface="Arial" panose="020B0604020202020204" pitchFamily="34" charset="0"/>
                <a:cs typeface="Arial" panose="020B0604020202020204" pitchFamily="34" charset="0"/>
              </a:rPr>
              <a:t>45</a:t>
            </a:r>
            <a:r>
              <a:rPr lang="zh-CN" altLang="en-US" sz="3200" b="1" dirty="0">
                <a:solidFill>
                  <a:srgbClr val="FFFFFF"/>
                </a:solidFill>
                <a:latin typeface="Arial" panose="020B0604020202020204" pitchFamily="34" charset="0"/>
                <a:cs typeface="Arial" panose="020B0604020202020204" pitchFamily="34" charset="0"/>
              </a:rPr>
              <a:t>：</a:t>
            </a:r>
            <a:r>
              <a:rPr lang="en-US" altLang="zh-CN" sz="3200" b="1" dirty="0">
                <a:solidFill>
                  <a:srgbClr val="FFFFFF"/>
                </a:solidFill>
                <a:latin typeface="Arial" panose="020B0604020202020204" pitchFamily="34" charset="0"/>
                <a:cs typeface="Arial" panose="020B0604020202020204" pitchFamily="34" charset="0"/>
              </a:rPr>
              <a:t>7</a:t>
            </a:r>
            <a:r>
              <a:rPr lang="zh-CN" altLang="en-US" sz="3200" b="1" dirty="0">
                <a:solidFill>
                  <a:srgbClr val="FFFFFF"/>
                </a:solidFill>
                <a:latin typeface="Arial" panose="020B0604020202020204" pitchFamily="34" charset="0"/>
                <a:cs typeface="Arial" panose="020B0604020202020204" pitchFamily="34" charset="0"/>
              </a:rPr>
              <a:t>）。</a:t>
            </a:r>
          </a:p>
          <a:p>
            <a:pPr marL="0" marR="0" lvl="0" indent="0" algn="ctr" rtl="0">
              <a:lnSpc>
                <a:spcPct val="100000"/>
              </a:lnSpc>
              <a:spcBef>
                <a:spcPts val="0"/>
              </a:spcBef>
              <a:spcAft>
                <a:spcPts val="0"/>
              </a:spcAft>
              <a:buClr>
                <a:srgbClr val="FFFFFF"/>
              </a:buClr>
              <a:buSzPts val="2800"/>
              <a:buFont typeface="Arial"/>
              <a:buNone/>
            </a:pPr>
            <a:endParaRPr sz="1600" b="1" dirty="0">
              <a:latin typeface="Arial" panose="020B0604020202020204" pitchFamily="34" charset="0"/>
              <a:cs typeface="Arial" panose="020B0604020202020204" pitchFamily="34" charset="0"/>
            </a:endParaRPr>
          </a:p>
        </p:txBody>
      </p:sp>
      <p:sp>
        <p:nvSpPr>
          <p:cNvPr id="4358" name="Google Shape;4358;p610"/>
          <p:cNvSpPr txBox="1"/>
          <p:nvPr/>
        </p:nvSpPr>
        <p:spPr>
          <a:xfrm>
            <a:off x="8170701" y="44450"/>
            <a:ext cx="868363" cy="46196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42a</a:t>
            </a:r>
            <a:endParaRPr b="1" dirty="0">
              <a:latin typeface="Arial" panose="020B0604020202020204" pitchFamily="34" charset="0"/>
              <a:cs typeface="Arial" panose="020B0604020202020204" pitchFamily="34" charset="0"/>
            </a:endParaRPr>
          </a:p>
        </p:txBody>
      </p:sp>
      <p:sp>
        <p:nvSpPr>
          <p:cNvPr id="4359" name="Google Shape;4359;p610"/>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algn="r"/>
            <a:r>
              <a:rPr lang="zh-CN" altLang="en-US" sz="4800" b="1" dirty="0">
                <a:solidFill>
                  <a:srgbClr val="FFFFFF"/>
                </a:solidFill>
                <a:latin typeface="Arial" panose="020B0604020202020204" pitchFamily="34" charset="0"/>
                <a:cs typeface="Arial" panose="020B0604020202020204" pitchFamily="34" charset="0"/>
              </a:rPr>
              <a:t>创世记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59"/>
                                        </p:tgtEl>
                                        <p:attrNameLst>
                                          <p:attrName>style.visibility</p:attrName>
                                        </p:attrNameLst>
                                      </p:cBhvr>
                                      <p:to>
                                        <p:strVal val="visible"/>
                                      </p:to>
                                    </p:set>
                                    <p:anim calcmode="lin" valueType="num">
                                      <p:cBhvr additive="base">
                                        <p:cTn id="7" dur="500"/>
                                        <p:tgtEl>
                                          <p:spTgt spid="43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302"/>
        <p:cNvGrpSpPr/>
        <p:nvPr/>
      </p:nvGrpSpPr>
      <p:grpSpPr>
        <a:xfrm>
          <a:off x="0" y="0"/>
          <a:ext cx="0" cy="0"/>
          <a:chOff x="0" y="0"/>
          <a:chExt cx="0" cy="0"/>
        </a:xfrm>
      </p:grpSpPr>
      <p:pic>
        <p:nvPicPr>
          <p:cNvPr id="5303" name="Google Shape;5303;p682" descr="npo0000e8"/>
          <p:cNvPicPr preferRelativeResize="0"/>
          <p:nvPr/>
        </p:nvPicPr>
        <p:blipFill rotWithShape="1">
          <a:blip r:embed="rId3">
            <a:alphaModFix/>
          </a:blip>
          <a:srcRect/>
          <a:stretch/>
        </p:blipFill>
        <p:spPr>
          <a:xfrm>
            <a:off x="0" y="0"/>
            <a:ext cx="9144000" cy="6862763"/>
          </a:xfrm>
          <a:prstGeom prst="rect">
            <a:avLst/>
          </a:prstGeom>
          <a:noFill/>
          <a:ln>
            <a:noFill/>
          </a:ln>
        </p:spPr>
      </p:pic>
      <p:sp>
        <p:nvSpPr>
          <p:cNvPr id="5304" name="Google Shape;5304;p682"/>
          <p:cNvSpPr txBox="1"/>
          <p:nvPr/>
        </p:nvSpPr>
        <p:spPr>
          <a:xfrm>
            <a:off x="2895600" y="381000"/>
            <a:ext cx="4196680"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神的创造</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第四天</a:t>
            </a:r>
            <a:endParaRPr sz="32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FFFFFF"/>
              </a:solidFill>
              <a:latin typeface="Arial" panose="020B0604020202020204" pitchFamily="34" charset="0"/>
              <a:cs typeface="Arial" panose="020B0604020202020204" pitchFamily="34" charset="0"/>
              <a:sym typeface="Arial"/>
            </a:endParaRPr>
          </a:p>
        </p:txBody>
      </p:sp>
      <p:sp>
        <p:nvSpPr>
          <p:cNvPr id="5305" name="Google Shape;5305;p682"/>
          <p:cNvSpPr txBox="1"/>
          <p:nvPr/>
        </p:nvSpPr>
        <p:spPr>
          <a:xfrm>
            <a:off x="0" y="5241925"/>
            <a:ext cx="91440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就把这些光摆列在天空，普照在地上，管理昼夜，分别明暗。神看着是好的。有晚上，有早晨，是第四日</a:t>
            </a:r>
            <a:r>
              <a:rPr lang="en-US" sz="3200" b="1" dirty="0">
                <a:solidFill>
                  <a:srgbClr val="FFFFFF"/>
                </a:solidFill>
                <a:latin typeface="Arial" panose="020B0604020202020204" pitchFamily="34" charset="0"/>
                <a:cs typeface="Arial" panose="020B0604020202020204" pitchFamily="34" charset="0"/>
                <a:sym typeface="Arial"/>
              </a:rPr>
              <a:t>。 (17-19).</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306" name="Google Shape;5306;p682"/>
          <p:cNvGrpSpPr/>
          <p:nvPr/>
        </p:nvGrpSpPr>
        <p:grpSpPr>
          <a:xfrm>
            <a:off x="152400" y="228600"/>
            <a:ext cx="1066800" cy="914400"/>
            <a:chOff x="96" y="144"/>
            <a:chExt cx="672" cy="576"/>
          </a:xfrm>
        </p:grpSpPr>
        <p:sp>
          <p:nvSpPr>
            <p:cNvPr id="5307" name="Google Shape;5307;p682"/>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308" name="Google Shape;5308;p682"/>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309" name="Google Shape;5309;p682"/>
          <p:cNvSpPr txBox="1">
            <a:spLocks noGrp="1"/>
          </p:cNvSpPr>
          <p:nvPr>
            <p:ph type="title" idx="4294967295"/>
          </p:nvPr>
        </p:nvSpPr>
        <p:spPr>
          <a:xfrm>
            <a:off x="5943600" y="152400"/>
            <a:ext cx="3048000" cy="5334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第四天</a:t>
            </a:r>
            <a:endParaRPr sz="2400" b="1" dirty="0">
              <a:solidFill>
                <a:schemeClr val="dk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314"/>
        <p:cNvGrpSpPr/>
        <p:nvPr/>
      </p:nvGrpSpPr>
      <p:grpSpPr>
        <a:xfrm>
          <a:off x="0" y="0"/>
          <a:ext cx="0" cy="0"/>
          <a:chOff x="0" y="0"/>
          <a:chExt cx="0" cy="0"/>
        </a:xfrm>
      </p:grpSpPr>
      <p:pic>
        <p:nvPicPr>
          <p:cNvPr id="5315" name="Google Shape;5315;p683" descr="npo0000ea"/>
          <p:cNvPicPr preferRelativeResize="0"/>
          <p:nvPr/>
        </p:nvPicPr>
        <p:blipFill rotWithShape="1">
          <a:blip r:embed="rId3">
            <a:alphaModFix/>
          </a:blip>
          <a:srcRect/>
          <a:stretch/>
        </p:blipFill>
        <p:spPr>
          <a:xfrm>
            <a:off x="0" y="0"/>
            <a:ext cx="9144000" cy="6892925"/>
          </a:xfrm>
          <a:prstGeom prst="rect">
            <a:avLst/>
          </a:prstGeom>
          <a:noFill/>
          <a:ln>
            <a:noFill/>
          </a:ln>
        </p:spPr>
      </p:pic>
      <p:sp>
        <p:nvSpPr>
          <p:cNvPr id="5316" name="Google Shape;5316;p683"/>
          <p:cNvSpPr txBox="1"/>
          <p:nvPr/>
        </p:nvSpPr>
        <p:spPr>
          <a:xfrm>
            <a:off x="2095500" y="455613"/>
            <a:ext cx="430530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神的创造</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第五天</a:t>
            </a:r>
            <a:endParaRPr sz="36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317" name="Google Shape;5317;p683"/>
          <p:cNvSpPr txBox="1"/>
          <p:nvPr/>
        </p:nvSpPr>
        <p:spPr>
          <a:xfrm>
            <a:off x="0" y="4416425"/>
            <a:ext cx="4191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神说</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水要多多滋生有生命的物</a:t>
            </a:r>
            <a:r>
              <a:rPr lang="en-US" sz="3200" b="1" dirty="0">
                <a:solidFill>
                  <a:srgbClr val="FFFFFF"/>
                </a:solidFill>
                <a:latin typeface="Arial" panose="020B0604020202020204" pitchFamily="34" charset="0"/>
                <a:cs typeface="Arial" panose="020B0604020202020204" pitchFamily="34" charset="0"/>
                <a:sym typeface="Arial"/>
              </a:rPr>
              <a:t> (20上)…”</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318" name="Google Shape;5318;p683"/>
          <p:cNvGrpSpPr/>
          <p:nvPr/>
        </p:nvGrpSpPr>
        <p:grpSpPr>
          <a:xfrm>
            <a:off x="152400" y="228600"/>
            <a:ext cx="1066800" cy="914400"/>
            <a:chOff x="96" y="144"/>
            <a:chExt cx="672" cy="576"/>
          </a:xfrm>
        </p:grpSpPr>
        <p:sp>
          <p:nvSpPr>
            <p:cNvPr id="5319" name="Google Shape;5319;p683"/>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320" name="Google Shape;5320;p683"/>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321" name="Google Shape;5321;p683"/>
          <p:cNvSpPr txBox="1">
            <a:spLocks noGrp="1"/>
          </p:cNvSpPr>
          <p:nvPr>
            <p:ph type="title" idx="4294967295"/>
          </p:nvPr>
        </p:nvSpPr>
        <p:spPr>
          <a:xfrm>
            <a:off x="6324600" y="76200"/>
            <a:ext cx="2743200" cy="457200"/>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第五天</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326"/>
        <p:cNvGrpSpPr/>
        <p:nvPr/>
      </p:nvGrpSpPr>
      <p:grpSpPr>
        <a:xfrm>
          <a:off x="0" y="0"/>
          <a:ext cx="0" cy="0"/>
          <a:chOff x="0" y="0"/>
          <a:chExt cx="0" cy="0"/>
        </a:xfrm>
      </p:grpSpPr>
      <p:pic>
        <p:nvPicPr>
          <p:cNvPr id="5327" name="Google Shape;5327;p684" descr="npo0000ec"/>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28" name="Google Shape;5328;p684"/>
          <p:cNvSpPr txBox="1"/>
          <p:nvPr/>
        </p:nvSpPr>
        <p:spPr>
          <a:xfrm>
            <a:off x="2195736" y="228600"/>
            <a:ext cx="3900264"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000000"/>
                </a:solidFill>
                <a:latin typeface="Arial" panose="020B0604020202020204" pitchFamily="34" charset="0"/>
                <a:cs typeface="Arial" panose="020B0604020202020204" pitchFamily="34" charset="0"/>
                <a:sym typeface="Arial"/>
              </a:rPr>
              <a:t>神的创造</a:t>
            </a:r>
            <a:r>
              <a:rPr lang="en-US" sz="3600" b="1" dirty="0">
                <a:solidFill>
                  <a:srgbClr val="000000"/>
                </a:solidFill>
                <a:latin typeface="Arial" panose="020B0604020202020204" pitchFamily="34" charset="0"/>
                <a:cs typeface="Arial" panose="020B0604020202020204" pitchFamily="34" charset="0"/>
                <a:sym typeface="Arial"/>
              </a:rPr>
              <a:t>…</a:t>
            </a:r>
            <a:r>
              <a:rPr lang="en-US" sz="3600" b="1" dirty="0" err="1">
                <a:solidFill>
                  <a:srgbClr val="000000"/>
                </a:solidFill>
                <a:latin typeface="Arial" panose="020B0604020202020204" pitchFamily="34" charset="0"/>
                <a:cs typeface="Arial" panose="020B0604020202020204" pitchFamily="34" charset="0"/>
                <a:sym typeface="Arial"/>
              </a:rPr>
              <a:t>第五天</a:t>
            </a:r>
            <a:endParaRPr sz="36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329" name="Google Shape;5329;p684"/>
          <p:cNvSpPr txBox="1"/>
          <p:nvPr/>
        </p:nvSpPr>
        <p:spPr>
          <a:xfrm>
            <a:off x="3962400" y="4886325"/>
            <a:ext cx="52578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要有雀鸟飞在地面以上，天空之中</a:t>
            </a:r>
            <a:r>
              <a:rPr lang="en-US" sz="3200" b="1" dirty="0">
                <a:solidFill>
                  <a:srgbClr val="FFFFFF"/>
                </a:solidFill>
                <a:latin typeface="Arial" panose="020B0604020202020204" pitchFamily="34" charset="0"/>
                <a:cs typeface="Arial" panose="020B0604020202020204" pitchFamily="34" charset="0"/>
                <a:sym typeface="Arial"/>
              </a:rPr>
              <a:t>。” (20下).</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330" name="Google Shape;5330;p684"/>
          <p:cNvGrpSpPr/>
          <p:nvPr/>
        </p:nvGrpSpPr>
        <p:grpSpPr>
          <a:xfrm>
            <a:off x="152400" y="228600"/>
            <a:ext cx="1066800" cy="914400"/>
            <a:chOff x="96" y="144"/>
            <a:chExt cx="672" cy="576"/>
          </a:xfrm>
        </p:grpSpPr>
        <p:sp>
          <p:nvSpPr>
            <p:cNvPr id="5331" name="Google Shape;5331;p684"/>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332" name="Google Shape;5332;p684"/>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333" name="Google Shape;5333;p684"/>
          <p:cNvSpPr txBox="1">
            <a:spLocks noGrp="1"/>
          </p:cNvSpPr>
          <p:nvPr>
            <p:ph type="title" idx="4294967295"/>
          </p:nvPr>
        </p:nvSpPr>
        <p:spPr>
          <a:xfrm>
            <a:off x="6324600" y="152400"/>
            <a:ext cx="26670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latin typeface="Arial" panose="020B0604020202020204" pitchFamily="34" charset="0"/>
                <a:cs typeface="Arial" panose="020B0604020202020204" pitchFamily="34" charset="0"/>
                <a:sym typeface="Arial"/>
              </a:rPr>
              <a:t>雀鸟</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338"/>
        <p:cNvGrpSpPr/>
        <p:nvPr/>
      </p:nvGrpSpPr>
      <p:grpSpPr>
        <a:xfrm>
          <a:off x="0" y="0"/>
          <a:ext cx="0" cy="0"/>
          <a:chOff x="0" y="0"/>
          <a:chExt cx="0" cy="0"/>
        </a:xfrm>
      </p:grpSpPr>
      <p:pic>
        <p:nvPicPr>
          <p:cNvPr id="5339" name="Google Shape;5339;p685" descr="npo0000e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40" name="Google Shape;5340;p685"/>
          <p:cNvSpPr txBox="1"/>
          <p:nvPr/>
        </p:nvSpPr>
        <p:spPr>
          <a:xfrm>
            <a:off x="2195736" y="365125"/>
            <a:ext cx="4608512" cy="13542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000000"/>
                </a:solidFill>
                <a:latin typeface="Arial" panose="020B0604020202020204" pitchFamily="34" charset="0"/>
                <a:cs typeface="Arial" panose="020B0604020202020204" pitchFamily="34" charset="0"/>
                <a:sym typeface="Arial"/>
              </a:rPr>
              <a:t>神的创造</a:t>
            </a:r>
            <a:r>
              <a:rPr lang="en-US" sz="4000" b="1" dirty="0">
                <a:solidFill>
                  <a:srgbClr val="000000"/>
                </a:solidFill>
                <a:latin typeface="Arial" panose="020B0604020202020204" pitchFamily="34" charset="0"/>
                <a:cs typeface="Arial" panose="020B0604020202020204" pitchFamily="34" charset="0"/>
                <a:sym typeface="Arial"/>
              </a:rPr>
              <a:t>…</a:t>
            </a:r>
            <a:r>
              <a:rPr lang="en-US" sz="4000" b="1" dirty="0" err="1">
                <a:solidFill>
                  <a:srgbClr val="000000"/>
                </a:solidFill>
                <a:latin typeface="Arial" panose="020B0604020202020204" pitchFamily="34" charset="0"/>
                <a:cs typeface="Arial" panose="020B0604020202020204" pitchFamily="34" charset="0"/>
                <a:sym typeface="Arial"/>
              </a:rPr>
              <a:t>第五天</a:t>
            </a:r>
            <a:endParaRPr sz="40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1400"/>
              </a:spcBef>
              <a:spcAft>
                <a:spcPts val="0"/>
              </a:spcAft>
              <a:buNone/>
            </a:pPr>
            <a:endParaRPr sz="2800" b="1" dirty="0">
              <a:solidFill>
                <a:srgbClr val="000000"/>
              </a:solidFill>
              <a:latin typeface="Arial" panose="020B0604020202020204" pitchFamily="34" charset="0"/>
              <a:cs typeface="Arial" panose="020B0604020202020204" pitchFamily="34" charset="0"/>
              <a:sym typeface="Arial"/>
            </a:endParaRPr>
          </a:p>
        </p:txBody>
      </p:sp>
      <p:sp>
        <p:nvSpPr>
          <p:cNvPr id="5341" name="Google Shape;5341;p685"/>
          <p:cNvSpPr txBox="1"/>
          <p:nvPr/>
        </p:nvSpPr>
        <p:spPr>
          <a:xfrm>
            <a:off x="0" y="5089525"/>
            <a:ext cx="50292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神就造出大鱼和水中所滋生各样有生命的动物，各从其类</a:t>
            </a:r>
            <a:r>
              <a:rPr lang="en-US" sz="3200" b="1" dirty="0">
                <a:solidFill>
                  <a:srgbClr val="FFFFFF"/>
                </a:solidFill>
                <a:latin typeface="Arial" panose="020B0604020202020204" pitchFamily="34" charset="0"/>
                <a:cs typeface="Arial" panose="020B0604020202020204" pitchFamily="34" charset="0"/>
                <a:sym typeface="Arial"/>
              </a:rPr>
              <a:t> (21上)…</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342" name="Google Shape;5342;p685"/>
          <p:cNvGrpSpPr/>
          <p:nvPr/>
        </p:nvGrpSpPr>
        <p:grpSpPr>
          <a:xfrm>
            <a:off x="152400" y="228600"/>
            <a:ext cx="1066800" cy="914400"/>
            <a:chOff x="96" y="144"/>
            <a:chExt cx="672" cy="576"/>
          </a:xfrm>
        </p:grpSpPr>
        <p:sp>
          <p:nvSpPr>
            <p:cNvPr id="5343" name="Google Shape;5343;p685"/>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344" name="Google Shape;5344;p685"/>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345" name="Google Shape;5345;p685"/>
          <p:cNvSpPr txBox="1">
            <a:spLocks noGrp="1"/>
          </p:cNvSpPr>
          <p:nvPr>
            <p:ph type="title" idx="4294967295"/>
          </p:nvPr>
        </p:nvSpPr>
        <p:spPr>
          <a:xfrm>
            <a:off x="6324600" y="152400"/>
            <a:ext cx="26670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latin typeface="Arial" panose="020B0604020202020204" pitchFamily="34" charset="0"/>
                <a:cs typeface="Arial" panose="020B0604020202020204" pitchFamily="34" charset="0"/>
                <a:sym typeface="Arial"/>
              </a:rPr>
              <a:t>金鱼</a:t>
            </a:r>
            <a:endParaRPr sz="2400" b="1" dirty="0">
              <a:latin typeface="Arial" panose="020B0604020202020204" pitchFamily="34" charset="0"/>
              <a:cs typeface="Arial" panose="020B0604020202020204" pitchFamily="34" charset="0"/>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350"/>
        <p:cNvGrpSpPr/>
        <p:nvPr/>
      </p:nvGrpSpPr>
      <p:grpSpPr>
        <a:xfrm>
          <a:off x="0" y="0"/>
          <a:ext cx="0" cy="0"/>
          <a:chOff x="0" y="0"/>
          <a:chExt cx="0" cy="0"/>
        </a:xfrm>
      </p:grpSpPr>
      <p:pic>
        <p:nvPicPr>
          <p:cNvPr id="5351" name="Google Shape;5351;p686" descr="npo0000f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52" name="Google Shape;5352;p686"/>
          <p:cNvSpPr txBox="1"/>
          <p:nvPr/>
        </p:nvSpPr>
        <p:spPr>
          <a:xfrm>
            <a:off x="3200400" y="228600"/>
            <a:ext cx="4323928"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神的创造</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第五天</a:t>
            </a:r>
            <a:endParaRPr sz="36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353" name="Google Shape;5353;p686"/>
          <p:cNvSpPr txBox="1"/>
          <p:nvPr/>
        </p:nvSpPr>
        <p:spPr>
          <a:xfrm>
            <a:off x="152400" y="4810125"/>
            <a:ext cx="4038600" cy="1554163"/>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000000"/>
                </a:solidFill>
                <a:latin typeface="Arial" panose="020B0604020202020204" pitchFamily="34" charset="0"/>
                <a:cs typeface="Arial" panose="020B0604020202020204" pitchFamily="34" charset="0"/>
                <a:sym typeface="Arial"/>
              </a:rPr>
              <a:t>…</a:t>
            </a:r>
            <a:r>
              <a:rPr lang="en-US" sz="3200" b="1" dirty="0" err="1">
                <a:solidFill>
                  <a:srgbClr val="000000"/>
                </a:solidFill>
                <a:latin typeface="Arial" panose="020B0604020202020204" pitchFamily="34" charset="0"/>
                <a:cs typeface="Arial" panose="020B0604020202020204" pitchFamily="34" charset="0"/>
                <a:sym typeface="Arial"/>
              </a:rPr>
              <a:t>又造出各样飞鸟，各从其类。神看着是好的</a:t>
            </a:r>
            <a:r>
              <a:rPr lang="en-US" sz="3200" b="1" dirty="0">
                <a:solidFill>
                  <a:srgbClr val="000000"/>
                </a:solidFill>
                <a:latin typeface="Arial" panose="020B0604020202020204" pitchFamily="34" charset="0"/>
                <a:cs typeface="Arial" panose="020B0604020202020204" pitchFamily="34" charset="0"/>
                <a:sym typeface="Arial"/>
              </a:rPr>
              <a:t>。 (21下).</a:t>
            </a:r>
            <a:endParaRPr sz="3200" b="1" dirty="0">
              <a:solidFill>
                <a:srgbClr val="000000"/>
              </a:solidFill>
              <a:latin typeface="Arial" panose="020B0604020202020204" pitchFamily="34" charset="0"/>
              <a:cs typeface="Arial" panose="020B0604020202020204" pitchFamily="34" charset="0"/>
              <a:sym typeface="Arial"/>
            </a:endParaRPr>
          </a:p>
        </p:txBody>
      </p:sp>
      <p:grpSp>
        <p:nvGrpSpPr>
          <p:cNvPr id="5354" name="Google Shape;5354;p686"/>
          <p:cNvGrpSpPr/>
          <p:nvPr/>
        </p:nvGrpSpPr>
        <p:grpSpPr>
          <a:xfrm>
            <a:off x="152400" y="228600"/>
            <a:ext cx="1066800" cy="914400"/>
            <a:chOff x="96" y="144"/>
            <a:chExt cx="672" cy="576"/>
          </a:xfrm>
        </p:grpSpPr>
        <p:sp>
          <p:nvSpPr>
            <p:cNvPr id="5355" name="Google Shape;5355;p68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356" name="Google Shape;5356;p68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357" name="Google Shape;5357;p686"/>
          <p:cNvSpPr txBox="1">
            <a:spLocks noGrp="1"/>
          </p:cNvSpPr>
          <p:nvPr>
            <p:ph type="title" idx="4294967295"/>
          </p:nvPr>
        </p:nvSpPr>
        <p:spPr>
          <a:xfrm>
            <a:off x="6248400" y="76200"/>
            <a:ext cx="27432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latin typeface="Arial" panose="020B0604020202020204" pitchFamily="34" charset="0"/>
                <a:cs typeface="Arial" panose="020B0604020202020204" pitchFamily="34" charset="0"/>
                <a:sym typeface="Arial"/>
              </a:rPr>
              <a:t>企鹅</a:t>
            </a:r>
            <a:endParaRPr sz="2400" b="1" dirty="0">
              <a:latin typeface="Arial" panose="020B0604020202020204" pitchFamily="34" charset="0"/>
              <a:cs typeface="Arial" panose="020B0604020202020204" pitchFamily="34" charset="0"/>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pic>
        <p:nvPicPr>
          <p:cNvPr id="5363" name="Google Shape;5363;p687" descr="npo0000f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64" name="Google Shape;5364;p687"/>
          <p:cNvSpPr txBox="1"/>
          <p:nvPr/>
        </p:nvSpPr>
        <p:spPr>
          <a:xfrm>
            <a:off x="1907704" y="152400"/>
            <a:ext cx="4035896" cy="646331"/>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神的创造</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第五天</a:t>
            </a:r>
            <a:endParaRPr sz="3600" b="1" dirty="0">
              <a:solidFill>
                <a:srgbClr val="FFFFFF"/>
              </a:solidFill>
              <a:latin typeface="Arial" panose="020B0604020202020204" pitchFamily="34" charset="0"/>
              <a:cs typeface="Arial" panose="020B0604020202020204" pitchFamily="34" charset="0"/>
              <a:sym typeface="Arial"/>
            </a:endParaRPr>
          </a:p>
        </p:txBody>
      </p:sp>
      <p:sp>
        <p:nvSpPr>
          <p:cNvPr id="5365" name="Google Shape;5365;p687"/>
          <p:cNvSpPr txBox="1"/>
          <p:nvPr/>
        </p:nvSpPr>
        <p:spPr>
          <a:xfrm>
            <a:off x="0" y="5432425"/>
            <a:ext cx="91440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神就赐福给这一切，说</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滋生繁多，充满海中的水；雀鸟也要多生在地上</a:t>
            </a:r>
            <a:r>
              <a:rPr lang="en-US" sz="3200" b="1" dirty="0">
                <a:solidFill>
                  <a:srgbClr val="FFFFFF"/>
                </a:solidFill>
                <a:latin typeface="Arial" panose="020B0604020202020204" pitchFamily="34" charset="0"/>
                <a:cs typeface="Arial" panose="020B0604020202020204" pitchFamily="34" charset="0"/>
                <a:sym typeface="Arial"/>
              </a:rPr>
              <a:t>。” (22).</a:t>
            </a:r>
            <a:endParaRPr b="1" dirty="0">
              <a:latin typeface="Arial" panose="020B0604020202020204" pitchFamily="34" charset="0"/>
              <a:cs typeface="Arial" panose="020B0604020202020204" pitchFamily="34" charset="0"/>
            </a:endParaRPr>
          </a:p>
        </p:txBody>
      </p:sp>
      <p:grpSp>
        <p:nvGrpSpPr>
          <p:cNvPr id="5366" name="Google Shape;5366;p687"/>
          <p:cNvGrpSpPr/>
          <p:nvPr/>
        </p:nvGrpSpPr>
        <p:grpSpPr>
          <a:xfrm>
            <a:off x="152400" y="228600"/>
            <a:ext cx="1066800" cy="914400"/>
            <a:chOff x="96" y="144"/>
            <a:chExt cx="672" cy="576"/>
          </a:xfrm>
        </p:grpSpPr>
        <p:sp>
          <p:nvSpPr>
            <p:cNvPr id="5367" name="Google Shape;5367;p687"/>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368" name="Google Shape;5368;p687"/>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369" name="Google Shape;5369;p687"/>
          <p:cNvSpPr txBox="1">
            <a:spLocks noGrp="1"/>
          </p:cNvSpPr>
          <p:nvPr>
            <p:ph type="title" idx="4294967295"/>
          </p:nvPr>
        </p:nvSpPr>
        <p:spPr>
          <a:xfrm>
            <a:off x="5943600" y="76200"/>
            <a:ext cx="31242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滋生繁多</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374"/>
        <p:cNvGrpSpPr/>
        <p:nvPr/>
      </p:nvGrpSpPr>
      <p:grpSpPr>
        <a:xfrm>
          <a:off x="0" y="0"/>
          <a:ext cx="0" cy="0"/>
          <a:chOff x="0" y="0"/>
          <a:chExt cx="0" cy="0"/>
        </a:xfrm>
      </p:grpSpPr>
      <p:pic>
        <p:nvPicPr>
          <p:cNvPr id="5375" name="Google Shape;5375;p688" descr="npo0000f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376" name="Google Shape;5376;p688"/>
          <p:cNvSpPr txBox="1"/>
          <p:nvPr/>
        </p:nvSpPr>
        <p:spPr>
          <a:xfrm>
            <a:off x="1763688" y="136525"/>
            <a:ext cx="4179912"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神的创造</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第五天</a:t>
            </a:r>
            <a:endParaRPr sz="36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377" name="Google Shape;5377;p688"/>
          <p:cNvSpPr txBox="1"/>
          <p:nvPr/>
        </p:nvSpPr>
        <p:spPr>
          <a:xfrm>
            <a:off x="6248400" y="4657725"/>
            <a:ext cx="2667000" cy="1554163"/>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有晚上，有早晨，是第五日</a:t>
            </a:r>
            <a:r>
              <a:rPr lang="en-US" sz="3200" b="1" dirty="0">
                <a:solidFill>
                  <a:srgbClr val="FFFFFF"/>
                </a:solidFill>
                <a:latin typeface="Arial" panose="020B0604020202020204" pitchFamily="34" charset="0"/>
                <a:cs typeface="Arial" panose="020B0604020202020204" pitchFamily="34" charset="0"/>
                <a:sym typeface="Arial"/>
              </a:rPr>
              <a:t>。(23).</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378" name="Google Shape;5378;p688"/>
          <p:cNvGrpSpPr/>
          <p:nvPr/>
        </p:nvGrpSpPr>
        <p:grpSpPr>
          <a:xfrm>
            <a:off x="152400" y="228600"/>
            <a:ext cx="1066800" cy="914400"/>
            <a:chOff x="96" y="144"/>
            <a:chExt cx="672" cy="576"/>
          </a:xfrm>
        </p:grpSpPr>
        <p:sp>
          <p:nvSpPr>
            <p:cNvPr id="5379" name="Google Shape;5379;p688"/>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380" name="Google Shape;5380;p688"/>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381" name="Google Shape;5381;p688"/>
          <p:cNvSpPr txBox="1">
            <a:spLocks noGrp="1"/>
          </p:cNvSpPr>
          <p:nvPr>
            <p:ph type="title" idx="4294967295"/>
          </p:nvPr>
        </p:nvSpPr>
        <p:spPr>
          <a:xfrm>
            <a:off x="6477000" y="76200"/>
            <a:ext cx="25146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第五天</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386"/>
        <p:cNvGrpSpPr/>
        <p:nvPr/>
      </p:nvGrpSpPr>
      <p:grpSpPr>
        <a:xfrm>
          <a:off x="0" y="0"/>
          <a:ext cx="0" cy="0"/>
          <a:chOff x="0" y="0"/>
          <a:chExt cx="0" cy="0"/>
        </a:xfrm>
      </p:grpSpPr>
      <p:pic>
        <p:nvPicPr>
          <p:cNvPr id="5387" name="Google Shape;5387;p689" descr="npo0000f6"/>
          <p:cNvPicPr preferRelativeResize="0"/>
          <p:nvPr/>
        </p:nvPicPr>
        <p:blipFill rotWithShape="1">
          <a:blip r:embed="rId3">
            <a:alphaModFix/>
          </a:blip>
          <a:srcRect/>
          <a:stretch/>
        </p:blipFill>
        <p:spPr>
          <a:xfrm>
            <a:off x="0" y="0"/>
            <a:ext cx="9220200" cy="6858000"/>
          </a:xfrm>
          <a:prstGeom prst="rect">
            <a:avLst/>
          </a:prstGeom>
          <a:noFill/>
          <a:ln>
            <a:noFill/>
          </a:ln>
        </p:spPr>
      </p:pic>
      <p:sp>
        <p:nvSpPr>
          <p:cNvPr id="5388" name="Google Shape;5388;p689"/>
          <p:cNvSpPr txBox="1"/>
          <p:nvPr/>
        </p:nvSpPr>
        <p:spPr>
          <a:xfrm>
            <a:off x="1907704" y="381000"/>
            <a:ext cx="4112096"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000000"/>
                </a:solidFill>
                <a:latin typeface="Arial" panose="020B0604020202020204" pitchFamily="34" charset="0"/>
                <a:cs typeface="Arial" panose="020B0604020202020204" pitchFamily="34" charset="0"/>
                <a:sym typeface="Arial"/>
              </a:rPr>
              <a:t>神的创造</a:t>
            </a:r>
            <a:r>
              <a:rPr lang="en-US" sz="3600" b="1" dirty="0">
                <a:solidFill>
                  <a:srgbClr val="000000"/>
                </a:solidFill>
                <a:latin typeface="Arial" panose="020B0604020202020204" pitchFamily="34" charset="0"/>
                <a:cs typeface="Arial" panose="020B0604020202020204" pitchFamily="34" charset="0"/>
                <a:sym typeface="Arial"/>
              </a:rPr>
              <a:t>…</a:t>
            </a:r>
            <a:r>
              <a:rPr lang="en-US" sz="3600" b="1" dirty="0" err="1">
                <a:solidFill>
                  <a:srgbClr val="000000"/>
                </a:solidFill>
                <a:latin typeface="Arial" panose="020B0604020202020204" pitchFamily="34" charset="0"/>
                <a:cs typeface="Arial" panose="020B0604020202020204" pitchFamily="34" charset="0"/>
                <a:sym typeface="Arial"/>
              </a:rPr>
              <a:t>第六天</a:t>
            </a:r>
            <a:endParaRPr sz="36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1200"/>
              </a:spcBef>
              <a:spcAft>
                <a:spcPts val="0"/>
              </a:spcAft>
              <a:buNone/>
            </a:pPr>
            <a:endParaRPr sz="2400" b="1" dirty="0">
              <a:solidFill>
                <a:srgbClr val="000000"/>
              </a:solidFill>
              <a:latin typeface="Arial" panose="020B0604020202020204" pitchFamily="34" charset="0"/>
              <a:cs typeface="Arial" panose="020B0604020202020204" pitchFamily="34" charset="0"/>
              <a:sym typeface="Arial"/>
            </a:endParaRPr>
          </a:p>
        </p:txBody>
      </p:sp>
      <p:sp>
        <p:nvSpPr>
          <p:cNvPr id="5389" name="Google Shape;5389;p689"/>
          <p:cNvSpPr txBox="1"/>
          <p:nvPr/>
        </p:nvSpPr>
        <p:spPr>
          <a:xfrm>
            <a:off x="-76200" y="4038600"/>
            <a:ext cx="8915400" cy="2041525"/>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r"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神说：“地要生出活物来，各从其类；牲畜，昆虫，野兽，各从其类。”事就这样成了。于是神造出野兽，各从其类；牲畜，各从其类；地上一切昆虫，各从其类。神看着是好的。 (24-25).</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390" name="Google Shape;5390;p689"/>
          <p:cNvGrpSpPr/>
          <p:nvPr/>
        </p:nvGrpSpPr>
        <p:grpSpPr>
          <a:xfrm>
            <a:off x="152400" y="228600"/>
            <a:ext cx="1066800" cy="914400"/>
            <a:chOff x="96" y="144"/>
            <a:chExt cx="672" cy="576"/>
          </a:xfrm>
        </p:grpSpPr>
        <p:sp>
          <p:nvSpPr>
            <p:cNvPr id="5391" name="Google Shape;5391;p689"/>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392" name="Google Shape;5392;p689"/>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393" name="Google Shape;5393;p689"/>
          <p:cNvSpPr txBox="1">
            <a:spLocks noGrp="1"/>
          </p:cNvSpPr>
          <p:nvPr>
            <p:ph type="title" idx="4294967295"/>
          </p:nvPr>
        </p:nvSpPr>
        <p:spPr>
          <a:xfrm>
            <a:off x="5867400" y="76200"/>
            <a:ext cx="32004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latin typeface="Arial" panose="020B0604020202020204" pitchFamily="34" charset="0"/>
                <a:cs typeface="Arial" panose="020B0604020202020204" pitchFamily="34" charset="0"/>
                <a:sym typeface="Arial"/>
              </a:rPr>
              <a:t>动物</a:t>
            </a:r>
            <a:endParaRPr sz="2400" b="1" dirty="0">
              <a:latin typeface="Arial" panose="020B0604020202020204" pitchFamily="34" charset="0"/>
              <a:cs typeface="Arial" panose="020B0604020202020204" pitchFamily="34" charset="0"/>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398"/>
        <p:cNvGrpSpPr/>
        <p:nvPr/>
      </p:nvGrpSpPr>
      <p:grpSpPr>
        <a:xfrm>
          <a:off x="0" y="0"/>
          <a:ext cx="0" cy="0"/>
          <a:chOff x="0" y="0"/>
          <a:chExt cx="0" cy="0"/>
        </a:xfrm>
      </p:grpSpPr>
      <p:pic>
        <p:nvPicPr>
          <p:cNvPr id="5399" name="Google Shape;5399;p690" descr="npo0000f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00" name="Google Shape;5400;p690"/>
          <p:cNvSpPr txBox="1"/>
          <p:nvPr/>
        </p:nvSpPr>
        <p:spPr>
          <a:xfrm>
            <a:off x="2771775" y="333375"/>
            <a:ext cx="3976688" cy="20145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000000"/>
                </a:solidFill>
                <a:latin typeface="Arial" panose="020B0604020202020204" pitchFamily="34" charset="0"/>
                <a:cs typeface="Arial" panose="020B0604020202020204" pitchFamily="34" charset="0"/>
                <a:sym typeface="Arial"/>
              </a:rPr>
              <a:t>神的创造</a:t>
            </a:r>
            <a:r>
              <a:rPr lang="en-US" sz="3600" b="1" dirty="0">
                <a:solidFill>
                  <a:srgbClr val="000000"/>
                </a:solidFill>
                <a:latin typeface="Arial" panose="020B0604020202020204" pitchFamily="34" charset="0"/>
                <a:cs typeface="Arial" panose="020B0604020202020204" pitchFamily="34" charset="0"/>
                <a:sym typeface="Arial"/>
              </a:rPr>
              <a:t>  </a:t>
            </a:r>
            <a:r>
              <a:rPr lang="en-US" sz="3600" b="1" dirty="0" err="1">
                <a:solidFill>
                  <a:srgbClr val="000000"/>
                </a:solidFill>
                <a:latin typeface="Arial" panose="020B0604020202020204" pitchFamily="34" charset="0"/>
                <a:cs typeface="Arial" panose="020B0604020202020204" pitchFamily="34" charset="0"/>
                <a:sym typeface="Arial"/>
              </a:rPr>
              <a:t>第六天</a:t>
            </a:r>
            <a:endParaRPr sz="36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0"/>
              </a:spcBef>
              <a:spcAft>
                <a:spcPts val="0"/>
              </a:spcAft>
              <a:buNone/>
            </a:pPr>
            <a:endParaRPr sz="3600" b="1" dirty="0">
              <a:solidFill>
                <a:srgbClr val="000000"/>
              </a:solidFill>
              <a:latin typeface="Arial" panose="020B0604020202020204" pitchFamily="34" charset="0"/>
              <a:cs typeface="Arial" panose="020B0604020202020204" pitchFamily="34" charset="0"/>
              <a:sym typeface="Arial"/>
            </a:endParaRPr>
          </a:p>
          <a:p>
            <a:pPr marL="0" marR="0" lvl="0" indent="0" algn="l" rtl="0">
              <a:spcBef>
                <a:spcPts val="1800"/>
              </a:spcBef>
              <a:spcAft>
                <a:spcPts val="0"/>
              </a:spcAft>
              <a:buNone/>
            </a:pPr>
            <a:endParaRPr sz="3600" b="1" dirty="0">
              <a:solidFill>
                <a:srgbClr val="000000"/>
              </a:solidFill>
              <a:latin typeface="Arial" panose="020B0604020202020204" pitchFamily="34" charset="0"/>
              <a:cs typeface="Arial" panose="020B0604020202020204" pitchFamily="34" charset="0"/>
              <a:sym typeface="Arial"/>
            </a:endParaRPr>
          </a:p>
        </p:txBody>
      </p:sp>
      <p:sp>
        <p:nvSpPr>
          <p:cNvPr id="5401" name="Google Shape;5401;p690"/>
          <p:cNvSpPr txBox="1"/>
          <p:nvPr/>
        </p:nvSpPr>
        <p:spPr>
          <a:xfrm>
            <a:off x="234156" y="2708920"/>
            <a:ext cx="8675687" cy="28007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err="1">
                <a:solidFill>
                  <a:schemeClr val="dk1"/>
                </a:solidFill>
                <a:latin typeface="Arial" panose="020B0604020202020204" pitchFamily="34" charset="0"/>
                <a:cs typeface="Arial" panose="020B0604020202020204" pitchFamily="34" charset="0"/>
                <a:sym typeface="Arial"/>
              </a:rPr>
              <a:t>于是</a:t>
            </a:r>
            <a:r>
              <a:rPr lang="en-US" sz="4400" b="1" dirty="0">
                <a:solidFill>
                  <a:schemeClr val="dk1"/>
                </a:solidFill>
                <a:latin typeface="Arial" panose="020B0604020202020204" pitchFamily="34" charset="0"/>
                <a:cs typeface="Arial" panose="020B0604020202020204" pitchFamily="34" charset="0"/>
                <a:sym typeface="Arial"/>
              </a:rPr>
              <a:t>，　</a:t>
            </a:r>
            <a:r>
              <a:rPr lang="en-US" sz="4400" b="1" dirty="0" err="1">
                <a:solidFill>
                  <a:schemeClr val="dk1"/>
                </a:solidFill>
                <a:latin typeface="Arial" panose="020B0604020202020204" pitchFamily="34" charset="0"/>
                <a:cs typeface="Arial" panose="020B0604020202020204" pitchFamily="34" charset="0"/>
                <a:sym typeface="Arial"/>
              </a:rPr>
              <a:t>神</a:t>
            </a:r>
            <a:r>
              <a:rPr lang="en-US" sz="4400" b="1" dirty="0" err="1">
                <a:solidFill>
                  <a:srgbClr val="FFFF00"/>
                </a:solidFill>
                <a:latin typeface="Arial" panose="020B0604020202020204" pitchFamily="34" charset="0"/>
                <a:cs typeface="Arial" panose="020B0604020202020204" pitchFamily="34" charset="0"/>
                <a:sym typeface="Arial"/>
              </a:rPr>
              <a:t>照着自己的形象</a:t>
            </a:r>
            <a:r>
              <a:rPr lang="en-US" sz="4400" b="1" dirty="0" err="1">
                <a:solidFill>
                  <a:schemeClr val="dk1"/>
                </a:solidFill>
                <a:latin typeface="Arial" panose="020B0604020202020204" pitchFamily="34" charset="0"/>
                <a:cs typeface="Arial" panose="020B0604020202020204" pitchFamily="34" charset="0"/>
                <a:sym typeface="Arial"/>
              </a:rPr>
              <a:t>创造人；就是照着</a:t>
            </a:r>
            <a:r>
              <a:rPr lang="en-US" sz="4400" b="1" dirty="0">
                <a:solidFill>
                  <a:schemeClr val="dk1"/>
                </a:solidFill>
                <a:latin typeface="Arial" panose="020B0604020202020204" pitchFamily="34" charset="0"/>
                <a:cs typeface="Arial" panose="020B0604020202020204" pitchFamily="34" charset="0"/>
                <a:sym typeface="Arial"/>
              </a:rPr>
              <a:t>　</a:t>
            </a:r>
            <a:r>
              <a:rPr lang="en-US" sz="4400" b="1" dirty="0" err="1">
                <a:solidFill>
                  <a:schemeClr val="dk1"/>
                </a:solidFill>
                <a:latin typeface="Arial" panose="020B0604020202020204" pitchFamily="34" charset="0"/>
                <a:cs typeface="Arial" panose="020B0604020202020204" pitchFamily="34" charset="0"/>
                <a:sym typeface="Arial"/>
              </a:rPr>
              <a:t>神的形象创造了他；他所创造的有男有女</a:t>
            </a:r>
            <a:r>
              <a:rPr lang="en-US" sz="4400" b="1" dirty="0">
                <a:solidFill>
                  <a:schemeClr val="dk1"/>
                </a:solidFill>
                <a:latin typeface="Arial" panose="020B0604020202020204" pitchFamily="34" charset="0"/>
                <a:cs typeface="Arial" panose="020B0604020202020204" pitchFamily="34" charset="0"/>
                <a:sym typeface="Arial"/>
              </a:rPr>
              <a:t>。　</a:t>
            </a:r>
            <a:r>
              <a:rPr lang="en-US" sz="4400" b="1" dirty="0" err="1">
                <a:solidFill>
                  <a:schemeClr val="dk1"/>
                </a:solidFill>
                <a:latin typeface="Arial" panose="020B0604020202020204" pitchFamily="34" charset="0"/>
                <a:cs typeface="Arial" panose="020B0604020202020204" pitchFamily="34" charset="0"/>
                <a:sym typeface="Arial"/>
              </a:rPr>
              <a:t>神看这是好的</a:t>
            </a:r>
            <a:r>
              <a:rPr lang="en-US" sz="4400" b="1" dirty="0">
                <a:solidFill>
                  <a:schemeClr val="dk1"/>
                </a:solidFill>
                <a:latin typeface="Arial" panose="020B0604020202020204" pitchFamily="34" charset="0"/>
                <a:cs typeface="Arial" panose="020B0604020202020204" pitchFamily="34" charset="0"/>
                <a:sym typeface="Arial"/>
              </a:rPr>
              <a:t>。 </a:t>
            </a:r>
            <a:r>
              <a:rPr lang="en-US" sz="3600" b="1" dirty="0">
                <a:solidFill>
                  <a:schemeClr val="dk1"/>
                </a:solidFill>
                <a:latin typeface="Arial" panose="020B0604020202020204" pitchFamily="34" charset="0"/>
                <a:cs typeface="Arial" panose="020B0604020202020204" pitchFamily="34" charset="0"/>
                <a:sym typeface="Arial"/>
              </a:rPr>
              <a:t>(27).</a:t>
            </a:r>
            <a:endParaRPr sz="3600" b="1" dirty="0">
              <a:solidFill>
                <a:schemeClr val="dk1"/>
              </a:solidFill>
              <a:latin typeface="Arial" panose="020B0604020202020204" pitchFamily="34" charset="0"/>
              <a:cs typeface="Arial" panose="020B0604020202020204" pitchFamily="34" charset="0"/>
              <a:sym typeface="Arial"/>
            </a:endParaRPr>
          </a:p>
        </p:txBody>
      </p:sp>
      <p:grpSp>
        <p:nvGrpSpPr>
          <p:cNvPr id="5402" name="Google Shape;5402;p690"/>
          <p:cNvGrpSpPr/>
          <p:nvPr/>
        </p:nvGrpSpPr>
        <p:grpSpPr>
          <a:xfrm>
            <a:off x="152400" y="228600"/>
            <a:ext cx="1066800" cy="914400"/>
            <a:chOff x="96" y="144"/>
            <a:chExt cx="672" cy="576"/>
          </a:xfrm>
        </p:grpSpPr>
        <p:sp>
          <p:nvSpPr>
            <p:cNvPr id="5403" name="Google Shape;5403;p690"/>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404" name="Google Shape;5404;p690"/>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405" name="Google Shape;5405;p690"/>
          <p:cNvSpPr txBox="1">
            <a:spLocks noGrp="1"/>
          </p:cNvSpPr>
          <p:nvPr>
            <p:ph type="title" idx="4294967295"/>
          </p:nvPr>
        </p:nvSpPr>
        <p:spPr>
          <a:xfrm>
            <a:off x="6705600" y="0"/>
            <a:ext cx="2362200" cy="4572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latin typeface="Arial" panose="020B0604020202020204" pitchFamily="34" charset="0"/>
                <a:cs typeface="Arial" panose="020B0604020202020204" pitchFamily="34" charset="0"/>
                <a:sym typeface="Arial"/>
              </a:rPr>
              <a:t>人</a:t>
            </a:r>
            <a:endParaRPr sz="2400" b="1" dirty="0">
              <a:latin typeface="Arial" panose="020B0604020202020204" pitchFamily="34" charset="0"/>
              <a:cs typeface="Arial" panose="020B0604020202020204" pitchFamily="34" charset="0"/>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410"/>
        <p:cNvGrpSpPr/>
        <p:nvPr/>
      </p:nvGrpSpPr>
      <p:grpSpPr>
        <a:xfrm>
          <a:off x="0" y="0"/>
          <a:ext cx="0" cy="0"/>
          <a:chOff x="0" y="0"/>
          <a:chExt cx="0" cy="0"/>
        </a:xfrm>
      </p:grpSpPr>
      <p:sp>
        <p:nvSpPr>
          <p:cNvPr id="5411" name="Google Shape;5411;p691"/>
          <p:cNvSpPr/>
          <p:nvPr/>
        </p:nvSpPr>
        <p:spPr>
          <a:xfrm>
            <a:off x="0" y="0"/>
            <a:ext cx="9144000"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pic>
        <p:nvPicPr>
          <p:cNvPr id="5412" name="Google Shape;5412;p691"/>
          <p:cNvPicPr preferRelativeResize="0"/>
          <p:nvPr/>
        </p:nvPicPr>
        <p:blipFill rotWithShape="1">
          <a:blip r:embed="rId3">
            <a:alphaModFix/>
          </a:blip>
          <a:srcRect/>
          <a:stretch/>
        </p:blipFill>
        <p:spPr>
          <a:xfrm>
            <a:off x="1" y="-16934"/>
            <a:ext cx="9144000" cy="6874934"/>
          </a:xfrm>
          <a:prstGeom prst="rect">
            <a:avLst/>
          </a:prstGeom>
          <a:noFill/>
          <a:ln>
            <a:noFill/>
          </a:ln>
        </p:spPr>
      </p:pic>
      <p:sp>
        <p:nvSpPr>
          <p:cNvPr id="5413" name="Google Shape;5413;p691"/>
          <p:cNvSpPr txBox="1"/>
          <p:nvPr/>
        </p:nvSpPr>
        <p:spPr>
          <a:xfrm>
            <a:off x="2843213" y="260350"/>
            <a:ext cx="4337050" cy="14652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00"/>
                </a:solidFill>
                <a:latin typeface="Arial" panose="020B0604020202020204" pitchFamily="34" charset="0"/>
                <a:cs typeface="Arial" panose="020B0604020202020204" pitchFamily="34" charset="0"/>
                <a:sym typeface="Arial"/>
              </a:rPr>
              <a:t>神的创造</a:t>
            </a:r>
            <a:r>
              <a:rPr lang="en-US" sz="3600" b="1" dirty="0">
                <a:solidFill>
                  <a:srgbClr val="FFFF00"/>
                </a:solidFill>
                <a:latin typeface="Arial" panose="020B0604020202020204" pitchFamily="34" charset="0"/>
                <a:cs typeface="Arial" panose="020B0604020202020204" pitchFamily="34" charset="0"/>
                <a:sym typeface="Arial"/>
              </a:rPr>
              <a:t>  </a:t>
            </a:r>
            <a:r>
              <a:rPr lang="en-US" sz="3600" b="1" dirty="0" err="1">
                <a:solidFill>
                  <a:srgbClr val="FFFF00"/>
                </a:solidFill>
                <a:latin typeface="Arial" panose="020B0604020202020204" pitchFamily="34" charset="0"/>
                <a:cs typeface="Arial" panose="020B0604020202020204" pitchFamily="34" charset="0"/>
                <a:sym typeface="Arial"/>
              </a:rPr>
              <a:t>第六天</a:t>
            </a:r>
            <a:endParaRPr sz="3600" b="1" dirty="0">
              <a:solidFill>
                <a:srgbClr val="FFFF00"/>
              </a:solidFill>
              <a:latin typeface="Arial" panose="020B0604020202020204" pitchFamily="34" charset="0"/>
              <a:cs typeface="Arial" panose="020B0604020202020204" pitchFamily="34" charset="0"/>
              <a:sym typeface="Arial"/>
            </a:endParaRPr>
          </a:p>
          <a:p>
            <a:pPr marL="0" marR="0" lvl="0" indent="0" algn="l" rtl="0">
              <a:spcBef>
                <a:spcPts val="1800"/>
              </a:spcBef>
              <a:spcAft>
                <a:spcPts val="0"/>
              </a:spcAft>
              <a:buNone/>
            </a:pPr>
            <a:endParaRPr sz="3600" b="1" dirty="0">
              <a:solidFill>
                <a:srgbClr val="FFFF00"/>
              </a:solidFill>
              <a:latin typeface="Arial" panose="020B0604020202020204" pitchFamily="34" charset="0"/>
              <a:cs typeface="Arial" panose="020B0604020202020204" pitchFamily="34" charset="0"/>
              <a:sym typeface="Arial"/>
            </a:endParaRPr>
          </a:p>
        </p:txBody>
      </p:sp>
      <p:grpSp>
        <p:nvGrpSpPr>
          <p:cNvPr id="5414" name="Google Shape;5414;p691"/>
          <p:cNvGrpSpPr/>
          <p:nvPr/>
        </p:nvGrpSpPr>
        <p:grpSpPr>
          <a:xfrm>
            <a:off x="457200" y="304800"/>
            <a:ext cx="1066800" cy="914400"/>
            <a:chOff x="96" y="144"/>
            <a:chExt cx="672" cy="576"/>
          </a:xfrm>
        </p:grpSpPr>
        <p:sp>
          <p:nvSpPr>
            <p:cNvPr id="5415" name="Google Shape;5415;p691"/>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416" name="Google Shape;5416;p691"/>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417" name="Google Shape;5417;p691"/>
          <p:cNvSpPr txBox="1">
            <a:spLocks noGrp="1"/>
          </p:cNvSpPr>
          <p:nvPr>
            <p:ph type="title" idx="4294967295"/>
          </p:nvPr>
        </p:nvSpPr>
        <p:spPr>
          <a:xfrm>
            <a:off x="7092950" y="0"/>
            <a:ext cx="197485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800" b="1" dirty="0" err="1">
                <a:solidFill>
                  <a:schemeClr val="lt1"/>
                </a:solidFill>
                <a:latin typeface="Arial" panose="020B0604020202020204" pitchFamily="34" charset="0"/>
                <a:cs typeface="Arial" panose="020B0604020202020204" pitchFamily="34" charset="0"/>
                <a:sym typeface="Arial"/>
              </a:rPr>
              <a:t>男人和女人</a:t>
            </a:r>
            <a:endParaRPr sz="2800" b="1" dirty="0">
              <a:solidFill>
                <a:schemeClr val="lt1"/>
              </a:solidFill>
              <a:latin typeface="Arial" panose="020B0604020202020204" pitchFamily="34" charset="0"/>
              <a:cs typeface="Arial" panose="020B0604020202020204" pitchFamily="34" charset="0"/>
              <a:sym typeface="Arial"/>
            </a:endParaRPr>
          </a:p>
        </p:txBody>
      </p:sp>
      <p:sp>
        <p:nvSpPr>
          <p:cNvPr id="5418" name="Google Shape;5418;p691"/>
          <p:cNvSpPr txBox="1"/>
          <p:nvPr/>
        </p:nvSpPr>
        <p:spPr>
          <a:xfrm>
            <a:off x="1295400" y="3284538"/>
            <a:ext cx="6805613" cy="579437"/>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就是照着他的形象创造了人</a:t>
            </a:r>
            <a:r>
              <a:rPr lang="en-US" sz="32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5419" name="Google Shape;5419;p691"/>
          <p:cNvSpPr txBox="1"/>
          <p:nvPr/>
        </p:nvSpPr>
        <p:spPr>
          <a:xfrm>
            <a:off x="304800" y="1219200"/>
            <a:ext cx="54102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于是，神照着自己的形象创造人</a:t>
            </a:r>
            <a:r>
              <a:rPr lang="en-US" sz="32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5420" name="Google Shape;5420;p691"/>
          <p:cNvSpPr txBox="1"/>
          <p:nvPr/>
        </p:nvSpPr>
        <p:spPr>
          <a:xfrm>
            <a:off x="3132138" y="5945188"/>
            <a:ext cx="5715000" cy="579437"/>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他所创造的有男有女</a:t>
            </a:r>
            <a:r>
              <a:rPr lang="en-US" sz="3200" b="1" dirty="0">
                <a:solidFill>
                  <a:srgbClr val="FFFFFF"/>
                </a:solidFill>
                <a:latin typeface="Arial" panose="020B0604020202020204" pitchFamily="34" charset="0"/>
                <a:cs typeface="Arial" panose="020B0604020202020204" pitchFamily="34" charset="0"/>
                <a:sym typeface="Arial"/>
              </a:rPr>
              <a:t>。(27)</a:t>
            </a:r>
            <a:endParaRPr sz="3200" b="1" dirty="0">
              <a:solidFill>
                <a:srgbClr val="FFFFFF"/>
              </a:solidFill>
              <a:latin typeface="Arial" panose="020B0604020202020204" pitchFamily="34" charset="0"/>
              <a:cs typeface="Arial" panose="020B060402020202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19"/>
                                        </p:tgtEl>
                                        <p:attrNameLst>
                                          <p:attrName>style.visibility</p:attrName>
                                        </p:attrNameLst>
                                      </p:cBhvr>
                                      <p:to>
                                        <p:strVal val="visible"/>
                                      </p:to>
                                    </p:set>
                                    <p:animEffect transition="in" filter="fade">
                                      <p:cBhvr>
                                        <p:cTn id="7" dur="1000"/>
                                        <p:tgtEl>
                                          <p:spTgt spid="54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418"/>
                                        </p:tgtEl>
                                        <p:attrNameLst>
                                          <p:attrName>style.visibility</p:attrName>
                                        </p:attrNameLst>
                                      </p:cBhvr>
                                      <p:to>
                                        <p:strVal val="visible"/>
                                      </p:to>
                                    </p:set>
                                    <p:animEffect transition="in" filter="fade">
                                      <p:cBhvr>
                                        <p:cTn id="11" dur="2000"/>
                                        <p:tgtEl>
                                          <p:spTgt spid="5418"/>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5420"/>
                                        </p:tgtEl>
                                        <p:attrNameLst>
                                          <p:attrName>style.visibility</p:attrName>
                                        </p:attrNameLst>
                                      </p:cBhvr>
                                      <p:to>
                                        <p:strVal val="visible"/>
                                      </p:to>
                                    </p:set>
                                    <p:animEffect transition="in" filter="fade">
                                      <p:cBhvr>
                                        <p:cTn id="15" dur="2000"/>
                                        <p:tgtEl>
                                          <p:spTgt spid="5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64"/>
        <p:cNvGrpSpPr/>
        <p:nvPr/>
      </p:nvGrpSpPr>
      <p:grpSpPr>
        <a:xfrm>
          <a:off x="0" y="0"/>
          <a:ext cx="0" cy="0"/>
          <a:chOff x="0" y="0"/>
          <a:chExt cx="0" cy="0"/>
        </a:xfrm>
      </p:grpSpPr>
      <p:pic>
        <p:nvPicPr>
          <p:cNvPr id="4365" name="Google Shape;4365;p611" descr="Gethsemene.jpg"/>
          <p:cNvPicPr preferRelativeResize="0"/>
          <p:nvPr/>
        </p:nvPicPr>
        <p:blipFill rotWithShape="1">
          <a:blip r:embed="rId4">
            <a:alphaModFix/>
          </a:blip>
          <a:srcRect/>
          <a:stretch/>
        </p:blipFill>
        <p:spPr>
          <a:xfrm>
            <a:off x="-18654" y="0"/>
            <a:ext cx="9162653" cy="6858000"/>
          </a:xfrm>
          <a:prstGeom prst="rect">
            <a:avLst/>
          </a:prstGeom>
          <a:noFill/>
          <a:ln>
            <a:noFill/>
          </a:ln>
        </p:spPr>
      </p:pic>
      <p:sp>
        <p:nvSpPr>
          <p:cNvPr id="4366" name="Google Shape;4366;p611"/>
          <p:cNvSpPr txBox="1">
            <a:spLocks noGrp="1"/>
          </p:cNvSpPr>
          <p:nvPr>
            <p:ph type="ctrTitle"/>
          </p:nvPr>
        </p:nvSpPr>
        <p:spPr>
          <a:xfrm>
            <a:off x="-18653" y="-7614"/>
            <a:ext cx="9162651" cy="921253"/>
          </a:xfrm>
          <a:prstGeom prst="rect">
            <a:avLst/>
          </a:prstGeom>
          <a:solidFill>
            <a:schemeClr val="dk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dirty="0" err="1">
                <a:solidFill>
                  <a:schemeClr val="lt1"/>
                </a:solidFill>
                <a:latin typeface="Arial" panose="020B0604020202020204" pitchFamily="34" charset="0"/>
                <a:ea typeface="Arial"/>
                <a:cs typeface="Arial" panose="020B0604020202020204" pitchFamily="34" charset="0"/>
                <a:sym typeface="Arial"/>
              </a:rPr>
              <a:t>弥赛亚</a:t>
            </a:r>
            <a:endParaRPr sz="3600" b="1" dirty="0">
              <a:solidFill>
                <a:schemeClr val="lt1"/>
              </a:solidFill>
              <a:latin typeface="Arial" panose="020B0604020202020204" pitchFamily="34" charset="0"/>
              <a:ea typeface="Arial"/>
              <a:cs typeface="Arial" panose="020B0604020202020204" pitchFamily="34" charset="0"/>
              <a:sym typeface="Arial"/>
            </a:endParaRPr>
          </a:p>
        </p:txBody>
      </p:sp>
      <p:sp>
        <p:nvSpPr>
          <p:cNvPr id="4367" name="Google Shape;4367;p611"/>
          <p:cNvSpPr txBox="1"/>
          <p:nvPr/>
        </p:nvSpPr>
        <p:spPr>
          <a:xfrm>
            <a:off x="14766" y="1433727"/>
            <a:ext cx="9129233" cy="439441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4400"/>
              <a:buFont typeface="Calibri"/>
              <a:buNone/>
            </a:pPr>
            <a:endParaRPr sz="4400" b="1" i="0" u="none" strike="noStrike" cap="none">
              <a:solidFill>
                <a:srgbClr val="FFFFFF"/>
              </a:solidFill>
              <a:latin typeface="Calibri"/>
              <a:ea typeface="Calibri"/>
              <a:cs typeface="Calibri"/>
              <a:sym typeface="Calibri"/>
            </a:endParaRPr>
          </a:p>
        </p:txBody>
      </p:sp>
      <p:sp>
        <p:nvSpPr>
          <p:cNvPr id="4368" name="Google Shape;4368;p611"/>
          <p:cNvSpPr txBox="1"/>
          <p:nvPr/>
        </p:nvSpPr>
        <p:spPr>
          <a:xfrm>
            <a:off x="0" y="1602007"/>
            <a:ext cx="9144000" cy="4096629"/>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algn="ctr">
              <a:buClr>
                <a:srgbClr val="FFFFFF"/>
              </a:buClr>
              <a:buSzPts val="2800"/>
            </a:pPr>
            <a:r>
              <a:rPr lang="zh-CN" altLang="en-US" sz="3200" b="1" dirty="0">
                <a:solidFill>
                  <a:srgbClr val="FFFFFF"/>
                </a:solidFill>
                <a:latin typeface="Arial" panose="020B0604020202020204" pitchFamily="34" charset="0"/>
                <a:cs typeface="Arial" panose="020B0604020202020204" pitchFamily="34" charset="0"/>
              </a:rPr>
              <a:t>耶稣创造世界（</a:t>
            </a:r>
            <a:r>
              <a:rPr lang="en-US" altLang="zh-CN" sz="3200" b="1" dirty="0">
                <a:solidFill>
                  <a:srgbClr val="FFFFFF"/>
                </a:solidFill>
                <a:latin typeface="Arial" panose="020B0604020202020204" pitchFamily="34" charset="0"/>
                <a:cs typeface="Arial" panose="020B0604020202020204" pitchFamily="34" charset="0"/>
              </a:rPr>
              <a:t>1</a:t>
            </a:r>
            <a:r>
              <a:rPr lang="zh-CN" altLang="en-US" sz="3200" b="1" dirty="0">
                <a:solidFill>
                  <a:srgbClr val="FFFFFF"/>
                </a:solidFill>
                <a:latin typeface="Arial" panose="020B0604020202020204" pitchFamily="34" charset="0"/>
                <a:cs typeface="Arial" panose="020B0604020202020204" pitchFamily="34" charset="0"/>
              </a:rPr>
              <a:t>：</a:t>
            </a:r>
            <a:r>
              <a:rPr lang="en-US" altLang="zh-CN" sz="3200" b="1" dirty="0">
                <a:solidFill>
                  <a:srgbClr val="FFFFFF"/>
                </a:solidFill>
                <a:latin typeface="Arial" panose="020B0604020202020204" pitchFamily="34" charset="0"/>
                <a:cs typeface="Arial" panose="020B0604020202020204" pitchFamily="34" charset="0"/>
              </a:rPr>
              <a:t>26)</a:t>
            </a:r>
            <a:r>
              <a:rPr lang="zh-CN" altLang="en-US" sz="3200" b="1" dirty="0">
                <a:solidFill>
                  <a:srgbClr val="FFFFFF"/>
                </a:solidFill>
                <a:latin typeface="Arial" panose="020B0604020202020204" pitchFamily="34" charset="0"/>
                <a:cs typeface="Arial" panose="020B0604020202020204" pitchFamily="34" charset="0"/>
              </a:rPr>
              <a:t>也必将撒旦打败</a:t>
            </a:r>
            <a:r>
              <a:rPr lang="en-US" altLang="zh-CN" sz="3200" b="1" dirty="0">
                <a:solidFill>
                  <a:srgbClr val="FFFFFF"/>
                </a:solidFill>
                <a:latin typeface="Arial" panose="020B0604020202020204" pitchFamily="34" charset="0"/>
                <a:cs typeface="Arial" panose="020B0604020202020204" pitchFamily="34" charset="0"/>
              </a:rPr>
              <a:t>(3</a:t>
            </a:r>
            <a:r>
              <a:rPr lang="zh-CN" altLang="en-US" sz="3200" b="1" dirty="0">
                <a:solidFill>
                  <a:srgbClr val="FFFFFF"/>
                </a:solidFill>
                <a:latin typeface="Arial" panose="020B0604020202020204" pitchFamily="34" charset="0"/>
                <a:cs typeface="Arial" panose="020B0604020202020204" pitchFamily="34" charset="0"/>
              </a:rPr>
              <a:t>：</a:t>
            </a:r>
            <a:r>
              <a:rPr lang="en-US" altLang="zh-CN" sz="3200" b="1" dirty="0">
                <a:solidFill>
                  <a:srgbClr val="FFFFFF"/>
                </a:solidFill>
                <a:latin typeface="Arial" panose="020B0604020202020204" pitchFamily="34" charset="0"/>
                <a:cs typeface="Arial" panose="020B0604020202020204" pitchFamily="34" charset="0"/>
              </a:rPr>
              <a:t>15</a:t>
            </a:r>
            <a:r>
              <a:rPr lang="zh-CN" altLang="en-US" sz="3200" b="1" dirty="0">
                <a:solidFill>
                  <a:srgbClr val="FFFFFF"/>
                </a:solidFill>
                <a:latin typeface="Arial" panose="020B0604020202020204" pitchFamily="34" charset="0"/>
                <a:cs typeface="Arial" panose="020B0604020202020204" pitchFamily="34" charset="0"/>
              </a:rPr>
              <a:t>）。成为亚伯拉罕后裔之后</a:t>
            </a:r>
            <a:r>
              <a:rPr lang="en-US" altLang="zh-CN" sz="3200" b="1" dirty="0">
                <a:solidFill>
                  <a:srgbClr val="FFFFFF"/>
                </a:solidFill>
                <a:latin typeface="Arial" panose="020B0604020202020204" pitchFamily="34" charset="0"/>
                <a:cs typeface="Arial" panose="020B0604020202020204" pitchFamily="34" charset="0"/>
              </a:rPr>
              <a:t>(12:1-3)</a:t>
            </a:r>
            <a:r>
              <a:rPr lang="zh-CN" altLang="en-US" sz="3200" b="1" dirty="0">
                <a:solidFill>
                  <a:srgbClr val="FFFFFF"/>
                </a:solidFill>
                <a:latin typeface="Arial" panose="020B0604020202020204" pitchFamily="34" charset="0"/>
                <a:cs typeface="Arial" panose="020B0604020202020204" pitchFamily="34" charset="0"/>
              </a:rPr>
              <a:t>，他将以犹大的后裔掌权（</a:t>
            </a:r>
            <a:r>
              <a:rPr lang="en-US" altLang="zh-CN" sz="3200" b="1" dirty="0">
                <a:solidFill>
                  <a:srgbClr val="FFFFFF"/>
                </a:solidFill>
                <a:latin typeface="Arial" panose="020B0604020202020204" pitchFamily="34" charset="0"/>
                <a:cs typeface="Arial" panose="020B0604020202020204" pitchFamily="34" charset="0"/>
              </a:rPr>
              <a:t>49</a:t>
            </a:r>
            <a:r>
              <a:rPr lang="zh-CN" altLang="en-US" sz="3200" b="1" dirty="0">
                <a:solidFill>
                  <a:srgbClr val="FFFFFF"/>
                </a:solidFill>
                <a:latin typeface="Arial" panose="020B0604020202020204" pitchFamily="34" charset="0"/>
                <a:cs typeface="Arial" panose="020B0604020202020204" pitchFamily="34" charset="0"/>
              </a:rPr>
              <a:t>：</a:t>
            </a:r>
            <a:r>
              <a:rPr lang="en-US" altLang="zh-CN" sz="3200" b="1" dirty="0">
                <a:solidFill>
                  <a:srgbClr val="FFFFFF"/>
                </a:solidFill>
                <a:latin typeface="Arial" panose="020B0604020202020204" pitchFamily="34" charset="0"/>
                <a:cs typeface="Arial" panose="020B0604020202020204" pitchFamily="34" charset="0"/>
              </a:rPr>
              <a:t>10</a:t>
            </a:r>
            <a:r>
              <a:rPr lang="zh-CN" altLang="en-US" sz="3200" b="1" dirty="0">
                <a:solidFill>
                  <a:srgbClr val="FFFFFF"/>
                </a:solidFill>
                <a:latin typeface="Arial" panose="020B0604020202020204" pitchFamily="34" charset="0"/>
                <a:cs typeface="Arial" panose="020B0604020202020204" pitchFamily="34" charset="0"/>
              </a:rPr>
              <a:t>）。</a:t>
            </a:r>
          </a:p>
          <a:p>
            <a:pPr marL="0" marR="0" lvl="0" indent="0" algn="ctr" rtl="0">
              <a:lnSpc>
                <a:spcPct val="100000"/>
              </a:lnSpc>
              <a:spcBef>
                <a:spcPts val="0"/>
              </a:spcBef>
              <a:spcAft>
                <a:spcPts val="0"/>
              </a:spcAft>
              <a:buClr>
                <a:srgbClr val="FFFFFF"/>
              </a:buClr>
              <a:buSzPts val="2800"/>
              <a:buFont typeface="Arial"/>
              <a:buNone/>
            </a:pPr>
            <a:r>
              <a:rPr lang="en-US" sz="2800" b="1" u="none" strike="noStrike" cap="none" dirty="0">
                <a:solidFill>
                  <a:srgbClr val="FFFFFF"/>
                </a:solidFill>
                <a:latin typeface="Arial" panose="020B0604020202020204" pitchFamily="34" charset="0"/>
                <a:cs typeface="Arial" panose="020B0604020202020204" pitchFamily="34" charset="0"/>
                <a:sym typeface="Arial"/>
              </a:rPr>
              <a:t> </a:t>
            </a:r>
            <a:endParaRPr b="1" dirty="0">
              <a:latin typeface="Arial" panose="020B0604020202020204" pitchFamily="34" charset="0"/>
              <a:cs typeface="Arial" panose="020B0604020202020204" pitchFamily="34" charset="0"/>
            </a:endParaRPr>
          </a:p>
        </p:txBody>
      </p:sp>
      <p:sp>
        <p:nvSpPr>
          <p:cNvPr id="4369" name="Google Shape;4369;p611"/>
          <p:cNvSpPr txBox="1"/>
          <p:nvPr/>
        </p:nvSpPr>
        <p:spPr>
          <a:xfrm>
            <a:off x="8170701" y="44450"/>
            <a:ext cx="868363" cy="46196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FFFFFF"/>
              </a:buClr>
              <a:buSzPts val="2400"/>
              <a:buFont typeface="Arial"/>
              <a:buNone/>
            </a:pPr>
            <a:r>
              <a:rPr lang="en-US" sz="2400" b="1" u="none" strike="noStrike" cap="none" dirty="0">
                <a:solidFill>
                  <a:srgbClr val="FFFFFF"/>
                </a:solidFill>
                <a:latin typeface="Arial" panose="020B0604020202020204" pitchFamily="34" charset="0"/>
                <a:cs typeface="Arial" panose="020B0604020202020204" pitchFamily="34" charset="0"/>
                <a:sym typeface="Arial"/>
              </a:rPr>
              <a:t>42a</a:t>
            </a:r>
            <a:endParaRPr b="1" dirty="0">
              <a:latin typeface="Arial" panose="020B0604020202020204" pitchFamily="34" charset="0"/>
              <a:cs typeface="Arial" panose="020B0604020202020204" pitchFamily="34" charset="0"/>
            </a:endParaRPr>
          </a:p>
        </p:txBody>
      </p:sp>
      <p:sp>
        <p:nvSpPr>
          <p:cNvPr id="4370" name="Google Shape;4370;p611"/>
          <p:cNvSpPr txBox="1"/>
          <p:nvPr/>
        </p:nvSpPr>
        <p:spPr>
          <a:xfrm>
            <a:off x="0" y="5920006"/>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algn="r">
              <a:buClr>
                <a:srgbClr val="FFFFFF"/>
              </a:buClr>
              <a:buSzPts val="4800"/>
            </a:pPr>
            <a:r>
              <a:rPr lang="zh-CN" altLang="en-US" sz="4800" b="1" dirty="0">
                <a:solidFill>
                  <a:srgbClr val="FFFFFF"/>
                </a:solidFill>
                <a:latin typeface="Arial" panose="020B0604020202020204" pitchFamily="34" charset="0"/>
                <a:cs typeface="Arial" panose="020B0604020202020204" pitchFamily="34" charset="0"/>
              </a:rPr>
              <a:t>创世记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70"/>
                                        </p:tgtEl>
                                        <p:attrNameLst>
                                          <p:attrName>style.visibility</p:attrName>
                                        </p:attrNameLst>
                                      </p:cBhvr>
                                      <p:to>
                                        <p:strVal val="visible"/>
                                      </p:to>
                                    </p:set>
                                    <p:anim calcmode="lin" valueType="num">
                                      <p:cBhvr additive="base">
                                        <p:cTn id="7" dur="500"/>
                                        <p:tgtEl>
                                          <p:spTgt spid="4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425"/>
        <p:cNvGrpSpPr/>
        <p:nvPr/>
      </p:nvGrpSpPr>
      <p:grpSpPr>
        <a:xfrm>
          <a:off x="0" y="0"/>
          <a:ext cx="0" cy="0"/>
          <a:chOff x="0" y="0"/>
          <a:chExt cx="0" cy="0"/>
        </a:xfrm>
      </p:grpSpPr>
      <p:sp>
        <p:nvSpPr>
          <p:cNvPr id="5426" name="Google Shape;5426;p692"/>
          <p:cNvSpPr/>
          <p:nvPr/>
        </p:nvSpPr>
        <p:spPr>
          <a:xfrm>
            <a:off x="0" y="0"/>
            <a:ext cx="9144000" cy="68580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0000" tIns="46800" rIns="90000" bIns="46800" anchor="t" anchorCtr="0">
            <a:noAutofit/>
          </a:bodyPr>
          <a:lstStyle/>
          <a:p>
            <a:pPr marL="0" marR="0" lvl="0" indent="0" algn="l" rtl="0">
              <a:spcBef>
                <a:spcPts val="0"/>
              </a:spcBef>
              <a:spcAft>
                <a:spcPts val="0"/>
              </a:spcAft>
              <a:buNone/>
            </a:pPr>
            <a:endParaRPr sz="2400">
              <a:solidFill>
                <a:srgbClr val="000000"/>
              </a:solidFill>
              <a:latin typeface="Comic Sans MS"/>
              <a:ea typeface="Comic Sans MS"/>
              <a:cs typeface="Comic Sans MS"/>
              <a:sym typeface="Comic Sans MS"/>
            </a:endParaRPr>
          </a:p>
        </p:txBody>
      </p:sp>
      <p:pic>
        <p:nvPicPr>
          <p:cNvPr id="5427" name="Google Shape;5427;p692"/>
          <p:cNvPicPr preferRelativeResize="0"/>
          <p:nvPr/>
        </p:nvPicPr>
        <p:blipFill rotWithShape="1">
          <a:blip r:embed="rId3">
            <a:alphaModFix/>
          </a:blip>
          <a:srcRect/>
          <a:stretch/>
        </p:blipFill>
        <p:spPr>
          <a:xfrm>
            <a:off x="1143000" y="0"/>
            <a:ext cx="6858000" cy="6858000"/>
          </a:xfrm>
          <a:prstGeom prst="rect">
            <a:avLst/>
          </a:prstGeom>
          <a:noFill/>
          <a:ln>
            <a:noFill/>
          </a:ln>
        </p:spPr>
      </p:pic>
      <p:grpSp>
        <p:nvGrpSpPr>
          <p:cNvPr id="5428" name="Google Shape;5428;p692"/>
          <p:cNvGrpSpPr/>
          <p:nvPr/>
        </p:nvGrpSpPr>
        <p:grpSpPr>
          <a:xfrm>
            <a:off x="152400" y="228600"/>
            <a:ext cx="1066800" cy="914400"/>
            <a:chOff x="96" y="144"/>
            <a:chExt cx="672" cy="576"/>
          </a:xfrm>
        </p:grpSpPr>
        <p:sp>
          <p:nvSpPr>
            <p:cNvPr id="5429" name="Google Shape;5429;p692"/>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430" name="Google Shape;5430;p692"/>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431" name="Google Shape;5431;p692"/>
          <p:cNvSpPr txBox="1">
            <a:spLocks noGrp="1"/>
          </p:cNvSpPr>
          <p:nvPr>
            <p:ph type="title" idx="4294967295"/>
          </p:nvPr>
        </p:nvSpPr>
        <p:spPr>
          <a:xfrm>
            <a:off x="6172200" y="0"/>
            <a:ext cx="289560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u="sng" dirty="0" err="1">
                <a:solidFill>
                  <a:schemeClr val="lt1"/>
                </a:solidFill>
                <a:latin typeface="Arial" panose="020B0604020202020204" pitchFamily="34" charset="0"/>
                <a:cs typeface="Arial" panose="020B0604020202020204" pitchFamily="34" charset="0"/>
                <a:sym typeface="Arial"/>
              </a:rPr>
              <a:t>托付</a:t>
            </a:r>
            <a:endParaRPr sz="2400" b="1" dirty="0">
              <a:solidFill>
                <a:schemeClr val="lt1"/>
              </a:solidFill>
              <a:latin typeface="Arial" panose="020B0604020202020204" pitchFamily="34" charset="0"/>
              <a:cs typeface="Arial" panose="020B0604020202020204" pitchFamily="34" charset="0"/>
              <a:sym typeface="Arial"/>
            </a:endParaRPr>
          </a:p>
        </p:txBody>
      </p:sp>
      <p:sp>
        <p:nvSpPr>
          <p:cNvPr id="5432" name="Google Shape;5432;p692"/>
          <p:cNvSpPr txBox="1"/>
          <p:nvPr/>
        </p:nvSpPr>
        <p:spPr>
          <a:xfrm>
            <a:off x="266700" y="5410200"/>
            <a:ext cx="61341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和</a:t>
            </a:r>
            <a:r>
              <a:rPr lang="en-US" sz="3200" b="1" u="sng" dirty="0" err="1">
                <a:solidFill>
                  <a:srgbClr val="FFFFFF"/>
                </a:solidFill>
                <a:latin typeface="Arial" panose="020B0604020202020204" pitchFamily="34" charset="0"/>
                <a:cs typeface="Arial" panose="020B0604020202020204" pitchFamily="34" charset="0"/>
                <a:sym typeface="Arial"/>
              </a:rPr>
              <a:t>地上</a:t>
            </a:r>
            <a:r>
              <a:rPr lang="en-US" sz="3200" b="1" dirty="0" err="1">
                <a:solidFill>
                  <a:srgbClr val="FFFFFF"/>
                </a:solidFill>
                <a:latin typeface="Arial" panose="020B0604020202020204" pitchFamily="34" charset="0"/>
                <a:cs typeface="Arial" panose="020B0604020202020204" pitchFamily="34" charset="0"/>
                <a:sym typeface="Arial"/>
              </a:rPr>
              <a:t>爬行的</a:t>
            </a:r>
            <a:r>
              <a:rPr lang="en-US" sz="3200" b="1" u="sng" dirty="0" err="1">
                <a:solidFill>
                  <a:srgbClr val="FFFFFF"/>
                </a:solidFill>
                <a:latin typeface="Arial" panose="020B0604020202020204" pitchFamily="34" charset="0"/>
                <a:cs typeface="Arial" panose="020B0604020202020204" pitchFamily="34" charset="0"/>
                <a:sym typeface="Arial"/>
              </a:rPr>
              <a:t>所有</a:t>
            </a:r>
            <a:r>
              <a:rPr lang="en-US" sz="3200" b="1" dirty="0" err="1">
                <a:solidFill>
                  <a:srgbClr val="FFFFFF"/>
                </a:solidFill>
                <a:latin typeface="Arial" panose="020B0604020202020204" pitchFamily="34" charset="0"/>
                <a:cs typeface="Arial" panose="020B0604020202020204" pitchFamily="34" charset="0"/>
                <a:sym typeface="Arial"/>
              </a:rPr>
              <a:t>生物</a:t>
            </a:r>
            <a:r>
              <a:rPr lang="en-US" sz="3200" b="1" dirty="0">
                <a:solidFill>
                  <a:srgbClr val="FFFFFF"/>
                </a:solidFill>
                <a:latin typeface="Arial" panose="020B0604020202020204" pitchFamily="34" charset="0"/>
                <a:cs typeface="Arial" panose="020B0604020202020204" pitchFamily="34" charset="0"/>
                <a:sym typeface="Arial"/>
              </a:rPr>
              <a:t>。” (28)</a:t>
            </a:r>
            <a:endParaRPr sz="3200" b="1" dirty="0">
              <a:solidFill>
                <a:srgbClr val="FFFFFF"/>
              </a:solidFill>
              <a:latin typeface="Arial" panose="020B0604020202020204" pitchFamily="34" charset="0"/>
              <a:cs typeface="Arial" panose="020B0604020202020204" pitchFamily="34" charset="0"/>
              <a:sym typeface="Arial"/>
            </a:endParaRPr>
          </a:p>
        </p:txBody>
      </p:sp>
      <p:sp>
        <p:nvSpPr>
          <p:cNvPr id="5433" name="Google Shape;5433;p692"/>
          <p:cNvSpPr txBox="1"/>
          <p:nvPr/>
        </p:nvSpPr>
        <p:spPr>
          <a:xfrm>
            <a:off x="328613" y="4581525"/>
            <a:ext cx="481965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u="sng" dirty="0" err="1">
                <a:solidFill>
                  <a:srgbClr val="FFFFFF"/>
                </a:solidFill>
                <a:latin typeface="Arial" panose="020B0604020202020204" pitchFamily="34" charset="0"/>
                <a:cs typeface="Arial" panose="020B0604020202020204" pitchFamily="34" charset="0"/>
                <a:sym typeface="Arial"/>
              </a:rPr>
              <a:t>空中的鸟</a:t>
            </a:r>
            <a:endParaRPr b="1" dirty="0">
              <a:latin typeface="Arial" panose="020B0604020202020204" pitchFamily="34" charset="0"/>
              <a:cs typeface="Arial" panose="020B0604020202020204" pitchFamily="34" charset="0"/>
            </a:endParaRPr>
          </a:p>
        </p:txBody>
      </p:sp>
      <p:sp>
        <p:nvSpPr>
          <p:cNvPr id="5434" name="Google Shape;5434;p692"/>
          <p:cNvSpPr/>
          <p:nvPr/>
        </p:nvSpPr>
        <p:spPr>
          <a:xfrm>
            <a:off x="1676400" y="3505200"/>
            <a:ext cx="1905000" cy="1066800"/>
          </a:xfrm>
          <a:prstGeom prst="irregularSeal1">
            <a:avLst/>
          </a:prstGeom>
          <a:solidFill>
            <a:srgbClr val="80008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5435" name="Google Shape;5435;p692"/>
          <p:cNvSpPr txBox="1"/>
          <p:nvPr/>
        </p:nvSpPr>
        <p:spPr>
          <a:xfrm>
            <a:off x="304800" y="3733800"/>
            <a:ext cx="7010400" cy="579438"/>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也要管理</a:t>
            </a:r>
            <a:r>
              <a:rPr lang="en-US" sz="3200" b="1" u="sng" dirty="0" err="1">
                <a:solidFill>
                  <a:srgbClr val="FFFFFF"/>
                </a:solidFill>
                <a:latin typeface="Arial" panose="020B0604020202020204" pitchFamily="34" charset="0"/>
                <a:cs typeface="Arial" panose="020B0604020202020204" pitchFamily="34" charset="0"/>
                <a:sym typeface="Arial"/>
              </a:rPr>
              <a:t>海里的鱼</a:t>
            </a:r>
            <a:r>
              <a:rPr lang="en-US" sz="32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
        <p:nvSpPr>
          <p:cNvPr id="5436" name="Google Shape;5436;p692"/>
          <p:cNvSpPr/>
          <p:nvPr/>
        </p:nvSpPr>
        <p:spPr>
          <a:xfrm>
            <a:off x="7162800" y="2819400"/>
            <a:ext cx="1905000" cy="1066800"/>
          </a:xfrm>
          <a:prstGeom prst="irregularSeal1">
            <a:avLst/>
          </a:prstGeom>
          <a:solidFill>
            <a:srgbClr val="80008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1" dirty="0">
              <a:solidFill>
                <a:srgbClr val="000000"/>
              </a:solidFill>
              <a:latin typeface="Arial" panose="020B0604020202020204" pitchFamily="34" charset="0"/>
              <a:cs typeface="Arial" panose="020B0604020202020204" pitchFamily="34" charset="0"/>
              <a:sym typeface="Arial"/>
            </a:endParaRPr>
          </a:p>
        </p:txBody>
      </p:sp>
      <p:sp>
        <p:nvSpPr>
          <p:cNvPr id="5437" name="Google Shape;5437;p692"/>
          <p:cNvSpPr txBox="1"/>
          <p:nvPr/>
        </p:nvSpPr>
        <p:spPr>
          <a:xfrm>
            <a:off x="4724400" y="2035175"/>
            <a:ext cx="4038600" cy="2041525"/>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神就赐福给他们，对他们说</a:t>
            </a:r>
            <a:r>
              <a:rPr lang="en-US" sz="3200" b="1" dirty="0">
                <a:solidFill>
                  <a:srgbClr val="FFFFFF"/>
                </a:solidFill>
                <a:latin typeface="Arial" panose="020B0604020202020204" pitchFamily="34" charset="0"/>
                <a:cs typeface="Arial" panose="020B0604020202020204" pitchFamily="34" charset="0"/>
                <a:sym typeface="Arial"/>
              </a:rPr>
              <a:t>：“</a:t>
            </a:r>
            <a:r>
              <a:rPr lang="en-US" sz="3200" b="1" dirty="0" err="1">
                <a:solidFill>
                  <a:srgbClr val="FFFFFF"/>
                </a:solidFill>
                <a:latin typeface="Arial" panose="020B0604020202020204" pitchFamily="34" charset="0"/>
                <a:cs typeface="Arial" panose="020B0604020202020204" pitchFamily="34" charset="0"/>
                <a:sym typeface="Arial"/>
              </a:rPr>
              <a:t>要繁殖增多，充满这地，征服它</a:t>
            </a:r>
            <a:r>
              <a:rPr lang="en-US" sz="3200" b="1" dirty="0">
                <a:solidFill>
                  <a:srgbClr val="FFFFFF"/>
                </a:solidFill>
                <a:latin typeface="Arial" panose="020B0604020202020204" pitchFamily="34" charset="0"/>
                <a:cs typeface="Arial" panose="020B0604020202020204" pitchFamily="34" charset="0"/>
                <a:sym typeface="Arial"/>
              </a:rPr>
              <a:t>；”</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5"/>
                                        </p:tgtEl>
                                        <p:attrNameLst>
                                          <p:attrName>style.visibility</p:attrName>
                                        </p:attrNameLst>
                                      </p:cBhvr>
                                      <p:to>
                                        <p:strVal val="visible"/>
                                      </p:to>
                                    </p:set>
                                    <p:animEffect transition="in" filter="fade">
                                      <p:cBhvr>
                                        <p:cTn id="7" dur="500"/>
                                        <p:tgtEl>
                                          <p:spTgt spid="5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33"/>
                                        </p:tgtEl>
                                        <p:attrNameLst>
                                          <p:attrName>style.visibility</p:attrName>
                                        </p:attrNameLst>
                                      </p:cBhvr>
                                      <p:to>
                                        <p:strVal val="visible"/>
                                      </p:to>
                                    </p:set>
                                    <p:animEffect transition="in" filter="fade">
                                      <p:cBhvr>
                                        <p:cTn id="12" dur="500"/>
                                        <p:tgtEl>
                                          <p:spTgt spid="54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32"/>
                                        </p:tgtEl>
                                        <p:attrNameLst>
                                          <p:attrName>style.visibility</p:attrName>
                                        </p:attrNameLst>
                                      </p:cBhvr>
                                      <p:to>
                                        <p:strVal val="visible"/>
                                      </p:to>
                                    </p:set>
                                    <p:animEffect transition="in" filter="fade">
                                      <p:cBhvr>
                                        <p:cTn id="17" dur="500"/>
                                        <p:tgtEl>
                                          <p:spTgt spid="543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436"/>
                                        </p:tgtEl>
                                        <p:attrNameLst>
                                          <p:attrName>style.visibility</p:attrName>
                                        </p:attrNameLst>
                                      </p:cBhvr>
                                      <p:to>
                                        <p:strVal val="visible"/>
                                      </p:to>
                                    </p:set>
                                    <p:anim calcmode="lin" valueType="num">
                                      <p:cBhvr additive="base">
                                        <p:cTn id="22" dur="500"/>
                                        <p:tgtEl>
                                          <p:spTgt spid="5436"/>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5434"/>
                                        </p:tgtEl>
                                        <p:attrNameLst>
                                          <p:attrName>style.visibility</p:attrName>
                                        </p:attrNameLst>
                                      </p:cBhvr>
                                      <p:to>
                                        <p:strVal val="visible"/>
                                      </p:to>
                                    </p:set>
                                    <p:anim calcmode="lin" valueType="num">
                                      <p:cBhvr additive="base">
                                        <p:cTn id="27" dur="500"/>
                                        <p:tgtEl>
                                          <p:spTgt spid="543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442"/>
        <p:cNvGrpSpPr/>
        <p:nvPr/>
      </p:nvGrpSpPr>
      <p:grpSpPr>
        <a:xfrm>
          <a:off x="0" y="0"/>
          <a:ext cx="0" cy="0"/>
          <a:chOff x="0" y="0"/>
          <a:chExt cx="0" cy="0"/>
        </a:xfrm>
      </p:grpSpPr>
      <p:pic>
        <p:nvPicPr>
          <p:cNvPr id="5443" name="Google Shape;5443;p693" descr="MixedFruits"/>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44" name="Google Shape;5444;p693"/>
          <p:cNvSpPr txBox="1"/>
          <p:nvPr/>
        </p:nvSpPr>
        <p:spPr>
          <a:xfrm>
            <a:off x="3779838" y="1166813"/>
            <a:ext cx="5400675" cy="228917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ea typeface="Jim Nightshade"/>
                <a:cs typeface="Arial" panose="020B0604020202020204" pitchFamily="34" charset="0"/>
                <a:sym typeface="Jim Nightshade"/>
              </a:rPr>
              <a:t>神说</a:t>
            </a:r>
            <a:r>
              <a:rPr lang="en-US" sz="3600" b="1" dirty="0">
                <a:solidFill>
                  <a:srgbClr val="FFFFFF"/>
                </a:solidFill>
                <a:latin typeface="Arial" panose="020B0604020202020204" pitchFamily="34" charset="0"/>
                <a:ea typeface="Jim Nightshade"/>
                <a:cs typeface="Arial" panose="020B0604020202020204" pitchFamily="34" charset="0"/>
                <a:sym typeface="Jim Nightshade"/>
              </a:rPr>
              <a:t>：“</a:t>
            </a:r>
            <a:r>
              <a:rPr lang="en-US" sz="3600" b="1" dirty="0" err="1">
                <a:solidFill>
                  <a:srgbClr val="FFFFFF"/>
                </a:solidFill>
                <a:latin typeface="Arial" panose="020B0604020202020204" pitchFamily="34" charset="0"/>
                <a:ea typeface="Jim Nightshade"/>
                <a:cs typeface="Arial" panose="020B0604020202020204" pitchFamily="34" charset="0"/>
                <a:sym typeface="Jim Nightshade"/>
              </a:rPr>
              <a:t>看哪！我把全地上结种子的各样蔬菜，和一切果树上有种子的果子，都赐给你们作食物</a:t>
            </a:r>
            <a:r>
              <a:rPr lang="en-US" sz="3600" b="1" dirty="0">
                <a:solidFill>
                  <a:srgbClr val="FFFFFF"/>
                </a:solidFill>
                <a:latin typeface="Arial" panose="020B0604020202020204" pitchFamily="34" charset="0"/>
                <a:ea typeface="Jim Nightshade"/>
                <a:cs typeface="Arial" panose="020B0604020202020204" pitchFamily="34" charset="0"/>
                <a:sym typeface="Jim Nightshade"/>
              </a:rPr>
              <a:t>。（29） </a:t>
            </a:r>
            <a:endParaRPr sz="3600" b="1" dirty="0">
              <a:solidFill>
                <a:srgbClr val="FFFFFF"/>
              </a:solidFill>
              <a:latin typeface="Arial" panose="020B0604020202020204" pitchFamily="34" charset="0"/>
              <a:ea typeface="Jim Nightshade"/>
              <a:cs typeface="Arial" panose="020B0604020202020204" pitchFamily="34" charset="0"/>
              <a:sym typeface="Jim Nightshade"/>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5449"/>
        <p:cNvGrpSpPr/>
        <p:nvPr/>
      </p:nvGrpSpPr>
      <p:grpSpPr>
        <a:xfrm>
          <a:off x="0" y="0"/>
          <a:ext cx="0" cy="0"/>
          <a:chOff x="0" y="0"/>
          <a:chExt cx="0" cy="0"/>
        </a:xfrm>
      </p:grpSpPr>
      <p:pic>
        <p:nvPicPr>
          <p:cNvPr id="5450" name="Google Shape;5450;p694" descr="Harvest Image   Zucchini"/>
          <p:cNvPicPr preferRelativeResize="0"/>
          <p:nvPr/>
        </p:nvPicPr>
        <p:blipFill rotWithShape="1">
          <a:blip r:embed="rId3">
            <a:alphaModFix/>
          </a:blip>
          <a:srcRect/>
          <a:stretch/>
        </p:blipFill>
        <p:spPr>
          <a:xfrm>
            <a:off x="0" y="-1588"/>
            <a:ext cx="9144000" cy="6889751"/>
          </a:xfrm>
          <a:prstGeom prst="rect">
            <a:avLst/>
          </a:prstGeom>
          <a:noFill/>
          <a:ln>
            <a:noFill/>
          </a:ln>
        </p:spPr>
      </p:pic>
      <p:sp>
        <p:nvSpPr>
          <p:cNvPr id="5451" name="Google Shape;5451;p694"/>
          <p:cNvSpPr txBox="1"/>
          <p:nvPr/>
        </p:nvSpPr>
        <p:spPr>
          <a:xfrm>
            <a:off x="252413" y="4149725"/>
            <a:ext cx="8783637" cy="253047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FF"/>
                </a:solidFill>
                <a:latin typeface="Arial" panose="020B0604020202020204" pitchFamily="34" charset="0"/>
                <a:cs typeface="Arial" panose="020B0604020202020204" pitchFamily="34" charset="0"/>
                <a:sym typeface="Arial"/>
              </a:rPr>
              <a:t>至于地上的各种野兽，空中的各种飞鸟，和地上爬行有生命的各种活物，我把一切青草蔬菜赐给它们作食物</a:t>
            </a: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err="1">
                <a:solidFill>
                  <a:srgbClr val="FFFFFF"/>
                </a:solidFill>
                <a:latin typeface="Arial" panose="020B0604020202020204" pitchFamily="34" charset="0"/>
                <a:cs typeface="Arial" panose="020B0604020202020204" pitchFamily="34" charset="0"/>
                <a:sym typeface="Arial"/>
              </a:rPr>
              <a:t>事就这样成了</a:t>
            </a: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a:solidFill>
                  <a:srgbClr val="FFFFFF"/>
                </a:solidFill>
                <a:latin typeface="Arial" panose="020B0604020202020204" pitchFamily="34" charset="0"/>
                <a:ea typeface="Jim Nightshade"/>
                <a:cs typeface="Arial" panose="020B0604020202020204" pitchFamily="34" charset="0"/>
                <a:sym typeface="Jim Nightshade"/>
              </a:rPr>
              <a:t>(30). </a:t>
            </a:r>
            <a:endParaRPr sz="4000" b="1" dirty="0">
              <a:solidFill>
                <a:srgbClr val="FFFFFF"/>
              </a:solidFill>
              <a:latin typeface="Arial" panose="020B0604020202020204" pitchFamily="34" charset="0"/>
              <a:ea typeface="Jim Nightshade"/>
              <a:cs typeface="Arial" panose="020B0604020202020204" pitchFamily="34" charset="0"/>
              <a:sym typeface="Jim Nightshade"/>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5456"/>
        <p:cNvGrpSpPr/>
        <p:nvPr/>
      </p:nvGrpSpPr>
      <p:grpSpPr>
        <a:xfrm>
          <a:off x="0" y="0"/>
          <a:ext cx="0" cy="0"/>
          <a:chOff x="0" y="0"/>
          <a:chExt cx="0" cy="0"/>
        </a:xfrm>
      </p:grpSpPr>
      <p:pic>
        <p:nvPicPr>
          <p:cNvPr id="5457" name="Google Shape;5457;p695" descr="Bright Sun Rising in Dark Sky"/>
          <p:cNvPicPr preferRelativeResize="0"/>
          <p:nvPr/>
        </p:nvPicPr>
        <p:blipFill rotWithShape="1">
          <a:blip r:embed="rId3">
            <a:alphaModFix/>
          </a:blip>
          <a:srcRect/>
          <a:stretch/>
        </p:blipFill>
        <p:spPr>
          <a:xfrm>
            <a:off x="-19050" y="-14288"/>
            <a:ext cx="9182100" cy="6886576"/>
          </a:xfrm>
          <a:prstGeom prst="rect">
            <a:avLst/>
          </a:prstGeom>
          <a:noFill/>
          <a:ln>
            <a:noFill/>
          </a:ln>
        </p:spPr>
      </p:pic>
      <p:sp>
        <p:nvSpPr>
          <p:cNvPr id="5458" name="Google Shape;5458;p695"/>
          <p:cNvSpPr txBox="1"/>
          <p:nvPr/>
        </p:nvSpPr>
        <p:spPr>
          <a:xfrm>
            <a:off x="5076825" y="2627313"/>
            <a:ext cx="3767138" cy="3477875"/>
          </a:xfrm>
          <a:prstGeom prst="rect">
            <a:avLst/>
          </a:prstGeom>
          <a:noFill/>
          <a:ln>
            <a:noFill/>
          </a:ln>
          <a:effectLst>
            <a:outerShdw blurRad="63500" dist="38099" dir="2700000" algn="ctr" rotWithShape="0">
              <a:srgbClr val="000000">
                <a:alpha val="74901"/>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a:solidFill>
                  <a:srgbClr val="FFFFFF"/>
                </a:solidFill>
                <a:latin typeface="Arial" panose="020B0604020202020204" pitchFamily="34" charset="0"/>
                <a:cs typeface="Arial" panose="020B0604020202020204" pitchFamily="34" charset="0"/>
                <a:sym typeface="Arial"/>
              </a:rPr>
              <a:t>神看他所造的一切都很好</a:t>
            </a:r>
            <a:r>
              <a:rPr lang="en-US" sz="4000" b="1" dirty="0">
                <a:solidFill>
                  <a:srgbClr val="FFFFFF"/>
                </a:solidFill>
                <a:latin typeface="Arial" panose="020B0604020202020204" pitchFamily="34" charset="0"/>
                <a:cs typeface="Arial" panose="020B0604020202020204" pitchFamily="34" charset="0"/>
                <a:sym typeface="Arial"/>
              </a:rPr>
              <a:t>。</a:t>
            </a:r>
            <a:endParaRPr sz="4000" b="1" dirty="0">
              <a:solidFill>
                <a:srgbClr val="FFFFFF"/>
              </a:solidFill>
              <a:latin typeface="Arial" panose="020B0604020202020204" pitchFamily="34" charset="0"/>
              <a:cs typeface="Arial" panose="020B0604020202020204" pitchFamily="34" charset="0"/>
              <a:sym typeface="Arial"/>
            </a:endParaRPr>
          </a:p>
          <a:p>
            <a:pPr marL="0" marR="0" lvl="0" indent="0" algn="l" rtl="0">
              <a:spcBef>
                <a:spcPts val="2000"/>
              </a:spcBef>
              <a:spcAft>
                <a:spcPts val="0"/>
              </a:spcAft>
              <a:buNone/>
            </a:pPr>
            <a:r>
              <a:rPr lang="en-US" sz="4000" b="1" dirty="0" err="1">
                <a:solidFill>
                  <a:srgbClr val="FFFFFF"/>
                </a:solidFill>
                <a:latin typeface="Arial" panose="020B0604020202020204" pitchFamily="34" charset="0"/>
                <a:cs typeface="Arial" panose="020B0604020202020204" pitchFamily="34" charset="0"/>
                <a:sym typeface="Arial"/>
              </a:rPr>
              <a:t>有晚上，有早晨；这是第六日</a:t>
            </a:r>
            <a:r>
              <a:rPr lang="en-US" sz="4000" b="1" dirty="0">
                <a:solidFill>
                  <a:srgbClr val="FFFFFF"/>
                </a:solidFill>
                <a:latin typeface="Arial" panose="020B0604020202020204" pitchFamily="34" charset="0"/>
                <a:cs typeface="Arial" panose="020B0604020202020204" pitchFamily="34" charset="0"/>
                <a:sym typeface="Arial"/>
              </a:rPr>
              <a:t>。</a:t>
            </a:r>
            <a:r>
              <a:rPr lang="en-US" sz="4000" b="1" dirty="0">
                <a:solidFill>
                  <a:srgbClr val="FFFFFF"/>
                </a:solidFill>
                <a:latin typeface="Arial" panose="020B0604020202020204" pitchFamily="34" charset="0"/>
                <a:ea typeface="Jim Nightshade"/>
                <a:cs typeface="Arial" panose="020B0604020202020204" pitchFamily="34" charset="0"/>
                <a:sym typeface="Jim Nightshade"/>
              </a:rPr>
              <a:t>(31).</a:t>
            </a:r>
            <a:endParaRPr sz="4000" b="1" dirty="0">
              <a:solidFill>
                <a:srgbClr val="FFFFFF"/>
              </a:solidFill>
              <a:latin typeface="Arial" panose="020B0604020202020204" pitchFamily="34" charset="0"/>
              <a:ea typeface="Jim Nightshade"/>
              <a:cs typeface="Arial" panose="020B0604020202020204" pitchFamily="34" charset="0"/>
              <a:sym typeface="Jim Nightshade"/>
            </a:endParaRPr>
          </a:p>
        </p:txBody>
      </p:sp>
      <p:sp>
        <p:nvSpPr>
          <p:cNvPr id="5459" name="Google Shape;5459;p695"/>
          <p:cNvSpPr txBox="1"/>
          <p:nvPr/>
        </p:nvSpPr>
        <p:spPr>
          <a:xfrm>
            <a:off x="2843213" y="188913"/>
            <a:ext cx="4337050" cy="1465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chemeClr val="lt1"/>
                </a:solidFill>
                <a:latin typeface="Arial" panose="020B0604020202020204" pitchFamily="34" charset="0"/>
                <a:cs typeface="Arial" panose="020B0604020202020204" pitchFamily="34" charset="0"/>
                <a:sym typeface="Arial"/>
              </a:rPr>
              <a:t>神的创造</a:t>
            </a:r>
            <a:r>
              <a:rPr lang="en-US" sz="3600" b="1" dirty="0">
                <a:solidFill>
                  <a:schemeClr val="lt1"/>
                </a:solidFill>
                <a:latin typeface="Arial" panose="020B0604020202020204" pitchFamily="34" charset="0"/>
                <a:cs typeface="Arial" panose="020B0604020202020204" pitchFamily="34" charset="0"/>
                <a:sym typeface="Arial"/>
              </a:rPr>
              <a:t>  </a:t>
            </a:r>
            <a:r>
              <a:rPr lang="en-US" sz="3600" b="1" dirty="0" err="1">
                <a:solidFill>
                  <a:schemeClr val="lt1"/>
                </a:solidFill>
                <a:latin typeface="Arial" panose="020B0604020202020204" pitchFamily="34" charset="0"/>
                <a:cs typeface="Arial" panose="020B0604020202020204" pitchFamily="34" charset="0"/>
                <a:sym typeface="Arial"/>
              </a:rPr>
              <a:t>第六天</a:t>
            </a:r>
            <a:endParaRPr sz="3600" b="1" dirty="0">
              <a:solidFill>
                <a:schemeClr val="lt1"/>
              </a:solidFill>
              <a:latin typeface="Arial" panose="020B0604020202020204" pitchFamily="34" charset="0"/>
              <a:cs typeface="Arial" panose="020B0604020202020204" pitchFamily="34" charset="0"/>
              <a:sym typeface="Arial"/>
            </a:endParaRPr>
          </a:p>
          <a:p>
            <a:pPr marL="0" marR="0" lvl="0" indent="0" algn="l" rtl="0">
              <a:spcBef>
                <a:spcPts val="1800"/>
              </a:spcBef>
              <a:spcAft>
                <a:spcPts val="0"/>
              </a:spcAft>
              <a:buNone/>
            </a:pPr>
            <a:endParaRPr sz="3600" b="1" dirty="0">
              <a:solidFill>
                <a:srgbClr val="FFFF00"/>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464"/>
        <p:cNvGrpSpPr/>
        <p:nvPr/>
      </p:nvGrpSpPr>
      <p:grpSpPr>
        <a:xfrm>
          <a:off x="0" y="0"/>
          <a:ext cx="0" cy="0"/>
          <a:chOff x="0" y="0"/>
          <a:chExt cx="0" cy="0"/>
        </a:xfrm>
      </p:grpSpPr>
      <p:pic>
        <p:nvPicPr>
          <p:cNvPr id="5465" name="Google Shape;5465;p696" descr="npo0000fa"/>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5466" name="Google Shape;5466;p696"/>
          <p:cNvSpPr txBox="1"/>
          <p:nvPr/>
        </p:nvSpPr>
        <p:spPr>
          <a:xfrm>
            <a:off x="2843213" y="404813"/>
            <a:ext cx="3905250" cy="14652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chemeClr val="lt1"/>
                </a:solidFill>
                <a:latin typeface="Arial" panose="020B0604020202020204" pitchFamily="34" charset="0"/>
                <a:cs typeface="Arial" panose="020B0604020202020204" pitchFamily="34" charset="0"/>
                <a:sym typeface="Arial"/>
              </a:rPr>
              <a:t>神的创造</a:t>
            </a:r>
            <a:r>
              <a:rPr lang="en-US" sz="3600" b="1" dirty="0">
                <a:solidFill>
                  <a:schemeClr val="lt1"/>
                </a:solidFill>
                <a:latin typeface="Arial" panose="020B0604020202020204" pitchFamily="34" charset="0"/>
                <a:cs typeface="Arial" panose="020B0604020202020204" pitchFamily="34" charset="0"/>
                <a:sym typeface="Arial"/>
              </a:rPr>
              <a:t>  </a:t>
            </a:r>
            <a:r>
              <a:rPr lang="en-US" sz="3600" b="1" dirty="0" err="1">
                <a:solidFill>
                  <a:schemeClr val="lt1"/>
                </a:solidFill>
                <a:latin typeface="Arial" panose="020B0604020202020204" pitchFamily="34" charset="0"/>
                <a:cs typeface="Arial" panose="020B0604020202020204" pitchFamily="34" charset="0"/>
                <a:sym typeface="Arial"/>
              </a:rPr>
              <a:t>第七天</a:t>
            </a:r>
            <a:endParaRPr sz="3600" b="1" dirty="0">
              <a:solidFill>
                <a:schemeClr val="lt1"/>
              </a:solidFill>
              <a:latin typeface="Arial" panose="020B0604020202020204" pitchFamily="34" charset="0"/>
              <a:cs typeface="Arial" panose="020B0604020202020204" pitchFamily="34" charset="0"/>
              <a:sym typeface="Arial"/>
            </a:endParaRPr>
          </a:p>
          <a:p>
            <a:pPr marL="0" marR="0" lvl="0" indent="0" algn="l" rtl="0">
              <a:spcBef>
                <a:spcPts val="1800"/>
              </a:spcBef>
              <a:spcAft>
                <a:spcPts val="0"/>
              </a:spcAft>
              <a:buNone/>
            </a:pPr>
            <a:endParaRPr sz="3600" b="1" dirty="0">
              <a:solidFill>
                <a:srgbClr val="000000"/>
              </a:solidFill>
              <a:latin typeface="Arial" panose="020B0604020202020204" pitchFamily="34" charset="0"/>
              <a:cs typeface="Arial" panose="020B0604020202020204" pitchFamily="34" charset="0"/>
              <a:sym typeface="Arial"/>
            </a:endParaRPr>
          </a:p>
        </p:txBody>
      </p:sp>
      <p:sp>
        <p:nvSpPr>
          <p:cNvPr id="5467" name="Google Shape;5467;p696"/>
          <p:cNvSpPr txBox="1"/>
          <p:nvPr/>
        </p:nvSpPr>
        <p:spPr>
          <a:xfrm>
            <a:off x="3962400" y="5181600"/>
            <a:ext cx="50292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这样，天地万物都造齐了</a:t>
            </a:r>
            <a:r>
              <a:rPr lang="en-US" sz="3200" b="1" dirty="0">
                <a:solidFill>
                  <a:srgbClr val="FFFFFF"/>
                </a:solidFill>
                <a:latin typeface="Arial" panose="020B0604020202020204" pitchFamily="34" charset="0"/>
                <a:cs typeface="Arial" panose="020B0604020202020204" pitchFamily="34" charset="0"/>
                <a:sym typeface="Arial"/>
              </a:rPr>
              <a:t>。(2:1)</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468" name="Google Shape;5468;p696"/>
          <p:cNvGrpSpPr/>
          <p:nvPr/>
        </p:nvGrpSpPr>
        <p:grpSpPr>
          <a:xfrm>
            <a:off x="152400" y="228600"/>
            <a:ext cx="1066800" cy="914400"/>
            <a:chOff x="96" y="144"/>
            <a:chExt cx="672" cy="576"/>
          </a:xfrm>
        </p:grpSpPr>
        <p:sp>
          <p:nvSpPr>
            <p:cNvPr id="5469" name="Google Shape;5469;p696"/>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470" name="Google Shape;5470;p696"/>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471" name="Google Shape;5471;p696"/>
          <p:cNvSpPr txBox="1">
            <a:spLocks noGrp="1"/>
          </p:cNvSpPr>
          <p:nvPr>
            <p:ph type="title" idx="4294967295"/>
          </p:nvPr>
        </p:nvSpPr>
        <p:spPr>
          <a:xfrm>
            <a:off x="6172200" y="76200"/>
            <a:ext cx="2819400" cy="5334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总结</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5476"/>
        <p:cNvGrpSpPr/>
        <p:nvPr/>
      </p:nvGrpSpPr>
      <p:grpSpPr>
        <a:xfrm>
          <a:off x="0" y="0"/>
          <a:ext cx="0" cy="0"/>
          <a:chOff x="0" y="0"/>
          <a:chExt cx="0" cy="0"/>
        </a:xfrm>
      </p:grpSpPr>
      <p:pic>
        <p:nvPicPr>
          <p:cNvPr id="5477" name="Google Shape;5477;p697" descr="npo0000fc"/>
          <p:cNvPicPr preferRelativeResize="0"/>
          <p:nvPr/>
        </p:nvPicPr>
        <p:blipFill rotWithShape="1">
          <a:blip r:embed="rId3">
            <a:alphaModFix/>
          </a:blip>
          <a:srcRect/>
          <a:stretch/>
        </p:blipFill>
        <p:spPr>
          <a:xfrm>
            <a:off x="-609600" y="-152400"/>
            <a:ext cx="10287000" cy="7162800"/>
          </a:xfrm>
          <a:prstGeom prst="rect">
            <a:avLst/>
          </a:prstGeom>
          <a:noFill/>
          <a:ln>
            <a:noFill/>
          </a:ln>
        </p:spPr>
      </p:pic>
      <p:sp>
        <p:nvSpPr>
          <p:cNvPr id="5478" name="Google Shape;5478;p697"/>
          <p:cNvSpPr txBox="1"/>
          <p:nvPr/>
        </p:nvSpPr>
        <p:spPr>
          <a:xfrm>
            <a:off x="2411413" y="381000"/>
            <a:ext cx="4392612"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chemeClr val="lt1"/>
                </a:solidFill>
                <a:latin typeface="Arial" panose="020B0604020202020204" pitchFamily="34" charset="0"/>
                <a:cs typeface="Arial" panose="020B0604020202020204" pitchFamily="34" charset="0"/>
                <a:sym typeface="Arial"/>
              </a:rPr>
              <a:t>神的创造</a:t>
            </a:r>
            <a:r>
              <a:rPr lang="en-US" sz="3600" b="1" dirty="0">
                <a:solidFill>
                  <a:schemeClr val="lt1"/>
                </a:solidFill>
                <a:latin typeface="Arial" panose="020B0604020202020204" pitchFamily="34" charset="0"/>
                <a:cs typeface="Arial" panose="020B0604020202020204" pitchFamily="34" charset="0"/>
                <a:sym typeface="Arial"/>
              </a:rPr>
              <a:t>…</a:t>
            </a:r>
            <a:r>
              <a:rPr lang="en-US" sz="3600" b="1" dirty="0" err="1">
                <a:solidFill>
                  <a:schemeClr val="lt1"/>
                </a:solidFill>
                <a:latin typeface="Arial" panose="020B0604020202020204" pitchFamily="34" charset="0"/>
                <a:cs typeface="Arial" panose="020B0604020202020204" pitchFamily="34" charset="0"/>
                <a:sym typeface="Arial"/>
              </a:rPr>
              <a:t>第七天</a:t>
            </a:r>
            <a:endParaRPr b="1" dirty="0">
              <a:latin typeface="Arial" panose="020B0604020202020204" pitchFamily="34" charset="0"/>
              <a:cs typeface="Arial" panose="020B0604020202020204" pitchFamily="34" charset="0"/>
            </a:endParaRPr>
          </a:p>
        </p:txBody>
      </p:sp>
      <p:sp>
        <p:nvSpPr>
          <p:cNvPr id="5479" name="Google Shape;5479;p697"/>
          <p:cNvSpPr txBox="1"/>
          <p:nvPr/>
        </p:nvSpPr>
        <p:spPr>
          <a:xfrm>
            <a:off x="228600" y="5791200"/>
            <a:ext cx="89154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第七日</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神完成了他所作的工；在第七日</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神歇了他所作的一切工</a:t>
            </a:r>
            <a:r>
              <a:rPr lang="en-US" sz="3200" b="1" dirty="0">
                <a:solidFill>
                  <a:srgbClr val="FFFFFF"/>
                </a:solidFill>
                <a:latin typeface="Arial" panose="020B0604020202020204" pitchFamily="34" charset="0"/>
                <a:cs typeface="Arial" panose="020B0604020202020204" pitchFamily="34" charset="0"/>
                <a:sym typeface="Arial"/>
              </a:rPr>
              <a:t>。(2:2).</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480" name="Google Shape;5480;p697"/>
          <p:cNvGrpSpPr/>
          <p:nvPr/>
        </p:nvGrpSpPr>
        <p:grpSpPr>
          <a:xfrm>
            <a:off x="152400" y="228600"/>
            <a:ext cx="1066800" cy="914400"/>
            <a:chOff x="96" y="144"/>
            <a:chExt cx="672" cy="576"/>
          </a:xfrm>
        </p:grpSpPr>
        <p:sp>
          <p:nvSpPr>
            <p:cNvPr id="5481" name="Google Shape;5481;p697"/>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482" name="Google Shape;5482;p697"/>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483" name="Google Shape;5483;p697"/>
          <p:cNvSpPr txBox="1">
            <a:spLocks noGrp="1"/>
          </p:cNvSpPr>
          <p:nvPr>
            <p:ph type="title" idx="4294967295"/>
          </p:nvPr>
        </p:nvSpPr>
        <p:spPr>
          <a:xfrm>
            <a:off x="7086600" y="-152400"/>
            <a:ext cx="2216150" cy="6096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chemeClr val="lt1"/>
                </a:solidFill>
                <a:latin typeface="Arial" panose="020B0604020202020204" pitchFamily="34" charset="0"/>
                <a:cs typeface="Arial" panose="020B0604020202020204" pitchFamily="34" charset="0"/>
                <a:sym typeface="Arial"/>
              </a:rPr>
              <a:t>第七日</a:t>
            </a:r>
            <a:endParaRPr sz="2400" b="1" dirty="0">
              <a:solidFill>
                <a:schemeClr val="lt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5488"/>
        <p:cNvGrpSpPr/>
        <p:nvPr/>
      </p:nvGrpSpPr>
      <p:grpSpPr>
        <a:xfrm>
          <a:off x="0" y="0"/>
          <a:ext cx="0" cy="0"/>
          <a:chOff x="0" y="0"/>
          <a:chExt cx="0" cy="0"/>
        </a:xfrm>
      </p:grpSpPr>
      <p:pic>
        <p:nvPicPr>
          <p:cNvPr id="5489" name="Google Shape;5489;p698" descr="npo0000fe"/>
          <p:cNvPicPr preferRelativeResize="0"/>
          <p:nvPr/>
        </p:nvPicPr>
        <p:blipFill rotWithShape="1">
          <a:blip r:embed="rId3">
            <a:alphaModFix/>
          </a:blip>
          <a:srcRect/>
          <a:stretch/>
        </p:blipFill>
        <p:spPr>
          <a:xfrm>
            <a:off x="-228600" y="-76200"/>
            <a:ext cx="9448800" cy="7086600"/>
          </a:xfrm>
          <a:prstGeom prst="rect">
            <a:avLst/>
          </a:prstGeom>
          <a:noFill/>
          <a:ln>
            <a:noFill/>
          </a:ln>
        </p:spPr>
      </p:pic>
      <p:sp>
        <p:nvSpPr>
          <p:cNvPr id="5490" name="Google Shape;5490;p698"/>
          <p:cNvSpPr txBox="1"/>
          <p:nvPr/>
        </p:nvSpPr>
        <p:spPr>
          <a:xfrm>
            <a:off x="2771775" y="188913"/>
            <a:ext cx="4121150" cy="6413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a:solidFill>
                  <a:srgbClr val="FFFFFF"/>
                </a:solidFill>
                <a:latin typeface="Arial" panose="020B0604020202020204" pitchFamily="34" charset="0"/>
                <a:cs typeface="Arial" panose="020B0604020202020204" pitchFamily="34" charset="0"/>
                <a:sym typeface="Arial"/>
              </a:rPr>
              <a:t>神的创造</a:t>
            </a:r>
            <a:r>
              <a:rPr lang="en-US" sz="3600" b="1" dirty="0">
                <a:solidFill>
                  <a:srgbClr val="FFFFFF"/>
                </a:solidFill>
                <a:latin typeface="Arial" panose="020B0604020202020204" pitchFamily="34" charset="0"/>
                <a:cs typeface="Arial" panose="020B0604020202020204" pitchFamily="34" charset="0"/>
                <a:sym typeface="Arial"/>
              </a:rPr>
              <a:t>…</a:t>
            </a:r>
            <a:r>
              <a:rPr lang="en-US" sz="3600" b="1" dirty="0" err="1">
                <a:solidFill>
                  <a:srgbClr val="FFFFFF"/>
                </a:solidFill>
                <a:latin typeface="Arial" panose="020B0604020202020204" pitchFamily="34" charset="0"/>
                <a:cs typeface="Arial" panose="020B0604020202020204" pitchFamily="34" charset="0"/>
                <a:sym typeface="Arial"/>
              </a:rPr>
              <a:t>第七天</a:t>
            </a:r>
            <a:endParaRPr b="1" dirty="0">
              <a:latin typeface="Arial" panose="020B0604020202020204" pitchFamily="34" charset="0"/>
              <a:cs typeface="Arial" panose="020B0604020202020204" pitchFamily="34" charset="0"/>
            </a:endParaRPr>
          </a:p>
        </p:txBody>
      </p:sp>
      <p:sp>
        <p:nvSpPr>
          <p:cNvPr id="5491" name="Google Shape;5491;p698"/>
          <p:cNvSpPr txBox="1"/>
          <p:nvPr/>
        </p:nvSpPr>
        <p:spPr>
          <a:xfrm>
            <a:off x="-228600" y="5715000"/>
            <a:ext cx="9372600" cy="1066800"/>
          </a:xfrm>
          <a:prstGeom prst="rect">
            <a:avLst/>
          </a:prstGeom>
          <a:noFill/>
          <a:ln>
            <a:noFill/>
          </a:ln>
          <a:effectLst>
            <a:outerShdw blurRad="63500" dist="38099"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dirty="0" err="1">
                <a:solidFill>
                  <a:srgbClr val="FFFFFF"/>
                </a:solidFill>
                <a:latin typeface="Arial" panose="020B0604020202020204" pitchFamily="34" charset="0"/>
                <a:cs typeface="Arial" panose="020B0604020202020204" pitchFamily="34" charset="0"/>
                <a:sym typeface="Arial"/>
              </a:rPr>
              <a:t>神赐福第七日，把它分别为圣，因为在这一日</a:t>
            </a:r>
            <a:r>
              <a:rPr lang="en-US" sz="3200" b="1" dirty="0">
                <a:solidFill>
                  <a:srgbClr val="FFFFFF"/>
                </a:solidFill>
                <a:latin typeface="Arial" panose="020B0604020202020204" pitchFamily="34" charset="0"/>
                <a:cs typeface="Arial" panose="020B0604020202020204" pitchFamily="34" charset="0"/>
                <a:sym typeface="Arial"/>
              </a:rPr>
              <a:t>，　</a:t>
            </a:r>
            <a:r>
              <a:rPr lang="en-US" sz="3200" b="1" dirty="0" err="1">
                <a:solidFill>
                  <a:srgbClr val="FFFFFF"/>
                </a:solidFill>
                <a:latin typeface="Arial" panose="020B0604020202020204" pitchFamily="34" charset="0"/>
                <a:cs typeface="Arial" panose="020B0604020202020204" pitchFamily="34" charset="0"/>
                <a:sym typeface="Arial"/>
              </a:rPr>
              <a:t>神停了他一切所创造的工，歇息了</a:t>
            </a:r>
            <a:r>
              <a:rPr lang="en-US" sz="3200" b="1" dirty="0">
                <a:solidFill>
                  <a:srgbClr val="FFFFFF"/>
                </a:solidFill>
                <a:latin typeface="Arial" panose="020B0604020202020204" pitchFamily="34" charset="0"/>
                <a:cs typeface="Arial" panose="020B0604020202020204" pitchFamily="34" charset="0"/>
                <a:sym typeface="Arial"/>
              </a:rPr>
              <a:t>。(2:3).</a:t>
            </a:r>
            <a:endParaRPr sz="3200" b="1" dirty="0">
              <a:solidFill>
                <a:srgbClr val="FFFFFF"/>
              </a:solidFill>
              <a:latin typeface="Arial" panose="020B0604020202020204" pitchFamily="34" charset="0"/>
              <a:cs typeface="Arial" panose="020B0604020202020204" pitchFamily="34" charset="0"/>
              <a:sym typeface="Arial"/>
            </a:endParaRPr>
          </a:p>
        </p:txBody>
      </p:sp>
      <p:grpSp>
        <p:nvGrpSpPr>
          <p:cNvPr id="5492" name="Google Shape;5492;p698"/>
          <p:cNvGrpSpPr/>
          <p:nvPr/>
        </p:nvGrpSpPr>
        <p:grpSpPr>
          <a:xfrm>
            <a:off x="152400" y="228600"/>
            <a:ext cx="1066800" cy="914400"/>
            <a:chOff x="96" y="144"/>
            <a:chExt cx="672" cy="576"/>
          </a:xfrm>
        </p:grpSpPr>
        <p:sp>
          <p:nvSpPr>
            <p:cNvPr id="5493" name="Google Shape;5493;p698"/>
            <p:cNvSpPr/>
            <p:nvPr/>
          </p:nvSpPr>
          <p:spPr>
            <a:xfrm>
              <a:off x="96" y="144"/>
              <a:ext cx="672" cy="528"/>
            </a:xfrm>
            <a:prstGeom prst="cloudCallout">
              <a:avLst>
                <a:gd name="adj1" fmla="val 67111"/>
                <a:gd name="adj2" fmla="val 62310"/>
              </a:avLst>
            </a:prstGeom>
            <a:solidFill>
              <a:schemeClr val="dk2"/>
            </a:solidFill>
            <a:ln w="12700" cap="sq"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5494" name="Google Shape;5494;p698"/>
            <p:cNvSpPr txBox="1"/>
            <p:nvPr/>
          </p:nvSpPr>
          <p:spPr>
            <a:xfrm>
              <a:off x="144" y="288"/>
              <a:ext cx="624" cy="4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err="1">
                  <a:solidFill>
                    <a:srgbClr val="FFFFFF"/>
                  </a:solidFill>
                  <a:latin typeface="Arial" panose="020B0604020202020204" pitchFamily="34" charset="0"/>
                  <a:cs typeface="Arial" panose="020B0604020202020204" pitchFamily="34" charset="0"/>
                  <a:sym typeface="Arial"/>
                </a:rPr>
                <a:t>创造</a:t>
              </a:r>
              <a:endParaRPr sz="1800" b="1" dirty="0">
                <a:solidFill>
                  <a:srgbClr val="FFFFFF"/>
                </a:solidFill>
                <a:latin typeface="Arial" panose="020B0604020202020204" pitchFamily="34" charset="0"/>
                <a:cs typeface="Arial" panose="020B0604020202020204" pitchFamily="34" charset="0"/>
                <a:sym typeface="Arial"/>
              </a:endParaRPr>
            </a:p>
            <a:p>
              <a:pPr marL="0" marR="0" lvl="0" indent="0" algn="ctr" rtl="0">
                <a:spcBef>
                  <a:spcPts val="700"/>
                </a:spcBef>
                <a:spcAft>
                  <a:spcPts val="0"/>
                </a:spcAft>
                <a:buNone/>
              </a:pPr>
              <a:endParaRPr sz="1400" b="1" dirty="0">
                <a:solidFill>
                  <a:srgbClr val="000000"/>
                </a:solidFill>
                <a:latin typeface="Arial" panose="020B0604020202020204" pitchFamily="34" charset="0"/>
                <a:ea typeface="Times New Roman"/>
                <a:cs typeface="Arial" panose="020B0604020202020204" pitchFamily="34" charset="0"/>
                <a:sym typeface="Times New Roman"/>
              </a:endParaRPr>
            </a:p>
          </p:txBody>
        </p:sp>
      </p:grpSp>
      <p:sp>
        <p:nvSpPr>
          <p:cNvPr id="5495" name="Google Shape;5495;p698"/>
          <p:cNvSpPr txBox="1">
            <a:spLocks noGrp="1"/>
          </p:cNvSpPr>
          <p:nvPr>
            <p:ph type="title" idx="4294967295"/>
          </p:nvPr>
        </p:nvSpPr>
        <p:spPr>
          <a:xfrm>
            <a:off x="7524328" y="-2233"/>
            <a:ext cx="1619672" cy="46166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2400" b="1" dirty="0" err="1">
                <a:solidFill>
                  <a:srgbClr val="FFFFFF"/>
                </a:solidFill>
                <a:latin typeface="Arial" panose="020B0604020202020204" pitchFamily="34" charset="0"/>
                <a:cs typeface="Arial" panose="020B0604020202020204" pitchFamily="34" charset="0"/>
                <a:sym typeface="Arial"/>
              </a:rPr>
              <a:t>安息</a:t>
            </a:r>
            <a:endParaRPr b="1" dirty="0">
              <a:latin typeface="Arial" panose="020B0604020202020204" pitchFamily="34" charset="0"/>
              <a:cs typeface="Arial" panose="020B0604020202020204" pitchFamily="34"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5499"/>
        <p:cNvGrpSpPr/>
        <p:nvPr/>
      </p:nvGrpSpPr>
      <p:grpSpPr>
        <a:xfrm>
          <a:off x="0" y="0"/>
          <a:ext cx="0" cy="0"/>
          <a:chOff x="0" y="0"/>
          <a:chExt cx="0" cy="0"/>
        </a:xfrm>
      </p:grpSpPr>
      <p:pic>
        <p:nvPicPr>
          <p:cNvPr id="5500" name="Google Shape;5500;p699" descr="j0300904"/>
          <p:cNvPicPr preferRelativeResize="0"/>
          <p:nvPr/>
        </p:nvPicPr>
        <p:blipFill rotWithShape="1">
          <a:blip r:embed="rId3">
            <a:alphaModFix/>
          </a:blip>
          <a:srcRect/>
          <a:stretch/>
        </p:blipFill>
        <p:spPr>
          <a:xfrm>
            <a:off x="0" y="0"/>
            <a:ext cx="2438400" cy="1416050"/>
          </a:xfrm>
          <a:prstGeom prst="rect">
            <a:avLst/>
          </a:prstGeom>
          <a:noFill/>
          <a:ln>
            <a:noFill/>
          </a:ln>
        </p:spPr>
      </p:pic>
      <p:sp>
        <p:nvSpPr>
          <p:cNvPr id="5501" name="Google Shape;5501;p699"/>
          <p:cNvSpPr txBox="1">
            <a:spLocks noGrp="1"/>
          </p:cNvSpPr>
          <p:nvPr>
            <p:ph type="title"/>
          </p:nvPr>
        </p:nvSpPr>
        <p:spPr>
          <a:xfrm>
            <a:off x="1619250" y="333375"/>
            <a:ext cx="7620000" cy="1143000"/>
          </a:xfrm>
          <a:prstGeom prst="rect">
            <a:avLst/>
          </a:prstGeom>
          <a:noFill/>
          <a:ln>
            <a:noFill/>
          </a:ln>
        </p:spPr>
        <p:txBody>
          <a:bodyPr spcFirstLastPara="1" wrap="square" lIns="90475" tIns="44450" rIns="90475" bIns="44450" anchor="ctr" anchorCtr="0">
            <a:noAutofit/>
          </a:bodyPr>
          <a:lstStyle/>
          <a:p>
            <a:pPr marL="0" lvl="0" indent="0" algn="ctr" rtl="0">
              <a:spcBef>
                <a:spcPts val="0"/>
              </a:spcBef>
              <a:spcAft>
                <a:spcPts val="0"/>
              </a:spcAft>
              <a:buNone/>
            </a:pPr>
            <a:r>
              <a:rPr lang="en-US" sz="4000" dirty="0" err="1">
                <a:sym typeface="Arial"/>
              </a:rPr>
              <a:t>天国：圣经的纲领性主題</a:t>
            </a:r>
            <a:endParaRPr dirty="0"/>
          </a:p>
        </p:txBody>
      </p:sp>
      <p:sp>
        <p:nvSpPr>
          <p:cNvPr id="5502" name="Google Shape;5502;p699"/>
          <p:cNvSpPr txBox="1">
            <a:spLocks noGrp="1"/>
          </p:cNvSpPr>
          <p:nvPr>
            <p:ph type="body" idx="1"/>
          </p:nvPr>
        </p:nvSpPr>
        <p:spPr>
          <a:xfrm>
            <a:off x="71438" y="1484313"/>
            <a:ext cx="4932362" cy="5229225"/>
          </a:xfrm>
          <a:prstGeom prst="rect">
            <a:avLst/>
          </a:prstGeom>
          <a:noFill/>
          <a:ln>
            <a:noFill/>
          </a:ln>
        </p:spPr>
        <p:txBody>
          <a:bodyPr spcFirstLastPara="1" wrap="square" lIns="90475" tIns="44450" rIns="90475" bIns="44450" anchor="t" anchorCtr="0">
            <a:noAutofit/>
          </a:bodyPr>
          <a:lstStyle/>
          <a:p>
            <a:pPr marL="66675" lvl="0" indent="-66675" algn="l" rtl="0">
              <a:spcBef>
                <a:spcPts val="0"/>
              </a:spcBef>
              <a:spcAft>
                <a:spcPts val="0"/>
              </a:spcAft>
              <a:buSzPts val="1650"/>
              <a:buFont typeface="Arial"/>
              <a:buNone/>
            </a:pPr>
            <a:r>
              <a:rPr lang="en-US" sz="2200" dirty="0" err="1">
                <a:latin typeface="SimSun"/>
                <a:ea typeface="SimSun"/>
                <a:cs typeface="SimSun"/>
                <a:sym typeface="SimSun"/>
              </a:rPr>
              <a:t>创世纪</a:t>
            </a:r>
            <a:r>
              <a:rPr lang="en-US" sz="2200" dirty="0">
                <a:latin typeface="SimSun"/>
                <a:ea typeface="SimSun"/>
                <a:cs typeface="SimSun"/>
                <a:sym typeface="SimSun"/>
              </a:rPr>
              <a:t> 1:26-28</a:t>
            </a:r>
            <a:endParaRPr dirty="0"/>
          </a:p>
          <a:p>
            <a:pPr marL="66675" lvl="0" indent="-66675" algn="l" rtl="0">
              <a:spcBef>
                <a:spcPts val="440"/>
              </a:spcBef>
              <a:spcAft>
                <a:spcPts val="0"/>
              </a:spcAft>
              <a:buSzPts val="1650"/>
              <a:buFont typeface="Arial"/>
              <a:buNone/>
            </a:pPr>
            <a:r>
              <a:rPr lang="en-US" sz="2200" dirty="0">
                <a:latin typeface="SimSun"/>
                <a:ea typeface="SimSun"/>
                <a:cs typeface="SimSun"/>
                <a:sym typeface="SimSun"/>
              </a:rPr>
              <a:t>神说：“我们要照着我们的形象，按着我们的样式造人；使他们</a:t>
            </a:r>
            <a:r>
              <a:rPr lang="en-US" sz="2200" u="sng" dirty="0">
                <a:solidFill>
                  <a:schemeClr val="lt2"/>
                </a:solidFill>
                <a:latin typeface="SimSun"/>
                <a:ea typeface="SimSun"/>
                <a:cs typeface="SimSun"/>
                <a:sym typeface="SimSun"/>
              </a:rPr>
              <a:t>管理</a:t>
            </a:r>
            <a:r>
              <a:rPr lang="en-US" sz="2200" dirty="0">
                <a:latin typeface="SimSun"/>
                <a:ea typeface="SimSun"/>
                <a:cs typeface="SimSun"/>
                <a:sym typeface="SimSun"/>
              </a:rPr>
              <a:t>海里的鱼、空中的鸟、地上的牲畜，以及全地，和地上所有爬行的生物！”于是，神照着自己的形象创造人；就是照着他的形象创造了人；他所创造的有男有女。神就赐福给他们，对他们说：“要繁殖增多，充满这地，</a:t>
            </a:r>
            <a:r>
              <a:rPr lang="en-US" sz="2200" u="sng" dirty="0">
                <a:solidFill>
                  <a:schemeClr val="lt2"/>
                </a:solidFill>
                <a:latin typeface="SimSun"/>
                <a:ea typeface="SimSun"/>
                <a:cs typeface="SimSun"/>
                <a:sym typeface="SimSun"/>
              </a:rPr>
              <a:t>征服</a:t>
            </a:r>
            <a:r>
              <a:rPr lang="en-US" sz="2200" dirty="0">
                <a:latin typeface="SimSun"/>
                <a:ea typeface="SimSun"/>
                <a:cs typeface="SimSun"/>
                <a:sym typeface="SimSun"/>
              </a:rPr>
              <a:t>它；也要</a:t>
            </a:r>
            <a:r>
              <a:rPr lang="en-US" sz="2200" u="sng" dirty="0">
                <a:solidFill>
                  <a:schemeClr val="lt2"/>
                </a:solidFill>
                <a:latin typeface="SimSun"/>
                <a:ea typeface="SimSun"/>
                <a:cs typeface="SimSun"/>
                <a:sym typeface="SimSun"/>
              </a:rPr>
              <a:t>管理</a:t>
            </a:r>
            <a:r>
              <a:rPr lang="en-US" sz="2200" dirty="0">
                <a:latin typeface="SimSun"/>
                <a:ea typeface="SimSun"/>
                <a:cs typeface="SimSun"/>
                <a:sym typeface="SimSun"/>
              </a:rPr>
              <a:t>海里的鱼、空中的鸟和地上爬行的所有生物。” </a:t>
            </a:r>
            <a:endParaRPr dirty="0"/>
          </a:p>
          <a:p>
            <a:pPr marL="66675" lvl="0" indent="-66675" algn="l" rtl="0">
              <a:spcBef>
                <a:spcPts val="440"/>
              </a:spcBef>
              <a:spcAft>
                <a:spcPts val="0"/>
              </a:spcAft>
              <a:buSzPts val="1650"/>
              <a:buFont typeface="Arial"/>
              <a:buNone/>
            </a:pPr>
            <a:endParaRPr sz="2200" dirty="0">
              <a:latin typeface="SimSun"/>
              <a:ea typeface="SimSun"/>
              <a:cs typeface="SimSun"/>
              <a:sym typeface="SimSun"/>
            </a:endParaRPr>
          </a:p>
        </p:txBody>
      </p:sp>
      <p:sp>
        <p:nvSpPr>
          <p:cNvPr id="5503" name="Google Shape;5503;p699"/>
          <p:cNvSpPr txBox="1">
            <a:spLocks noGrp="1"/>
          </p:cNvSpPr>
          <p:nvPr>
            <p:ph type="body" idx="2"/>
          </p:nvPr>
        </p:nvSpPr>
        <p:spPr>
          <a:xfrm>
            <a:off x="5370513" y="1484313"/>
            <a:ext cx="3810000" cy="2667000"/>
          </a:xfrm>
          <a:prstGeom prst="rect">
            <a:avLst/>
          </a:prstGeom>
          <a:noFill/>
          <a:ln>
            <a:noFill/>
          </a:ln>
        </p:spPr>
        <p:txBody>
          <a:bodyPr spcFirstLastPara="1" wrap="square" lIns="90475" tIns="44450" rIns="90475" bIns="44450" anchor="t" anchorCtr="0">
            <a:noAutofit/>
          </a:bodyPr>
          <a:lstStyle/>
          <a:p>
            <a:pPr marL="0" lvl="0" indent="0" algn="l" rtl="0">
              <a:spcBef>
                <a:spcPts val="0"/>
              </a:spcBef>
              <a:spcAft>
                <a:spcPts val="0"/>
              </a:spcAft>
              <a:buSzPts val="1650"/>
              <a:buFont typeface="Arial"/>
              <a:buNone/>
            </a:pPr>
            <a:r>
              <a:rPr lang="en-US" sz="2200">
                <a:latin typeface="SimSun"/>
                <a:ea typeface="SimSun"/>
                <a:cs typeface="SimSun"/>
                <a:sym typeface="SimSun"/>
              </a:rPr>
              <a:t>启示录 22:5</a:t>
            </a:r>
            <a:endParaRPr sz="2200">
              <a:latin typeface="SimSun"/>
              <a:ea typeface="SimSun"/>
              <a:cs typeface="SimSun"/>
              <a:sym typeface="SimSun"/>
            </a:endParaRPr>
          </a:p>
          <a:p>
            <a:pPr marL="0" lvl="0" indent="0" algn="l" rtl="0">
              <a:spcBef>
                <a:spcPts val="440"/>
              </a:spcBef>
              <a:spcAft>
                <a:spcPts val="0"/>
              </a:spcAft>
              <a:buSzPts val="1650"/>
              <a:buFont typeface="Arial"/>
              <a:buNone/>
            </a:pPr>
            <a:endParaRPr sz="2200">
              <a:latin typeface="SimSun"/>
              <a:ea typeface="SimSun"/>
              <a:cs typeface="SimSun"/>
              <a:sym typeface="SimSun"/>
            </a:endParaRPr>
          </a:p>
          <a:p>
            <a:pPr marL="0" lvl="0" indent="0" algn="l" rtl="0">
              <a:spcBef>
                <a:spcPts val="440"/>
              </a:spcBef>
              <a:spcAft>
                <a:spcPts val="0"/>
              </a:spcAft>
              <a:buSzPts val="1650"/>
              <a:buFont typeface="Arial"/>
              <a:buNone/>
            </a:pPr>
            <a:r>
              <a:rPr lang="en-US" sz="2200">
                <a:latin typeface="SimSun"/>
                <a:ea typeface="SimSun"/>
                <a:cs typeface="SimSun"/>
                <a:sym typeface="SimSun"/>
              </a:rPr>
              <a:t>不再有黑夜了，他们也不需要灯光或日光了，因为主　神要光照他们。他们要</a:t>
            </a:r>
            <a:r>
              <a:rPr lang="en-US" sz="2200" u="sng">
                <a:solidFill>
                  <a:schemeClr val="lt2"/>
                </a:solidFill>
                <a:latin typeface="SimSun"/>
                <a:ea typeface="SimSun"/>
                <a:cs typeface="SimSun"/>
                <a:sym typeface="SimSun"/>
              </a:rPr>
              <a:t>作王</a:t>
            </a:r>
            <a:r>
              <a:rPr lang="en-US" sz="2200">
                <a:latin typeface="SimSun"/>
                <a:ea typeface="SimSun"/>
                <a:cs typeface="SimSun"/>
                <a:sym typeface="SimSun"/>
              </a:rPr>
              <a:t>，直到永永远远。</a:t>
            </a:r>
            <a:endParaRPr sz="2200">
              <a:latin typeface="SimSun"/>
              <a:ea typeface="SimSun"/>
              <a:cs typeface="SimSun"/>
              <a:sym typeface="SimSun"/>
            </a:endParaRPr>
          </a:p>
        </p:txBody>
      </p:sp>
      <p:sp>
        <p:nvSpPr>
          <p:cNvPr id="5504" name="Google Shape;5504;p699"/>
          <p:cNvSpPr txBox="1"/>
          <p:nvPr/>
        </p:nvSpPr>
        <p:spPr>
          <a:xfrm>
            <a:off x="228600" y="6096000"/>
            <a:ext cx="2209800" cy="5794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err="1">
                <a:solidFill>
                  <a:srgbClr val="FF99CC"/>
                </a:solidFill>
                <a:latin typeface="Arial" panose="020B0604020202020204" pitchFamily="34" charset="0"/>
                <a:cs typeface="Arial" panose="020B0604020202020204" pitchFamily="34" charset="0"/>
                <a:sym typeface="Arial"/>
              </a:rPr>
              <a:t>命令</a:t>
            </a:r>
            <a:endParaRPr b="1" dirty="0">
              <a:latin typeface="Arial" panose="020B0604020202020204" pitchFamily="34" charset="0"/>
              <a:cs typeface="Arial" panose="020B0604020202020204" pitchFamily="34" charset="0"/>
            </a:endParaRPr>
          </a:p>
        </p:txBody>
      </p:sp>
      <p:sp>
        <p:nvSpPr>
          <p:cNvPr id="5505" name="Google Shape;5505;p699"/>
          <p:cNvSpPr txBox="1"/>
          <p:nvPr/>
        </p:nvSpPr>
        <p:spPr>
          <a:xfrm>
            <a:off x="6248400" y="6096000"/>
            <a:ext cx="2209800" cy="13112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err="1">
                <a:solidFill>
                  <a:srgbClr val="FF99CC"/>
                </a:solidFill>
                <a:latin typeface="Arial" panose="020B0604020202020204" pitchFamily="34" charset="0"/>
                <a:cs typeface="Arial" panose="020B0604020202020204" pitchFamily="34" charset="0"/>
                <a:sym typeface="Arial"/>
              </a:rPr>
              <a:t>完成</a:t>
            </a:r>
            <a:endParaRPr b="1" dirty="0">
              <a:latin typeface="Arial" panose="020B0604020202020204" pitchFamily="34" charset="0"/>
              <a:cs typeface="Arial" panose="020B0604020202020204" pitchFamily="34" charset="0"/>
            </a:endParaRPr>
          </a:p>
          <a:p>
            <a:pPr marL="0" marR="0" lvl="0" indent="0" algn="ctr" rtl="0">
              <a:spcBef>
                <a:spcPts val="1600"/>
              </a:spcBef>
              <a:spcAft>
                <a:spcPts val="0"/>
              </a:spcAft>
              <a:buNone/>
            </a:pPr>
            <a:endParaRPr sz="3200" b="1" dirty="0">
              <a:solidFill>
                <a:srgbClr val="FF99CC"/>
              </a:solidFill>
              <a:latin typeface="Arial" panose="020B0604020202020204" pitchFamily="34" charset="0"/>
              <a:cs typeface="Arial" panose="020B0604020202020204" pitchFamily="34" charset="0"/>
              <a:sym typeface="Arial"/>
            </a:endParaRPr>
          </a:p>
        </p:txBody>
      </p:sp>
      <p:sp>
        <p:nvSpPr>
          <p:cNvPr id="5506" name="Google Shape;5506;p699"/>
          <p:cNvSpPr/>
          <p:nvPr/>
        </p:nvSpPr>
        <p:spPr>
          <a:xfrm>
            <a:off x="2514600" y="5867400"/>
            <a:ext cx="3657600" cy="990600"/>
          </a:xfrm>
          <a:custGeom>
            <a:avLst/>
            <a:gdLst/>
            <a:ahLst/>
            <a:cxnLst/>
            <a:rect l="l" t="t" r="r" b="b"/>
            <a:pathLst>
              <a:path w="21600" h="21600" extrusionOk="0">
                <a:moveTo>
                  <a:pt x="16200" y="0"/>
                </a:moveTo>
                <a:lnTo>
                  <a:pt x="16200" y="5400"/>
                </a:lnTo>
                <a:lnTo>
                  <a:pt x="3375" y="5400"/>
                </a:lnTo>
                <a:lnTo>
                  <a:pt x="3375" y="16200"/>
                </a:lnTo>
                <a:lnTo>
                  <a:pt x="16200" y="16200"/>
                </a:lnTo>
                <a:lnTo>
                  <a:pt x="16200" y="21600"/>
                </a:lnTo>
                <a:lnTo>
                  <a:pt x="21600" y="10800"/>
                </a:lnTo>
                <a:lnTo>
                  <a:pt x="16200" y="0"/>
                </a:lnTo>
                <a:close/>
              </a:path>
              <a:path w="21600" h="21600" extrusionOk="0">
                <a:moveTo>
                  <a:pt x="1350" y="5400"/>
                </a:moveTo>
                <a:lnTo>
                  <a:pt x="1350" y="16200"/>
                </a:lnTo>
                <a:lnTo>
                  <a:pt x="2700" y="16200"/>
                </a:lnTo>
                <a:lnTo>
                  <a:pt x="2700" y="5400"/>
                </a:lnTo>
                <a:lnTo>
                  <a:pt x="1350" y="5400"/>
                </a:lnTo>
                <a:close/>
              </a:path>
              <a:path w="21600" h="21600" extrusionOk="0">
                <a:moveTo>
                  <a:pt x="0" y="5400"/>
                </a:moveTo>
                <a:lnTo>
                  <a:pt x="0" y="16200"/>
                </a:lnTo>
                <a:lnTo>
                  <a:pt x="675" y="16200"/>
                </a:lnTo>
                <a:lnTo>
                  <a:pt x="675" y="5400"/>
                </a:lnTo>
                <a:lnTo>
                  <a:pt x="0" y="5400"/>
                </a:lnTo>
                <a:close/>
              </a:path>
            </a:pathLst>
          </a:custGeom>
          <a:solidFill>
            <a:srgbClr val="FFE5CC"/>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dirty="0">
              <a:solidFill>
                <a:schemeClr val="lt1"/>
              </a:solidFill>
              <a:latin typeface="Arial" panose="020B0604020202020204" pitchFamily="34" charset="0"/>
              <a:cs typeface="Arial" panose="020B0604020202020204" pitchFamily="34" charset="0"/>
              <a:sym typeface="Arial"/>
            </a:endParaRPr>
          </a:p>
        </p:txBody>
      </p:sp>
      <p:sp>
        <p:nvSpPr>
          <p:cNvPr id="5507" name="Google Shape;5507;p699"/>
          <p:cNvSpPr txBox="1"/>
          <p:nvPr/>
        </p:nvSpPr>
        <p:spPr>
          <a:xfrm>
            <a:off x="412750" y="4699000"/>
            <a:ext cx="8839200" cy="125095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dirty="0">
              <a:solidFill>
                <a:srgbClr val="FFFF00"/>
              </a:solidFill>
              <a:latin typeface="Arial" panose="020B0604020202020204" pitchFamily="34" charset="0"/>
              <a:cs typeface="Arial" panose="020B0604020202020204" pitchFamily="34" charset="0"/>
              <a:sym typeface="Arial"/>
            </a:endParaRPr>
          </a:p>
          <a:p>
            <a:pPr marL="0" marR="0" lvl="0" indent="0" algn="ctr" rtl="0">
              <a:spcBef>
                <a:spcPts val="1600"/>
              </a:spcBef>
              <a:spcAft>
                <a:spcPts val="0"/>
              </a:spcAft>
              <a:buNone/>
            </a:pPr>
            <a:r>
              <a:rPr lang="en-US" sz="3200" b="1" dirty="0" err="1">
                <a:solidFill>
                  <a:srgbClr val="FFFF00"/>
                </a:solidFill>
                <a:latin typeface="Arial" panose="020B0604020202020204" pitchFamily="34" charset="0"/>
                <a:cs typeface="Arial" panose="020B0604020202020204" pitchFamily="34" charset="0"/>
                <a:sym typeface="Arial"/>
              </a:rPr>
              <a:t>圣经主题:神让他的子民与他一同统治</a:t>
            </a:r>
            <a:endParaRPr b="1" dirty="0">
              <a:latin typeface="Arial" panose="020B0604020202020204" pitchFamily="34" charset="0"/>
              <a:cs typeface="Arial" panose="020B0604020202020204" pitchFamily="34" charset="0"/>
            </a:endParaRPr>
          </a:p>
        </p:txBody>
      </p:sp>
      <p:sp>
        <p:nvSpPr>
          <p:cNvPr id="5508" name="Google Shape;5508;p699"/>
          <p:cNvSpPr txBox="1"/>
          <p:nvPr/>
        </p:nvSpPr>
        <p:spPr>
          <a:xfrm>
            <a:off x="3048000" y="6021288"/>
            <a:ext cx="2209800" cy="5794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dirty="0" err="1">
                <a:solidFill>
                  <a:srgbClr val="000000"/>
                </a:solidFill>
                <a:latin typeface="Arial" panose="020B0604020202020204" pitchFamily="34" charset="0"/>
                <a:cs typeface="Arial" panose="020B0604020202020204" pitchFamily="34" charset="0"/>
                <a:sym typeface="Arial"/>
              </a:rPr>
              <a:t>约</a:t>
            </a:r>
            <a:endParaRPr b="1" dirty="0">
              <a:latin typeface="Arial" panose="020B0604020202020204" pitchFamily="34" charset="0"/>
              <a:cs typeface="Arial" panose="020B0604020202020204" pitchFamily="34" charset="0"/>
            </a:endParaRPr>
          </a:p>
        </p:txBody>
      </p:sp>
      <p:sp>
        <p:nvSpPr>
          <p:cNvPr id="5509" name="Google Shape;5509;p699"/>
          <p:cNvSpPr txBox="1"/>
          <p:nvPr/>
        </p:nvSpPr>
        <p:spPr>
          <a:xfrm>
            <a:off x="8305800" y="152400"/>
            <a:ext cx="685800" cy="45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33</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02">
                                            <p:txEl>
                                              <p:pRg st="0" end="0"/>
                                            </p:txEl>
                                          </p:spTgt>
                                        </p:tgtEl>
                                        <p:attrNameLst>
                                          <p:attrName>style.visibility</p:attrName>
                                        </p:attrNameLst>
                                      </p:cBhvr>
                                      <p:to>
                                        <p:strVal val="visible"/>
                                      </p:to>
                                    </p:set>
                                    <p:animEffect transition="in" filter="fade">
                                      <p:cBhvr>
                                        <p:cTn id="7" dur="500"/>
                                        <p:tgtEl>
                                          <p:spTgt spid="55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02">
                                            <p:txEl>
                                              <p:pRg st="1" end="1"/>
                                            </p:txEl>
                                          </p:spTgt>
                                        </p:tgtEl>
                                        <p:attrNameLst>
                                          <p:attrName>style.visibility</p:attrName>
                                        </p:attrNameLst>
                                      </p:cBhvr>
                                      <p:to>
                                        <p:strVal val="visible"/>
                                      </p:to>
                                    </p:set>
                                    <p:animEffect transition="in" filter="fade">
                                      <p:cBhvr>
                                        <p:cTn id="12" dur="500"/>
                                        <p:tgtEl>
                                          <p:spTgt spid="55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02">
                                            <p:txEl>
                                              <p:pRg st="2" end="2"/>
                                            </p:txEl>
                                          </p:spTgt>
                                        </p:tgtEl>
                                        <p:attrNameLst>
                                          <p:attrName>style.visibility</p:attrName>
                                        </p:attrNameLst>
                                      </p:cBhvr>
                                      <p:to>
                                        <p:strVal val="visible"/>
                                      </p:to>
                                    </p:set>
                                    <p:animEffect transition="in" filter="fade">
                                      <p:cBhvr>
                                        <p:cTn id="17" dur="500"/>
                                        <p:tgtEl>
                                          <p:spTgt spid="55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03">
                                            <p:txEl>
                                              <p:pRg st="0" end="0"/>
                                            </p:txEl>
                                          </p:spTgt>
                                        </p:tgtEl>
                                        <p:attrNameLst>
                                          <p:attrName>style.visibility</p:attrName>
                                        </p:attrNameLst>
                                      </p:cBhvr>
                                      <p:to>
                                        <p:strVal val="visible"/>
                                      </p:to>
                                    </p:set>
                                    <p:animEffect transition="in" filter="fade">
                                      <p:cBhvr>
                                        <p:cTn id="22" dur="500"/>
                                        <p:tgtEl>
                                          <p:spTgt spid="55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03">
                                            <p:txEl>
                                              <p:pRg st="1" end="1"/>
                                            </p:txEl>
                                          </p:spTgt>
                                        </p:tgtEl>
                                        <p:attrNameLst>
                                          <p:attrName>style.visibility</p:attrName>
                                        </p:attrNameLst>
                                      </p:cBhvr>
                                      <p:to>
                                        <p:strVal val="visible"/>
                                      </p:to>
                                    </p:set>
                                    <p:animEffect transition="in" filter="fade">
                                      <p:cBhvr>
                                        <p:cTn id="27" dur="500"/>
                                        <p:tgtEl>
                                          <p:spTgt spid="550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503">
                                            <p:txEl>
                                              <p:pRg st="2" end="2"/>
                                            </p:txEl>
                                          </p:spTgt>
                                        </p:tgtEl>
                                        <p:attrNameLst>
                                          <p:attrName>style.visibility</p:attrName>
                                        </p:attrNameLst>
                                      </p:cBhvr>
                                      <p:to>
                                        <p:strVal val="visible"/>
                                      </p:to>
                                    </p:set>
                                    <p:animEffect transition="in" filter="fade">
                                      <p:cBhvr>
                                        <p:cTn id="32" dur="500"/>
                                        <p:tgtEl>
                                          <p:spTgt spid="550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507"/>
                                        </p:tgtEl>
                                        <p:attrNameLst>
                                          <p:attrName>style.visibility</p:attrName>
                                        </p:attrNameLst>
                                      </p:cBhvr>
                                      <p:to>
                                        <p:strVal val="visible"/>
                                      </p:to>
                                    </p:set>
                                    <p:animEffect transition="in" filter="fade">
                                      <p:cBhvr>
                                        <p:cTn id="37" dur="600"/>
                                        <p:tgtEl>
                                          <p:spTgt spid="550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504"/>
                                        </p:tgtEl>
                                        <p:attrNameLst>
                                          <p:attrName>style.visibility</p:attrName>
                                        </p:attrNameLst>
                                      </p:cBhvr>
                                      <p:to>
                                        <p:strVal val="visible"/>
                                      </p:to>
                                    </p:set>
                                    <p:animEffect transition="in" filter="fade">
                                      <p:cBhvr>
                                        <p:cTn id="42" dur="600"/>
                                        <p:tgtEl>
                                          <p:spTgt spid="55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05"/>
                                        </p:tgtEl>
                                        <p:attrNameLst>
                                          <p:attrName>style.visibility</p:attrName>
                                        </p:attrNameLst>
                                      </p:cBhvr>
                                      <p:to>
                                        <p:strVal val="visible"/>
                                      </p:to>
                                    </p:set>
                                    <p:animEffect transition="in" filter="fade">
                                      <p:cBhvr>
                                        <p:cTn id="47" dur="600"/>
                                        <p:tgtEl>
                                          <p:spTgt spid="550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506"/>
                                        </p:tgtEl>
                                        <p:attrNameLst>
                                          <p:attrName>style.visibility</p:attrName>
                                        </p:attrNameLst>
                                      </p:cBhvr>
                                      <p:to>
                                        <p:strVal val="visible"/>
                                      </p:to>
                                    </p:set>
                                    <p:animEffect transition="in" filter="fade">
                                      <p:cBhvr>
                                        <p:cTn id="52" dur="3000"/>
                                        <p:tgtEl>
                                          <p:spTgt spid="5506"/>
                                        </p:tgtEl>
                                      </p:cBhvr>
                                    </p:animEffect>
                                  </p:childTnLst>
                                </p:cTn>
                              </p:par>
                              <p:par>
                                <p:cTn id="53" presetID="10" presetClass="entr" presetSubtype="0" fill="hold" nodeType="withEffect">
                                  <p:stCondLst>
                                    <p:cond delay="0"/>
                                  </p:stCondLst>
                                  <p:childTnLst>
                                    <p:set>
                                      <p:cBhvr>
                                        <p:cTn id="54" dur="1" fill="hold">
                                          <p:stCondLst>
                                            <p:cond delay="0"/>
                                          </p:stCondLst>
                                        </p:cTn>
                                        <p:tgtEl>
                                          <p:spTgt spid="5508"/>
                                        </p:tgtEl>
                                        <p:attrNameLst>
                                          <p:attrName>style.visibility</p:attrName>
                                        </p:attrNameLst>
                                      </p:cBhvr>
                                      <p:to>
                                        <p:strVal val="visible"/>
                                      </p:to>
                                    </p:set>
                                    <p:animEffect transition="in" filter="fade">
                                      <p:cBhvr>
                                        <p:cTn id="55" dur="600"/>
                                        <p:tgtEl>
                                          <p:spTgt spid="5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5514"/>
        <p:cNvGrpSpPr/>
        <p:nvPr/>
      </p:nvGrpSpPr>
      <p:grpSpPr>
        <a:xfrm>
          <a:off x="0" y="0"/>
          <a:ext cx="0" cy="0"/>
          <a:chOff x="0" y="0"/>
          <a:chExt cx="0" cy="0"/>
        </a:xfrm>
      </p:grpSpPr>
      <p:pic>
        <p:nvPicPr>
          <p:cNvPr id="5515" name="Google Shape;5515;p700"/>
          <p:cNvPicPr preferRelativeResize="0"/>
          <p:nvPr/>
        </p:nvPicPr>
        <p:blipFill rotWithShape="1">
          <a:blip r:embed="rId3">
            <a:alphaModFix/>
          </a:blip>
          <a:srcRect/>
          <a:stretch/>
        </p:blipFill>
        <p:spPr>
          <a:xfrm>
            <a:off x="0" y="0"/>
            <a:ext cx="9144000" cy="6815138"/>
          </a:xfrm>
          <a:prstGeom prst="rect">
            <a:avLst/>
          </a:prstGeom>
          <a:noFill/>
          <a:ln>
            <a:noFill/>
          </a:ln>
        </p:spPr>
      </p:pic>
      <p:sp>
        <p:nvSpPr>
          <p:cNvPr id="5516" name="Google Shape;5516;p700"/>
          <p:cNvSpPr txBox="1">
            <a:spLocks noGrp="1"/>
          </p:cNvSpPr>
          <p:nvPr>
            <p:ph type="title"/>
          </p:nvPr>
        </p:nvSpPr>
        <p:spPr>
          <a:xfrm>
            <a:off x="685800" y="304800"/>
            <a:ext cx="7772400" cy="1143000"/>
          </a:xfrm>
          <a:prstGeom prst="rect">
            <a:avLst/>
          </a:prstGeom>
          <a:noFill/>
          <a:ln>
            <a:noFill/>
          </a:ln>
        </p:spPr>
        <p:txBody>
          <a:bodyPr spcFirstLastPara="1" wrap="square" lIns="90475" tIns="44450" rIns="90475" bIns="44450" anchor="ctr" anchorCtr="0">
            <a:noAutofit/>
          </a:bodyPr>
          <a:lstStyle/>
          <a:p>
            <a:pPr marL="0" lvl="0" indent="0" algn="ctr" rtl="0">
              <a:spcBef>
                <a:spcPts val="0"/>
              </a:spcBef>
              <a:spcAft>
                <a:spcPts val="0"/>
              </a:spcAft>
              <a:buNone/>
            </a:pPr>
            <a:r>
              <a:rPr lang="en-US" dirty="0" err="1">
                <a:solidFill>
                  <a:schemeClr val="lt1"/>
                </a:solidFill>
                <a:sym typeface="Arial"/>
              </a:rPr>
              <a:t>创世记第一章里的“国度</a:t>
            </a:r>
            <a:r>
              <a:rPr lang="en-US" dirty="0">
                <a:solidFill>
                  <a:schemeClr val="lt1"/>
                </a:solidFill>
                <a:sym typeface="Arial"/>
              </a:rPr>
              <a:t>”</a:t>
            </a:r>
            <a:endParaRPr dirty="0"/>
          </a:p>
        </p:txBody>
      </p:sp>
      <p:sp>
        <p:nvSpPr>
          <p:cNvPr id="5517" name="Google Shape;5517;p700"/>
          <p:cNvSpPr/>
          <p:nvPr/>
        </p:nvSpPr>
        <p:spPr>
          <a:xfrm>
            <a:off x="34925" y="1600200"/>
            <a:ext cx="9217025" cy="4648200"/>
          </a:xfrm>
          <a:prstGeom prst="rect">
            <a:avLst/>
          </a:prstGeom>
          <a:noFill/>
          <a:ln>
            <a:noFill/>
          </a:ln>
          <a:effectLst>
            <a:outerShdw blurRad="63500" dist="38099" dir="2700000" algn="ctr" rotWithShape="0">
              <a:srgbClr val="000A0D">
                <a:alpha val="74901"/>
              </a:srgbClr>
            </a:outerShdw>
          </a:effectLst>
        </p:spPr>
        <p:txBody>
          <a:bodyPr spcFirstLastPara="1" wrap="square" lIns="90475" tIns="44450" rIns="90475" bIns="44450" anchor="t" anchorCtr="0">
            <a:noAutofit/>
          </a:bodyPr>
          <a:lstStyle/>
          <a:p>
            <a:pPr marL="342900" marR="0" lvl="0" indent="-342900" algn="l" rtl="0">
              <a:spcBef>
                <a:spcPts val="0"/>
              </a:spcBef>
              <a:spcAft>
                <a:spcPts val="0"/>
              </a:spcAft>
              <a:buClr>
                <a:srgbClr val="FFFF00"/>
              </a:buClr>
              <a:buSzPts val="3300"/>
              <a:buFont typeface="Arial"/>
              <a:buChar char="●"/>
            </a:pPr>
            <a:r>
              <a:rPr lang="en-US" sz="4400" dirty="0" err="1">
                <a:solidFill>
                  <a:srgbClr val="FFFFFF"/>
                </a:solidFill>
                <a:latin typeface="SimSun"/>
                <a:ea typeface="SimSun"/>
                <a:cs typeface="SimSun"/>
                <a:sym typeface="SimSun"/>
              </a:rPr>
              <a:t>自有永有的神不是被造的</a:t>
            </a:r>
            <a:r>
              <a:rPr lang="en-US" sz="4400" dirty="0">
                <a:solidFill>
                  <a:srgbClr val="FFFFFF"/>
                </a:solidFill>
                <a:latin typeface="SimSun"/>
                <a:ea typeface="SimSun"/>
                <a:cs typeface="SimSun"/>
                <a:sym typeface="SimSun"/>
              </a:rPr>
              <a:t> (1:1)</a:t>
            </a:r>
            <a:endParaRPr b="1" dirty="0">
              <a:latin typeface="Arial" panose="020B0604020202020204" pitchFamily="34" charset="0"/>
              <a:cs typeface="Arial" panose="020B0604020202020204" pitchFamily="34" charset="0"/>
            </a:endParaRPr>
          </a:p>
          <a:p>
            <a:pPr marL="342900" marR="0" lvl="0" indent="-342900" algn="l" rtl="0">
              <a:spcBef>
                <a:spcPts val="880"/>
              </a:spcBef>
              <a:spcAft>
                <a:spcPts val="0"/>
              </a:spcAft>
              <a:buClr>
                <a:srgbClr val="FFFF00"/>
              </a:buClr>
              <a:buSzPts val="3300"/>
              <a:buFont typeface="Arial"/>
              <a:buChar char="●"/>
            </a:pPr>
            <a:r>
              <a:rPr lang="en-US" sz="4400" dirty="0" err="1">
                <a:solidFill>
                  <a:srgbClr val="FFFFFF"/>
                </a:solidFill>
                <a:latin typeface="SimSun"/>
                <a:ea typeface="SimSun"/>
                <a:cs typeface="SimSun"/>
                <a:sym typeface="SimSun"/>
              </a:rPr>
              <a:t>仅凭言语便完成创造</a:t>
            </a:r>
            <a:r>
              <a:rPr lang="en-US" sz="4400" dirty="0">
                <a:solidFill>
                  <a:srgbClr val="FFFFFF"/>
                </a:solidFill>
                <a:latin typeface="SimSun"/>
                <a:ea typeface="SimSun"/>
                <a:cs typeface="SimSun"/>
                <a:sym typeface="SimSun"/>
              </a:rPr>
              <a:t> (1:4)</a:t>
            </a:r>
            <a:endParaRPr b="1" dirty="0">
              <a:latin typeface="Arial" panose="020B0604020202020204" pitchFamily="34" charset="0"/>
              <a:cs typeface="Arial" panose="020B0604020202020204" pitchFamily="34" charset="0"/>
            </a:endParaRPr>
          </a:p>
          <a:p>
            <a:pPr marL="342900" marR="0" lvl="0" indent="-342900" algn="l" rtl="0">
              <a:spcBef>
                <a:spcPts val="880"/>
              </a:spcBef>
              <a:spcAft>
                <a:spcPts val="0"/>
              </a:spcAft>
              <a:buClr>
                <a:srgbClr val="FFFF00"/>
              </a:buClr>
              <a:buSzPts val="3300"/>
              <a:buFont typeface="Arial"/>
              <a:buChar char="●"/>
            </a:pPr>
            <a:r>
              <a:rPr lang="en-US" sz="4400" dirty="0" err="1">
                <a:solidFill>
                  <a:srgbClr val="FFFFFF"/>
                </a:solidFill>
                <a:latin typeface="SimSun"/>
                <a:ea typeface="SimSun"/>
                <a:cs typeface="SimSun"/>
                <a:sym typeface="SimSun"/>
              </a:rPr>
              <a:t>对他而言创造没有难度</a:t>
            </a:r>
            <a:endParaRPr sz="4400" dirty="0">
              <a:solidFill>
                <a:srgbClr val="FFFFFF"/>
              </a:solidFill>
              <a:latin typeface="SimSun"/>
              <a:ea typeface="SimSun"/>
              <a:cs typeface="SimSun"/>
              <a:sym typeface="SimSun"/>
            </a:endParaRPr>
          </a:p>
          <a:p>
            <a:pPr marL="342900" marR="0" lvl="0" indent="-342900" algn="l" rtl="0">
              <a:spcBef>
                <a:spcPts val="880"/>
              </a:spcBef>
              <a:spcAft>
                <a:spcPts val="0"/>
              </a:spcAft>
              <a:buClr>
                <a:srgbClr val="FFFF00"/>
              </a:buClr>
              <a:buSzPts val="3300"/>
              <a:buFont typeface="Arial"/>
              <a:buChar char="●"/>
            </a:pPr>
            <a:r>
              <a:rPr lang="en-US" sz="4400" dirty="0">
                <a:solidFill>
                  <a:srgbClr val="FFFFFF"/>
                </a:solidFill>
                <a:latin typeface="SimSun"/>
                <a:ea typeface="SimSun"/>
                <a:cs typeface="SimSun"/>
                <a:sym typeface="SimSun"/>
              </a:rPr>
              <a:t>（</a:t>
            </a:r>
            <a:r>
              <a:rPr lang="en-US" sz="4400" dirty="0" err="1">
                <a:solidFill>
                  <a:srgbClr val="FFFFFF"/>
                </a:solidFill>
                <a:latin typeface="SimSun"/>
                <a:ea typeface="SimSun"/>
                <a:cs typeface="SimSun"/>
                <a:sym typeface="SimSun"/>
              </a:rPr>
              <a:t>常常被人敬拜的）太阳与月亮是被神所创造的</a:t>
            </a:r>
            <a:r>
              <a:rPr lang="en-US" sz="4400" dirty="0">
                <a:solidFill>
                  <a:srgbClr val="FFFFFF"/>
                </a:solidFill>
                <a:latin typeface="SimSun"/>
                <a:ea typeface="SimSun"/>
                <a:cs typeface="SimSun"/>
                <a:sym typeface="SimSun"/>
              </a:rPr>
              <a:t> (1:16)</a:t>
            </a:r>
            <a:endParaRPr b="1" dirty="0">
              <a:latin typeface="Arial" panose="020B0604020202020204" pitchFamily="34" charset="0"/>
              <a:cs typeface="Arial" panose="020B0604020202020204" pitchFamily="34" charset="0"/>
            </a:endParaRPr>
          </a:p>
          <a:p>
            <a:pPr marL="342900" marR="0" lvl="0" indent="-342900" algn="l" rtl="0">
              <a:spcBef>
                <a:spcPts val="880"/>
              </a:spcBef>
              <a:spcAft>
                <a:spcPts val="0"/>
              </a:spcAft>
              <a:buClr>
                <a:srgbClr val="FFFF00"/>
              </a:buClr>
              <a:buSzPts val="3300"/>
              <a:buFont typeface="Arial"/>
              <a:buChar char="●"/>
            </a:pPr>
            <a:r>
              <a:rPr lang="en-US" sz="4400" dirty="0">
                <a:solidFill>
                  <a:srgbClr val="FFFFFF"/>
                </a:solidFill>
                <a:latin typeface="SimSun"/>
                <a:ea typeface="SimSun"/>
                <a:cs typeface="SimSun"/>
                <a:sym typeface="SimSun"/>
              </a:rPr>
              <a:t>“</a:t>
            </a:r>
            <a:r>
              <a:rPr lang="en-US" sz="4400" dirty="0" err="1">
                <a:solidFill>
                  <a:srgbClr val="FFFFFF"/>
                </a:solidFill>
                <a:latin typeface="SimSun"/>
                <a:ea typeface="SimSun"/>
                <a:cs typeface="SimSun"/>
                <a:sym typeface="SimSun"/>
              </a:rPr>
              <a:t>使他们（人）管理</a:t>
            </a:r>
            <a:r>
              <a:rPr lang="en-US" sz="4400" dirty="0">
                <a:solidFill>
                  <a:srgbClr val="FFFFFF"/>
                </a:solidFill>
                <a:latin typeface="SimSun"/>
                <a:ea typeface="SimSun"/>
                <a:cs typeface="SimSun"/>
                <a:sym typeface="SimSun"/>
              </a:rPr>
              <a:t>……”(1:26)</a:t>
            </a:r>
            <a:endParaRPr sz="4400" dirty="0">
              <a:solidFill>
                <a:srgbClr val="FFFFFF"/>
              </a:solidFill>
              <a:latin typeface="SimSun"/>
              <a:ea typeface="SimSun"/>
              <a:cs typeface="SimSun"/>
              <a:sym typeface="SimSun"/>
            </a:endParaRPr>
          </a:p>
        </p:txBody>
      </p:sp>
      <p:sp>
        <p:nvSpPr>
          <p:cNvPr id="5518" name="Google Shape;5518;p700"/>
          <p:cNvSpPr txBox="1"/>
          <p:nvPr/>
        </p:nvSpPr>
        <p:spPr>
          <a:xfrm>
            <a:off x="8305800" y="0"/>
            <a:ext cx="838200" cy="46196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rgbClr val="FFFFFF"/>
                </a:solidFill>
                <a:latin typeface="Arial" panose="020B0604020202020204" pitchFamily="34" charset="0"/>
                <a:cs typeface="Arial" panose="020B0604020202020204" pitchFamily="34" charset="0"/>
                <a:sym typeface="Arial"/>
              </a:rPr>
              <a:t>71a</a:t>
            </a:r>
            <a:endParaRPr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5523"/>
        <p:cNvGrpSpPr/>
        <p:nvPr/>
      </p:nvGrpSpPr>
      <p:grpSpPr>
        <a:xfrm>
          <a:off x="0" y="0"/>
          <a:ext cx="0" cy="0"/>
          <a:chOff x="0" y="0"/>
          <a:chExt cx="0" cy="0"/>
        </a:xfrm>
      </p:grpSpPr>
      <p:sp>
        <p:nvSpPr>
          <p:cNvPr id="5524" name="Google Shape;5524;p701"/>
          <p:cNvSpPr txBox="1">
            <a:spLocks noGrp="1"/>
          </p:cNvSpPr>
          <p:nvPr>
            <p:ph type="ctrTitle"/>
          </p:nvPr>
        </p:nvSpPr>
        <p:spPr>
          <a:xfrm>
            <a:off x="179388" y="23813"/>
            <a:ext cx="6696075" cy="1470025"/>
          </a:xfrm>
          <a:prstGeom prst="rect">
            <a:avLst/>
          </a:prstGeom>
          <a:noFill/>
          <a:ln>
            <a:noFill/>
          </a:ln>
        </p:spPr>
        <p:txBody>
          <a:bodyPr spcFirstLastPara="1" wrap="square" lIns="90475" tIns="44450" rIns="90475" bIns="44450" anchor="ctr" anchorCtr="0">
            <a:noAutofit/>
          </a:bodyPr>
          <a:lstStyle/>
          <a:p>
            <a:pPr algn="l"/>
            <a:r>
              <a:rPr lang="zh-CN" altLang="en-US" sz="4800" dirty="0"/>
              <a:t>圣约的概念是从</a:t>
            </a:r>
            <a:br>
              <a:rPr lang="en-US" altLang="zh-CN" sz="4800" dirty="0"/>
            </a:br>
            <a:r>
              <a:rPr lang="zh-CN" altLang="en-US" sz="4800" dirty="0"/>
              <a:t>哪里来的？</a:t>
            </a:r>
            <a:endParaRPr sz="4800" dirty="0"/>
          </a:p>
        </p:txBody>
      </p:sp>
      <p:sp>
        <p:nvSpPr>
          <p:cNvPr id="5525" name="Google Shape;5525;p701"/>
          <p:cNvSpPr txBox="1"/>
          <p:nvPr/>
        </p:nvSpPr>
        <p:spPr>
          <a:xfrm rot="-737536">
            <a:off x="6221413" y="525463"/>
            <a:ext cx="2655887" cy="1574800"/>
          </a:xfrm>
          <a:prstGeom prst="rect">
            <a:avLst/>
          </a:prstGeom>
          <a:solidFill>
            <a:srgbClr val="800000"/>
          </a:solidFill>
          <a:ln w="28575" cap="flat" cmpd="sng">
            <a:solidFill>
              <a:schemeClr val="lt1"/>
            </a:solidFill>
            <a:prstDash val="solid"/>
            <a:miter lim="800000"/>
            <a:headEnd type="none" w="sm" len="sm"/>
            <a:tailEnd type="none" w="sm" len="sm"/>
          </a:ln>
        </p:spPr>
        <p:txBody>
          <a:bodyPr spcFirstLastPara="1" wrap="square" lIns="90475" tIns="44450" rIns="90475" bIns="44450" anchor="t" anchorCtr="0">
            <a:noAutofit/>
          </a:bodyPr>
          <a:lstStyle/>
          <a:p>
            <a:pPr lvl="0" algn="ctr">
              <a:buClr>
                <a:schemeClr val="lt2"/>
              </a:buClr>
              <a:buSzPts val="3300"/>
            </a:pPr>
            <a:r>
              <a:rPr lang="en-US" sz="4400" b="1" dirty="0" err="1">
                <a:solidFill>
                  <a:srgbClr val="FFFFFF"/>
                </a:solidFill>
                <a:latin typeface="Arial" panose="020B0604020202020204" pitchFamily="34" charset="0"/>
                <a:ea typeface="Times New Roman"/>
                <a:cs typeface="Arial" panose="020B0604020202020204" pitchFamily="34" charset="0"/>
                <a:sym typeface="Times New Roman"/>
              </a:rPr>
              <a:t>创世记</a:t>
            </a:r>
            <a:r>
              <a:rPr lang="en-US" sz="4400" b="1" dirty="0">
                <a:solidFill>
                  <a:srgbClr val="FFFFFF"/>
                </a:solidFill>
                <a:latin typeface="Arial" panose="020B0604020202020204" pitchFamily="34" charset="0"/>
                <a:ea typeface="Times New Roman"/>
                <a:cs typeface="Arial" panose="020B0604020202020204" pitchFamily="34" charset="0"/>
                <a:sym typeface="Times New Roman"/>
              </a:rPr>
              <a:t> </a:t>
            </a:r>
            <a:r>
              <a:rPr lang="en-US" sz="4400" b="1" dirty="0">
                <a:solidFill>
                  <a:schemeClr val="lt1"/>
                </a:solidFill>
                <a:latin typeface="Arial" panose="020B0604020202020204" pitchFamily="34" charset="0"/>
                <a:cs typeface="Arial" panose="020B0604020202020204" pitchFamily="34" charset="0"/>
                <a:sym typeface="Arial"/>
              </a:rPr>
              <a:t>1:1–2:3</a:t>
            </a:r>
            <a:endParaRPr b="1" dirty="0">
              <a:latin typeface="Arial" panose="020B0604020202020204" pitchFamily="34" charset="0"/>
              <a:cs typeface="Arial" panose="020B0604020202020204" pitchFamily="34" charset="0"/>
            </a:endParaRPr>
          </a:p>
        </p:txBody>
      </p:sp>
      <p:sp>
        <p:nvSpPr>
          <p:cNvPr id="5526" name="Google Shape;5526;p701"/>
          <p:cNvSpPr txBox="1"/>
          <p:nvPr/>
        </p:nvSpPr>
        <p:spPr>
          <a:xfrm>
            <a:off x="2987675" y="2303463"/>
            <a:ext cx="5832475" cy="3841750"/>
          </a:xfrm>
          <a:prstGeom prst="rect">
            <a:avLst/>
          </a:prstGeom>
          <a:noFill/>
          <a:ln>
            <a:noFill/>
          </a:ln>
        </p:spPr>
        <p:txBody>
          <a:bodyPr spcFirstLastPara="1" wrap="square" lIns="90475" tIns="44450" rIns="90475" bIns="44450" anchor="t" anchorCtr="0">
            <a:noAutofit/>
          </a:bodyPr>
          <a:lstStyle/>
          <a:p>
            <a:pPr>
              <a:buClr>
                <a:schemeClr val="lt2"/>
              </a:buClr>
              <a:buSzPts val="2100"/>
            </a:pPr>
            <a:r>
              <a:rPr lang="en-US" sz="3600" b="1" dirty="0">
                <a:solidFill>
                  <a:schemeClr val="bg1"/>
                </a:solidFill>
                <a:latin typeface="Arial" panose="020B0604020202020204" pitchFamily="34" charset="0"/>
                <a:cs typeface="Arial" panose="020B0604020202020204" pitchFamily="34" charset="0"/>
                <a:sym typeface="Arial"/>
              </a:rPr>
              <a:t>“</a:t>
            </a:r>
            <a:r>
              <a:rPr lang="en-US" sz="3600" b="1" dirty="0">
                <a:solidFill>
                  <a:schemeClr val="bg1"/>
                </a:solidFill>
                <a:latin typeface="Arial" panose="020B0604020202020204" pitchFamily="34" charset="0"/>
                <a:cs typeface="Arial" panose="020B0604020202020204" pitchFamily="34" charset="0"/>
              </a:rPr>
              <a:t>有位有权威统治较弱的大尊王，有着对他们有益的历史背景，有指示和祝福，可是也有在不服从的情况下诅咒。这些关于创世纪创造的事实是相关与圣约的开始。</a:t>
            </a:r>
          </a:p>
          <a:p>
            <a:pPr marL="0" marR="0" lvl="0" indent="0" algn="l" rtl="0">
              <a:spcBef>
                <a:spcPts val="0"/>
              </a:spcBef>
              <a:spcAft>
                <a:spcPts val="0"/>
              </a:spcAft>
              <a:buClr>
                <a:schemeClr val="lt2"/>
              </a:buClr>
              <a:buSzPts val="2100"/>
              <a:buFont typeface="Arial"/>
              <a:buNone/>
            </a:pPr>
            <a:r>
              <a:rPr lang="en-US" sz="3600" b="1" dirty="0">
                <a:solidFill>
                  <a:schemeClr val="bg1"/>
                </a:solidFill>
                <a:latin typeface="Arial" panose="020B0604020202020204" pitchFamily="34" charset="0"/>
                <a:cs typeface="Arial" panose="020B0604020202020204" pitchFamily="34" charset="0"/>
                <a:sym typeface="Arial"/>
              </a:rPr>
              <a:t>.”</a:t>
            </a:r>
            <a:endParaRPr sz="1800" b="1" dirty="0">
              <a:solidFill>
                <a:schemeClr val="bg1"/>
              </a:solidFill>
              <a:latin typeface="Arial" panose="020B0604020202020204" pitchFamily="34" charset="0"/>
              <a:cs typeface="Arial" panose="020B0604020202020204" pitchFamily="34" charset="0"/>
            </a:endParaRPr>
          </a:p>
        </p:txBody>
      </p:sp>
      <p:sp>
        <p:nvSpPr>
          <p:cNvPr id="5527" name="Google Shape;5527;p701"/>
          <p:cNvSpPr/>
          <p:nvPr/>
        </p:nvSpPr>
        <p:spPr>
          <a:xfrm>
            <a:off x="0" y="6396038"/>
            <a:ext cx="9144000" cy="36988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dirty="0">
                <a:solidFill>
                  <a:schemeClr val="lt1"/>
                </a:solidFill>
                <a:latin typeface="Arial" panose="020B0604020202020204" pitchFamily="34" charset="0"/>
                <a:cs typeface="Arial" panose="020B0604020202020204" pitchFamily="34" charset="0"/>
                <a:sym typeface="Arial"/>
              </a:rPr>
              <a:t>Jeffrey J. Niehaus, “Covenant: An Idea in the Mind of God,” JETS 52 (2009): 61</a:t>
            </a:r>
            <a:endParaRPr sz="1800" b="1" dirty="0">
              <a:solidFill>
                <a:schemeClr val="lt1"/>
              </a:solidFill>
              <a:latin typeface="Arial" panose="020B0604020202020204" pitchFamily="34" charset="0"/>
              <a:cs typeface="Arial" panose="020B0604020202020204" pitchFamily="34" charset="0"/>
              <a:sym typeface="Arial"/>
            </a:endParaRPr>
          </a:p>
        </p:txBody>
      </p:sp>
      <p:pic>
        <p:nvPicPr>
          <p:cNvPr id="5528" name="Google Shape;5528;p701"/>
          <p:cNvPicPr preferRelativeResize="0"/>
          <p:nvPr/>
        </p:nvPicPr>
        <p:blipFill rotWithShape="1">
          <a:blip r:embed="rId3">
            <a:alphaModFix/>
          </a:blip>
          <a:srcRect/>
          <a:stretch/>
        </p:blipFill>
        <p:spPr>
          <a:xfrm>
            <a:off x="323850" y="2205038"/>
            <a:ext cx="2540000" cy="4038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theme1.xml><?xml version="1.0" encoding="utf-8"?>
<a:theme xmlns:a="http://schemas.openxmlformats.org/drawingml/2006/main" name="9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8_Default Design">
  <a:themeElements>
    <a:clrScheme name="28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4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7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32_Default Design">
  <a:themeElements>
    <a:clrScheme name="3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30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12" charset="0"/>
          <a:buNone/>
          <a:tabLst/>
          <a:defRPr kumimoji="0" lang="en-GB" sz="2400" b="0" i="0" u="none" strike="noStrike" cap="none" normalizeH="0" baseline="0">
            <a:ln>
              <a:noFill/>
            </a:ln>
            <a:solidFill>
              <a:schemeClr val="bg1"/>
            </a:solidFill>
            <a:effectLst/>
            <a:latin typeface="Times New Roman" pitchFamily="-11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Median">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1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TotalTime>
  <Words>9114</Words>
  <Application>Microsoft Macintosh PowerPoint</Application>
  <PresentationFormat>On-screen Show (4:3)</PresentationFormat>
  <Paragraphs>1723</Paragraphs>
  <Slides>249</Slides>
  <Notes>249</Notes>
  <HiddenSlides>0</HiddenSlides>
  <MMClips>0</MMClips>
  <ScaleCrop>false</ScaleCrop>
  <HeadingPairs>
    <vt:vector size="6" baseType="variant">
      <vt:variant>
        <vt:lpstr>Fonts Used</vt:lpstr>
      </vt:variant>
      <vt:variant>
        <vt:i4>19</vt:i4>
      </vt:variant>
      <vt:variant>
        <vt:lpstr>Theme</vt:lpstr>
      </vt:variant>
      <vt:variant>
        <vt:i4>67</vt:i4>
      </vt:variant>
      <vt:variant>
        <vt:lpstr>Slide Titles</vt:lpstr>
      </vt:variant>
      <vt:variant>
        <vt:i4>249</vt:i4>
      </vt:variant>
    </vt:vector>
  </HeadingPairs>
  <TitlesOfParts>
    <vt:vector size="335" baseType="lpstr">
      <vt:lpstr>NSimSun</vt:lpstr>
      <vt:lpstr>Questrial</vt:lpstr>
      <vt:lpstr>Calibri</vt:lpstr>
      <vt:lpstr>Noto Sans Symbols</vt:lpstr>
      <vt:lpstr>Verdana</vt:lpstr>
      <vt:lpstr>Tahoma</vt:lpstr>
      <vt:lpstr>Times</vt:lpstr>
      <vt:lpstr>Impact</vt:lpstr>
      <vt:lpstr>MS Gothic</vt:lpstr>
      <vt:lpstr>Arial Narrow</vt:lpstr>
      <vt:lpstr>Comic Sans MS</vt:lpstr>
      <vt:lpstr>Helvetica Neue</vt:lpstr>
      <vt:lpstr>SimHei</vt:lpstr>
      <vt:lpstr>Arial Black</vt:lpstr>
      <vt:lpstr>Times New Roman</vt:lpstr>
      <vt:lpstr>Trebuchet MS</vt:lpstr>
      <vt:lpstr>Arial</vt:lpstr>
      <vt:lpstr>SimSun</vt:lpstr>
      <vt:lpstr>Book Antiqua</vt:lpstr>
      <vt:lpstr>9_Orbit</vt:lpstr>
      <vt:lpstr>50_Blank Presentation</vt:lpstr>
      <vt:lpstr>51_Blank Presentation</vt:lpstr>
      <vt:lpstr>1_Office Theme</vt:lpstr>
      <vt:lpstr>1_untitled 1</vt:lpstr>
      <vt:lpstr>4_Office Theme</vt:lpstr>
      <vt:lpstr>14_Default Design</vt:lpstr>
      <vt:lpstr>Median</vt:lpstr>
      <vt:lpstr>31_Default Design</vt:lpstr>
      <vt:lpstr>21_Default Design</vt:lpstr>
      <vt:lpstr>untitled 3</vt:lpstr>
      <vt:lpstr>5_Office Theme</vt:lpstr>
      <vt:lpstr>49_Blank Presentation</vt:lpstr>
      <vt:lpstr>1_Blank Presentation</vt:lpstr>
      <vt:lpstr>Default Design</vt:lpstr>
      <vt:lpstr>5_Default Design</vt:lpstr>
      <vt:lpstr>1_blstripc.ppt - Blue Stripes</vt:lpstr>
      <vt:lpstr>8_Default Design</vt:lpstr>
      <vt:lpstr>1_Default Design</vt:lpstr>
      <vt:lpstr>1_Compass</vt:lpstr>
      <vt:lpstr>3_Default Design</vt:lpstr>
      <vt:lpstr>2_Default Design</vt:lpstr>
      <vt:lpstr>Compass</vt:lpstr>
      <vt:lpstr>2_blstripc.ppt - Blue Stripes</vt:lpstr>
      <vt:lpstr>blstripc.ppt - Blue Stripes</vt:lpstr>
      <vt:lpstr>3_blstripc.ppt - Blue Stripes</vt:lpstr>
      <vt:lpstr>26_Default Design</vt:lpstr>
      <vt:lpstr>28_Default Design</vt:lpstr>
      <vt:lpstr>2_Orbit</vt:lpstr>
      <vt:lpstr>Calm Seas</vt:lpstr>
      <vt:lpstr>9_Default Design</vt:lpstr>
      <vt:lpstr>10_Default Design</vt:lpstr>
      <vt:lpstr>3_Orbit</vt:lpstr>
      <vt:lpstr>6_Orbit</vt:lpstr>
      <vt:lpstr>4_Orbit</vt:lpstr>
      <vt:lpstr>Droplet</vt:lpstr>
      <vt:lpstr>20_Default Design</vt:lpstr>
      <vt:lpstr>7_Default Design</vt:lpstr>
      <vt:lpstr>3_Office Theme</vt:lpstr>
      <vt:lpstr>Title &amp; Bullets</vt:lpstr>
      <vt:lpstr>2_Blank Presentation</vt:lpstr>
      <vt:lpstr>Blank Presentation</vt:lpstr>
      <vt:lpstr>6_Default Design</vt:lpstr>
      <vt:lpstr>7_Orbit</vt:lpstr>
      <vt:lpstr>11_Default Design</vt:lpstr>
      <vt:lpstr>33_Default Design</vt:lpstr>
      <vt:lpstr>17_Default Design</vt:lpstr>
      <vt:lpstr>5_Topo</vt:lpstr>
      <vt:lpstr>36_Office Theme</vt:lpstr>
      <vt:lpstr>16_Default Design</vt:lpstr>
      <vt:lpstr>4_Blank Presentation</vt:lpstr>
      <vt:lpstr>1_Orbit</vt:lpstr>
      <vt:lpstr>Selling a Product or Service</vt:lpstr>
      <vt:lpstr>Orbit</vt:lpstr>
      <vt:lpstr>19_Default Design</vt:lpstr>
      <vt:lpstr>27_Default Design</vt:lpstr>
      <vt:lpstr>5_Orbit</vt:lpstr>
      <vt:lpstr>29_Default Design</vt:lpstr>
      <vt:lpstr>PPT White on Black Format</vt:lpstr>
      <vt:lpstr>2_Office Theme</vt:lpstr>
      <vt:lpstr>32_Default Design</vt:lpstr>
      <vt:lpstr>18_Default Design</vt:lpstr>
      <vt:lpstr>untitled 1</vt:lpstr>
      <vt:lpstr>30_Default Design</vt:lpstr>
      <vt:lpstr>Office Theme</vt:lpstr>
      <vt:lpstr>6_Office Theme</vt:lpstr>
      <vt:lpstr>23_Default Design</vt:lpstr>
      <vt:lpstr>创世记 第1–3章</vt:lpstr>
      <vt:lpstr>关键字</vt:lpstr>
      <vt:lpstr>主题</vt:lpstr>
      <vt:lpstr>关键节</vt:lpstr>
      <vt:lpstr>信息声明 </vt:lpstr>
      <vt:lpstr>创世记  信息声明</vt:lpstr>
      <vt:lpstr>圣约</vt:lpstr>
      <vt:lpstr>救赎</vt:lpstr>
      <vt:lpstr>弥赛亚</vt:lpstr>
      <vt:lpstr>创世记</vt:lpstr>
      <vt:lpstr>Barry Huddleston, The Acrostic Summarized Bible (Grand Rapids: Baker, 1992)</vt:lpstr>
      <vt:lpstr>作个忠实的人</vt:lpstr>
      <vt:lpstr> 让我们一起考察经文 </vt:lpstr>
      <vt:lpstr>充满偶像的世界</vt:lpstr>
      <vt:lpstr> 你如何在这充满偶像的世界任然  对上帝忠诚？ </vt:lpstr>
      <vt:lpstr>一。明白你是万王之王拣选的统治者 </vt:lpstr>
      <vt:lpstr> 二。明白万王之王所承诺的祝福 </vt:lpstr>
      <vt:lpstr>重点</vt:lpstr>
      <vt:lpstr>你相信什么或谁能够把 你从罪中救出？</vt:lpstr>
      <vt:lpstr>PowerPoint Presentation</vt:lpstr>
      <vt:lpstr>相信人性，不要信神。 -- 无神论者</vt:lpstr>
      <vt:lpstr>作个忠实的人</vt:lpstr>
      <vt:lpstr> 你如何在这充满偶像的世界任然  对上帝忠诚？ </vt:lpstr>
      <vt:lpstr>你将如何记得全部的书？</vt:lpstr>
      <vt:lpstr> 让我们一起考察经文 </vt:lpstr>
      <vt:lpstr>以色列在哪里？</vt:lpstr>
      <vt:lpstr>神的惩戒</vt:lpstr>
      <vt:lpstr>PowerPoint Presentation</vt:lpstr>
      <vt:lpstr>以色列必须知道，“谁是他们的神？”</vt:lpstr>
      <vt:lpstr>关键字</vt:lpstr>
      <vt:lpstr>创世纪</vt:lpstr>
      <vt:lpstr> 你如何在这充满偶像的世界任然  对上帝忠诚？ </vt:lpstr>
      <vt:lpstr>一。明白你是万王之王拣选的统治者 </vt:lpstr>
      <vt:lpstr>Slides on  创世记 1</vt:lpstr>
      <vt:lpstr>“起初”</vt:lpstr>
      <vt:lpstr>Worldly View of Origins</vt:lpstr>
      <vt:lpstr>Worldly View of Origins</vt:lpstr>
      <vt:lpstr>Worldly View of Origins</vt:lpstr>
      <vt:lpstr>Worldly View of Origins</vt:lpstr>
      <vt:lpstr>Worldly View of Origins</vt:lpstr>
      <vt:lpstr>Worldly View of Origins</vt:lpstr>
      <vt:lpstr>Worldly View of Origins</vt:lpstr>
      <vt:lpstr>月球从地球诞生</vt:lpstr>
      <vt:lpstr>经卷名称</vt:lpstr>
      <vt:lpstr>我们都必须回答的问题</vt:lpstr>
      <vt:lpstr>“Big N-ings （Beginnings起初）”大写字母N提醒我们这卷书的主题为何</vt:lpstr>
      <vt:lpstr>创世记的作者</vt:lpstr>
      <vt:lpstr> 创世纪的关键字</vt:lpstr>
      <vt:lpstr>支持【拣选】为创世纪关键字的理由</vt:lpstr>
      <vt:lpstr>神拣选大的去服事小的</vt:lpstr>
      <vt:lpstr>形成信息陈述</vt:lpstr>
      <vt:lpstr>信息声明 </vt:lpstr>
      <vt:lpstr>循环的历史观</vt:lpstr>
      <vt:lpstr>创世纪 的历史循环 </vt:lpstr>
      <vt:lpstr>时间轴</vt:lpstr>
      <vt:lpstr> 创世记一至十一章</vt:lpstr>
      <vt:lpstr>创世记一至二章</vt:lpstr>
      <vt:lpstr>起 初</vt:lpstr>
      <vt:lpstr>六天的创造</vt:lpstr>
      <vt:lpstr>六天创造</vt:lpstr>
      <vt:lpstr>第一天</vt:lpstr>
      <vt:lpstr>空虚混沌</vt:lpstr>
      <vt:lpstr>光</vt:lpstr>
      <vt:lpstr>第一天</vt:lpstr>
      <vt:lpstr>第二天</vt:lpstr>
      <vt:lpstr>空气</vt:lpstr>
      <vt:lpstr>Sky</vt:lpstr>
      <vt:lpstr>第二天</vt:lpstr>
      <vt:lpstr>第三天</vt:lpstr>
      <vt:lpstr>罗迪尼亚 –  被毁灭的世界</vt:lpstr>
      <vt:lpstr>被毁灭的世界</vt:lpstr>
      <vt:lpstr>地和海</vt:lpstr>
      <vt:lpstr>青草</vt:lpstr>
      <vt:lpstr>第三天</vt:lpstr>
      <vt:lpstr>第四天</vt:lpstr>
      <vt:lpstr>太阳与月亮</vt:lpstr>
      <vt:lpstr>太阳</vt:lpstr>
      <vt:lpstr>月阳</vt:lpstr>
      <vt:lpstr>从星</vt:lpstr>
      <vt:lpstr>第四天</vt:lpstr>
      <vt:lpstr>第五天</vt:lpstr>
      <vt:lpstr>雀鸟</vt:lpstr>
      <vt:lpstr>金鱼</vt:lpstr>
      <vt:lpstr>企鹅</vt:lpstr>
      <vt:lpstr>滋生繁多</vt:lpstr>
      <vt:lpstr>第五天</vt:lpstr>
      <vt:lpstr>动物</vt:lpstr>
      <vt:lpstr>人</vt:lpstr>
      <vt:lpstr>男人和女人</vt:lpstr>
      <vt:lpstr>托付</vt:lpstr>
      <vt:lpstr>PowerPoint Presentation</vt:lpstr>
      <vt:lpstr>PowerPoint Presentation</vt:lpstr>
      <vt:lpstr>PowerPoint Presentation</vt:lpstr>
      <vt:lpstr>总结</vt:lpstr>
      <vt:lpstr>第七日</vt:lpstr>
      <vt:lpstr>安息</vt:lpstr>
      <vt:lpstr>天国：圣经的纲领性主題</vt:lpstr>
      <vt:lpstr>创世记第一章里的“国度”</vt:lpstr>
      <vt:lpstr>圣约的概念是从 哪里来的？</vt:lpstr>
      <vt:lpstr>国度与约的时间表 </vt:lpstr>
      <vt:lpstr> 我对旧约主题的理解</vt:lpstr>
      <vt:lpstr>创造的过程</vt:lpstr>
      <vt:lpstr>第七日</vt:lpstr>
      <vt:lpstr>安息</vt:lpstr>
      <vt:lpstr>对创世故事的几种理解</vt:lpstr>
      <vt:lpstr>造物主究竟有多大？ 一些比较</vt:lpstr>
      <vt:lpstr>太阳系九大行星</vt:lpstr>
      <vt:lpstr>太阳就大得多了！</vt:lpstr>
      <vt:lpstr>如果你觉得太阳系已经很不可思议了，在那以外的宇宙还大着呢！</vt:lpstr>
      <vt:lpstr>这种分辨率下，木星大概一个象素那么大，而地球根本不可见！ </vt:lpstr>
      <vt:lpstr>该分辨率下太阳仅1象素而木星则根本不可见！！！</vt:lpstr>
      <vt:lpstr>这幅哈勃超深空红外图中有着无数远离我们几十亿光年的的星系</vt:lpstr>
      <vt:lpstr>上图中最黑暗的一角被放大后</vt:lpstr>
      <vt:lpstr>难道你还能不感叹于我们的渺小? 即便如此，父神上帝仍然知道你头发的数量；若不是他许可，连一只麻雀也不会掉在地上 （太10：29-31）</vt:lpstr>
      <vt:lpstr>你们比许多麻雀贵重得多呢</vt:lpstr>
      <vt:lpstr>耶稣是 万物之源</vt:lpstr>
      <vt:lpstr>耶稣托住万有</vt:lpstr>
      <vt:lpstr>Christ in Colossians</vt:lpstr>
      <vt:lpstr>Col. 1:16-17</vt:lpstr>
      <vt:lpstr>耶稣为藉着他所造的而哀恸</vt:lpstr>
      <vt:lpstr>创世纪最佳 解经书</vt:lpstr>
      <vt:lpstr>创世纪 1:2 </vt:lpstr>
      <vt:lpstr>创世纪 1:2 </vt:lpstr>
      <vt:lpstr>1:1与1:2 – 3之间是什么关系？ </vt:lpstr>
      <vt:lpstr>间隔论</vt:lpstr>
      <vt:lpstr>相对起点(5个版本)</vt:lpstr>
      <vt:lpstr>水气罩理论</vt:lpstr>
      <vt:lpstr>福音派内部的两大阵营</vt:lpstr>
      <vt:lpstr>The 24-Hour View</vt:lpstr>
      <vt:lpstr>为何是24小时?</vt:lpstr>
      <vt:lpstr>为何是24小时?</vt:lpstr>
      <vt:lpstr>圣经中除创世纪一章以外，唯独但8：26有关于“晚上和早晨”的描述——而那里是应当按照字面意思理解的</vt:lpstr>
      <vt:lpstr>为何是24小时?</vt:lpstr>
      <vt:lpstr>民 7:12</vt:lpstr>
      <vt:lpstr>为何是24小时?</vt:lpstr>
      <vt:lpstr>一周七天的制定来 源于创世纪第一章</vt:lpstr>
      <vt:lpstr>时间</vt:lpstr>
      <vt:lpstr>一日的起点</vt:lpstr>
      <vt:lpstr>为何是24小时？</vt:lpstr>
      <vt:lpstr>罗1:20</vt:lpstr>
      <vt:lpstr>创造或进化 </vt:lpstr>
      <vt:lpstr>神在第六日创造了恐龙 </vt:lpstr>
      <vt:lpstr>进化论中提到的大量过渡物种 根本不具备生存适应性</vt:lpstr>
      <vt:lpstr>与创世记故事类似的文献</vt:lpstr>
      <vt:lpstr>马杜克与蒂亚马特抗争</vt:lpstr>
      <vt:lpstr>Expelled Movie Clip</vt:lpstr>
      <vt:lpstr>The Evolution of Man</vt:lpstr>
      <vt:lpstr>PowerPoint Presentation</vt:lpstr>
      <vt:lpstr>大家怎么看</vt:lpstr>
      <vt:lpstr>大家怎么看</vt:lpstr>
      <vt:lpstr>生命产生是意外吗？</vt:lpstr>
      <vt:lpstr>AiG Web Address 00439</vt:lpstr>
      <vt:lpstr>Slides on  创世记 2</vt:lpstr>
      <vt:lpstr>创世的两番描述</vt:lpstr>
      <vt:lpstr>Barry Beitzel, Moody Atlas, 75</vt:lpstr>
      <vt:lpstr>阿特拉哈西斯史诗</vt:lpstr>
      <vt:lpstr>亚当是藉着他由尘土而造的  (约1:3; 创2:7).</vt:lpstr>
      <vt:lpstr>What Kind of Eternal Life?</vt:lpstr>
      <vt:lpstr>创世纪 2:7 CNV</vt:lpstr>
      <vt:lpstr>创世纪 2:22 NAS</vt:lpstr>
      <vt:lpstr>亚当夏娃是藉着耶稣被造的 (约 1:3;  创 2:21-23)</vt:lpstr>
      <vt:lpstr>亚当和夏娃婴儿时的图片</vt:lpstr>
      <vt:lpstr>亚当、夏娃和蛇</vt:lpstr>
      <vt:lpstr>The Image of God</vt:lpstr>
      <vt:lpstr>Gen 3:20 &amp; 1 Cor 15:45 NAS</vt:lpstr>
      <vt:lpstr>神的形象</vt:lpstr>
      <vt:lpstr>创世纪第三章</vt:lpstr>
      <vt:lpstr>动物们起初的境况是好的</vt:lpstr>
      <vt:lpstr>动物们起初的境况是好的</vt:lpstr>
      <vt:lpstr>人类起初的境况是好的</vt:lpstr>
      <vt:lpstr>人类起初的境况是好的</vt:lpstr>
      <vt:lpstr>神还要加上植物</vt:lpstr>
      <vt:lpstr>创世纪 2:16 (CNV)</vt:lpstr>
      <vt:lpstr>第七天以后，撒但降落了</vt:lpstr>
      <vt:lpstr>创世纪 第三章 </vt:lpstr>
      <vt:lpstr>I. 我们相信自己而不是神</vt:lpstr>
      <vt:lpstr>我们试图没有上帝的生活 (创3:1-7).</vt:lpstr>
      <vt:lpstr>在耶和華 神所造野地所有的活物中，蛇是最狡猾的。蛇對女人說：“ 神真的說過，你們不可吃園中任何樹上的果子嗎？”  (3:1 CNV).</vt:lpstr>
      <vt:lpstr>女人對蛇說：“園中樹上的果子，我們都可以吃； 3 只有園中那棵樹上的果子，神曾經說過：‘你們不可吃，也不可摸，免得你們死。’”  (3:2-3 CNV).</vt:lpstr>
      <vt:lpstr>“我们甚至不能碰它!” (法律主义)</vt:lpstr>
      <vt:lpstr>Who Needs Christ During Christmas?  Nobody.</vt:lpstr>
      <vt:lpstr>"God free, happy, and inspired by wonder."</vt:lpstr>
      <vt:lpstr>相信人性，不要信神。 -- 无神论者</vt:lpstr>
      <vt:lpstr>我们相信陌生人， 即使这样做没有意义</vt:lpstr>
      <vt:lpstr>对质</vt:lpstr>
      <vt:lpstr>“我们甚至不能碰它!” (法律主义)</vt:lpstr>
      <vt:lpstr>“我要相神!” (傲慢)</vt:lpstr>
      <vt:lpstr>蛇對女人說：“你們決不會死； 5 因為 神知道你們吃那果子的時候，你們的眼睛就開了；你們會像 神一樣，能知道善惡。”  (3:4-5 CNV).</vt:lpstr>
      <vt:lpstr> Dear Christians, I share my toys.  Why won't you share the season?  Happy holidays for all!</vt:lpstr>
      <vt:lpstr> Dear Santa, All I want for Christmas is skip church!  I'm too old for fairy tales.</vt:lpstr>
      <vt:lpstr>Convincing Dialogue</vt:lpstr>
      <vt:lpstr>Convincing Dialogue</vt:lpstr>
      <vt:lpstr>Convincing Dialogue</vt:lpstr>
      <vt:lpstr>耶和华 神吩咐那人说：“园中各样树上的果子，你都可以吃； 17 只是那知善恶树的果子，你不可吃；因为你吃的时候，你必要死。”  (2:16-17 CNV Simplified).</vt:lpstr>
      <vt:lpstr>耶和華 神吩咐那人說：“園中各樣樹上的果子，你都可以吃； 17 只是那知善惡樹的果子，你不可吃； 因為你吃的時候，你必要死。”  (2:16-17 CNV Traditional).</vt:lpstr>
      <vt:lpstr>"于是，女人见那棵树的果子好作食物，又悦人的眼目，而且讨人喜爱，能使人有智慧，就摘下果子来吃了；又给了和她在一起的丈夫，他也吃了。" (3:6 CNV).</vt:lpstr>
      <vt:lpstr>屈服于诱惑</vt:lpstr>
      <vt:lpstr>又给了和她在一起的丈夫 (3:6b CNV).</vt:lpstr>
      <vt:lpstr>人类的问题：魔</vt:lpstr>
      <vt:lpstr>世上的事与这里的几段关键经文的对比</vt:lpstr>
      <vt:lpstr>怪罪的游戏</vt:lpstr>
      <vt:lpstr>怪罪的游戏</vt:lpstr>
      <vt:lpstr>夏娃的改变(3:2-3)</vt:lpstr>
      <vt:lpstr>二人的眼睛就开了，才知道自己是赤身露体的。于是把无花果树的叶子编缝起来，为自己做裙子 (3:7 CNV).</vt:lpstr>
      <vt:lpstr>堕落的结果 (3:7-24)</vt:lpstr>
      <vt:lpstr>耶和华 神又对亚当说：“因为你听从了你妻子的话，吃了我吩咐你不可吃的那树上的果子；地就必因你的缘故受咒诅；你必终生劳苦，才能从地里得的。 18   地要给你长出荆棘和蒺藜来；你也要吃田间的蔬菜 (3:17-18 CNV).</vt:lpstr>
      <vt:lpstr>你必汗流满面，才有饭吃， 直到你归回地土， 因为你是从地土取出来的； 你既然是尘土，就要归回尘土。”  (3:19 CNV).</vt:lpstr>
      <vt:lpstr>Adam died</vt:lpstr>
      <vt:lpstr>堕落的结果 (3:7-24)</vt:lpstr>
      <vt:lpstr>罪的结果</vt:lpstr>
      <vt:lpstr>什么时候死来到这个世界？</vt:lpstr>
      <vt:lpstr>犯罪前存在死亡吗？</vt:lpstr>
      <vt:lpstr>有关死亡的两种历史观</vt:lpstr>
      <vt:lpstr>Fossils on Garden of Eden</vt:lpstr>
      <vt:lpstr>Romans 5:12 (NAU)</vt:lpstr>
      <vt:lpstr>Romans 5:12 (CNV)</vt:lpstr>
      <vt:lpstr>I. 我们相信自己而不是神</vt:lpstr>
      <vt:lpstr>Millions of Americans are living happily without religion. CFI. LivingWithoutReligion.org</vt:lpstr>
      <vt:lpstr>You KNOW it's a Myth.  This Season, Celebrate REASON!</vt:lpstr>
      <vt:lpstr>我们需要一个救主</vt:lpstr>
      <vt:lpstr>II. 耶稣拯救我们脱离罪的刑罚</vt:lpstr>
      <vt:lpstr>天起凉风的时候，那人和他的妻子听见耶和华 神在园中行走的声音，就藏在园子的树林中，躲避耶和华 神的面。 9 耶和华 神呼唤那人，对他说：“你在哪里？” (3:8-9 CNV).</vt:lpstr>
      <vt:lpstr>他回答：“我在园中听见你的声音，就害怕；因为我赤身露体，就藏了起来。”</vt:lpstr>
      <vt:lpstr>谁喜欢踩蛇？</vt:lpstr>
      <vt:lpstr>创世记 3:14 (CNV)</vt:lpstr>
      <vt:lpstr>Genesis 3:15 (NLT)</vt:lpstr>
      <vt:lpstr>夏娃大大判断：分娩疼痛增加 （创3:16）</vt:lpstr>
      <vt:lpstr>亚当给他的妻子起名叫夏娃，因为她是众生之母 (3:20 CNV).</vt:lpstr>
      <vt:lpstr>创3：21</vt:lpstr>
      <vt:lpstr>从叶子到皮衣(3:21)</vt:lpstr>
      <vt:lpstr>亚当与夏娃被逐出伊甸园</vt:lpstr>
      <vt:lpstr>耶和华 神说：“那人和我们中间的一个相似，能知善恶；现在恐怕他伸出手来，摘取生命树上的果子吃，就永远活着。” (3:22 CNV).</vt:lpstr>
      <vt:lpstr>放逐</vt:lpstr>
      <vt:lpstr>耶和华 神就把他赶出伊甸园，去耕种他自己也是从那里出来的地土 (3:23 CNV).</vt:lpstr>
      <vt:lpstr>于是把亚当驱逐出去，又派基路伯在伊甸园的东边，拿着旋转发火燄的剑，把守到生命树去的路 (3:24 CNV).</vt:lpstr>
      <vt:lpstr>创世纪第三章描述的堕落的后果除此之外还有别的吗?</vt:lpstr>
      <vt:lpstr>上帝给我们一个救世主？</vt:lpstr>
      <vt:lpstr>耶稣拯救我们脱离罪的惩罚。 </vt:lpstr>
      <vt:lpstr>重要的礼物</vt:lpstr>
      <vt:lpstr>创世纪 第三章 </vt:lpstr>
      <vt:lpstr>I. 我们相信自己而不是神</vt:lpstr>
      <vt:lpstr>II. 耶稣拯救我们脱离罪的刑罚</vt:lpstr>
      <vt:lpstr>保持快乐</vt:lpstr>
      <vt:lpstr> 如果上帝不相信无神论者怎么办？ </vt:lpstr>
      <vt:lpstr>我们需要基督！</vt:lpstr>
      <vt:lpstr>我们需要一位复活的救主。</vt:lpstr>
      <vt:lpstr>你信任什么或者谁能来 拯救你脱离罪恶？</vt:lpstr>
      <vt:lpstr>旧约全书概论链接地址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创世记 第1–3章</dc:title>
  <cp:lastModifiedBy>Rick Griffith</cp:lastModifiedBy>
  <cp:revision>36</cp:revision>
  <dcterms:modified xsi:type="dcterms:W3CDTF">2024-08-03T00:22:59Z</dcterms:modified>
</cp:coreProperties>
</file>