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1.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media/audio1.bin" ContentType="audio/unknown"/>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1" r:id="rId4"/>
    <p:sldMasterId id="2147483655" r:id="rId5"/>
    <p:sldMasterId id="2147484073" r:id="rId6"/>
    <p:sldMasterId id="2147484258" r:id="rId7"/>
    <p:sldMasterId id="2147484572" r:id="rId8"/>
    <p:sldMasterId id="2147484599" r:id="rId9"/>
    <p:sldMasterId id="2147484938" r:id="rId10"/>
    <p:sldMasterId id="2147485119" r:id="rId11"/>
    <p:sldMasterId id="2147485134" r:id="rId12"/>
    <p:sldMasterId id="2147485340" r:id="rId13"/>
    <p:sldMasterId id="2147485352" r:id="rId14"/>
    <p:sldMasterId id="2147485364" r:id="rId15"/>
    <p:sldMasterId id="2147485376" r:id="rId16"/>
    <p:sldMasterId id="2147485380" r:id="rId17"/>
    <p:sldMasterId id="2147485394" r:id="rId18"/>
    <p:sldMasterId id="2147485418" r:id="rId19"/>
    <p:sldMasterId id="2147485719" r:id="rId20"/>
    <p:sldMasterId id="2147485735" r:id="rId21"/>
    <p:sldMasterId id="2147486046" r:id="rId22"/>
    <p:sldMasterId id="2147486070" r:id="rId23"/>
    <p:sldMasterId id="2147486082" r:id="rId24"/>
    <p:sldMasterId id="2147486095" r:id="rId25"/>
    <p:sldMasterId id="2147486107" r:id="rId26"/>
  </p:sldMasterIdLst>
  <p:notesMasterIdLst>
    <p:notesMasterId r:id="rId120"/>
  </p:notesMasterIdLst>
  <p:handoutMasterIdLst>
    <p:handoutMasterId r:id="rId121"/>
  </p:handoutMasterIdLst>
  <p:sldIdLst>
    <p:sldId id="345" r:id="rId27"/>
    <p:sldId id="346" r:id="rId28"/>
    <p:sldId id="414" r:id="rId29"/>
    <p:sldId id="27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382" r:id="rId43"/>
    <p:sldId id="416" r:id="rId44"/>
    <p:sldId id="396" r:id="rId45"/>
    <p:sldId id="418" r:id="rId46"/>
    <p:sldId id="317" r:id="rId47"/>
    <p:sldId id="325" r:id="rId48"/>
    <p:sldId id="386" r:id="rId49"/>
    <p:sldId id="326" r:id="rId50"/>
    <p:sldId id="342" r:id="rId51"/>
    <p:sldId id="417" r:id="rId52"/>
    <p:sldId id="375" r:id="rId53"/>
    <p:sldId id="400" r:id="rId54"/>
    <p:sldId id="376" r:id="rId55"/>
    <p:sldId id="397" r:id="rId56"/>
    <p:sldId id="387" r:id="rId57"/>
    <p:sldId id="365" r:id="rId58"/>
    <p:sldId id="381" r:id="rId59"/>
    <p:sldId id="395" r:id="rId60"/>
    <p:sldId id="379" r:id="rId61"/>
    <p:sldId id="388" r:id="rId62"/>
    <p:sldId id="389" r:id="rId63"/>
    <p:sldId id="390" r:id="rId64"/>
    <p:sldId id="399" r:id="rId65"/>
    <p:sldId id="333" r:id="rId66"/>
    <p:sldId id="273" r:id="rId67"/>
    <p:sldId id="311" r:id="rId68"/>
    <p:sldId id="312" r:id="rId69"/>
    <p:sldId id="274" r:id="rId70"/>
    <p:sldId id="275" r:id="rId71"/>
    <p:sldId id="277" r:id="rId72"/>
    <p:sldId id="315" r:id="rId73"/>
    <p:sldId id="314" r:id="rId74"/>
    <p:sldId id="282" r:id="rId75"/>
    <p:sldId id="283" r:id="rId76"/>
    <p:sldId id="310" r:id="rId77"/>
    <p:sldId id="287" r:id="rId78"/>
    <p:sldId id="289" r:id="rId79"/>
    <p:sldId id="290" r:id="rId80"/>
    <p:sldId id="291" r:id="rId81"/>
    <p:sldId id="292" r:id="rId82"/>
    <p:sldId id="293" r:id="rId83"/>
    <p:sldId id="309" r:id="rId84"/>
    <p:sldId id="306" r:id="rId85"/>
    <p:sldId id="307" r:id="rId86"/>
    <p:sldId id="308" r:id="rId87"/>
    <p:sldId id="294" r:id="rId88"/>
    <p:sldId id="295" r:id="rId89"/>
    <p:sldId id="297" r:id="rId90"/>
    <p:sldId id="300" r:id="rId91"/>
    <p:sldId id="258" r:id="rId92"/>
    <p:sldId id="257" r:id="rId93"/>
    <p:sldId id="260" r:id="rId94"/>
    <p:sldId id="259" r:id="rId95"/>
    <p:sldId id="358" r:id="rId96"/>
    <p:sldId id="359" r:id="rId97"/>
    <p:sldId id="360" r:id="rId98"/>
    <p:sldId id="304" r:id="rId99"/>
    <p:sldId id="361" r:id="rId100"/>
    <p:sldId id="362" r:id="rId101"/>
    <p:sldId id="371" r:id="rId102"/>
    <p:sldId id="391" r:id="rId103"/>
    <p:sldId id="373" r:id="rId104"/>
    <p:sldId id="366" r:id="rId105"/>
    <p:sldId id="367" r:id="rId106"/>
    <p:sldId id="368" r:id="rId107"/>
    <p:sldId id="268" r:id="rId108"/>
    <p:sldId id="269" r:id="rId109"/>
    <p:sldId id="270" r:id="rId110"/>
    <p:sldId id="369" r:id="rId111"/>
    <p:sldId id="353" r:id="rId112"/>
    <p:sldId id="354" r:id="rId113"/>
    <p:sldId id="392" r:id="rId114"/>
    <p:sldId id="393" r:id="rId115"/>
    <p:sldId id="343" r:id="rId116"/>
    <p:sldId id="394" r:id="rId117"/>
    <p:sldId id="351" r:id="rId118"/>
    <p:sldId id="401" r:id="rId119"/>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000"/>
    <a:srgbClr val="FFF6D0"/>
    <a:srgbClr val="B2EED1"/>
    <a:srgbClr val="3F1848"/>
    <a:srgbClr val="BC8AFF"/>
    <a:srgbClr val="FFFFFF"/>
    <a:srgbClr val="500093"/>
    <a:srgbClr val="6E0043"/>
    <a:srgbClr val="DC0081"/>
    <a:srgbClr val="B500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18" autoAdjust="0"/>
    <p:restoredTop sz="67778" autoAdjust="0"/>
  </p:normalViewPr>
  <p:slideViewPr>
    <p:cSldViewPr>
      <p:cViewPr varScale="1">
        <p:scale>
          <a:sx n="99" d="100"/>
          <a:sy n="99" d="100"/>
        </p:scale>
        <p:origin x="200"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theme" Target="theme/theme1.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slide" Target="slides/slide68.xml"/><Relationship Id="rId1" Type="http://schemas.openxmlformats.org/officeDocument/2006/relationships/slide" Target="slides/slide67.xml"/><Relationship Id="rId6" Type="http://schemas.openxmlformats.org/officeDocument/2006/relationships/slide" Target="slides/slide89.xml"/><Relationship Id="rId5" Type="http://schemas.openxmlformats.org/officeDocument/2006/relationships/slide" Target="slides/slide81.xml"/><Relationship Id="rId4"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1998E-2"/>
          <c:y val="8.6956521739130405E-2"/>
          <c:w val="0.75187969924812004"/>
          <c:h val="0.83277591973244103"/>
        </c:manualLayout>
      </c:layout>
      <c:pie3DChart>
        <c:varyColors val="1"/>
        <c:ser>
          <c:idx val="0"/>
          <c:order val="0"/>
          <c:tx>
            <c:strRef>
              <c:f>Sheet1!$A$2</c:f>
              <c:strCache>
                <c:ptCount val="1"/>
                <c:pt idx="0">
                  <c:v>Bible</c:v>
                </c:pt>
              </c:strCache>
            </c:strRef>
          </c:tx>
          <c:explosion val="25"/>
          <c:cat>
            <c:strRef>
              <c:f>Sheet1!$B$1:$C$1</c:f>
              <c:strCache>
                <c:ptCount val="2"/>
                <c:pt idx="0">
                  <c:v>OT</c:v>
                </c:pt>
                <c:pt idx="1">
                  <c:v>NT</c:v>
                </c:pt>
              </c:strCache>
            </c:strRef>
          </c:cat>
          <c:val>
            <c:numRef>
              <c:f>Sheet1!$B$2:$C$2</c:f>
              <c:numCache>
                <c:formatCode>0%</c:formatCode>
                <c:ptCount val="2"/>
                <c:pt idx="0">
                  <c:v>0.77200000000000002</c:v>
                </c:pt>
                <c:pt idx="1">
                  <c:v>0.22800000000000001</c:v>
                </c:pt>
              </c:numCache>
            </c:numRef>
          </c:val>
          <c:extLst>
            <c:ext xmlns:c16="http://schemas.microsoft.com/office/drawing/2014/chart" uri="{C3380CC4-5D6E-409C-BE32-E72D297353CC}">
              <c16:uniqueId val="{00000000-4547-8548-A7C9-BC6555185F7E}"/>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6"/>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8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251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65376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Rot="1" noChangeAspect="1" noChangeArrowheads="1" noTextEdit="1"/>
          </p:cNvSpPr>
          <p:nvPr>
            <p:ph type="sldImg"/>
          </p:nvPr>
        </p:nvSpPr>
        <p:spPr>
          <a:xfrm>
            <a:off x="1150938" y="692150"/>
            <a:ext cx="4556125" cy="3416300"/>
          </a:xfrm>
          <a:ln/>
        </p:spPr>
      </p:sp>
      <p:sp>
        <p:nvSpPr>
          <p:cNvPr id="194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665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870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062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a:t>
            </a:r>
            <a:r>
              <a:rPr lang="en-US" baseline="0" dirty="0">
                <a:latin typeface="Arial" charset="0"/>
                <a:ea typeface="ＭＳ Ｐゴシック" charset="0"/>
                <a:cs typeface="ＭＳ Ｐゴシック" charset="0"/>
              </a:rPr>
              <a:t> Christian arrangement of the OT shows many parallels in structure.  The 17 historical books parallel the 17 prophetical books, and both sections are divided after the first 5 books, which is itself parallel to the 5 poetic books</a:t>
            </a:r>
            <a:r>
              <a:rPr lang="en-US" baseline="0">
                <a:latin typeface="Arial" charset="0"/>
                <a:ea typeface="ＭＳ Ｐゴシック" charset="0"/>
                <a:cs typeface="ＭＳ Ｐゴシック" charset="0"/>
              </a:rPr>
              <a:t>. In </a:t>
            </a:r>
            <a:r>
              <a:rPr lang="en-US" baseline="0" dirty="0">
                <a:latin typeface="Arial" charset="0"/>
                <a:ea typeface="ＭＳ Ｐゴシック" charset="0"/>
                <a:cs typeface="ＭＳ Ｐゴシック" charset="0"/>
              </a:rPr>
              <a:t>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982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8F74DEF-29B3-8040-9563-BC52A1F43E8D}" type="slidenum">
              <a:rPr lang="zh-CN" altLang="en-US" sz="1200">
                <a:solidFill>
                  <a:srgbClr val="000000"/>
                </a:solidFill>
                <a:latin typeface="Times New Roman" charset="0"/>
              </a:rPr>
              <a:pPr/>
              <a:t>22</a:t>
            </a:fld>
            <a:endParaRPr lang="en-US" altLang="zh-CN" sz="1200">
              <a:solidFill>
                <a:srgbClr val="000000"/>
              </a:solidFill>
              <a:latin typeface="Times New Roman"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Rot="1" noChangeAspect="1" noChangeArrowheads="1" noTextEdit="1"/>
          </p:cNvSpPr>
          <p:nvPr>
            <p:ph type="sldImg"/>
          </p:nvPr>
        </p:nvSpPr>
        <p:spPr>
          <a:xfrm>
            <a:off x="1150938" y="692150"/>
            <a:ext cx="4556125" cy="3416300"/>
          </a:xfrm>
          <a:ln/>
        </p:spPr>
      </p:sp>
      <p:sp>
        <p:nvSpPr>
          <p:cNvPr id="196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D312F50B-1CDE-5F44-844B-4EF7403AAEF1}" type="slidenum">
              <a:rPr lang="en-US">
                <a:solidFill>
                  <a:srgbClr val="000000"/>
                </a:solidFill>
              </a:rPr>
              <a:pPr/>
              <a:t>23</a:t>
            </a:fld>
            <a:endParaRPr lang="en-US">
              <a:solidFill>
                <a:srgbClr val="000000"/>
              </a:solidFill>
            </a:endParaRPr>
          </a:p>
        </p:txBody>
      </p:sp>
      <p:sp>
        <p:nvSpPr>
          <p:cNvPr id="430082" name="Rectangle 2"/>
          <p:cNvSpPr>
            <a:spLocks noGrp="1" noRot="1" noChangeAspect="1" noChangeArrowheads="1" noTextEdit="1"/>
          </p:cNvSpPr>
          <p:nvPr>
            <p:ph type="sldImg"/>
          </p:nvPr>
        </p:nvSpPr>
        <p:spPr>
          <a:xfrm>
            <a:off x="1150938" y="692150"/>
            <a:ext cx="4556125" cy="3416300"/>
          </a:xfrm>
          <a:ln/>
        </p:spPr>
      </p:sp>
      <p:sp>
        <p:nvSpPr>
          <p:cNvPr id="430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763240A-0B17-BC46-84C9-00B2FFE1D4B7}" type="slidenum">
              <a:rPr lang="zh-CN" altLang="en-US" sz="1200">
                <a:solidFill>
                  <a:srgbClr val="000000"/>
                </a:solidFill>
                <a:latin typeface="Times New Roman" charset="0"/>
              </a:rPr>
              <a:pPr/>
              <a:t>24</a:t>
            </a:fld>
            <a:endParaRPr lang="en-US" altLang="zh-CN" sz="1200">
              <a:solidFill>
                <a:srgbClr val="000000"/>
              </a:solidFill>
              <a:latin typeface="Times New Roman" charset="0"/>
            </a:endParaRPr>
          </a:p>
        </p:txBody>
      </p:sp>
      <p:sp>
        <p:nvSpPr>
          <p:cNvPr id="210946" name="Rectangle 2"/>
          <p:cNvSpPr>
            <a:spLocks noGrp="1" noRot="1" noChangeAspect="1" noChangeArrowheads="1" noTextEdit="1"/>
          </p:cNvSpPr>
          <p:nvPr>
            <p:ph type="sldImg"/>
          </p:nvPr>
        </p:nvSpPr>
        <p:spPr>
          <a:xfrm>
            <a:off x="1150938" y="692150"/>
            <a:ext cx="4556125" cy="3416300"/>
          </a:xfrm>
          <a:ln/>
        </p:spPr>
      </p:sp>
      <p:sp>
        <p:nvSpPr>
          <p:cNvPr id="210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25</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1152525" y="692150"/>
            <a:ext cx="4554538" cy="34163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111E4D1-2F55-5841-AA69-42BEDD30AB40}"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OS-00-Intro &amp; BT-26</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0868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27</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28</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52E5E27-2B2E-FA44-A890-B7165FF0A60D}" type="slidenum">
              <a:rPr lang="zh-CN" altLang="en-US" sz="1200">
                <a:solidFill>
                  <a:srgbClr val="000000"/>
                </a:solidFill>
                <a:latin typeface="Times New Roman" charset="0"/>
              </a:rPr>
              <a:pPr/>
              <a:t>29</a:t>
            </a:fld>
            <a:endParaRPr lang="en-US" altLang="zh-CN"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xfrm>
            <a:off x="1150938" y="692150"/>
            <a:ext cx="4556125" cy="3416300"/>
          </a:xfrm>
          <a:ln/>
        </p:spPr>
      </p:sp>
      <p:sp>
        <p:nvSpPr>
          <p:cNvPr id="221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1BDBAD4-7D69-8C44-9F18-194D98603178}" type="slidenum">
              <a:rPr lang="en-US"/>
              <a:pPr/>
              <a:t>31</a:t>
            </a:fld>
            <a:endParaRPr lang="en-US"/>
          </a:p>
        </p:txBody>
      </p:sp>
      <p:sp>
        <p:nvSpPr>
          <p:cNvPr id="227330" name="Rectangle 2"/>
          <p:cNvSpPr>
            <a:spLocks noGrp="1" noRot="1" noChangeAspect="1" noChangeArrowheads="1" noTextEdit="1"/>
          </p:cNvSpPr>
          <p:nvPr>
            <p:ph type="sldImg"/>
          </p:nvPr>
        </p:nvSpPr>
        <p:spPr>
          <a:xfrm>
            <a:off x="1150938" y="692150"/>
            <a:ext cx="4556125" cy="3416300"/>
          </a:xfrm>
          <a:ln/>
        </p:spPr>
      </p:sp>
      <p:sp>
        <p:nvSpPr>
          <p:cNvPr id="2211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145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5146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0C54D8C-952A-3547-8C80-4E6C2E61D57B}" type="slidenum">
              <a:rPr lang="zh-CN" altLang="en-US" sz="1200">
                <a:solidFill>
                  <a:srgbClr val="000000"/>
                </a:solidFill>
                <a:latin typeface="Times New Roman" charset="0"/>
              </a:rPr>
              <a:pPr/>
              <a:t>35</a:t>
            </a:fld>
            <a:endParaRPr lang="en-US" altLang="zh-CN" sz="1200">
              <a:solidFill>
                <a:srgbClr val="000000"/>
              </a:solidFill>
              <a:latin typeface="Times New Roman" charset="0"/>
            </a:endParaRPr>
          </a:p>
        </p:txBody>
      </p:sp>
      <p:sp>
        <p:nvSpPr>
          <p:cNvPr id="231426" name="Rectangle 2"/>
          <p:cNvSpPr>
            <a:spLocks noGrp="1" noRot="1" noChangeAspect="1" noChangeArrowheads="1" noTextEdit="1"/>
          </p:cNvSpPr>
          <p:nvPr>
            <p:ph type="sldImg"/>
          </p:nvPr>
        </p:nvSpPr>
        <p:spPr>
          <a:xfrm>
            <a:off x="1150938" y="692150"/>
            <a:ext cx="4556125" cy="3416300"/>
          </a:xfrm>
          <a:ln/>
        </p:spPr>
      </p:sp>
      <p:sp>
        <p:nvSpPr>
          <p:cNvPr id="231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B00B44D-FB41-9840-B82F-F7AF622BD7FD}" type="slidenum">
              <a:rPr lang="en-US"/>
              <a:pPr/>
              <a:t>36</a:t>
            </a:fld>
            <a:endParaRPr lang="en-US"/>
          </a:p>
        </p:txBody>
      </p:sp>
      <p:sp>
        <p:nvSpPr>
          <p:cNvPr id="233474" name="Rectangle 2"/>
          <p:cNvSpPr>
            <a:spLocks noGrp="1" noRot="1" noChangeAspect="1" noChangeArrowheads="1" noTextEdit="1"/>
          </p:cNvSpPr>
          <p:nvPr>
            <p:ph type="sldImg"/>
          </p:nvPr>
        </p:nvSpPr>
        <p:spPr>
          <a:xfrm>
            <a:off x="1150938" y="692150"/>
            <a:ext cx="4556125" cy="3416300"/>
          </a:xfrm>
          <a:ln/>
        </p:spPr>
      </p:sp>
      <p:sp>
        <p:nvSpPr>
          <p:cNvPr id="225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9D22EC3-C694-594D-AD62-B48F045BB945}" type="slidenum">
              <a:rPr lang="en-US">
                <a:solidFill>
                  <a:srgbClr val="000000"/>
                </a:solidFill>
              </a:rPr>
              <a:pPr/>
              <a:t>37</a:t>
            </a:fld>
            <a:endParaRPr lang="en-US">
              <a:solidFill>
                <a:srgbClr val="000000"/>
              </a:solidFill>
            </a:endParaRPr>
          </a:p>
        </p:txBody>
      </p:sp>
      <p:sp>
        <p:nvSpPr>
          <p:cNvPr id="235522" name="Rectangle 2"/>
          <p:cNvSpPr>
            <a:spLocks noGrp="1" noRot="1" noChangeAspect="1" noChangeArrowheads="1" noTextEdit="1"/>
          </p:cNvSpPr>
          <p:nvPr>
            <p:ph type="sldImg"/>
          </p:nvPr>
        </p:nvSpPr>
        <p:spPr>
          <a:xfrm>
            <a:off x="1150938" y="692150"/>
            <a:ext cx="4556125" cy="3416300"/>
          </a:xfrm>
          <a:ln/>
        </p:spPr>
      </p:sp>
      <p:sp>
        <p:nvSpPr>
          <p:cNvPr id="2467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FCFFA987-E1F2-994F-BE16-270C7E43A40E}" type="slidenum">
              <a:rPr lang="en-US">
                <a:solidFill>
                  <a:srgbClr val="000000"/>
                </a:solidFill>
              </a:rPr>
              <a:pPr/>
              <a:t>38</a:t>
            </a:fld>
            <a:endParaRPr lang="en-US">
              <a:solidFill>
                <a:srgbClr val="000000"/>
              </a:solidFill>
            </a:endParaRPr>
          </a:p>
        </p:txBody>
      </p:sp>
      <p:sp>
        <p:nvSpPr>
          <p:cNvPr id="237570" name="Rectangle 2"/>
          <p:cNvSpPr>
            <a:spLocks noGrp="1" noRot="1" noChangeAspect="1" noChangeArrowheads="1" noTextEdit="1"/>
          </p:cNvSpPr>
          <p:nvPr>
            <p:ph type="sldImg"/>
          </p:nvPr>
        </p:nvSpPr>
        <p:spPr>
          <a:xfrm>
            <a:off x="1150938" y="692150"/>
            <a:ext cx="4556125" cy="3416300"/>
          </a:xfrm>
          <a:ln/>
        </p:spPr>
      </p:sp>
      <p:sp>
        <p:nvSpPr>
          <p:cNvPr id="306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35AE74D-5467-C440-9169-5614D731941B}" type="slidenum">
              <a:rPr lang="zh-CN" altLang="en-US" sz="1200">
                <a:solidFill>
                  <a:srgbClr val="000000"/>
                </a:solidFill>
                <a:latin typeface="Times New Roman" charset="0"/>
              </a:rPr>
              <a:pPr/>
              <a:t>39</a:t>
            </a:fld>
            <a:endParaRPr lang="en-US" altLang="zh-CN" sz="1200">
              <a:solidFill>
                <a:srgbClr val="000000"/>
              </a:solidFill>
              <a:latin typeface="Times New Roman"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6349F5E-199B-BD49-B369-DAF91C94F4B8}" type="slidenum">
              <a:rPr lang="zh-CN" altLang="en-US" sz="1200">
                <a:solidFill>
                  <a:srgbClr val="000000"/>
                </a:solidFill>
                <a:latin typeface="Times New Roman" charset="0"/>
              </a:rPr>
              <a:pPr/>
              <a:t>40</a:t>
            </a:fld>
            <a:endParaRPr lang="en-US" altLang="zh-CN" sz="1200">
              <a:solidFill>
                <a:srgbClr val="000000"/>
              </a:solidFill>
              <a:latin typeface="Times New Roman" charset="0"/>
            </a:endParaRPr>
          </a:p>
        </p:txBody>
      </p:sp>
      <p:sp>
        <p:nvSpPr>
          <p:cNvPr id="241666" name="Rectangle 2"/>
          <p:cNvSpPr>
            <a:spLocks noGrp="1" noRot="1" noChangeAspect="1" noChangeArrowheads="1" noTextEdit="1"/>
          </p:cNvSpPr>
          <p:nvPr>
            <p:ph type="sldImg"/>
          </p:nvPr>
        </p:nvSpPr>
        <p:spPr>
          <a:xfrm>
            <a:off x="1150938" y="692150"/>
            <a:ext cx="4556125" cy="3416300"/>
          </a:xfrm>
          <a:ln/>
        </p:spPr>
      </p:sp>
      <p:sp>
        <p:nvSpPr>
          <p:cNvPr id="2416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xfrm>
            <a:off x="1150938" y="692150"/>
            <a:ext cx="4556125" cy="3416300"/>
          </a:xfrm>
          <a:ln/>
        </p:spPr>
      </p:sp>
      <p:sp>
        <p:nvSpPr>
          <p:cNvPr id="2437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a:xfrm>
            <a:off x="1150938" y="692150"/>
            <a:ext cx="4556125" cy="3416300"/>
          </a:xfrm>
          <a:ln/>
        </p:spPr>
      </p:sp>
      <p:sp>
        <p:nvSpPr>
          <p:cNvPr id="2457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Rot="1" noChangeAspect="1" noChangeArrowheads="1" noTextEdit="1"/>
          </p:cNvSpPr>
          <p:nvPr>
            <p:ph type="sldImg"/>
          </p:nvPr>
        </p:nvSpPr>
        <p:spPr>
          <a:xfrm>
            <a:off x="1150938" y="692150"/>
            <a:ext cx="4556125" cy="3416300"/>
          </a:xfrm>
          <a:ln/>
        </p:spPr>
      </p:sp>
      <p:sp>
        <p:nvSpPr>
          <p:cNvPr id="198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Rot="1" noChangeAspect="1" noChangeArrowheads="1" noTextEdit="1"/>
          </p:cNvSpPr>
          <p:nvPr>
            <p:ph type="sldImg"/>
          </p:nvPr>
        </p:nvSpPr>
        <p:spPr>
          <a:xfrm>
            <a:off x="1150938" y="692150"/>
            <a:ext cx="4556125" cy="3416300"/>
          </a:xfrm>
          <a:ln/>
        </p:spPr>
      </p:sp>
      <p:sp>
        <p:nvSpPr>
          <p:cNvPr id="2478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ChangeArrowheads="1" noTextEdit="1"/>
          </p:cNvSpPr>
          <p:nvPr>
            <p:ph type="sldImg"/>
          </p:nvPr>
        </p:nvSpPr>
        <p:spPr>
          <a:xfrm>
            <a:off x="1150938" y="692150"/>
            <a:ext cx="4556125" cy="3416300"/>
          </a:xfrm>
          <a:ln/>
        </p:spPr>
      </p:sp>
      <p:sp>
        <p:nvSpPr>
          <p:cNvPr id="2498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a:xfrm>
            <a:off x="1150938" y="692150"/>
            <a:ext cx="4556125" cy="3416300"/>
          </a:xfrm>
          <a:ln/>
        </p:spPr>
      </p:sp>
      <p:sp>
        <p:nvSpPr>
          <p:cNvPr id="2519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Rot="1" noChangeAspect="1" noChangeArrowheads="1" noTextEdit="1"/>
          </p:cNvSpPr>
          <p:nvPr>
            <p:ph type="sldImg"/>
          </p:nvPr>
        </p:nvSpPr>
        <p:spPr>
          <a:xfrm>
            <a:off x="1150938" y="692150"/>
            <a:ext cx="4556125" cy="3416300"/>
          </a:xfrm>
          <a:ln/>
        </p:spPr>
      </p:sp>
      <p:sp>
        <p:nvSpPr>
          <p:cNvPr id="2539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Rot="1" noChangeAspect="1" noChangeArrowheads="1"/>
          </p:cNvSpPr>
          <p:nvPr>
            <p:ph type="sldImg"/>
          </p:nvPr>
        </p:nvSpPr>
        <p:spPr>
          <a:xfrm>
            <a:off x="1150938" y="692150"/>
            <a:ext cx="4556125" cy="3416300"/>
          </a:xfrm>
          <a:solidFill>
            <a:srgbClr val="FFFFFF"/>
          </a:solidFill>
          <a:ln/>
        </p:spPr>
      </p:sp>
      <p:sp>
        <p:nvSpPr>
          <p:cNvPr id="2560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Rot="1" noChangeAspect="1" noChangeArrowheads="1" noTextEdit="1"/>
          </p:cNvSpPr>
          <p:nvPr>
            <p:ph type="sldImg"/>
          </p:nvPr>
        </p:nvSpPr>
        <p:spPr>
          <a:xfrm>
            <a:off x="1150938" y="692150"/>
            <a:ext cx="4556125" cy="3416300"/>
          </a:xfrm>
          <a:ln/>
        </p:spPr>
      </p:sp>
      <p:sp>
        <p:nvSpPr>
          <p:cNvPr id="258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Rot="1" noChangeAspect="1" noChangeArrowheads="1" noTextEdit="1"/>
          </p:cNvSpPr>
          <p:nvPr>
            <p:ph type="sldImg"/>
          </p:nvPr>
        </p:nvSpPr>
        <p:spPr>
          <a:xfrm>
            <a:off x="1150938" y="692150"/>
            <a:ext cx="4556125" cy="3416300"/>
          </a:xfrm>
          <a:ln/>
        </p:spPr>
      </p:sp>
      <p:sp>
        <p:nvSpPr>
          <p:cNvPr id="260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Rot="1" noChangeAspect="1" noChangeArrowheads="1" noTextEdit="1"/>
          </p:cNvSpPr>
          <p:nvPr>
            <p:ph type="sldImg"/>
          </p:nvPr>
        </p:nvSpPr>
        <p:spPr>
          <a:xfrm>
            <a:off x="1150938" y="692150"/>
            <a:ext cx="4556125" cy="3416300"/>
          </a:xfrm>
          <a:ln/>
        </p:spPr>
      </p:sp>
      <p:sp>
        <p:nvSpPr>
          <p:cNvPr id="262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noTextEdit="1"/>
          </p:cNvSpPr>
          <p:nvPr>
            <p:ph type="sldImg"/>
          </p:nvPr>
        </p:nvSpPr>
        <p:spPr>
          <a:xfrm>
            <a:off x="1150938" y="692150"/>
            <a:ext cx="4556125" cy="3416300"/>
          </a:xfrm>
          <a:ln/>
        </p:spPr>
      </p:sp>
      <p:sp>
        <p:nvSpPr>
          <p:cNvPr id="264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Rot="1" noChangeAspect="1" noChangeArrowheads="1" noTextEdit="1"/>
          </p:cNvSpPr>
          <p:nvPr>
            <p:ph type="sldImg"/>
          </p:nvPr>
        </p:nvSpPr>
        <p:spPr>
          <a:xfrm>
            <a:off x="1150938" y="692150"/>
            <a:ext cx="4556125" cy="3416300"/>
          </a:xfrm>
          <a:ln/>
        </p:spPr>
      </p:sp>
      <p:sp>
        <p:nvSpPr>
          <p:cNvPr id="266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Rot="1" noChangeAspect="1" noChangeArrowheads="1" noTextEdit="1"/>
          </p:cNvSpPr>
          <p:nvPr>
            <p:ph type="sldImg"/>
          </p:nvPr>
        </p:nvSpPr>
        <p:spPr>
          <a:xfrm>
            <a:off x="854604" y="457732"/>
            <a:ext cx="5150115" cy="3885402"/>
          </a:xfrm>
          <a:ln/>
          <a:extLst>
            <a:ext uri="{FAA26D3D-D897-4be2-8F04-BA451C77F1D7}">
              <ma14:placeholderFlag xmlns="" xmlns:ma14="http://schemas.microsoft.com/office/mac/drawingml/2011/main" val="1"/>
            </a:ext>
          </a:extLst>
        </p:spPr>
      </p:sp>
      <p:sp>
        <p:nvSpPr>
          <p:cNvPr id="450563" name="Rectangle 3"/>
          <p:cNvSpPr>
            <a:spLocks noGrp="1" noChangeArrowheads="1"/>
          </p:cNvSpPr>
          <p:nvPr>
            <p:ph type="body" idx="1"/>
          </p:nvPr>
        </p:nvSpPr>
        <p:spPr>
          <a:xfrm>
            <a:off x="915459" y="4343134"/>
            <a:ext cx="5027083" cy="4115599"/>
          </a:xfrm>
        </p:spPr>
        <p:txBody>
          <a:bodyPr/>
          <a:lstStyle/>
          <a:p>
            <a:endParaRPr lang="zh-CN" altLang="en-US">
              <a:ea typeface="宋体" charset="0"/>
              <a:cs typeface="宋体"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xfrm>
            <a:off x="1150938" y="692150"/>
            <a:ext cx="4556125" cy="3416300"/>
          </a:xfrm>
          <a:ln/>
        </p:spPr>
      </p:sp>
      <p:sp>
        <p:nvSpPr>
          <p:cNvPr id="268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xfrm>
            <a:off x="1150938" y="692150"/>
            <a:ext cx="4556125" cy="3416300"/>
          </a:xfrm>
          <a:ln/>
        </p:spPr>
      </p:sp>
      <p:sp>
        <p:nvSpPr>
          <p:cNvPr id="270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Rot="1" noChangeAspect="1" noChangeArrowheads="1" noTextEdit="1"/>
          </p:cNvSpPr>
          <p:nvPr>
            <p:ph type="sldImg"/>
          </p:nvPr>
        </p:nvSpPr>
        <p:spPr>
          <a:xfrm>
            <a:off x="1150938" y="692150"/>
            <a:ext cx="4556125" cy="3416300"/>
          </a:xfrm>
          <a:ln/>
        </p:spPr>
      </p:sp>
      <p:sp>
        <p:nvSpPr>
          <p:cNvPr id="272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1150938" y="692150"/>
            <a:ext cx="4556125" cy="3416300"/>
          </a:xfrm>
          <a:ln/>
        </p:spPr>
      </p:sp>
      <p:sp>
        <p:nvSpPr>
          <p:cNvPr id="274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xfrm>
            <a:off x="1150938" y="692150"/>
            <a:ext cx="4556125" cy="3416300"/>
          </a:xfrm>
          <a:ln/>
        </p:spPr>
      </p:sp>
      <p:sp>
        <p:nvSpPr>
          <p:cNvPr id="276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Rot="1" noChangeAspect="1" noChangeArrowheads="1" noTextEdit="1"/>
          </p:cNvSpPr>
          <p:nvPr>
            <p:ph type="sldImg"/>
          </p:nvPr>
        </p:nvSpPr>
        <p:spPr>
          <a:xfrm>
            <a:off x="1150938" y="692150"/>
            <a:ext cx="4556125" cy="3416300"/>
          </a:xfrm>
          <a:ln/>
        </p:spPr>
      </p:sp>
      <p:sp>
        <p:nvSpPr>
          <p:cNvPr id="278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Rot="1" noChangeAspect="1" noChangeArrowheads="1" noTextEdit="1"/>
          </p:cNvSpPr>
          <p:nvPr>
            <p:ph type="sldImg"/>
          </p:nvPr>
        </p:nvSpPr>
        <p:spPr>
          <a:xfrm>
            <a:off x="1150938" y="692150"/>
            <a:ext cx="4556125" cy="3416300"/>
          </a:xfrm>
          <a:ln/>
        </p:spPr>
      </p:sp>
      <p:sp>
        <p:nvSpPr>
          <p:cNvPr id="280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Rot="1" noChangeAspect="1" noChangeArrowheads="1" noTextEdit="1"/>
          </p:cNvSpPr>
          <p:nvPr>
            <p:ph type="sldImg"/>
          </p:nvPr>
        </p:nvSpPr>
        <p:spPr>
          <a:xfrm>
            <a:off x="1150938" y="692150"/>
            <a:ext cx="4556125" cy="3416300"/>
          </a:xfrm>
          <a:ln/>
        </p:spPr>
      </p:sp>
      <p:sp>
        <p:nvSpPr>
          <p:cNvPr id="282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Rot="1" noChangeAspect="1" noChangeArrowheads="1" noTextEdit="1"/>
          </p:cNvSpPr>
          <p:nvPr>
            <p:ph type="sldImg"/>
          </p:nvPr>
        </p:nvSpPr>
        <p:spPr>
          <a:xfrm>
            <a:off x="1150938" y="692150"/>
            <a:ext cx="4556125" cy="3416300"/>
          </a:xfrm>
          <a:ln/>
        </p:spPr>
      </p:sp>
      <p:sp>
        <p:nvSpPr>
          <p:cNvPr id="284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ChangeArrowheads="1" noTextEdit="1"/>
          </p:cNvSpPr>
          <p:nvPr>
            <p:ph type="sldImg"/>
          </p:nvPr>
        </p:nvSpPr>
        <p:spPr>
          <a:xfrm>
            <a:off x="1150938" y="692150"/>
            <a:ext cx="4556125" cy="3416300"/>
          </a:xfrm>
          <a:ln/>
        </p:spPr>
      </p:sp>
      <p:sp>
        <p:nvSpPr>
          <p:cNvPr id="286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spect="1" noChangeArrowheads="1" noTextEdit="1"/>
          </p:cNvSpPr>
          <p:nvPr>
            <p:ph type="sldImg"/>
          </p:nvPr>
        </p:nvSpPr>
        <p:spPr>
          <a:xfrm>
            <a:off x="1150938" y="692150"/>
            <a:ext cx="4556125" cy="3416300"/>
          </a:xfrm>
          <a:ln/>
        </p:spPr>
      </p:sp>
      <p:sp>
        <p:nvSpPr>
          <p:cNvPr id="2887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1150938" y="692150"/>
            <a:ext cx="4556125" cy="3416300"/>
          </a:xfrm>
          <a:ln/>
        </p:spPr>
      </p:sp>
      <p:sp>
        <p:nvSpPr>
          <p:cNvPr id="2908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Rot="1" noChangeAspect="1" noChangeArrowheads="1" noTextEdit="1"/>
          </p:cNvSpPr>
          <p:nvPr>
            <p:ph type="sldImg"/>
          </p:nvPr>
        </p:nvSpPr>
        <p:spPr>
          <a:xfrm>
            <a:off x="1150938" y="692150"/>
            <a:ext cx="4556125" cy="3416300"/>
          </a:xfrm>
          <a:ln/>
        </p:spPr>
      </p:sp>
      <p:sp>
        <p:nvSpPr>
          <p:cNvPr id="2928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1150938" y="692150"/>
            <a:ext cx="4556125" cy="3416300"/>
          </a:xfrm>
          <a:ln/>
        </p:spPr>
      </p:sp>
      <p:sp>
        <p:nvSpPr>
          <p:cNvPr id="2949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Rot="1" noChangeAspect="1" noChangeArrowheads="1" noTextEdit="1"/>
          </p:cNvSpPr>
          <p:nvPr>
            <p:ph type="sldImg"/>
          </p:nvPr>
        </p:nvSpPr>
        <p:spPr>
          <a:xfrm>
            <a:off x="1150938" y="692150"/>
            <a:ext cx="4556125" cy="3416300"/>
          </a:xfrm>
          <a:ln/>
        </p:spPr>
      </p:sp>
      <p:sp>
        <p:nvSpPr>
          <p:cNvPr id="2969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Rot="1" noChangeAspect="1" noChangeArrowheads="1" noTextEdit="1"/>
          </p:cNvSpPr>
          <p:nvPr>
            <p:ph type="sldImg"/>
          </p:nvPr>
        </p:nvSpPr>
        <p:spPr>
          <a:xfrm>
            <a:off x="1150938" y="692150"/>
            <a:ext cx="4556125" cy="3416300"/>
          </a:xfrm>
          <a:ln/>
        </p:spPr>
      </p:sp>
      <p:sp>
        <p:nvSpPr>
          <p:cNvPr id="2990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What principles will assure that our theme for the OT and NT is accurate?</a:t>
            </a:r>
          </a:p>
          <a:p>
            <a:pPr lvl="3"/>
            <a:r>
              <a:rPr lang="en-US">
                <a:latin typeface="Arial" charset="0"/>
                <a:ea typeface="ＭＳ Ｐゴシック" charset="0"/>
              </a:rPr>
              <a:t>The theme should come out of the text rather be imposed on the text from systematic theology.</a:t>
            </a:r>
          </a:p>
          <a:p>
            <a:pPr lvl="3"/>
            <a:r>
              <a:rPr lang="en-US">
                <a:latin typeface="Arial" charset="0"/>
                <a:ea typeface="ＭＳ Ｐゴシック" charset="0"/>
              </a:rPr>
              <a:t>It should be comprehensive enough to cover all of Scripture from Genesis 1 to Revelation 22.</a:t>
            </a:r>
          </a:p>
          <a:p>
            <a:pPr lvl="3"/>
            <a:r>
              <a:rPr lang="en-US">
                <a:latin typeface="Arial" charset="0"/>
                <a:ea typeface="ＭＳ Ｐゴシック" charset="0"/>
              </a:rPr>
              <a:t>It should be narrow enough and specific enough to be helpful (e.g., it is not helpful to say that the Bible talks about </a:t>
            </a:r>
            <a:r>
              <a:rPr lang="ja-JP" altLang="en-US">
                <a:latin typeface="Arial" charset="0"/>
                <a:ea typeface="ＭＳ Ｐゴシック" charset="0"/>
              </a:rPr>
              <a:t>“</a:t>
            </a:r>
            <a:r>
              <a:rPr lang="en-US" altLang="ja-JP">
                <a:latin typeface="Arial" charset="0"/>
                <a:ea typeface="ＭＳ Ｐゴシック" charset="0"/>
              </a:rPr>
              <a:t>life</a:t>
            </a:r>
            <a:r>
              <a:rPr lang="ja-JP" altLang="en-US">
                <a:latin typeface="Arial" charset="0"/>
                <a:ea typeface="ＭＳ Ｐゴシック" charset="0"/>
              </a:rPr>
              <a:t>”</a:t>
            </a:r>
            <a:r>
              <a:rPr lang="en-US" altLang="ja-JP">
                <a:latin typeface="Arial" charset="0"/>
                <a:ea typeface="ＭＳ Ｐゴシック" charset="0"/>
              </a:rPr>
              <a:t>).</a:t>
            </a:r>
          </a:p>
          <a:p>
            <a:pPr lvl="3"/>
            <a:r>
              <a:rPr lang="en-US">
                <a:latin typeface="Arial" charset="0"/>
                <a:ea typeface="ＭＳ Ｐゴシック" charset="0"/>
              </a:rPr>
              <a:t>Since God is the main subject of the Word, it should focus more on God than man.</a:t>
            </a:r>
          </a:p>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Rot="1" noChangeAspect="1" noChangeArrowheads="1" noTextEdit="1"/>
          </p:cNvSpPr>
          <p:nvPr>
            <p:ph type="sldImg"/>
          </p:nvPr>
        </p:nvSpPr>
        <p:spPr>
          <a:xfrm>
            <a:off x="1150938" y="692150"/>
            <a:ext cx="4556125" cy="3416300"/>
          </a:xfrm>
          <a:ln/>
        </p:spPr>
      </p:sp>
      <p:sp>
        <p:nvSpPr>
          <p:cNvPr id="3010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Rot="1" noChangeAspect="1" noChangeArrowheads="1" noTextEdit="1"/>
          </p:cNvSpPr>
          <p:nvPr>
            <p:ph type="sldImg"/>
          </p:nvPr>
        </p:nvSpPr>
        <p:spPr>
          <a:xfrm>
            <a:off x="1150938" y="692150"/>
            <a:ext cx="4556125" cy="3416300"/>
          </a:xfrm>
          <a:ln/>
        </p:spPr>
      </p:sp>
      <p:sp>
        <p:nvSpPr>
          <p:cNvPr id="3031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Rot="1" noChangeAspect="1" noChangeArrowheads="1" noTextEdit="1"/>
          </p:cNvSpPr>
          <p:nvPr>
            <p:ph type="sldImg"/>
          </p:nvPr>
        </p:nvSpPr>
        <p:spPr>
          <a:xfrm>
            <a:off x="1150938" y="692150"/>
            <a:ext cx="4556125" cy="3416300"/>
          </a:xfrm>
          <a:ln/>
        </p:spPr>
      </p:sp>
      <p:sp>
        <p:nvSpPr>
          <p:cNvPr id="3051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xfrm>
            <a:off x="1150938" y="692150"/>
            <a:ext cx="4556125" cy="3416300"/>
          </a:xfrm>
          <a:ln/>
        </p:spPr>
      </p:sp>
      <p:sp>
        <p:nvSpPr>
          <p:cNvPr id="3072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857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Rot="1" noChangeAspect="1" noChangeArrowheads="1" noTextEdit="1"/>
          </p:cNvSpPr>
          <p:nvPr>
            <p:ph type="sldImg"/>
          </p:nvPr>
        </p:nvSpPr>
        <p:spPr>
          <a:xfrm>
            <a:off x="1150938" y="692150"/>
            <a:ext cx="4556125" cy="3416300"/>
          </a:xfrm>
          <a:ln/>
        </p:spPr>
      </p:sp>
      <p:sp>
        <p:nvSpPr>
          <p:cNvPr id="3092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history narrowed down to Jesus Christ and expanded from there.  </a:t>
            </a:r>
            <a:r>
              <a:rPr lang="en-US">
                <a:solidFill>
                  <a:srgbClr val="000000"/>
                </a:solidFill>
                <a:latin typeface="Arial" charset="0"/>
                <a:ea typeface="ＭＳ Ｐゴシック" charset="0"/>
                <a:cs typeface="ＭＳ Ｐゴシック" charset="0"/>
              </a:rPr>
              <a:t>Christ is the central person in Scripture.  From Adam and the entire world that came from him (Gen 1-11), came the nation of Israel, the tribe of Judah, and the family line of David all the way to Jesus.For this point Jesus had no physical children, but this "spiritual family" started with 11 disciples, who grew to 120 at the day of Pentecost, and 5000 after Peter</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s preaching in Jerusalem.  This spiritual family is growing to a huge multitude all related to Jesus, the Second Adam.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Rot="1" noChangeAspect="1" noChangeArrowheads="1" noTextEdit="1"/>
          </p:cNvSpPr>
          <p:nvPr>
            <p:ph type="sldImg"/>
          </p:nvPr>
        </p:nvSpPr>
        <p:spPr>
          <a:xfrm>
            <a:off x="1150938" y="692150"/>
            <a:ext cx="4556125" cy="3416300"/>
          </a:xfrm>
          <a:ln/>
        </p:spPr>
      </p:sp>
      <p:sp>
        <p:nvSpPr>
          <p:cNvPr id="311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person of Christ bridges the OT and the NT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Rot="1" noChangeAspect="1" noChangeArrowheads="1" noTextEdit="1"/>
          </p:cNvSpPr>
          <p:nvPr>
            <p:ph type="sldImg"/>
          </p:nvPr>
        </p:nvSpPr>
        <p:spPr>
          <a:xfrm>
            <a:off x="1150938" y="692150"/>
            <a:ext cx="4556125" cy="3416300"/>
          </a:xfrm>
          <a:ln/>
        </p:spPr>
      </p:sp>
      <p:sp>
        <p:nvSpPr>
          <p:cNvPr id="313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Rot="1" noChangeAspect="1" noChangeArrowheads="1" noTextEdit="1"/>
          </p:cNvSpPr>
          <p:nvPr>
            <p:ph type="sldImg"/>
          </p:nvPr>
        </p:nvSpPr>
        <p:spPr>
          <a:xfrm>
            <a:off x="1150938" y="692150"/>
            <a:ext cx="4556125" cy="3416300"/>
          </a:xfrm>
          <a:ln/>
        </p:spPr>
      </p:sp>
      <p:sp>
        <p:nvSpPr>
          <p:cNvPr id="315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宋体" charset="0"/>
              <a:cs typeface="宋体"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Rot="1" noChangeAspect="1" noChangeArrowheads="1" noTextEdit="1"/>
          </p:cNvSpPr>
          <p:nvPr>
            <p:ph type="sldImg"/>
          </p:nvPr>
        </p:nvSpPr>
        <p:spPr>
          <a:xfrm>
            <a:off x="1150938" y="692150"/>
            <a:ext cx="4556125" cy="3416300"/>
          </a:xfrm>
          <a:ln/>
        </p:spPr>
      </p:sp>
      <p:sp>
        <p:nvSpPr>
          <p:cNvPr id="317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宋体" charset="0"/>
              <a:cs typeface="宋体"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Rot="1" noChangeAspect="1" noChangeArrowheads="1" noTextEdit="1"/>
          </p:cNvSpPr>
          <p:nvPr>
            <p:ph type="sldImg"/>
          </p:nvPr>
        </p:nvSpPr>
        <p:spPr>
          <a:xfrm>
            <a:off x="1150938" y="692150"/>
            <a:ext cx="4556125" cy="3416300"/>
          </a:xfrm>
          <a:ln/>
        </p:spPr>
      </p:sp>
      <p:sp>
        <p:nvSpPr>
          <p:cNvPr id="319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Rot="1" noChangeAspect="1" noChangeArrowheads="1" noTextEdit="1"/>
          </p:cNvSpPr>
          <p:nvPr>
            <p:ph type="sldImg"/>
          </p:nvPr>
        </p:nvSpPr>
        <p:spPr>
          <a:xfrm>
            <a:off x="1150938" y="692150"/>
            <a:ext cx="4556125" cy="3416300"/>
          </a:xfrm>
          <a:ln/>
        </p:spPr>
      </p:sp>
      <p:sp>
        <p:nvSpPr>
          <p:cNvPr id="3215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a:solidFill>
                <a:srgbClr val="000000"/>
              </a:solidFill>
            </a:endParaRPr>
          </a:p>
        </p:txBody>
      </p:sp>
      <p:sp>
        <p:nvSpPr>
          <p:cNvPr id="323587" name="Text Box 3"/>
          <p:cNvSpPr>
            <a:spLocks noGrp="1" noChangeArrowheads="1"/>
          </p:cNvSpPr>
          <p:nvPr>
            <p:ph type="body"/>
          </p:nvPr>
        </p:nvSpPr>
        <p:spPr>
          <a:xfrm>
            <a:off x="914400" y="4343400"/>
            <a:ext cx="5027613"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Rot="1" noChangeAspect="1" noChangeArrowheads="1" noTextEdit="1"/>
          </p:cNvSpPr>
          <p:nvPr>
            <p:ph type="sldImg"/>
          </p:nvPr>
        </p:nvSpPr>
        <p:spPr>
          <a:xfrm>
            <a:off x="1150938" y="692150"/>
            <a:ext cx="4556125" cy="3416300"/>
          </a:xfrm>
          <a:ln/>
        </p:spPr>
      </p:sp>
      <p:sp>
        <p:nvSpPr>
          <p:cNvPr id="3256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Rot="1" noChangeAspect="1" noChangeArrowheads="1" noTextEdit="1"/>
          </p:cNvSpPr>
          <p:nvPr>
            <p:ph type="sldImg"/>
          </p:nvPr>
        </p:nvSpPr>
        <p:spPr>
          <a:xfrm>
            <a:off x="1150938" y="692150"/>
            <a:ext cx="4556125" cy="3416300"/>
          </a:xfrm>
          <a:ln/>
        </p:spPr>
      </p:sp>
      <p:sp>
        <p:nvSpPr>
          <p:cNvPr id="3276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Rot="1" noChangeAspect="1" noChangeArrowheads="1" noTextEdit="1"/>
          </p:cNvSpPr>
          <p:nvPr>
            <p:ph type="sldImg"/>
          </p:nvPr>
        </p:nvSpPr>
        <p:spPr>
          <a:xfrm>
            <a:off x="1150938" y="692150"/>
            <a:ext cx="4556125" cy="3416300"/>
          </a:xfrm>
          <a:ln/>
        </p:spPr>
      </p:sp>
      <p:sp>
        <p:nvSpPr>
          <p:cNvPr id="3297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Rot="1" noChangeAspect="1" noChangeArrowheads="1" noTextEdit="1"/>
          </p:cNvSpPr>
          <p:nvPr>
            <p:ph type="sldImg"/>
          </p:nvPr>
        </p:nvSpPr>
        <p:spPr>
          <a:xfrm>
            <a:off x="1150938" y="692150"/>
            <a:ext cx="4556125" cy="3416300"/>
          </a:xfrm>
          <a:ln/>
        </p:spPr>
      </p:sp>
      <p:sp>
        <p:nvSpPr>
          <p:cNvPr id="3317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B9C1F55-CC94-414B-8E07-1A1CCF987271}" type="slidenum">
              <a:rPr lang="zh-CN" altLang="en-US" sz="1200">
                <a:solidFill>
                  <a:srgbClr val="000000"/>
                </a:solidFill>
              </a:rPr>
              <a:pPr eaLnBrk="1" hangingPunct="1"/>
              <a:t>85</a:t>
            </a:fld>
            <a:endParaRPr lang="en-US" altLang="zh-CN" sz="1200">
              <a:solidFill>
                <a:srgbClr val="000000"/>
              </a:solidFill>
            </a:endParaRPr>
          </a:p>
        </p:txBody>
      </p:sp>
      <p:sp>
        <p:nvSpPr>
          <p:cNvPr id="333826" name="Rectangle 2"/>
          <p:cNvSpPr>
            <a:spLocks noGrp="1" noRot="1" noChangeAspect="1" noChangeArrowheads="1" noTextEdit="1"/>
          </p:cNvSpPr>
          <p:nvPr>
            <p:ph type="sldImg"/>
          </p:nvPr>
        </p:nvSpPr>
        <p:spPr>
          <a:xfrm>
            <a:off x="1131888" y="703263"/>
            <a:ext cx="4586287" cy="3440112"/>
          </a:xfrm>
          <a:ln/>
        </p:spPr>
      </p:sp>
      <p:sp>
        <p:nvSpPr>
          <p:cNvPr id="333827" name="Rectangle 3"/>
          <p:cNvSpPr>
            <a:spLocks noGrp="1" noChangeArrowheads="1"/>
          </p:cNvSpPr>
          <p:nvPr>
            <p:ph type="body" idx="1"/>
          </p:nvPr>
        </p:nvSpPr>
        <p:spPr>
          <a:xfrm>
            <a:off x="923925" y="4352925"/>
            <a:ext cx="5000625" cy="4075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Geneva"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D9B7D890-676F-6948-B3A3-2971378F94BF}" type="slidenum">
              <a:rPr lang="zh-CN" altLang="en-US" sz="1200">
                <a:solidFill>
                  <a:srgbClr val="000000"/>
                </a:solidFill>
              </a:rPr>
              <a:pPr eaLnBrk="1" hangingPunct="1"/>
              <a:t>86</a:t>
            </a:fld>
            <a:endParaRPr lang="en-US" altLang="zh-CN" sz="1200">
              <a:solidFill>
                <a:srgbClr val="000000"/>
              </a:solidFill>
            </a:endParaRPr>
          </a:p>
        </p:txBody>
      </p:sp>
      <p:sp>
        <p:nvSpPr>
          <p:cNvPr id="335874" name="Rectangle 2"/>
          <p:cNvSpPr>
            <a:spLocks noGrp="1" noRot="1" noChangeAspect="1" noChangeArrowheads="1" noTextEdit="1"/>
          </p:cNvSpPr>
          <p:nvPr>
            <p:ph type="sldImg"/>
          </p:nvPr>
        </p:nvSpPr>
        <p:spPr>
          <a:xfrm>
            <a:off x="1131888" y="703263"/>
            <a:ext cx="4586287" cy="3440112"/>
          </a:xfrm>
          <a:ln/>
        </p:spPr>
      </p:sp>
      <p:sp>
        <p:nvSpPr>
          <p:cNvPr id="335875" name="Rectangle 3"/>
          <p:cNvSpPr>
            <a:spLocks noGrp="1" noChangeArrowheads="1"/>
          </p:cNvSpPr>
          <p:nvPr>
            <p:ph type="body" idx="1"/>
          </p:nvPr>
        </p:nvSpPr>
        <p:spPr>
          <a:xfrm>
            <a:off x="923925" y="4352925"/>
            <a:ext cx="5000625" cy="4075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Geneva"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714F7140-AD7D-3B4D-A7A2-1CD09135FBF6}" type="slidenum">
              <a:rPr lang="zh-CN" altLang="en-US" sz="1200">
                <a:solidFill>
                  <a:srgbClr val="000000"/>
                </a:solidFill>
              </a:rPr>
              <a:pPr eaLnBrk="1" hangingPunct="1"/>
              <a:t>87</a:t>
            </a:fld>
            <a:endParaRPr lang="en-US" altLang="zh-CN" sz="1200">
              <a:solidFill>
                <a:srgbClr val="000000"/>
              </a:solidFill>
            </a:endParaRPr>
          </a:p>
        </p:txBody>
      </p:sp>
      <p:sp>
        <p:nvSpPr>
          <p:cNvPr id="337922" name="Rectangle 2"/>
          <p:cNvSpPr>
            <a:spLocks noGrp="1" noRot="1" noChangeAspect="1" noChangeArrowheads="1" noTextEdit="1"/>
          </p:cNvSpPr>
          <p:nvPr>
            <p:ph type="sldImg"/>
          </p:nvPr>
        </p:nvSpPr>
        <p:spPr>
          <a:xfrm>
            <a:off x="1131888" y="703263"/>
            <a:ext cx="4586287" cy="3440112"/>
          </a:xfrm>
          <a:ln/>
        </p:spPr>
      </p:sp>
      <p:sp>
        <p:nvSpPr>
          <p:cNvPr id="337923" name="Rectangle 3"/>
          <p:cNvSpPr>
            <a:spLocks noGrp="1" noChangeArrowheads="1"/>
          </p:cNvSpPr>
          <p:nvPr>
            <p:ph type="body" idx="1"/>
          </p:nvPr>
        </p:nvSpPr>
        <p:spPr>
          <a:xfrm>
            <a:off x="923925" y="4352925"/>
            <a:ext cx="5000625" cy="4075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Geneva"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45862EA-EFDF-9647-B8DD-D1749380E52E}" type="slidenum">
              <a:rPr lang="zh-CN" altLang="en-US" sz="1200">
                <a:solidFill>
                  <a:srgbClr val="000000"/>
                </a:solidFill>
              </a:rPr>
              <a:pPr eaLnBrk="1" hangingPunct="1"/>
              <a:t>88</a:t>
            </a:fld>
            <a:endParaRPr lang="en-US" altLang="zh-CN" sz="1200">
              <a:solidFill>
                <a:srgbClr val="000000"/>
              </a:solidFill>
            </a:endParaRPr>
          </a:p>
        </p:txBody>
      </p:sp>
      <p:sp>
        <p:nvSpPr>
          <p:cNvPr id="339970" name="Rectangle 2"/>
          <p:cNvSpPr>
            <a:spLocks noGrp="1" noRot="1" noChangeAspect="1" noChangeArrowheads="1" noTextEdit="1"/>
          </p:cNvSpPr>
          <p:nvPr>
            <p:ph type="sldImg"/>
          </p:nvPr>
        </p:nvSpPr>
        <p:spPr>
          <a:xfrm>
            <a:off x="1131888" y="703263"/>
            <a:ext cx="4586287" cy="3440112"/>
          </a:xfrm>
          <a:ln/>
        </p:spPr>
      </p:sp>
      <p:sp>
        <p:nvSpPr>
          <p:cNvPr id="339971" name="Rectangle 3"/>
          <p:cNvSpPr>
            <a:spLocks noGrp="1" noChangeArrowheads="1"/>
          </p:cNvSpPr>
          <p:nvPr>
            <p:ph type="body" idx="1"/>
          </p:nvPr>
        </p:nvSpPr>
        <p:spPr>
          <a:xfrm>
            <a:off x="923925" y="4352925"/>
            <a:ext cx="5000625" cy="4075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Geneva"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a:xfrm>
            <a:off x="1150938" y="692150"/>
            <a:ext cx="4556125" cy="3416300"/>
          </a:xfrm>
          <a:ln/>
        </p:spPr>
      </p:sp>
      <p:sp>
        <p:nvSpPr>
          <p:cNvPr id="178179" name="Rectangle 3"/>
          <p:cNvSpPr>
            <a:spLocks noGrp="1" noChangeArrowheads="1"/>
          </p:cNvSpPr>
          <p:nvPr>
            <p:ph type="body" idx="1"/>
          </p:nvPr>
        </p:nvSpPr>
        <p:spPr/>
        <p:txBody>
          <a:bodyPr/>
          <a:lstStyle/>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神說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「我們要照著我們的形象，按著我們的樣式造人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使他們管理海裏的魚ヽ空中的鳥ヽ地上的牲畜，以及全地，和地上所有爬行的生物</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1:26)</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於是，神照著自已的形象創造了人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就是照著祂的形象創造了人</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祂所創造的有男有女</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1:27)</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defRPr/>
            </a:pPr>
            <a:r>
              <a:rPr lang="zh-TW" altLang="en-US" b="1">
                <a:effectLst>
                  <a:outerShdw blurRad="38100" dist="38100" dir="2700000" algn="tl">
                    <a:srgbClr val="DDDDDD"/>
                  </a:outerShdw>
                </a:effectLst>
                <a:latin typeface="Arial" charset="0"/>
                <a:ea typeface="PMingLiU" charset="0"/>
                <a:cs typeface="PMingLiU" charset="0"/>
              </a:rPr>
              <a:t>神就是賜福給他們，對他們說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「要繁殖增多，充滿這地，征服它</a:t>
            </a:r>
            <a:r>
              <a:rPr lang="en-US" altLang="zh-TW" b="1">
                <a:effectLst>
                  <a:outerShdw blurRad="38100" dist="38100" dir="2700000" algn="tl">
                    <a:srgbClr val="DDDDDD"/>
                  </a:outerShdw>
                </a:effectLst>
                <a:latin typeface="Arial" charset="0"/>
                <a:ea typeface="PMingLiU" charset="0"/>
                <a:cs typeface="PMingLiU" charset="0"/>
              </a:rPr>
              <a:t>;</a:t>
            </a:r>
            <a:r>
              <a:rPr lang="zh-TW" altLang="en-US" b="1" u="sng">
                <a:effectLst>
                  <a:outerShdw blurRad="38100" dist="38100" dir="2700000" algn="tl">
                    <a:srgbClr val="DDDDDD"/>
                  </a:outerShdw>
                </a:effectLst>
                <a:latin typeface="Arial" charset="0"/>
                <a:ea typeface="PMingLiU" charset="0"/>
                <a:cs typeface="PMingLiU" charset="0"/>
              </a:rPr>
              <a:t>也要管理海裏的魚，空中的鳥</a:t>
            </a:r>
            <a:r>
              <a:rPr lang="zh-TW" altLang="en-US" b="1">
                <a:effectLst>
                  <a:outerShdw blurRad="38100" dist="38100" dir="2700000" algn="tl">
                    <a:srgbClr val="DDDDDD"/>
                  </a:outerShdw>
                </a:effectLst>
                <a:latin typeface="Arial" charset="0"/>
                <a:ea typeface="PMingLiU" charset="0"/>
                <a:cs typeface="PMingLiU" charset="0"/>
              </a:rPr>
              <a:t>和地上所有爬行的生物。」 </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1:28)</a:t>
            </a:r>
          </a:p>
          <a:p>
            <a:pPr eaLnBrk="1" hangingPunct="1">
              <a:spcBef>
                <a:spcPct val="50000"/>
              </a:spcBef>
              <a:defRPr/>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spcBef>
                <a:spcPct val="50000"/>
              </a:spcBef>
              <a:defRPr/>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defRPr/>
            </a:pPr>
            <a:endParaRPr lang="zh-TW" altLang="en-US">
              <a:latin typeface="Arial" charset="0"/>
              <a:ea typeface="PMingLiU" charset="0"/>
              <a:cs typeface="PMingLiU"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08A4B923-E32D-074D-B79A-6EEF60F11536}" type="slidenum">
              <a:rPr lang="zh-CN" altLang="en-US">
                <a:solidFill>
                  <a:srgbClr val="000000"/>
                </a:solidFill>
                <a:cs typeface="Arial" charset="0"/>
              </a:rPr>
              <a:pPr/>
              <a:t>90</a:t>
            </a:fld>
            <a:endParaRPr lang="en-US" altLang="zh-CN">
              <a:solidFill>
                <a:srgbClr val="000000"/>
              </a:solidFill>
              <a:cs typeface="Arial" charset="0"/>
            </a:endParaRPr>
          </a:p>
        </p:txBody>
      </p:sp>
      <p:sp>
        <p:nvSpPr>
          <p:cNvPr id="344066" name="Rectangle 2"/>
          <p:cNvSpPr>
            <a:spLocks noGrp="1" noRot="1" noChangeAspect="1" noChangeArrowheads="1"/>
          </p:cNvSpPr>
          <p:nvPr>
            <p:ph type="sldImg"/>
          </p:nvPr>
        </p:nvSpPr>
        <p:spPr>
          <a:xfrm>
            <a:off x="1152525" y="692150"/>
            <a:ext cx="4554538" cy="3416300"/>
          </a:xfrm>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xfrm>
            <a:off x="1150938" y="692150"/>
            <a:ext cx="4556125" cy="3416300"/>
          </a:xfrm>
          <a:ln/>
        </p:spPr>
      </p:sp>
      <p:sp>
        <p:nvSpPr>
          <p:cNvPr id="3461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latin typeface="Arial" charset="0"/>
              <a:ea typeface="PMingLiU" charset="0"/>
              <a:cs typeface="PMingLiU"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93</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256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282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217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0920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6EB6C11-A3F0-524E-8808-CD056812ADA8}" type="slidenum">
              <a:rPr lang="en-US"/>
              <a:pPr>
                <a:defRPr/>
              </a:pPr>
              <a:t>‹#›</a:t>
            </a:fld>
            <a:endParaRPr lang="en-US"/>
          </a:p>
        </p:txBody>
      </p:sp>
    </p:spTree>
    <p:extLst>
      <p:ext uri="{BB962C8B-B14F-4D97-AF65-F5344CB8AC3E}">
        <p14:creationId xmlns:p14="http://schemas.microsoft.com/office/powerpoint/2010/main" val="16702398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1D43F-312D-1347-B939-85E194731C3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3231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697BA7-BEBA-7E4E-8D95-3763654269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015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EE914F-2E69-5B4B-B361-250040E37FE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539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4A39199-25CA-BF46-BE38-5D62D54C1324}"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6967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80AA8EC-C35F-8D43-B338-3AC8618BDE6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7437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F209C40-CF87-9445-BDC3-7F09E65604C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908401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0D16E9-3BC4-D243-A326-EB7E93CA430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87744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91AB1B-2887-BF4B-AB40-325B275FB28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72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6051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EABACCE-6747-BB47-9E69-D5F95EDEC51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1070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6852AAA-F77D-3641-94FF-02ACC6AC97E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9249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A0A3452-8948-2947-8044-307A81151B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55131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ADA4EE7-C3CC-254D-931F-3C9A3FFA67A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87969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8D82B719-305F-4845-B54B-C1138FFE9A2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10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7A20D1-9E1C-1644-AA25-00ACC4BC4B94}" type="slidenum">
              <a:rPr lang="en-US"/>
              <a:pPr>
                <a:defRPr/>
              </a:pPr>
              <a:t>‹#›</a:t>
            </a:fld>
            <a:endParaRPr lang="en-US"/>
          </a:p>
        </p:txBody>
      </p:sp>
    </p:spTree>
    <p:extLst>
      <p:ext uri="{BB962C8B-B14F-4D97-AF65-F5344CB8AC3E}">
        <p14:creationId xmlns:p14="http://schemas.microsoft.com/office/powerpoint/2010/main" val="119097822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DB6C63-E2E4-304A-905F-83CDC8C4E420}" type="slidenum">
              <a:rPr lang="en-US"/>
              <a:pPr>
                <a:defRPr/>
              </a:pPr>
              <a:t>‹#›</a:t>
            </a:fld>
            <a:endParaRPr lang="en-US"/>
          </a:p>
        </p:txBody>
      </p:sp>
    </p:spTree>
    <p:extLst>
      <p:ext uri="{BB962C8B-B14F-4D97-AF65-F5344CB8AC3E}">
        <p14:creationId xmlns:p14="http://schemas.microsoft.com/office/powerpoint/2010/main" val="432719681"/>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FE7C4-722E-264B-BA04-3F8A69A3E83E}" type="slidenum">
              <a:rPr lang="en-US"/>
              <a:pPr>
                <a:defRPr/>
              </a:pPr>
              <a:t>‹#›</a:t>
            </a:fld>
            <a:endParaRPr lang="en-US"/>
          </a:p>
        </p:txBody>
      </p:sp>
    </p:spTree>
    <p:extLst>
      <p:ext uri="{BB962C8B-B14F-4D97-AF65-F5344CB8AC3E}">
        <p14:creationId xmlns:p14="http://schemas.microsoft.com/office/powerpoint/2010/main" val="61617290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1957E-A72A-114A-A731-1BBCADDC1A12}" type="slidenum">
              <a:rPr lang="en-US"/>
              <a:pPr>
                <a:defRPr/>
              </a:pPr>
              <a:t>‹#›</a:t>
            </a:fld>
            <a:endParaRPr lang="en-US"/>
          </a:p>
        </p:txBody>
      </p:sp>
    </p:spTree>
    <p:extLst>
      <p:ext uri="{BB962C8B-B14F-4D97-AF65-F5344CB8AC3E}">
        <p14:creationId xmlns:p14="http://schemas.microsoft.com/office/powerpoint/2010/main" val="3583051148"/>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6B36DC-3615-8D41-8B67-97D91F47D1CA}" type="slidenum">
              <a:rPr lang="en-US"/>
              <a:pPr>
                <a:defRPr/>
              </a:pPr>
              <a:t>‹#›</a:t>
            </a:fld>
            <a:endParaRPr lang="en-US"/>
          </a:p>
        </p:txBody>
      </p:sp>
    </p:spTree>
    <p:extLst>
      <p:ext uri="{BB962C8B-B14F-4D97-AF65-F5344CB8AC3E}">
        <p14:creationId xmlns:p14="http://schemas.microsoft.com/office/powerpoint/2010/main" val="339116197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2397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6CFBFD-06B1-8945-896A-CD2373B8A92F}" type="slidenum">
              <a:rPr lang="en-US"/>
              <a:pPr>
                <a:defRPr/>
              </a:pPr>
              <a:t>‹#›</a:t>
            </a:fld>
            <a:endParaRPr lang="en-US"/>
          </a:p>
        </p:txBody>
      </p:sp>
    </p:spTree>
    <p:extLst>
      <p:ext uri="{BB962C8B-B14F-4D97-AF65-F5344CB8AC3E}">
        <p14:creationId xmlns:p14="http://schemas.microsoft.com/office/powerpoint/2010/main" val="3363704943"/>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3BE7A1-4320-2C46-91C1-75D1BD0C1C4D}" type="slidenum">
              <a:rPr lang="en-US"/>
              <a:pPr>
                <a:defRPr/>
              </a:pPr>
              <a:t>‹#›</a:t>
            </a:fld>
            <a:endParaRPr lang="en-US"/>
          </a:p>
        </p:txBody>
      </p:sp>
    </p:spTree>
    <p:extLst>
      <p:ext uri="{BB962C8B-B14F-4D97-AF65-F5344CB8AC3E}">
        <p14:creationId xmlns:p14="http://schemas.microsoft.com/office/powerpoint/2010/main" val="28285210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B7E7E3-EFF3-B746-95EC-33D230B2F2CC}" type="slidenum">
              <a:rPr lang="en-US"/>
              <a:pPr>
                <a:defRPr/>
              </a:pPr>
              <a:t>‹#›</a:t>
            </a:fld>
            <a:endParaRPr lang="en-US"/>
          </a:p>
        </p:txBody>
      </p:sp>
    </p:spTree>
    <p:extLst>
      <p:ext uri="{BB962C8B-B14F-4D97-AF65-F5344CB8AC3E}">
        <p14:creationId xmlns:p14="http://schemas.microsoft.com/office/powerpoint/2010/main" val="316119803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F39A9-EBE6-AB48-B3AA-E173438164CC}" type="slidenum">
              <a:rPr lang="en-US"/>
              <a:pPr>
                <a:defRPr/>
              </a:pPr>
              <a:t>‹#›</a:t>
            </a:fld>
            <a:endParaRPr lang="en-US"/>
          </a:p>
        </p:txBody>
      </p:sp>
    </p:spTree>
    <p:extLst>
      <p:ext uri="{BB962C8B-B14F-4D97-AF65-F5344CB8AC3E}">
        <p14:creationId xmlns:p14="http://schemas.microsoft.com/office/powerpoint/2010/main" val="46029829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2A7FE-8273-6B4A-B35A-61A8553DCECA}" type="slidenum">
              <a:rPr lang="en-US"/>
              <a:pPr>
                <a:defRPr/>
              </a:pPr>
              <a:t>‹#›</a:t>
            </a:fld>
            <a:endParaRPr lang="en-US"/>
          </a:p>
        </p:txBody>
      </p:sp>
    </p:spTree>
    <p:extLst>
      <p:ext uri="{BB962C8B-B14F-4D97-AF65-F5344CB8AC3E}">
        <p14:creationId xmlns:p14="http://schemas.microsoft.com/office/powerpoint/2010/main" val="267219417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136C3-6157-054C-8763-208526C77322}" type="slidenum">
              <a:rPr lang="en-US"/>
              <a:pPr>
                <a:defRPr/>
              </a:pPr>
              <a:t>‹#›</a:t>
            </a:fld>
            <a:endParaRPr lang="en-US"/>
          </a:p>
        </p:txBody>
      </p:sp>
    </p:spTree>
    <p:extLst>
      <p:ext uri="{BB962C8B-B14F-4D97-AF65-F5344CB8AC3E}">
        <p14:creationId xmlns:p14="http://schemas.microsoft.com/office/powerpoint/2010/main" val="3502047674"/>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5AFBEF-3ED9-694B-8178-1E750F08434E}" type="slidenum">
              <a:rPr lang="en-US"/>
              <a:pPr>
                <a:defRPr/>
              </a:pPr>
              <a:t>‹#›</a:t>
            </a:fld>
            <a:endParaRPr lang="en-US"/>
          </a:p>
        </p:txBody>
      </p:sp>
    </p:spTree>
    <p:extLst>
      <p:ext uri="{BB962C8B-B14F-4D97-AF65-F5344CB8AC3E}">
        <p14:creationId xmlns:p14="http://schemas.microsoft.com/office/powerpoint/2010/main" val="132387780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DBF2AD8-B113-9348-AB91-6883FC9E6392}" type="slidenum">
              <a:rPr lang="en-US"/>
              <a:pPr>
                <a:defRPr/>
              </a:pPr>
              <a:t>‹#›</a:t>
            </a:fld>
            <a:endParaRPr lang="en-US"/>
          </a:p>
        </p:txBody>
      </p:sp>
    </p:spTree>
    <p:extLst>
      <p:ext uri="{BB962C8B-B14F-4D97-AF65-F5344CB8AC3E}">
        <p14:creationId xmlns:p14="http://schemas.microsoft.com/office/powerpoint/2010/main" val="421228211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471B14-A2D4-9F44-AB2C-28CAAFE379E4}" type="slidenum">
              <a:rPr lang="en-US"/>
              <a:pPr>
                <a:defRPr/>
              </a:pPr>
              <a:t>‹#›</a:t>
            </a:fld>
            <a:endParaRPr lang="en-US"/>
          </a:p>
        </p:txBody>
      </p:sp>
    </p:spTree>
    <p:extLst>
      <p:ext uri="{BB962C8B-B14F-4D97-AF65-F5344CB8AC3E}">
        <p14:creationId xmlns:p14="http://schemas.microsoft.com/office/powerpoint/2010/main" val="121487711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C766A6C-4EE4-004C-B86F-28406A33D80D}" type="slidenum">
              <a:rPr lang="en-US"/>
              <a:pPr>
                <a:defRPr/>
              </a:pPr>
              <a:t>‹#›</a:t>
            </a:fld>
            <a:endParaRPr lang="en-US"/>
          </a:p>
        </p:txBody>
      </p:sp>
    </p:spTree>
    <p:extLst>
      <p:ext uri="{BB962C8B-B14F-4D97-AF65-F5344CB8AC3E}">
        <p14:creationId xmlns:p14="http://schemas.microsoft.com/office/powerpoint/2010/main" val="42034192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500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2338759-50B1-1A43-A5E0-8D01E1DA5AF6}" type="slidenum">
              <a:rPr lang="en-US"/>
              <a:pPr>
                <a:defRPr/>
              </a:pPr>
              <a:t>‹#›</a:t>
            </a:fld>
            <a:endParaRPr lang="en-US"/>
          </a:p>
        </p:txBody>
      </p:sp>
    </p:spTree>
    <p:extLst>
      <p:ext uri="{BB962C8B-B14F-4D97-AF65-F5344CB8AC3E}">
        <p14:creationId xmlns:p14="http://schemas.microsoft.com/office/powerpoint/2010/main" val="65366602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5B8E365-FD54-B646-8619-0E1572DF6B97}" type="slidenum">
              <a:rPr lang="en-US"/>
              <a:pPr>
                <a:defRPr/>
              </a:pPr>
              <a:t>‹#›</a:t>
            </a:fld>
            <a:endParaRPr lang="en-US"/>
          </a:p>
        </p:txBody>
      </p:sp>
    </p:spTree>
    <p:extLst>
      <p:ext uri="{BB962C8B-B14F-4D97-AF65-F5344CB8AC3E}">
        <p14:creationId xmlns:p14="http://schemas.microsoft.com/office/powerpoint/2010/main" val="9632264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0F3F4B-5DA9-BC48-A241-9258B84A56FB}" type="slidenum">
              <a:rPr lang="en-US"/>
              <a:pPr>
                <a:defRPr/>
              </a:pPr>
              <a:t>‹#›</a:t>
            </a:fld>
            <a:endParaRPr lang="en-US"/>
          </a:p>
        </p:txBody>
      </p:sp>
    </p:spTree>
    <p:extLst>
      <p:ext uri="{BB962C8B-B14F-4D97-AF65-F5344CB8AC3E}">
        <p14:creationId xmlns:p14="http://schemas.microsoft.com/office/powerpoint/2010/main" val="292936406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ED49FD0-41AB-0242-8701-2E1F96B77CA3}" type="slidenum">
              <a:rPr lang="en-US"/>
              <a:pPr>
                <a:defRPr/>
              </a:pPr>
              <a:t>‹#›</a:t>
            </a:fld>
            <a:endParaRPr lang="en-US"/>
          </a:p>
        </p:txBody>
      </p:sp>
    </p:spTree>
    <p:extLst>
      <p:ext uri="{BB962C8B-B14F-4D97-AF65-F5344CB8AC3E}">
        <p14:creationId xmlns:p14="http://schemas.microsoft.com/office/powerpoint/2010/main" val="10051774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0BF2E0D-3F06-6347-89C6-335D20D0F3CE}" type="slidenum">
              <a:rPr lang="en-US"/>
              <a:pPr>
                <a:defRPr/>
              </a:pPr>
              <a:t>‹#›</a:t>
            </a:fld>
            <a:endParaRPr lang="en-US"/>
          </a:p>
        </p:txBody>
      </p:sp>
    </p:spTree>
    <p:extLst>
      <p:ext uri="{BB962C8B-B14F-4D97-AF65-F5344CB8AC3E}">
        <p14:creationId xmlns:p14="http://schemas.microsoft.com/office/powerpoint/2010/main" val="89242398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5258732-19BC-7445-9FDB-8EBEE7496C06}" type="slidenum">
              <a:rPr lang="en-US"/>
              <a:pPr>
                <a:defRPr/>
              </a:pPr>
              <a:t>‹#›</a:t>
            </a:fld>
            <a:endParaRPr lang="en-US"/>
          </a:p>
        </p:txBody>
      </p:sp>
    </p:spTree>
    <p:extLst>
      <p:ext uri="{BB962C8B-B14F-4D97-AF65-F5344CB8AC3E}">
        <p14:creationId xmlns:p14="http://schemas.microsoft.com/office/powerpoint/2010/main" val="254453076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18FE15-281B-8B4F-B34D-A9A42A7B76E2}" type="slidenum">
              <a:rPr lang="en-US"/>
              <a:pPr>
                <a:defRPr/>
              </a:pPr>
              <a:t>‹#›</a:t>
            </a:fld>
            <a:endParaRPr lang="en-US"/>
          </a:p>
        </p:txBody>
      </p:sp>
    </p:spTree>
    <p:extLst>
      <p:ext uri="{BB962C8B-B14F-4D97-AF65-F5344CB8AC3E}">
        <p14:creationId xmlns:p14="http://schemas.microsoft.com/office/powerpoint/2010/main" val="117914353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DF6E3CDA-F3B3-4B4E-8A5D-450D5AF8AD8C}" type="slidenum">
              <a:rPr lang="en-US"/>
              <a:pPr>
                <a:defRPr/>
              </a:pPr>
              <a:t>‹#›</a:t>
            </a:fld>
            <a:endParaRPr lang="en-US"/>
          </a:p>
        </p:txBody>
      </p:sp>
    </p:spTree>
    <p:extLst>
      <p:ext uri="{BB962C8B-B14F-4D97-AF65-F5344CB8AC3E}">
        <p14:creationId xmlns:p14="http://schemas.microsoft.com/office/powerpoint/2010/main" val="33804075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D9D08A43-BD45-A140-9974-102E02F2FAC8}" type="slidenum">
              <a:rPr lang="en-US"/>
              <a:pPr>
                <a:defRPr/>
              </a:pPr>
              <a:t>‹#›</a:t>
            </a:fld>
            <a:endParaRPr lang="en-US"/>
          </a:p>
        </p:txBody>
      </p:sp>
    </p:spTree>
    <p:extLst>
      <p:ext uri="{BB962C8B-B14F-4D97-AF65-F5344CB8AC3E}">
        <p14:creationId xmlns:p14="http://schemas.microsoft.com/office/powerpoint/2010/main" val="34526245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396692E3-94B5-E641-BD64-8A845D803924}" type="slidenum">
              <a:rPr lang="en-US"/>
              <a:pPr>
                <a:defRPr/>
              </a:pPr>
              <a:t>‹#›</a:t>
            </a:fld>
            <a:endParaRPr lang="en-US"/>
          </a:p>
        </p:txBody>
      </p:sp>
    </p:spTree>
    <p:extLst>
      <p:ext uri="{BB962C8B-B14F-4D97-AF65-F5344CB8AC3E}">
        <p14:creationId xmlns:p14="http://schemas.microsoft.com/office/powerpoint/2010/main" val="14831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pPr>
                <a:defRPr/>
              </a:pPr>
              <a:t>‹#›</a:t>
            </a:fld>
            <a:endParaRPr lang="en-US"/>
          </a:p>
        </p:txBody>
      </p:sp>
    </p:spTree>
    <p:extLst>
      <p:ext uri="{BB962C8B-B14F-4D97-AF65-F5344CB8AC3E}">
        <p14:creationId xmlns:p14="http://schemas.microsoft.com/office/powerpoint/2010/main" val="281450279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44C08F7A-49FE-A24E-92C2-BB99146A4E19}" type="slidenum">
              <a:rPr lang="en-US"/>
              <a:pPr>
                <a:defRPr/>
              </a:pPr>
              <a:t>‹#›</a:t>
            </a:fld>
            <a:endParaRPr lang="en-US"/>
          </a:p>
        </p:txBody>
      </p:sp>
    </p:spTree>
    <p:extLst>
      <p:ext uri="{BB962C8B-B14F-4D97-AF65-F5344CB8AC3E}">
        <p14:creationId xmlns:p14="http://schemas.microsoft.com/office/powerpoint/2010/main" val="3033881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EF42A2D0-0381-0543-A696-005E4A30603B}" type="slidenum">
              <a:rPr lang="en-US"/>
              <a:pPr>
                <a:defRPr/>
              </a:pPr>
              <a:t>‹#›</a:t>
            </a:fld>
            <a:endParaRPr lang="en-US"/>
          </a:p>
        </p:txBody>
      </p:sp>
    </p:spTree>
    <p:extLst>
      <p:ext uri="{BB962C8B-B14F-4D97-AF65-F5344CB8AC3E}">
        <p14:creationId xmlns:p14="http://schemas.microsoft.com/office/powerpoint/2010/main" val="5067255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FED1CBE5-53EB-834E-9B80-C0D41B301A93}" type="slidenum">
              <a:rPr lang="en-US"/>
              <a:pPr>
                <a:defRPr/>
              </a:pPr>
              <a:t>‹#›</a:t>
            </a:fld>
            <a:endParaRPr lang="en-US"/>
          </a:p>
        </p:txBody>
      </p:sp>
    </p:spTree>
    <p:extLst>
      <p:ext uri="{BB962C8B-B14F-4D97-AF65-F5344CB8AC3E}">
        <p14:creationId xmlns:p14="http://schemas.microsoft.com/office/powerpoint/2010/main" val="8407130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5A3A1C45-6C44-9F49-A6E9-556BA920B6BB}" type="slidenum">
              <a:rPr lang="en-US"/>
              <a:pPr>
                <a:defRPr/>
              </a:pPr>
              <a:t>‹#›</a:t>
            </a:fld>
            <a:endParaRPr lang="en-US"/>
          </a:p>
        </p:txBody>
      </p:sp>
    </p:spTree>
    <p:extLst>
      <p:ext uri="{BB962C8B-B14F-4D97-AF65-F5344CB8AC3E}">
        <p14:creationId xmlns:p14="http://schemas.microsoft.com/office/powerpoint/2010/main" val="2715786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2F29DF5E-9E6C-EF4E-A199-8FFCACAEC92E}" type="slidenum">
              <a:rPr lang="en-US"/>
              <a:pPr>
                <a:defRPr/>
              </a:pPr>
              <a:t>‹#›</a:t>
            </a:fld>
            <a:endParaRPr lang="en-US"/>
          </a:p>
        </p:txBody>
      </p:sp>
    </p:spTree>
    <p:extLst>
      <p:ext uri="{BB962C8B-B14F-4D97-AF65-F5344CB8AC3E}">
        <p14:creationId xmlns:p14="http://schemas.microsoft.com/office/powerpoint/2010/main" val="8567677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2ED6C3C3-5731-8C49-A791-FC60F8D1F988}" type="slidenum">
              <a:rPr lang="en-US"/>
              <a:pPr>
                <a:defRPr/>
              </a:pPr>
              <a:t>‹#›</a:t>
            </a:fld>
            <a:endParaRPr lang="en-US"/>
          </a:p>
        </p:txBody>
      </p:sp>
    </p:spTree>
    <p:extLst>
      <p:ext uri="{BB962C8B-B14F-4D97-AF65-F5344CB8AC3E}">
        <p14:creationId xmlns:p14="http://schemas.microsoft.com/office/powerpoint/2010/main" val="25960976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57211C02-BB9C-F642-A964-4B7F80DDD47D}" type="slidenum">
              <a:rPr lang="en-US"/>
              <a:pPr>
                <a:defRPr/>
              </a:pPr>
              <a:t>‹#›</a:t>
            </a:fld>
            <a:endParaRPr lang="en-US"/>
          </a:p>
        </p:txBody>
      </p:sp>
    </p:spTree>
    <p:extLst>
      <p:ext uri="{BB962C8B-B14F-4D97-AF65-F5344CB8AC3E}">
        <p14:creationId xmlns:p14="http://schemas.microsoft.com/office/powerpoint/2010/main" val="4737124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b="1">
                <a:latin typeface="Book Antiqua"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Book Antiqua"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Book Antiqua" charset="0"/>
                <a:cs typeface="ＭＳ Ｐゴシック" charset="0"/>
              </a:defRPr>
            </a:lvl1pPr>
          </a:lstStyle>
          <a:p>
            <a:pPr>
              <a:defRPr/>
            </a:pPr>
            <a:fld id="{87A95901-BC2F-D14A-B2C8-9BB7EB6409B7}" type="slidenum">
              <a:rPr lang="en-US"/>
              <a:pPr>
                <a:defRPr/>
              </a:pPr>
              <a:t>‹#›</a:t>
            </a:fld>
            <a:endParaRPr lang="en-US"/>
          </a:p>
        </p:txBody>
      </p:sp>
    </p:spTree>
    <p:extLst>
      <p:ext uri="{BB962C8B-B14F-4D97-AF65-F5344CB8AC3E}">
        <p14:creationId xmlns:p14="http://schemas.microsoft.com/office/powerpoint/2010/main" val="18778421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C7D9AAB-BAB3-0643-8F2B-1551E2A4447B}" type="slidenum">
              <a:rPr lang="zh-CN" altLang="en-US"/>
              <a:pPr>
                <a:defRPr/>
              </a:pPr>
              <a:t>‹#›</a:t>
            </a:fld>
            <a:endParaRPr lang="en-US" altLang="zh-CN"/>
          </a:p>
        </p:txBody>
      </p:sp>
    </p:spTree>
    <p:extLst>
      <p:ext uri="{BB962C8B-B14F-4D97-AF65-F5344CB8AC3E}">
        <p14:creationId xmlns:p14="http://schemas.microsoft.com/office/powerpoint/2010/main" val="24542210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0243E0A-B974-5F4C-ACAF-E11625986BB0}" type="slidenum">
              <a:rPr lang="zh-CN" altLang="en-US"/>
              <a:pPr>
                <a:defRPr/>
              </a:pPr>
              <a:t>‹#›</a:t>
            </a:fld>
            <a:endParaRPr lang="en-US" altLang="zh-CN"/>
          </a:p>
        </p:txBody>
      </p:sp>
    </p:spTree>
    <p:extLst>
      <p:ext uri="{BB962C8B-B14F-4D97-AF65-F5344CB8AC3E}">
        <p14:creationId xmlns:p14="http://schemas.microsoft.com/office/powerpoint/2010/main" val="3362862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pPr>
                <a:defRPr/>
              </a:pPr>
              <a:t>‹#›</a:t>
            </a:fld>
            <a:endParaRPr lang="en-US"/>
          </a:p>
        </p:txBody>
      </p:sp>
    </p:spTree>
    <p:extLst>
      <p:ext uri="{BB962C8B-B14F-4D97-AF65-F5344CB8AC3E}">
        <p14:creationId xmlns:p14="http://schemas.microsoft.com/office/powerpoint/2010/main" val="95512424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0665C67-A929-0243-B041-19091F045D36}" type="slidenum">
              <a:rPr lang="zh-CN" altLang="en-US"/>
              <a:pPr>
                <a:defRPr/>
              </a:pPr>
              <a:t>‹#›</a:t>
            </a:fld>
            <a:endParaRPr lang="en-US" altLang="zh-CN"/>
          </a:p>
        </p:txBody>
      </p:sp>
    </p:spTree>
    <p:extLst>
      <p:ext uri="{BB962C8B-B14F-4D97-AF65-F5344CB8AC3E}">
        <p14:creationId xmlns:p14="http://schemas.microsoft.com/office/powerpoint/2010/main" val="36602195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01DBDE6-CDC9-DF4B-A86F-58CFD86B5D1C}" type="slidenum">
              <a:rPr lang="zh-CN" altLang="en-US"/>
              <a:pPr>
                <a:defRPr/>
              </a:pPr>
              <a:t>‹#›</a:t>
            </a:fld>
            <a:endParaRPr lang="en-US" altLang="zh-CN"/>
          </a:p>
        </p:txBody>
      </p:sp>
    </p:spTree>
    <p:extLst>
      <p:ext uri="{BB962C8B-B14F-4D97-AF65-F5344CB8AC3E}">
        <p14:creationId xmlns:p14="http://schemas.microsoft.com/office/powerpoint/2010/main" val="2642605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59C1F19-7A5B-0A48-A106-00EDB82EA06B}" type="slidenum">
              <a:rPr lang="zh-CN" altLang="en-US"/>
              <a:pPr>
                <a:defRPr/>
              </a:pPr>
              <a:t>‹#›</a:t>
            </a:fld>
            <a:endParaRPr lang="en-US" altLang="zh-CN"/>
          </a:p>
        </p:txBody>
      </p:sp>
    </p:spTree>
    <p:extLst>
      <p:ext uri="{BB962C8B-B14F-4D97-AF65-F5344CB8AC3E}">
        <p14:creationId xmlns:p14="http://schemas.microsoft.com/office/powerpoint/2010/main" val="34686450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DC7779B-8409-3B47-8A37-0D25A8DCA45D}" type="slidenum">
              <a:rPr lang="zh-CN" altLang="en-US"/>
              <a:pPr>
                <a:defRPr/>
              </a:pPr>
              <a:t>‹#›</a:t>
            </a:fld>
            <a:endParaRPr lang="en-US" altLang="zh-CN"/>
          </a:p>
        </p:txBody>
      </p:sp>
    </p:spTree>
    <p:extLst>
      <p:ext uri="{BB962C8B-B14F-4D97-AF65-F5344CB8AC3E}">
        <p14:creationId xmlns:p14="http://schemas.microsoft.com/office/powerpoint/2010/main" val="39916754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63C4B7DB-8C8C-4341-8F9F-D4578893230D}" type="slidenum">
              <a:rPr lang="zh-CN" altLang="en-US"/>
              <a:pPr>
                <a:defRPr/>
              </a:pPr>
              <a:t>‹#›</a:t>
            </a:fld>
            <a:endParaRPr lang="en-US" altLang="zh-CN"/>
          </a:p>
        </p:txBody>
      </p:sp>
    </p:spTree>
    <p:extLst>
      <p:ext uri="{BB962C8B-B14F-4D97-AF65-F5344CB8AC3E}">
        <p14:creationId xmlns:p14="http://schemas.microsoft.com/office/powerpoint/2010/main" val="39155746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ED3C33D-DB0F-AC4D-AAAF-A62C1D098D08}" type="slidenum">
              <a:rPr lang="zh-CN" altLang="en-US"/>
              <a:pPr>
                <a:defRPr/>
              </a:pPr>
              <a:t>‹#›</a:t>
            </a:fld>
            <a:endParaRPr lang="en-US" altLang="zh-CN"/>
          </a:p>
        </p:txBody>
      </p:sp>
    </p:spTree>
    <p:extLst>
      <p:ext uri="{BB962C8B-B14F-4D97-AF65-F5344CB8AC3E}">
        <p14:creationId xmlns:p14="http://schemas.microsoft.com/office/powerpoint/2010/main" val="27836539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A6C1B58-29C7-924C-A2C4-8F6333B3B960}" type="slidenum">
              <a:rPr lang="zh-CN" altLang="en-US"/>
              <a:pPr>
                <a:defRPr/>
              </a:pPr>
              <a:t>‹#›</a:t>
            </a:fld>
            <a:endParaRPr lang="en-US" altLang="zh-CN"/>
          </a:p>
        </p:txBody>
      </p:sp>
    </p:spTree>
    <p:extLst>
      <p:ext uri="{BB962C8B-B14F-4D97-AF65-F5344CB8AC3E}">
        <p14:creationId xmlns:p14="http://schemas.microsoft.com/office/powerpoint/2010/main" val="35291066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543BCBC-68B1-A04F-908E-2E0821757E86}" type="slidenum">
              <a:rPr lang="zh-CN" altLang="en-US"/>
              <a:pPr>
                <a:defRPr/>
              </a:pPr>
              <a:t>‹#›</a:t>
            </a:fld>
            <a:endParaRPr lang="en-US" altLang="zh-CN"/>
          </a:p>
        </p:txBody>
      </p:sp>
    </p:spTree>
    <p:extLst>
      <p:ext uri="{BB962C8B-B14F-4D97-AF65-F5344CB8AC3E}">
        <p14:creationId xmlns:p14="http://schemas.microsoft.com/office/powerpoint/2010/main" val="30164207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D763FA2-05D8-794C-8AF8-8D2A04C7BB13}" type="slidenum">
              <a:rPr lang="zh-CN" altLang="en-US"/>
              <a:pPr>
                <a:defRPr/>
              </a:pPr>
              <a:t>‹#›</a:t>
            </a:fld>
            <a:endParaRPr lang="en-US" altLang="zh-CN"/>
          </a:p>
        </p:txBody>
      </p:sp>
    </p:spTree>
    <p:extLst>
      <p:ext uri="{BB962C8B-B14F-4D97-AF65-F5344CB8AC3E}">
        <p14:creationId xmlns:p14="http://schemas.microsoft.com/office/powerpoint/2010/main" val="1173115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748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pPr>
                <a:defRPr/>
              </a:pPr>
              <a:t>‹#›</a:t>
            </a:fld>
            <a:endParaRPr lang="en-US"/>
          </a:p>
        </p:txBody>
      </p:sp>
    </p:spTree>
    <p:extLst>
      <p:ext uri="{BB962C8B-B14F-4D97-AF65-F5344CB8AC3E}">
        <p14:creationId xmlns:p14="http://schemas.microsoft.com/office/powerpoint/2010/main" val="105425807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194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1657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54821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2791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29250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9123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0041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83656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8650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1762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pPr>
                <a:defRPr/>
              </a:pPr>
              <a:t>‹#›</a:t>
            </a:fld>
            <a:endParaRPr lang="en-US"/>
          </a:p>
        </p:txBody>
      </p:sp>
    </p:spTree>
    <p:extLst>
      <p:ext uri="{BB962C8B-B14F-4D97-AF65-F5344CB8AC3E}">
        <p14:creationId xmlns:p14="http://schemas.microsoft.com/office/powerpoint/2010/main" val="227254725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9863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775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8313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4090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1526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17499-FED3-1E49-A00D-6BA26A85F4BF}" type="slidenum">
              <a:rPr lang="en-US"/>
              <a:pPr>
                <a:defRPr/>
              </a:pPr>
              <a:t>‹#›</a:t>
            </a:fld>
            <a:endParaRPr lang="en-US"/>
          </a:p>
        </p:txBody>
      </p:sp>
    </p:spTree>
    <p:extLst>
      <p:ext uri="{BB962C8B-B14F-4D97-AF65-F5344CB8AC3E}">
        <p14:creationId xmlns:p14="http://schemas.microsoft.com/office/powerpoint/2010/main" val="30194513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9FD81E-5BA1-D746-8A56-62F9DD2B7B4A}" type="slidenum">
              <a:rPr lang="en-US"/>
              <a:pPr>
                <a:defRPr/>
              </a:pPr>
              <a:t>‹#›</a:t>
            </a:fld>
            <a:endParaRPr lang="en-US"/>
          </a:p>
        </p:txBody>
      </p:sp>
    </p:spTree>
    <p:extLst>
      <p:ext uri="{BB962C8B-B14F-4D97-AF65-F5344CB8AC3E}">
        <p14:creationId xmlns:p14="http://schemas.microsoft.com/office/powerpoint/2010/main" val="2467360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E88E98-4B43-264A-9F5F-67B7712F1E47}" type="slidenum">
              <a:rPr lang="en-US"/>
              <a:pPr>
                <a:defRPr/>
              </a:pPr>
              <a:t>‹#›</a:t>
            </a:fld>
            <a:endParaRPr lang="en-US"/>
          </a:p>
        </p:txBody>
      </p:sp>
    </p:spTree>
    <p:extLst>
      <p:ext uri="{BB962C8B-B14F-4D97-AF65-F5344CB8AC3E}">
        <p14:creationId xmlns:p14="http://schemas.microsoft.com/office/powerpoint/2010/main" val="41592152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8A7F1-E8C2-3E4C-934C-2D1DB2EE0914}" type="slidenum">
              <a:rPr lang="en-US"/>
              <a:pPr>
                <a:defRPr/>
              </a:pPr>
              <a:t>‹#›</a:t>
            </a:fld>
            <a:endParaRPr lang="en-US"/>
          </a:p>
        </p:txBody>
      </p:sp>
    </p:spTree>
    <p:extLst>
      <p:ext uri="{BB962C8B-B14F-4D97-AF65-F5344CB8AC3E}">
        <p14:creationId xmlns:p14="http://schemas.microsoft.com/office/powerpoint/2010/main" val="32691155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F04DAA-2666-274F-9C3C-B459D910FBDC}" type="slidenum">
              <a:rPr lang="en-US"/>
              <a:pPr>
                <a:defRPr/>
              </a:pPr>
              <a:t>‹#›</a:t>
            </a:fld>
            <a:endParaRPr lang="en-US"/>
          </a:p>
        </p:txBody>
      </p:sp>
    </p:spTree>
    <p:extLst>
      <p:ext uri="{BB962C8B-B14F-4D97-AF65-F5344CB8AC3E}">
        <p14:creationId xmlns:p14="http://schemas.microsoft.com/office/powerpoint/2010/main" val="345892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pPr>
                <a:defRPr/>
              </a:pPr>
              <a:t>‹#›</a:t>
            </a:fld>
            <a:endParaRPr lang="en-US"/>
          </a:p>
        </p:txBody>
      </p:sp>
    </p:spTree>
    <p:extLst>
      <p:ext uri="{BB962C8B-B14F-4D97-AF65-F5344CB8AC3E}">
        <p14:creationId xmlns:p14="http://schemas.microsoft.com/office/powerpoint/2010/main" val="31765159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1D5062-218B-EB41-8C2B-EB83F6D1B42B}" type="slidenum">
              <a:rPr lang="en-US"/>
              <a:pPr>
                <a:defRPr/>
              </a:pPr>
              <a:t>‹#›</a:t>
            </a:fld>
            <a:endParaRPr lang="en-US"/>
          </a:p>
        </p:txBody>
      </p:sp>
    </p:spTree>
    <p:extLst>
      <p:ext uri="{BB962C8B-B14F-4D97-AF65-F5344CB8AC3E}">
        <p14:creationId xmlns:p14="http://schemas.microsoft.com/office/powerpoint/2010/main" val="42603919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AA25DB-1F8C-484B-A5AD-A5E209CB1B75}" type="slidenum">
              <a:rPr lang="en-US"/>
              <a:pPr>
                <a:defRPr/>
              </a:pPr>
              <a:t>‹#›</a:t>
            </a:fld>
            <a:endParaRPr lang="en-US"/>
          </a:p>
        </p:txBody>
      </p:sp>
    </p:spTree>
    <p:extLst>
      <p:ext uri="{BB962C8B-B14F-4D97-AF65-F5344CB8AC3E}">
        <p14:creationId xmlns:p14="http://schemas.microsoft.com/office/powerpoint/2010/main" val="91531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01BF28-1CB3-D34D-BDB4-9815035DF498}" type="slidenum">
              <a:rPr lang="en-US"/>
              <a:pPr>
                <a:defRPr/>
              </a:pPr>
              <a:t>‹#›</a:t>
            </a:fld>
            <a:endParaRPr lang="en-US"/>
          </a:p>
        </p:txBody>
      </p:sp>
    </p:spTree>
    <p:extLst>
      <p:ext uri="{BB962C8B-B14F-4D97-AF65-F5344CB8AC3E}">
        <p14:creationId xmlns:p14="http://schemas.microsoft.com/office/powerpoint/2010/main" val="11187035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6C0C70-94E2-4941-A71B-3DB23A210FE9}" type="slidenum">
              <a:rPr lang="en-US"/>
              <a:pPr>
                <a:defRPr/>
              </a:pPr>
              <a:t>‹#›</a:t>
            </a:fld>
            <a:endParaRPr lang="en-US"/>
          </a:p>
        </p:txBody>
      </p:sp>
    </p:spTree>
    <p:extLst>
      <p:ext uri="{BB962C8B-B14F-4D97-AF65-F5344CB8AC3E}">
        <p14:creationId xmlns:p14="http://schemas.microsoft.com/office/powerpoint/2010/main" val="10924359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6AE014-950E-9C4E-89FB-59D706F06737}" type="slidenum">
              <a:rPr lang="en-US"/>
              <a:pPr>
                <a:defRPr/>
              </a:pPr>
              <a:t>‹#›</a:t>
            </a:fld>
            <a:endParaRPr lang="en-US"/>
          </a:p>
        </p:txBody>
      </p:sp>
    </p:spTree>
    <p:extLst>
      <p:ext uri="{BB962C8B-B14F-4D97-AF65-F5344CB8AC3E}">
        <p14:creationId xmlns:p14="http://schemas.microsoft.com/office/powerpoint/2010/main" val="23644692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E95500-26EA-E541-A85E-1C437875BF7B}" type="slidenum">
              <a:rPr lang="en-US"/>
              <a:pPr>
                <a:defRPr/>
              </a:pPr>
              <a:t>‹#›</a:t>
            </a:fld>
            <a:endParaRPr lang="en-US"/>
          </a:p>
        </p:txBody>
      </p:sp>
    </p:spTree>
    <p:extLst>
      <p:ext uri="{BB962C8B-B14F-4D97-AF65-F5344CB8AC3E}">
        <p14:creationId xmlns:p14="http://schemas.microsoft.com/office/powerpoint/2010/main" val="16976530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6086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000">
                <a:solidFill>
                  <a:srgbClr val="FFFFFF"/>
                </a:solidFill>
                <a:latin typeface="Times New Roman" pitchFamily="18"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eaLnBrk="0" hangingPunct="0">
              <a:defRPr>
                <a:solidFill>
                  <a:srgbClr val="FFFFFF"/>
                </a:solidFill>
                <a:latin typeface="Arial" charset="0"/>
                <a:ea typeface="ＭＳ Ｐゴシック" charset="0"/>
                <a:cs typeface="ＭＳ Ｐゴシック" charset="0"/>
              </a:defRPr>
            </a:lvl1pPr>
          </a:lstStyle>
          <a:p>
            <a:pPr>
              <a:defRPr/>
            </a:pPr>
            <a:endParaRPr lang="en-US"/>
          </a:p>
        </p:txBody>
      </p:sp>
      <p:sp>
        <p:nvSpPr>
          <p:cNvPr id="37" name="Rectangle 37"/>
          <p:cNvSpPr>
            <a:spLocks noGrp="1" noChangeArrowheads="1"/>
          </p:cNvSpPr>
          <p:nvPr>
            <p:ph type="ftr" sz="quarter" idx="11"/>
          </p:nvPr>
        </p:nvSpPr>
        <p:spPr/>
        <p:txBody>
          <a:bodyPr/>
          <a:lstStyle>
            <a:lvl1pPr algn="l" eaLnBrk="0" hangingPunct="0">
              <a:defRPr>
                <a:solidFill>
                  <a:srgbClr val="FFFFFF"/>
                </a:solidFill>
                <a:latin typeface="Arial" charset="0"/>
                <a:ea typeface="ＭＳ Ｐゴシック" charset="0"/>
                <a:cs typeface="ＭＳ Ｐゴシック" charset="0"/>
              </a:defRPr>
            </a:lvl1pPr>
          </a:lstStyle>
          <a:p>
            <a:pPr>
              <a:defRPr/>
            </a:pPr>
            <a:endParaRPr lang="en-US"/>
          </a:p>
        </p:txBody>
      </p:sp>
      <p:sp>
        <p:nvSpPr>
          <p:cNvPr id="38" name="Rectangle 38"/>
          <p:cNvSpPr>
            <a:spLocks noGrp="1" noChangeArrowheads="1"/>
          </p:cNvSpPr>
          <p:nvPr>
            <p:ph type="sldNum" sz="quarter" idx="12"/>
          </p:nvPr>
        </p:nvSpPr>
        <p:spPr/>
        <p:txBody>
          <a:bodyPr/>
          <a:lstStyle>
            <a:lvl1pPr eaLnBrk="0" hangingPunct="0">
              <a:defRPr>
                <a:solidFill>
                  <a:srgbClr val="FFFFFF"/>
                </a:solidFill>
                <a:latin typeface="Arial" charset="0"/>
                <a:ea typeface="ＭＳ Ｐゴシック" charset="0"/>
                <a:cs typeface="ＭＳ Ｐゴシック" charset="0"/>
              </a:defRPr>
            </a:lvl1pPr>
          </a:lstStyle>
          <a:p>
            <a:pPr>
              <a:defRPr/>
            </a:pPr>
            <a:fld id="{FA81444A-C803-2F47-B160-2814275F1DE4}" type="slidenum">
              <a:rPr lang="en-US"/>
              <a:pPr>
                <a:defRPr/>
              </a:pPr>
              <a:t>‹#›</a:t>
            </a:fld>
            <a:endParaRPr lang="en-US"/>
          </a:p>
        </p:txBody>
      </p:sp>
    </p:spTree>
    <p:extLst>
      <p:ext uri="{BB962C8B-B14F-4D97-AF65-F5344CB8AC3E}">
        <p14:creationId xmlns:p14="http://schemas.microsoft.com/office/powerpoint/2010/main" val="25881538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5"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6"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5F184CF1-9D7D-B34A-A224-86327FBAC089}" type="slidenum">
              <a:rPr lang="en-US"/>
              <a:pPr>
                <a:defRPr/>
              </a:pPr>
              <a:t>‹#›</a:t>
            </a:fld>
            <a:endParaRPr lang="en-US"/>
          </a:p>
        </p:txBody>
      </p:sp>
    </p:spTree>
    <p:extLst>
      <p:ext uri="{BB962C8B-B14F-4D97-AF65-F5344CB8AC3E}">
        <p14:creationId xmlns:p14="http://schemas.microsoft.com/office/powerpoint/2010/main" val="12203285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5"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6"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F3C96928-37C7-D24F-8654-9EF84501FFED}" type="slidenum">
              <a:rPr lang="en-US"/>
              <a:pPr>
                <a:defRPr/>
              </a:pPr>
              <a:t>‹#›</a:t>
            </a:fld>
            <a:endParaRPr lang="en-US"/>
          </a:p>
        </p:txBody>
      </p:sp>
    </p:spTree>
    <p:extLst>
      <p:ext uri="{BB962C8B-B14F-4D97-AF65-F5344CB8AC3E}">
        <p14:creationId xmlns:p14="http://schemas.microsoft.com/office/powerpoint/2010/main" val="193102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pPr>
                <a:defRPr/>
              </a:pPr>
              <a:t>‹#›</a:t>
            </a:fld>
            <a:endParaRPr lang="en-US"/>
          </a:p>
        </p:txBody>
      </p:sp>
    </p:spTree>
    <p:extLst>
      <p:ext uri="{BB962C8B-B14F-4D97-AF65-F5344CB8AC3E}">
        <p14:creationId xmlns:p14="http://schemas.microsoft.com/office/powerpoint/2010/main" val="237182859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6"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A69FF898-53C2-E842-875F-E7F9EEEA796B}" type="slidenum">
              <a:rPr lang="en-US"/>
              <a:pPr>
                <a:defRPr/>
              </a:pPr>
              <a:t>‹#›</a:t>
            </a:fld>
            <a:endParaRPr lang="en-US"/>
          </a:p>
        </p:txBody>
      </p:sp>
    </p:spTree>
    <p:extLst>
      <p:ext uri="{BB962C8B-B14F-4D97-AF65-F5344CB8AC3E}">
        <p14:creationId xmlns:p14="http://schemas.microsoft.com/office/powerpoint/2010/main" val="2911137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8"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9"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B89D4860-2327-DB42-963B-B549D09A299A}" type="slidenum">
              <a:rPr lang="en-US"/>
              <a:pPr>
                <a:defRPr/>
              </a:pPr>
              <a:t>‹#›</a:t>
            </a:fld>
            <a:endParaRPr lang="en-US"/>
          </a:p>
        </p:txBody>
      </p:sp>
    </p:spTree>
    <p:extLst>
      <p:ext uri="{BB962C8B-B14F-4D97-AF65-F5344CB8AC3E}">
        <p14:creationId xmlns:p14="http://schemas.microsoft.com/office/powerpoint/2010/main" val="18965741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4"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5"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3DF006DA-B313-7740-B29D-E67D35BA33C4}" type="slidenum">
              <a:rPr lang="en-US"/>
              <a:pPr>
                <a:defRPr/>
              </a:pPr>
              <a:t>‹#›</a:t>
            </a:fld>
            <a:endParaRPr lang="en-US"/>
          </a:p>
        </p:txBody>
      </p:sp>
    </p:spTree>
    <p:extLst>
      <p:ext uri="{BB962C8B-B14F-4D97-AF65-F5344CB8AC3E}">
        <p14:creationId xmlns:p14="http://schemas.microsoft.com/office/powerpoint/2010/main" val="32740784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3"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4"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022A6541-2EBF-704A-82CB-8B4CA84FDA05}" type="slidenum">
              <a:rPr lang="en-US"/>
              <a:pPr>
                <a:defRPr/>
              </a:pPr>
              <a:t>‹#›</a:t>
            </a:fld>
            <a:endParaRPr lang="en-US"/>
          </a:p>
        </p:txBody>
      </p:sp>
    </p:spTree>
    <p:extLst>
      <p:ext uri="{BB962C8B-B14F-4D97-AF65-F5344CB8AC3E}">
        <p14:creationId xmlns:p14="http://schemas.microsoft.com/office/powerpoint/2010/main" val="14914046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6"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AD99457C-4524-0E49-8026-C3C2D919E593}" type="slidenum">
              <a:rPr lang="en-US"/>
              <a:pPr>
                <a:defRPr/>
              </a:pPr>
              <a:t>‹#›</a:t>
            </a:fld>
            <a:endParaRPr lang="en-US"/>
          </a:p>
        </p:txBody>
      </p:sp>
    </p:spTree>
    <p:extLst>
      <p:ext uri="{BB962C8B-B14F-4D97-AF65-F5344CB8AC3E}">
        <p14:creationId xmlns:p14="http://schemas.microsoft.com/office/powerpoint/2010/main" val="5478666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6"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6F8F619B-4469-7049-BF03-77B195541004}" type="slidenum">
              <a:rPr lang="en-US"/>
              <a:pPr>
                <a:defRPr/>
              </a:pPr>
              <a:t>‹#›</a:t>
            </a:fld>
            <a:endParaRPr lang="en-US"/>
          </a:p>
        </p:txBody>
      </p:sp>
    </p:spTree>
    <p:extLst>
      <p:ext uri="{BB962C8B-B14F-4D97-AF65-F5344CB8AC3E}">
        <p14:creationId xmlns:p14="http://schemas.microsoft.com/office/powerpoint/2010/main" val="28538956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5"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6"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321EC32C-135C-3344-A14C-F0A689A57AA1}" type="slidenum">
              <a:rPr lang="en-US"/>
              <a:pPr>
                <a:defRPr/>
              </a:pPr>
              <a:t>‹#›</a:t>
            </a:fld>
            <a:endParaRPr lang="en-US"/>
          </a:p>
        </p:txBody>
      </p:sp>
    </p:spTree>
    <p:extLst>
      <p:ext uri="{BB962C8B-B14F-4D97-AF65-F5344CB8AC3E}">
        <p14:creationId xmlns:p14="http://schemas.microsoft.com/office/powerpoint/2010/main" val="27658158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5"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6"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66EA0D1E-91B6-1C4A-98BC-C52DED9CCB45}" type="slidenum">
              <a:rPr lang="en-US"/>
              <a:pPr>
                <a:defRPr/>
              </a:pPr>
              <a:t>‹#›</a:t>
            </a:fld>
            <a:endParaRPr lang="en-US"/>
          </a:p>
        </p:txBody>
      </p:sp>
    </p:spTree>
    <p:extLst>
      <p:ext uri="{BB962C8B-B14F-4D97-AF65-F5344CB8AC3E}">
        <p14:creationId xmlns:p14="http://schemas.microsoft.com/office/powerpoint/2010/main" val="1788317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7"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8"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AF3E5E18-9665-DC4E-8CE7-E57AB62B5EF0}" type="slidenum">
              <a:rPr lang="en-US"/>
              <a:pPr>
                <a:defRPr/>
              </a:pPr>
              <a:t>‹#›</a:t>
            </a:fld>
            <a:endParaRPr lang="en-US"/>
          </a:p>
        </p:txBody>
      </p:sp>
    </p:spTree>
    <p:extLst>
      <p:ext uri="{BB962C8B-B14F-4D97-AF65-F5344CB8AC3E}">
        <p14:creationId xmlns:p14="http://schemas.microsoft.com/office/powerpoint/2010/main" val="41828289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5"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6"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487C93ED-9FFB-D044-B89A-AA4842EBDA05}" type="slidenum">
              <a:rPr lang="en-US"/>
              <a:pPr>
                <a:defRPr/>
              </a:pPr>
              <a:t>‹#›</a:t>
            </a:fld>
            <a:endParaRPr lang="en-US"/>
          </a:p>
        </p:txBody>
      </p:sp>
    </p:spTree>
    <p:extLst>
      <p:ext uri="{BB962C8B-B14F-4D97-AF65-F5344CB8AC3E}">
        <p14:creationId xmlns:p14="http://schemas.microsoft.com/office/powerpoint/2010/main" val="3470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558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pPr>
                <a:defRPr/>
              </a:pPr>
              <a:t>‹#›</a:t>
            </a:fld>
            <a:endParaRPr lang="en-US"/>
          </a:p>
        </p:txBody>
      </p:sp>
    </p:spTree>
    <p:extLst>
      <p:ext uri="{BB962C8B-B14F-4D97-AF65-F5344CB8AC3E}">
        <p14:creationId xmlns:p14="http://schemas.microsoft.com/office/powerpoint/2010/main" val="1876487373"/>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6"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ABF75B82-8203-414D-BD25-97DDBB6FA373}" type="slidenum">
              <a:rPr lang="en-US"/>
              <a:pPr>
                <a:defRPr/>
              </a:pPr>
              <a:t>‹#›</a:t>
            </a:fld>
            <a:endParaRPr lang="en-US"/>
          </a:p>
        </p:txBody>
      </p:sp>
    </p:spTree>
    <p:extLst>
      <p:ext uri="{BB962C8B-B14F-4D97-AF65-F5344CB8AC3E}">
        <p14:creationId xmlns:p14="http://schemas.microsoft.com/office/powerpoint/2010/main" val="25425177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p:txBody>
          <a:bodyPr/>
          <a:lstStyle>
            <a:lvl1pPr eaLnBrk="0" hangingPunct="0">
              <a:defRPr>
                <a:latin typeface="Arial" charset="0"/>
                <a:ea typeface="ＭＳ Ｐゴシック" charset="0"/>
                <a:cs typeface="ＭＳ Ｐゴシック" charset="0"/>
              </a:defRPr>
            </a:lvl1pPr>
          </a:lstStyle>
          <a:p>
            <a:pPr>
              <a:defRPr/>
            </a:pPr>
            <a:endParaRPr lang="en-US"/>
          </a:p>
        </p:txBody>
      </p:sp>
      <p:sp>
        <p:nvSpPr>
          <p:cNvPr id="7" name="Rectangle 36"/>
          <p:cNvSpPr>
            <a:spLocks noGrp="1" noChangeArrowheads="1"/>
          </p:cNvSpPr>
          <p:nvPr>
            <p:ph type="ftr" sz="quarter" idx="11"/>
          </p:nvPr>
        </p:nvSpPr>
        <p:spPr/>
        <p:txBody>
          <a:bodyPr/>
          <a:lstStyle>
            <a:lvl1pPr algn="l" eaLnBrk="0" hangingPunct="0">
              <a:defRPr>
                <a:latin typeface="Arial" charset="0"/>
                <a:ea typeface="ＭＳ Ｐゴシック" charset="0"/>
                <a:cs typeface="ＭＳ Ｐゴシック" charset="0"/>
              </a:defRPr>
            </a:lvl1pPr>
          </a:lstStyle>
          <a:p>
            <a:pPr>
              <a:defRPr/>
            </a:pPr>
            <a:endParaRPr lang="en-US"/>
          </a:p>
        </p:txBody>
      </p:sp>
      <p:sp>
        <p:nvSpPr>
          <p:cNvPr id="8" name="Rectangle 37"/>
          <p:cNvSpPr>
            <a:spLocks noGrp="1" noChangeArrowheads="1"/>
          </p:cNvSpPr>
          <p:nvPr>
            <p:ph type="sldNum" sz="quarter" idx="12"/>
          </p:nvPr>
        </p:nvSpPr>
        <p:spPr/>
        <p:txBody>
          <a:bodyPr/>
          <a:lstStyle>
            <a:lvl1pPr eaLnBrk="0" hangingPunct="0">
              <a:defRPr>
                <a:latin typeface="Arial" charset="0"/>
                <a:ea typeface="ＭＳ Ｐゴシック" charset="0"/>
                <a:cs typeface="ＭＳ Ｐゴシック" charset="0"/>
              </a:defRPr>
            </a:lvl1pPr>
          </a:lstStyle>
          <a:p>
            <a:pPr>
              <a:defRPr/>
            </a:pPr>
            <a:fld id="{A0A61E3B-B17C-8A43-BF77-2FC9A132B855}" type="slidenum">
              <a:rPr lang="en-US"/>
              <a:pPr>
                <a:defRPr/>
              </a:pPr>
              <a:t>‹#›</a:t>
            </a:fld>
            <a:endParaRPr lang="en-US"/>
          </a:p>
        </p:txBody>
      </p:sp>
    </p:spTree>
    <p:extLst>
      <p:ext uri="{BB962C8B-B14F-4D97-AF65-F5344CB8AC3E}">
        <p14:creationId xmlns:p14="http://schemas.microsoft.com/office/powerpoint/2010/main" val="32885286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5924176"/>
      </p:ext>
    </p:extLst>
  </p:cSld>
  <p:clrMapOvr>
    <a:masterClrMapping/>
  </p:clrMapOvr>
  <p:transition spd="med" advTm="2000">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741045"/>
      </p:ext>
    </p:extLst>
  </p:cSld>
  <p:clrMapOvr>
    <a:masterClrMapping/>
  </p:clrMapOvr>
  <p:transition spd="med" advTm="2000">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4286289"/>
      </p:ext>
    </p:extLst>
  </p:cSld>
  <p:clrMapOvr>
    <a:masterClrMapping/>
  </p:clrMapOvr>
  <p:transition spd="med" advTm="2000">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94821"/>
      </p:ext>
    </p:extLst>
  </p:cSld>
  <p:clrMapOvr>
    <a:masterClrMapping/>
  </p:clrMapOvr>
  <p:transition spd="med" advTm="2000">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992495"/>
      </p:ext>
    </p:extLst>
  </p:cSld>
  <p:clrMapOvr>
    <a:masterClrMapping/>
  </p:clrMapOvr>
  <p:transition spd="med" advTm="2000">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60683657"/>
      </p:ext>
    </p:extLst>
  </p:cSld>
  <p:clrMapOvr>
    <a:masterClrMapping/>
  </p:clrMapOvr>
  <p:transition spd="med" advTm="2000">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255823"/>
      </p:ext>
    </p:extLst>
  </p:cSld>
  <p:clrMapOvr>
    <a:masterClrMapping/>
  </p:clrMapOvr>
  <p:transition spd="med" advTm="2000">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1901481"/>
      </p:ext>
    </p:extLst>
  </p:cSld>
  <p:clrMapOvr>
    <a:masterClrMapping/>
  </p:clrMapOvr>
  <p:transition spd="med" advTm="2000">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pPr>
                <a:defRPr/>
              </a:pPr>
              <a:t>‹#›</a:t>
            </a:fld>
            <a:endParaRPr lang="en-US"/>
          </a:p>
        </p:txBody>
      </p:sp>
    </p:spTree>
    <p:extLst>
      <p:ext uri="{BB962C8B-B14F-4D97-AF65-F5344CB8AC3E}">
        <p14:creationId xmlns:p14="http://schemas.microsoft.com/office/powerpoint/2010/main" val="418337191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5895035"/>
      </p:ext>
    </p:extLst>
  </p:cSld>
  <p:clrMapOvr>
    <a:masterClrMapping/>
  </p:clrMapOvr>
  <p:transition spd="med" advTm="2000">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566733"/>
      </p:ext>
    </p:extLst>
  </p:cSld>
  <p:clrMapOvr>
    <a:masterClrMapping/>
  </p:clrMapOvr>
  <p:transition spd="med" advTm="2000">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707872"/>
      </p:ext>
    </p:extLst>
  </p:cSld>
  <p:clrMapOvr>
    <a:masterClrMapping/>
  </p:clrMapOvr>
  <p:transition spd="med" advTm="2000">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pPr>
                <a:defRPr/>
              </a:pPr>
              <a:t>‹#›</a:t>
            </a:fld>
            <a:endParaRPr lang="en-US"/>
          </a:p>
        </p:txBody>
      </p:sp>
    </p:spTree>
    <p:extLst>
      <p:ext uri="{BB962C8B-B14F-4D97-AF65-F5344CB8AC3E}">
        <p14:creationId xmlns:p14="http://schemas.microsoft.com/office/powerpoint/2010/main" val="2814502794"/>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pPr>
                <a:defRPr/>
              </a:pPr>
              <a:t>‹#›</a:t>
            </a:fld>
            <a:endParaRPr lang="en-US"/>
          </a:p>
        </p:txBody>
      </p:sp>
    </p:spTree>
    <p:extLst>
      <p:ext uri="{BB962C8B-B14F-4D97-AF65-F5344CB8AC3E}">
        <p14:creationId xmlns:p14="http://schemas.microsoft.com/office/powerpoint/2010/main" val="955124242"/>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pPr>
                <a:defRPr/>
              </a:pPr>
              <a:t>‹#›</a:t>
            </a:fld>
            <a:endParaRPr lang="en-US"/>
          </a:p>
        </p:txBody>
      </p:sp>
    </p:spTree>
    <p:extLst>
      <p:ext uri="{BB962C8B-B14F-4D97-AF65-F5344CB8AC3E}">
        <p14:creationId xmlns:p14="http://schemas.microsoft.com/office/powerpoint/2010/main" val="105425807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pPr>
                <a:defRPr/>
              </a:pPr>
              <a:t>‹#›</a:t>
            </a:fld>
            <a:endParaRPr lang="en-US"/>
          </a:p>
        </p:txBody>
      </p:sp>
    </p:spTree>
    <p:extLst>
      <p:ext uri="{BB962C8B-B14F-4D97-AF65-F5344CB8AC3E}">
        <p14:creationId xmlns:p14="http://schemas.microsoft.com/office/powerpoint/2010/main" val="227254725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pPr>
                <a:defRPr/>
              </a:pPr>
              <a:t>‹#›</a:t>
            </a:fld>
            <a:endParaRPr lang="en-US"/>
          </a:p>
        </p:txBody>
      </p:sp>
    </p:spTree>
    <p:extLst>
      <p:ext uri="{BB962C8B-B14F-4D97-AF65-F5344CB8AC3E}">
        <p14:creationId xmlns:p14="http://schemas.microsoft.com/office/powerpoint/2010/main" val="317651593"/>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pPr>
                <a:defRPr/>
              </a:pPr>
              <a:t>‹#›</a:t>
            </a:fld>
            <a:endParaRPr lang="en-US"/>
          </a:p>
        </p:txBody>
      </p:sp>
    </p:spTree>
    <p:extLst>
      <p:ext uri="{BB962C8B-B14F-4D97-AF65-F5344CB8AC3E}">
        <p14:creationId xmlns:p14="http://schemas.microsoft.com/office/powerpoint/2010/main" val="237182859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pPr>
                <a:defRPr/>
              </a:pPr>
              <a:t>‹#›</a:t>
            </a:fld>
            <a:endParaRPr lang="en-US"/>
          </a:p>
        </p:txBody>
      </p:sp>
    </p:spTree>
    <p:extLst>
      <p:ext uri="{BB962C8B-B14F-4D97-AF65-F5344CB8AC3E}">
        <p14:creationId xmlns:p14="http://schemas.microsoft.com/office/powerpoint/2010/main" val="187648737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pPr>
                <a:defRPr/>
              </a:pPr>
              <a:t>‹#›</a:t>
            </a:fld>
            <a:endParaRPr lang="en-US"/>
          </a:p>
        </p:txBody>
      </p:sp>
    </p:spTree>
    <p:extLst>
      <p:ext uri="{BB962C8B-B14F-4D97-AF65-F5344CB8AC3E}">
        <p14:creationId xmlns:p14="http://schemas.microsoft.com/office/powerpoint/2010/main" val="414958243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pPr>
                <a:defRPr/>
              </a:pPr>
              <a:t>‹#›</a:t>
            </a:fld>
            <a:endParaRPr lang="en-US"/>
          </a:p>
        </p:txBody>
      </p:sp>
    </p:spTree>
    <p:extLst>
      <p:ext uri="{BB962C8B-B14F-4D97-AF65-F5344CB8AC3E}">
        <p14:creationId xmlns:p14="http://schemas.microsoft.com/office/powerpoint/2010/main" val="4183371913"/>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pPr>
                <a:defRPr/>
              </a:pPr>
              <a:t>‹#›</a:t>
            </a:fld>
            <a:endParaRPr lang="en-US"/>
          </a:p>
        </p:txBody>
      </p:sp>
    </p:spTree>
    <p:extLst>
      <p:ext uri="{BB962C8B-B14F-4D97-AF65-F5344CB8AC3E}">
        <p14:creationId xmlns:p14="http://schemas.microsoft.com/office/powerpoint/2010/main" val="4149582431"/>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pPr>
                <a:defRPr/>
              </a:pPr>
              <a:t>‹#›</a:t>
            </a:fld>
            <a:endParaRPr lang="en-US"/>
          </a:p>
        </p:txBody>
      </p:sp>
    </p:spTree>
    <p:extLst>
      <p:ext uri="{BB962C8B-B14F-4D97-AF65-F5344CB8AC3E}">
        <p14:creationId xmlns:p14="http://schemas.microsoft.com/office/powerpoint/2010/main" val="182677106"/>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pPr>
                <a:defRPr/>
              </a:pPr>
              <a:t>‹#›</a:t>
            </a:fld>
            <a:endParaRPr lang="en-US"/>
          </a:p>
        </p:txBody>
      </p:sp>
    </p:spTree>
    <p:extLst>
      <p:ext uri="{BB962C8B-B14F-4D97-AF65-F5344CB8AC3E}">
        <p14:creationId xmlns:p14="http://schemas.microsoft.com/office/powerpoint/2010/main" val="3279348426"/>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21794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142029"/>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5497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914745"/>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37376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7626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pPr>
                <a:defRPr/>
              </a:pPr>
              <a:t>‹#›</a:t>
            </a:fld>
            <a:endParaRPr lang="en-US"/>
          </a:p>
        </p:txBody>
      </p:sp>
    </p:spTree>
    <p:extLst>
      <p:ext uri="{BB962C8B-B14F-4D97-AF65-F5344CB8AC3E}">
        <p14:creationId xmlns:p14="http://schemas.microsoft.com/office/powerpoint/2010/main" val="18267710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8675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13192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633850"/>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40664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644789"/>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320865251"/>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1092682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13287443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796273754"/>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815935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pPr>
                <a:defRPr/>
              </a:pPr>
              <a:t>‹#›</a:t>
            </a:fld>
            <a:endParaRPr lang="en-US"/>
          </a:p>
        </p:txBody>
      </p:sp>
    </p:spTree>
    <p:extLst>
      <p:ext uri="{BB962C8B-B14F-4D97-AF65-F5344CB8AC3E}">
        <p14:creationId xmlns:p14="http://schemas.microsoft.com/office/powerpoint/2010/main" val="327934842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498962365"/>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409492402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303615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51273918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442093250"/>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410901552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4075553990"/>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5492092"/>
      </p:ext>
    </p:extLst>
  </p:cSld>
  <p:clrMapOvr>
    <a:masterClrMapping/>
  </p:clrMapOvr>
  <p:transition spd="med" advTm="2000">
    <p:dissolv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561316"/>
      </p:ext>
    </p:extLst>
  </p:cSld>
  <p:clrMapOvr>
    <a:masterClrMapping/>
  </p:clrMapOvr>
  <p:transition spd="med" advTm="2000">
    <p:dissolv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10789"/>
      </p:ext>
    </p:extLst>
  </p:cSld>
  <p:clrMapOvr>
    <a:masterClrMapping/>
  </p:clrMapOvr>
  <p:transition spd="med" advTm="2000">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BFCBCD-ADBA-8C4C-912D-580559137CCC}" type="slidenum">
              <a:rPr lang="en-US"/>
              <a:pPr>
                <a:defRPr/>
              </a:pPr>
              <a:t>‹#›</a:t>
            </a:fld>
            <a:endParaRPr lang="en-US"/>
          </a:p>
        </p:txBody>
      </p:sp>
    </p:spTree>
    <p:extLst>
      <p:ext uri="{BB962C8B-B14F-4D97-AF65-F5344CB8AC3E}">
        <p14:creationId xmlns:p14="http://schemas.microsoft.com/office/powerpoint/2010/main" val="2179531993"/>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04680"/>
      </p:ext>
    </p:extLst>
  </p:cSld>
  <p:clrMapOvr>
    <a:masterClrMapping/>
  </p:clrMapOvr>
  <p:transition spd="med" advTm="2000">
    <p:dissolv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66568"/>
      </p:ext>
    </p:extLst>
  </p:cSld>
  <p:clrMapOvr>
    <a:masterClrMapping/>
  </p:clrMapOvr>
  <p:transition spd="med" advTm="2000">
    <p:dissolv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589400"/>
      </p:ext>
    </p:extLst>
  </p:cSld>
  <p:clrMapOvr>
    <a:masterClrMapping/>
  </p:clrMapOvr>
  <p:transition spd="med" advTm="2000">
    <p:dissolv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102130"/>
      </p:ext>
    </p:extLst>
  </p:cSld>
  <p:clrMapOvr>
    <a:masterClrMapping/>
  </p:clrMapOvr>
  <p:transition spd="med" advTm="2000">
    <p:dissolv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4683098"/>
      </p:ext>
    </p:extLst>
  </p:cSld>
  <p:clrMapOvr>
    <a:masterClrMapping/>
  </p:clrMapOvr>
  <p:transition spd="med" advTm="2000">
    <p:dissolv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9082730"/>
      </p:ext>
    </p:extLst>
  </p:cSld>
  <p:clrMapOvr>
    <a:masterClrMapping/>
  </p:clrMapOvr>
  <p:transition spd="med" advTm="2000">
    <p:dissolv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756484"/>
      </p:ext>
    </p:extLst>
  </p:cSld>
  <p:clrMapOvr>
    <a:masterClrMapping/>
  </p:clrMapOvr>
  <p:transition spd="med" advTm="2000">
    <p:dissolv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74143"/>
      </p:ext>
    </p:extLst>
  </p:cSld>
  <p:clrMapOvr>
    <a:masterClrMapping/>
  </p:clrMapOvr>
  <p:transition spd="med" advTm="2000">
    <p:dissolv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924 h 3264"/>
                <a:gd name="T2" fmla="*/ 0 w 1699"/>
                <a:gd name="T3" fmla="*/ 1306 h 3264"/>
                <a:gd name="T4" fmla="*/ 0 w 1699"/>
                <a:gd name="T5" fmla="*/ 240 h 3264"/>
                <a:gd name="T6" fmla="*/ 0 w 1699"/>
                <a:gd name="T7" fmla="*/ 240 h 3264"/>
                <a:gd name="T8" fmla="*/ 0 w 1699"/>
                <a:gd name="T9" fmla="*/ 76 h 3264"/>
                <a:gd name="T10" fmla="*/ 0 w 1699"/>
                <a:gd name="T11" fmla="*/ 185 h 3264"/>
                <a:gd name="T12" fmla="*/ 0 w 1699"/>
                <a:gd name="T13" fmla="*/ 1192 h 3264"/>
                <a:gd name="T14" fmla="*/ 0 w 1699"/>
                <a:gd name="T15" fmla="*/ 3030 h 3264"/>
                <a:gd name="T16" fmla="*/ 0 w 1699"/>
                <a:gd name="T17" fmla="*/ 5497 h 3264"/>
                <a:gd name="T18" fmla="*/ 0 w 1699"/>
                <a:gd name="T19" fmla="*/ 8783 h 3264"/>
                <a:gd name="T20" fmla="*/ 0 w 1699"/>
                <a:gd name="T21" fmla="*/ 11800 h 3264"/>
                <a:gd name="T22" fmla="*/ 0 w 1699"/>
                <a:gd name="T23" fmla="*/ 16658 h 3264"/>
                <a:gd name="T24" fmla="*/ 0 w 1699"/>
                <a:gd name="T25" fmla="*/ 21124 h 3264"/>
                <a:gd name="T26" fmla="*/ 0 w 1699"/>
                <a:gd name="T27" fmla="*/ 22805 h 3264"/>
                <a:gd name="T28" fmla="*/ 0 w 1699"/>
                <a:gd name="T29" fmla="*/ 24137 h 3264"/>
                <a:gd name="T30" fmla="*/ 0 w 1699"/>
                <a:gd name="T31" fmla="*/ 24137 h 3264"/>
                <a:gd name="T32" fmla="*/ 0 w 1699"/>
                <a:gd name="T33" fmla="*/ 23916 h 3264"/>
                <a:gd name="T34" fmla="*/ 0 w 1699"/>
                <a:gd name="T35" fmla="*/ 24249 h 3264"/>
                <a:gd name="T36" fmla="*/ 0 w 1699"/>
                <a:gd name="T37" fmla="*/ 23639 h 3264"/>
                <a:gd name="T38" fmla="*/ 0 w 1699"/>
                <a:gd name="T39" fmla="*/ 22018 h 3264"/>
                <a:gd name="T40" fmla="*/ 0 w 1699"/>
                <a:gd name="T41" fmla="*/ 19788 h 3264"/>
                <a:gd name="T42" fmla="*/ 0 w 1699"/>
                <a:gd name="T43" fmla="*/ 16658 h 3264"/>
                <a:gd name="T44" fmla="*/ 0 w 1699"/>
                <a:gd name="T45" fmla="*/ 13534 h 3264"/>
                <a:gd name="T46" fmla="*/ 0 w 1699"/>
                <a:gd name="T47" fmla="*/ 9398 h 3264"/>
                <a:gd name="T48" fmla="*/ 0 w 1699"/>
                <a:gd name="T49" fmla="*/ 6828 h 3264"/>
                <a:gd name="T50" fmla="*/ 0 w 1699"/>
                <a:gd name="T51" fmla="*/ 39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0 h 457"/>
                    <a:gd name="T4" fmla="*/ 187 w 2161"/>
                    <a:gd name="T5" fmla="*/ 337 h 457"/>
                    <a:gd name="T6" fmla="*/ 351 w 2161"/>
                    <a:gd name="T7" fmla="*/ 307 h 457"/>
                    <a:gd name="T8" fmla="*/ 561 w 2161"/>
                    <a:gd name="T9" fmla="*/ 285 h 457"/>
                    <a:gd name="T10" fmla="*/ 852 w 2161"/>
                    <a:gd name="T11" fmla="*/ 263 h 457"/>
                    <a:gd name="T12" fmla="*/ 1163 w 2161"/>
                    <a:gd name="T13" fmla="*/ 263 h 457"/>
                    <a:gd name="T14" fmla="*/ 1537 w 2161"/>
                    <a:gd name="T15" fmla="*/ 322 h 457"/>
                    <a:gd name="T16" fmla="*/ 1754 w 2161"/>
                    <a:gd name="T17" fmla="*/ 405 h 457"/>
                    <a:gd name="T18" fmla="*/ 1903 w 2161"/>
                    <a:gd name="T19" fmla="*/ 457 h 457"/>
                    <a:gd name="T20" fmla="*/ 2045 w 2161"/>
                    <a:gd name="T21" fmla="*/ 427 h 457"/>
                    <a:gd name="T22" fmla="*/ 2105 w 2161"/>
                    <a:gd name="T23" fmla="*/ 352 h 457"/>
                    <a:gd name="T24" fmla="*/ 2105 w 2161"/>
                    <a:gd name="T25" fmla="*/ 255 h 457"/>
                    <a:gd name="T26" fmla="*/ 2000 w 2161"/>
                    <a:gd name="T27" fmla="*/ 154 h 457"/>
                    <a:gd name="T28" fmla="*/ 116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sp>
              <p:nvSpPr>
                <p:cNvPr id="12" name="Freeform 7"/>
                <p:cNvSpPr>
                  <a:spLocks/>
                </p:cNvSpPr>
                <p:nvPr/>
              </p:nvSpPr>
              <p:spPr bwMode="auto">
                <a:xfrm>
                  <a:off x="1865" y="1810"/>
                  <a:ext cx="2340" cy="586"/>
                </a:xfrm>
                <a:custGeom>
                  <a:avLst/>
                  <a:gdLst>
                    <a:gd name="T0" fmla="*/ 506 w 2341"/>
                    <a:gd name="T1" fmla="*/ 445 h 585"/>
                    <a:gd name="T2" fmla="*/ 274 w 2341"/>
                    <a:gd name="T3" fmla="*/ 519 h 585"/>
                    <a:gd name="T4" fmla="*/ 72 w 2341"/>
                    <a:gd name="T5" fmla="*/ 490 h 585"/>
                    <a:gd name="T6" fmla="*/ 5 w 2341"/>
                    <a:gd name="T7" fmla="*/ 37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3 w 2341"/>
                    <a:gd name="T19" fmla="*/ 7 h 585"/>
                    <a:gd name="T20" fmla="*/ 1774 w 2341"/>
                    <a:gd name="T21" fmla="*/ 7 h 585"/>
                    <a:gd name="T22" fmla="*/ 2200 w 2341"/>
                    <a:gd name="T23" fmla="*/ 52 h 585"/>
                    <a:gd name="T24" fmla="*/ 2283 w 2341"/>
                    <a:gd name="T25" fmla="*/ 111 h 585"/>
                    <a:gd name="T26" fmla="*/ 2328 w 2341"/>
                    <a:gd name="T27" fmla="*/ 246 h 585"/>
                    <a:gd name="T28" fmla="*/ 2335 w 2341"/>
                    <a:gd name="T29" fmla="*/ 377 h 585"/>
                    <a:gd name="T30" fmla="*/ 2320 w 2341"/>
                    <a:gd name="T31" fmla="*/ 460 h 585"/>
                    <a:gd name="T32" fmla="*/ 2335 w 2341"/>
                    <a:gd name="T33" fmla="*/ 542 h 585"/>
                    <a:gd name="T34" fmla="*/ 2305 w 2341"/>
                    <a:gd name="T35" fmla="*/ 587 h 585"/>
                    <a:gd name="T36" fmla="*/ 2230 w 2341"/>
                    <a:gd name="T37" fmla="*/ 557 h 585"/>
                    <a:gd name="T38" fmla="*/ 2058 w 2341"/>
                    <a:gd name="T39" fmla="*/ 490 h 585"/>
                    <a:gd name="T40" fmla="*/ 1774 w 2341"/>
                    <a:gd name="T41" fmla="*/ 452 h 585"/>
                    <a:gd name="T42" fmla="*/ 1609 w 2341"/>
                    <a:gd name="T43" fmla="*/ 452 h 585"/>
                    <a:gd name="T44" fmla="*/ 1325 w 2341"/>
                    <a:gd name="T45" fmla="*/ 422 h 585"/>
                    <a:gd name="T46" fmla="*/ 1191 w 2341"/>
                    <a:gd name="T47" fmla="*/ 415 h 585"/>
                    <a:gd name="T48" fmla="*/ 895 w 2341"/>
                    <a:gd name="T49" fmla="*/ 430 h 585"/>
                    <a:gd name="T50" fmla="*/ 671 w 2341"/>
                    <a:gd name="T51" fmla="*/ 415 h 585"/>
                    <a:gd name="T52" fmla="*/ 506 w 2341"/>
                    <a:gd name="T53" fmla="*/ 44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sp>
            <p:nvSpPr>
              <p:cNvPr id="9" name="Freeform 9"/>
              <p:cNvSpPr>
                <a:spLocks/>
              </p:cNvSpPr>
              <p:nvPr/>
            </p:nvSpPr>
            <p:spPr bwMode="auto">
              <a:xfrm>
                <a:off x="3352" y="3074"/>
                <a:ext cx="156" cy="338"/>
              </a:xfrm>
              <a:custGeom>
                <a:avLst/>
                <a:gdLst>
                  <a:gd name="T0" fmla="*/ 86 w 157"/>
                  <a:gd name="T1" fmla="*/ 8 h 337"/>
                  <a:gd name="T2" fmla="*/ 153 w 157"/>
                  <a:gd name="T3" fmla="*/ 199 h 337"/>
                  <a:gd name="T4" fmla="*/ 138 w 157"/>
                  <a:gd name="T5" fmla="*/ 341 h 337"/>
                  <a:gd name="T6" fmla="*/ 0 w 157"/>
                  <a:gd name="T7" fmla="*/ 0 h 337"/>
                  <a:gd name="T8" fmla="*/ 86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Comic Sans MS" charset="0"/>
                </a:endParaRPr>
              </a:p>
            </p:txBody>
          </p:sp>
          <p:sp>
            <p:nvSpPr>
              <p:cNvPr id="10" name="Freeform 10"/>
              <p:cNvSpPr>
                <a:spLocks/>
              </p:cNvSpPr>
              <p:nvPr/>
            </p:nvSpPr>
            <p:spPr bwMode="auto">
              <a:xfrm>
                <a:off x="3306" y="3127"/>
                <a:ext cx="809" cy="397"/>
              </a:xfrm>
              <a:custGeom>
                <a:avLst/>
                <a:gdLst>
                  <a:gd name="T0" fmla="*/ 0 w 808"/>
                  <a:gd name="T1" fmla="*/ 370 h 396"/>
                  <a:gd name="T2" fmla="*/ 105 w 808"/>
                  <a:gd name="T3" fmla="*/ 370 h 396"/>
                  <a:gd name="T4" fmla="*/ 255 w 808"/>
                  <a:gd name="T5" fmla="*/ 310 h 396"/>
                  <a:gd name="T6" fmla="*/ 475 w 808"/>
                  <a:gd name="T7" fmla="*/ 112 h 396"/>
                  <a:gd name="T8" fmla="*/ 307 w 808"/>
                  <a:gd name="T9" fmla="*/ 67 h 396"/>
                  <a:gd name="T10" fmla="*/ 232 w 808"/>
                  <a:gd name="T11" fmla="*/ 22 h 396"/>
                  <a:gd name="T12" fmla="*/ 352 w 808"/>
                  <a:gd name="T13" fmla="*/ 22 h 396"/>
                  <a:gd name="T14" fmla="*/ 528 w 808"/>
                  <a:gd name="T15" fmla="*/ 74 h 396"/>
                  <a:gd name="T16" fmla="*/ 625 w 808"/>
                  <a:gd name="T17" fmla="*/ 0 h 396"/>
                  <a:gd name="T18" fmla="*/ 685 w 808"/>
                  <a:gd name="T19" fmla="*/ 0 h 396"/>
                  <a:gd name="T20" fmla="*/ 580 w 808"/>
                  <a:gd name="T21" fmla="*/ 82 h 396"/>
                  <a:gd name="T22" fmla="*/ 805 w 808"/>
                  <a:gd name="T23" fmla="*/ 134 h 396"/>
                  <a:gd name="T24" fmla="*/ 812 w 808"/>
                  <a:gd name="T25" fmla="*/ 213 h 396"/>
                  <a:gd name="T26" fmla="*/ 520 w 808"/>
                  <a:gd name="T27" fmla="*/ 134 h 396"/>
                  <a:gd name="T28" fmla="*/ 344 w 808"/>
                  <a:gd name="T29" fmla="*/ 295 h 396"/>
                  <a:gd name="T30" fmla="*/ 277 w 808"/>
                  <a:gd name="T31" fmla="*/ 348 h 396"/>
                  <a:gd name="T32" fmla="*/ 157 w 808"/>
                  <a:gd name="T33" fmla="*/ 400 h 396"/>
                  <a:gd name="T34" fmla="*/ 0 w 808"/>
                  <a:gd name="T35" fmla="*/ 37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Comic Sans MS" charset="0"/>
                </a:endParaRPr>
              </a:p>
            </p:txBody>
          </p:sp>
        </p:grpSp>
      </p:grpSp>
      <p:sp>
        <p:nvSpPr>
          <p:cNvPr id="75787"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75788"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0651CFE-E91E-AC49-9936-B7F5871361FA}" type="slidenum">
              <a:rPr lang="en-US"/>
              <a:pPr>
                <a:defRPr/>
              </a:pPr>
              <a:t>‹#›</a:t>
            </a:fld>
            <a:endParaRPr lang="en-US"/>
          </a:p>
        </p:txBody>
      </p:sp>
    </p:spTree>
    <p:extLst>
      <p:ext uri="{BB962C8B-B14F-4D97-AF65-F5344CB8AC3E}">
        <p14:creationId xmlns:p14="http://schemas.microsoft.com/office/powerpoint/2010/main" val="61168016"/>
      </p:ext>
    </p:extLst>
  </p:cSld>
  <p:clrMapOvr>
    <a:masterClrMapping/>
  </p:clrMapOvr>
  <p:transition>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960216-91B9-EB4B-A960-450EEBE19FE0}" type="slidenum">
              <a:rPr lang="en-US"/>
              <a:pPr>
                <a:defRPr/>
              </a:pPr>
              <a:t>‹#›</a:t>
            </a:fld>
            <a:endParaRPr lang="en-US"/>
          </a:p>
        </p:txBody>
      </p:sp>
    </p:spTree>
    <p:extLst>
      <p:ext uri="{BB962C8B-B14F-4D97-AF65-F5344CB8AC3E}">
        <p14:creationId xmlns:p14="http://schemas.microsoft.com/office/powerpoint/2010/main" val="1605586992"/>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C8AC7E-C23B-D44F-89BC-30A5B31A08F1}" type="slidenum">
              <a:rPr lang="en-US"/>
              <a:pPr>
                <a:defRPr/>
              </a:pPr>
              <a:t>‹#›</a:t>
            </a:fld>
            <a:endParaRPr lang="en-US"/>
          </a:p>
        </p:txBody>
      </p:sp>
    </p:spTree>
    <p:extLst>
      <p:ext uri="{BB962C8B-B14F-4D97-AF65-F5344CB8AC3E}">
        <p14:creationId xmlns:p14="http://schemas.microsoft.com/office/powerpoint/2010/main" val="3164612446"/>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404442C-30F0-DB4D-B264-97CA5A4A8A53}" type="slidenum">
              <a:rPr lang="en-US"/>
              <a:pPr>
                <a:defRPr/>
              </a:pPr>
              <a:t>‹#›</a:t>
            </a:fld>
            <a:endParaRPr lang="en-US"/>
          </a:p>
        </p:txBody>
      </p:sp>
    </p:spTree>
    <p:extLst>
      <p:ext uri="{BB962C8B-B14F-4D97-AF65-F5344CB8AC3E}">
        <p14:creationId xmlns:p14="http://schemas.microsoft.com/office/powerpoint/2010/main" val="1692094505"/>
      </p:ext>
    </p:extLst>
  </p:cSld>
  <p:clrMapOvr>
    <a:masterClrMapping/>
  </p:clrMapOvr>
  <p:transition>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91954DC-8AE1-C448-B73A-BF139E88D13D}" type="slidenum">
              <a:rPr lang="en-US"/>
              <a:pPr>
                <a:defRPr/>
              </a:pPr>
              <a:t>‹#›</a:t>
            </a:fld>
            <a:endParaRPr lang="en-US"/>
          </a:p>
        </p:txBody>
      </p:sp>
    </p:spTree>
    <p:extLst>
      <p:ext uri="{BB962C8B-B14F-4D97-AF65-F5344CB8AC3E}">
        <p14:creationId xmlns:p14="http://schemas.microsoft.com/office/powerpoint/2010/main" val="4028305868"/>
      </p:ext>
    </p:extLst>
  </p:cSld>
  <p:clrMapOvr>
    <a:masterClrMapping/>
  </p:clrMapOvr>
  <p:transition>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ECF25D3-15A6-F346-B66D-062956B98DC0}" type="slidenum">
              <a:rPr lang="en-US"/>
              <a:pPr>
                <a:defRPr/>
              </a:pPr>
              <a:t>‹#›</a:t>
            </a:fld>
            <a:endParaRPr lang="en-US"/>
          </a:p>
        </p:txBody>
      </p:sp>
    </p:spTree>
    <p:extLst>
      <p:ext uri="{BB962C8B-B14F-4D97-AF65-F5344CB8AC3E}">
        <p14:creationId xmlns:p14="http://schemas.microsoft.com/office/powerpoint/2010/main" val="1565733814"/>
      </p:ext>
    </p:extLst>
  </p:cSld>
  <p:clrMapOvr>
    <a:masterClrMapping/>
  </p:clrMapOvr>
  <p:transition>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80D98AA-C493-FD49-856E-8165837EB499}" type="slidenum">
              <a:rPr lang="en-US"/>
              <a:pPr>
                <a:defRPr/>
              </a:pPr>
              <a:t>‹#›</a:t>
            </a:fld>
            <a:endParaRPr lang="en-US"/>
          </a:p>
        </p:txBody>
      </p:sp>
    </p:spTree>
    <p:extLst>
      <p:ext uri="{BB962C8B-B14F-4D97-AF65-F5344CB8AC3E}">
        <p14:creationId xmlns:p14="http://schemas.microsoft.com/office/powerpoint/2010/main" val="335654728"/>
      </p:ext>
    </p:extLst>
  </p:cSld>
  <p:clrMapOvr>
    <a:masterClrMapping/>
  </p:clrMapOvr>
  <p:transition>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D47659A-44A2-2944-B3A3-8CCC11C01253}" type="slidenum">
              <a:rPr lang="en-US"/>
              <a:pPr>
                <a:defRPr/>
              </a:pPr>
              <a:t>‹#›</a:t>
            </a:fld>
            <a:endParaRPr lang="en-US"/>
          </a:p>
        </p:txBody>
      </p:sp>
    </p:spTree>
    <p:extLst>
      <p:ext uri="{BB962C8B-B14F-4D97-AF65-F5344CB8AC3E}">
        <p14:creationId xmlns:p14="http://schemas.microsoft.com/office/powerpoint/2010/main" val="1428989314"/>
      </p:ext>
    </p:extLst>
  </p:cSld>
  <p:clrMapOvr>
    <a:masterClrMapping/>
  </p:clrMapOvr>
  <p:transition>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FA54E9C-A28A-9448-B265-9D022716D953}" type="slidenum">
              <a:rPr lang="en-US"/>
              <a:pPr>
                <a:defRPr/>
              </a:pPr>
              <a:t>‹#›</a:t>
            </a:fld>
            <a:endParaRPr lang="en-US"/>
          </a:p>
        </p:txBody>
      </p:sp>
    </p:spTree>
    <p:extLst>
      <p:ext uri="{BB962C8B-B14F-4D97-AF65-F5344CB8AC3E}">
        <p14:creationId xmlns:p14="http://schemas.microsoft.com/office/powerpoint/2010/main" val="2362046355"/>
      </p:ext>
    </p:extLst>
  </p:cSld>
  <p:clrMapOvr>
    <a:masterClrMapping/>
  </p:clrMapOvr>
  <p:transition>
    <p:fade thruBlk="1"/>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D4BCDB6-13A2-7547-BF64-29C7114B3C6B}" type="slidenum">
              <a:rPr lang="en-US"/>
              <a:pPr>
                <a:defRPr/>
              </a:pPr>
              <a:t>‹#›</a:t>
            </a:fld>
            <a:endParaRPr lang="en-US"/>
          </a:p>
        </p:txBody>
      </p:sp>
    </p:spTree>
    <p:extLst>
      <p:ext uri="{BB962C8B-B14F-4D97-AF65-F5344CB8AC3E}">
        <p14:creationId xmlns:p14="http://schemas.microsoft.com/office/powerpoint/2010/main" val="680444248"/>
      </p:ext>
    </p:extLst>
  </p:cSld>
  <p:clrMapOvr>
    <a:masterClrMapping/>
  </p:clrMapOvr>
  <p:transition>
    <p:fade thruBlk="1"/>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793BAE7-C77D-424C-B84E-ED52DABAAE05}" type="slidenum">
              <a:rPr lang="en-US"/>
              <a:pPr>
                <a:defRPr/>
              </a:pPr>
              <a:t>‹#›</a:t>
            </a:fld>
            <a:endParaRPr lang="en-US"/>
          </a:p>
        </p:txBody>
      </p:sp>
    </p:spTree>
    <p:extLst>
      <p:ext uri="{BB962C8B-B14F-4D97-AF65-F5344CB8AC3E}">
        <p14:creationId xmlns:p14="http://schemas.microsoft.com/office/powerpoint/2010/main" val="2211218584"/>
      </p:ext>
    </p:extLst>
  </p:cSld>
  <p:clrMapOvr>
    <a:masterClrMapping/>
  </p:clrMapOvr>
  <p:transition>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C94FCAE-AF1B-F248-B9C1-F877D5266AA5}" type="slidenum">
              <a:rPr lang="en-US"/>
              <a:pPr>
                <a:defRPr/>
              </a:pPr>
              <a:t>‹#›</a:t>
            </a:fld>
            <a:endParaRPr lang="en-US"/>
          </a:p>
        </p:txBody>
      </p:sp>
    </p:spTree>
    <p:extLst>
      <p:ext uri="{BB962C8B-B14F-4D97-AF65-F5344CB8AC3E}">
        <p14:creationId xmlns:p14="http://schemas.microsoft.com/office/powerpoint/2010/main" val="1503170949"/>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C22D7B-35ED-6145-A6FF-CADBE93EE3B4}" type="slidenum">
              <a:rPr lang="en-US"/>
              <a:pPr>
                <a:defRPr/>
              </a:pPr>
              <a:t>‹#›</a:t>
            </a:fld>
            <a:endParaRPr lang="en-US"/>
          </a:p>
        </p:txBody>
      </p:sp>
    </p:spTree>
    <p:extLst>
      <p:ext uri="{BB962C8B-B14F-4D97-AF65-F5344CB8AC3E}">
        <p14:creationId xmlns:p14="http://schemas.microsoft.com/office/powerpoint/2010/main" val="424386485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27FE1-44B3-E144-829E-F4C890223BE7}" type="slidenum">
              <a:rPr lang="en-US"/>
              <a:pPr>
                <a:defRPr/>
              </a:pPr>
              <a:t>‹#›</a:t>
            </a:fld>
            <a:endParaRPr lang="en-US"/>
          </a:p>
        </p:txBody>
      </p:sp>
    </p:spTree>
    <p:extLst>
      <p:ext uri="{BB962C8B-B14F-4D97-AF65-F5344CB8AC3E}">
        <p14:creationId xmlns:p14="http://schemas.microsoft.com/office/powerpoint/2010/main" val="151564513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5D2223-D747-7641-BD8D-73B576030F0A}" type="slidenum">
              <a:rPr lang="en-US"/>
              <a:pPr>
                <a:defRPr/>
              </a:pPr>
              <a:t>‹#›</a:t>
            </a:fld>
            <a:endParaRPr lang="en-US"/>
          </a:p>
        </p:txBody>
      </p:sp>
    </p:spTree>
    <p:extLst>
      <p:ext uri="{BB962C8B-B14F-4D97-AF65-F5344CB8AC3E}">
        <p14:creationId xmlns:p14="http://schemas.microsoft.com/office/powerpoint/2010/main" val="104178886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1808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41EEB-8C45-E147-92BE-CC5237E61048}" type="slidenum">
              <a:rPr lang="en-US"/>
              <a:pPr>
                <a:defRPr/>
              </a:pPr>
              <a:t>‹#›</a:t>
            </a:fld>
            <a:endParaRPr lang="en-US"/>
          </a:p>
        </p:txBody>
      </p:sp>
    </p:spTree>
    <p:extLst>
      <p:ext uri="{BB962C8B-B14F-4D97-AF65-F5344CB8AC3E}">
        <p14:creationId xmlns:p14="http://schemas.microsoft.com/office/powerpoint/2010/main" val="57923790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E46CD-BD5E-FE42-87B1-D748CA4D53AF}" type="slidenum">
              <a:rPr lang="en-US"/>
              <a:pPr>
                <a:defRPr/>
              </a:pPr>
              <a:t>‹#›</a:t>
            </a:fld>
            <a:endParaRPr lang="en-US"/>
          </a:p>
        </p:txBody>
      </p:sp>
    </p:spTree>
    <p:extLst>
      <p:ext uri="{BB962C8B-B14F-4D97-AF65-F5344CB8AC3E}">
        <p14:creationId xmlns:p14="http://schemas.microsoft.com/office/powerpoint/2010/main" val="331138164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6B852-0C46-0A4D-B58A-E4D3E238DA97}" type="slidenum">
              <a:rPr lang="en-US"/>
              <a:pPr>
                <a:defRPr/>
              </a:pPr>
              <a:t>‹#›</a:t>
            </a:fld>
            <a:endParaRPr lang="en-US"/>
          </a:p>
        </p:txBody>
      </p:sp>
    </p:spTree>
    <p:extLst>
      <p:ext uri="{BB962C8B-B14F-4D97-AF65-F5344CB8AC3E}">
        <p14:creationId xmlns:p14="http://schemas.microsoft.com/office/powerpoint/2010/main" val="394258683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1F244E-600F-FF47-90E9-414A8FEEB580}" type="slidenum">
              <a:rPr lang="en-US"/>
              <a:pPr>
                <a:defRPr/>
              </a:pPr>
              <a:t>‹#›</a:t>
            </a:fld>
            <a:endParaRPr lang="en-US"/>
          </a:p>
        </p:txBody>
      </p:sp>
    </p:spTree>
    <p:extLst>
      <p:ext uri="{BB962C8B-B14F-4D97-AF65-F5344CB8AC3E}">
        <p14:creationId xmlns:p14="http://schemas.microsoft.com/office/powerpoint/2010/main" val="241079651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31679-A262-E544-9A2A-B4121C974196}" type="slidenum">
              <a:rPr lang="en-US"/>
              <a:pPr>
                <a:defRPr/>
              </a:pPr>
              <a:t>‹#›</a:t>
            </a:fld>
            <a:endParaRPr lang="en-US"/>
          </a:p>
        </p:txBody>
      </p:sp>
    </p:spTree>
    <p:extLst>
      <p:ext uri="{BB962C8B-B14F-4D97-AF65-F5344CB8AC3E}">
        <p14:creationId xmlns:p14="http://schemas.microsoft.com/office/powerpoint/2010/main" val="352459758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E8E8B-2442-D342-985F-7E80748A6892}" type="slidenum">
              <a:rPr lang="en-US"/>
              <a:pPr>
                <a:defRPr/>
              </a:pPr>
              <a:t>‹#›</a:t>
            </a:fld>
            <a:endParaRPr lang="en-US"/>
          </a:p>
        </p:txBody>
      </p:sp>
    </p:spTree>
    <p:extLst>
      <p:ext uri="{BB962C8B-B14F-4D97-AF65-F5344CB8AC3E}">
        <p14:creationId xmlns:p14="http://schemas.microsoft.com/office/powerpoint/2010/main" val="1078781355"/>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4DCF3E-6109-A94E-9376-52C5FF66F309}" type="slidenum">
              <a:rPr lang="en-US"/>
              <a:pPr>
                <a:defRPr/>
              </a:pPr>
              <a:t>‹#›</a:t>
            </a:fld>
            <a:endParaRPr lang="en-US"/>
          </a:p>
        </p:txBody>
      </p:sp>
    </p:spTree>
    <p:extLst>
      <p:ext uri="{BB962C8B-B14F-4D97-AF65-F5344CB8AC3E}">
        <p14:creationId xmlns:p14="http://schemas.microsoft.com/office/powerpoint/2010/main" val="10009654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1674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1674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2FF7D00-6B59-1745-A80D-363D3F480039}" type="slidenum">
              <a:rPr lang="en-US"/>
              <a:pPr>
                <a:defRPr/>
              </a:pPr>
              <a:t>‹#›</a:t>
            </a:fld>
            <a:endParaRPr lang="en-US"/>
          </a:p>
        </p:txBody>
      </p:sp>
    </p:spTree>
    <p:extLst>
      <p:ext uri="{BB962C8B-B14F-4D97-AF65-F5344CB8AC3E}">
        <p14:creationId xmlns:p14="http://schemas.microsoft.com/office/powerpoint/2010/main" val="1121877584"/>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15E3D64-1C92-D045-9A99-54E962D2F110}" type="slidenum">
              <a:rPr lang="en-US"/>
              <a:pPr>
                <a:defRPr/>
              </a:pPr>
              <a:t>‹#›</a:t>
            </a:fld>
            <a:endParaRPr lang="en-US"/>
          </a:p>
        </p:txBody>
      </p:sp>
    </p:spTree>
    <p:extLst>
      <p:ext uri="{BB962C8B-B14F-4D97-AF65-F5344CB8AC3E}">
        <p14:creationId xmlns:p14="http://schemas.microsoft.com/office/powerpoint/2010/main" val="361213442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0CB688C-DD14-C74A-B7C4-D16387AE4805}" type="slidenum">
              <a:rPr lang="en-US"/>
              <a:pPr>
                <a:defRPr/>
              </a:pPr>
              <a:t>‹#›</a:t>
            </a:fld>
            <a:endParaRPr lang="en-US"/>
          </a:p>
        </p:txBody>
      </p:sp>
    </p:spTree>
    <p:extLst>
      <p:ext uri="{BB962C8B-B14F-4D97-AF65-F5344CB8AC3E}">
        <p14:creationId xmlns:p14="http://schemas.microsoft.com/office/powerpoint/2010/main" val="71936682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18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11C7262-D91F-EB49-8328-DB2A8A32CD63}" type="slidenum">
              <a:rPr lang="en-US"/>
              <a:pPr>
                <a:defRPr/>
              </a:pPr>
              <a:t>‹#›</a:t>
            </a:fld>
            <a:endParaRPr lang="en-US"/>
          </a:p>
        </p:txBody>
      </p:sp>
    </p:spTree>
    <p:extLst>
      <p:ext uri="{BB962C8B-B14F-4D97-AF65-F5344CB8AC3E}">
        <p14:creationId xmlns:p14="http://schemas.microsoft.com/office/powerpoint/2010/main" val="210602664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2BC30F-B2CC-FD48-B43F-179733912F1A}" type="slidenum">
              <a:rPr lang="en-US"/>
              <a:pPr>
                <a:defRPr/>
              </a:pPr>
              <a:t>‹#›</a:t>
            </a:fld>
            <a:endParaRPr lang="en-US"/>
          </a:p>
        </p:txBody>
      </p:sp>
    </p:spTree>
    <p:extLst>
      <p:ext uri="{BB962C8B-B14F-4D97-AF65-F5344CB8AC3E}">
        <p14:creationId xmlns:p14="http://schemas.microsoft.com/office/powerpoint/2010/main" val="423361822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22815C0-F99D-CC41-B90D-E37E43F20A86}" type="slidenum">
              <a:rPr lang="en-US"/>
              <a:pPr>
                <a:defRPr/>
              </a:pPr>
              <a:t>‹#›</a:t>
            </a:fld>
            <a:endParaRPr lang="en-US"/>
          </a:p>
        </p:txBody>
      </p:sp>
    </p:spTree>
    <p:extLst>
      <p:ext uri="{BB962C8B-B14F-4D97-AF65-F5344CB8AC3E}">
        <p14:creationId xmlns:p14="http://schemas.microsoft.com/office/powerpoint/2010/main" val="138478472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7BA55E1-FA3A-E446-A608-625823241463}" type="slidenum">
              <a:rPr lang="en-US"/>
              <a:pPr>
                <a:defRPr/>
              </a:pPr>
              <a:t>‹#›</a:t>
            </a:fld>
            <a:endParaRPr lang="en-US"/>
          </a:p>
        </p:txBody>
      </p:sp>
    </p:spTree>
    <p:extLst>
      <p:ext uri="{BB962C8B-B14F-4D97-AF65-F5344CB8AC3E}">
        <p14:creationId xmlns:p14="http://schemas.microsoft.com/office/powerpoint/2010/main" val="216933458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0C2F886-C476-4640-8380-5D652070DAEA}" type="slidenum">
              <a:rPr lang="en-US"/>
              <a:pPr>
                <a:defRPr/>
              </a:pPr>
              <a:t>‹#›</a:t>
            </a:fld>
            <a:endParaRPr lang="en-US"/>
          </a:p>
        </p:txBody>
      </p:sp>
    </p:spTree>
    <p:extLst>
      <p:ext uri="{BB962C8B-B14F-4D97-AF65-F5344CB8AC3E}">
        <p14:creationId xmlns:p14="http://schemas.microsoft.com/office/powerpoint/2010/main" val="46221713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3D9D771-D803-C34B-B8DA-0D0B04F4EEF7}" type="slidenum">
              <a:rPr lang="en-US"/>
              <a:pPr>
                <a:defRPr/>
              </a:pPr>
              <a:t>‹#›</a:t>
            </a:fld>
            <a:endParaRPr lang="en-US"/>
          </a:p>
        </p:txBody>
      </p:sp>
    </p:spTree>
    <p:extLst>
      <p:ext uri="{BB962C8B-B14F-4D97-AF65-F5344CB8AC3E}">
        <p14:creationId xmlns:p14="http://schemas.microsoft.com/office/powerpoint/2010/main" val="258126397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4EFE16B-0801-4443-85D1-9811838389EF}" type="slidenum">
              <a:rPr lang="en-US"/>
              <a:pPr>
                <a:defRPr/>
              </a:pPr>
              <a:t>‹#›</a:t>
            </a:fld>
            <a:endParaRPr lang="en-US"/>
          </a:p>
        </p:txBody>
      </p:sp>
    </p:spTree>
    <p:extLst>
      <p:ext uri="{BB962C8B-B14F-4D97-AF65-F5344CB8AC3E}">
        <p14:creationId xmlns:p14="http://schemas.microsoft.com/office/powerpoint/2010/main" val="25765984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98A8257-0525-E24E-B449-DA7EB767D99C}" type="slidenum">
              <a:rPr lang="en-US"/>
              <a:pPr>
                <a:defRPr/>
              </a:pPr>
              <a:t>‹#›</a:t>
            </a:fld>
            <a:endParaRPr lang="en-US"/>
          </a:p>
        </p:txBody>
      </p:sp>
    </p:spTree>
    <p:extLst>
      <p:ext uri="{BB962C8B-B14F-4D97-AF65-F5344CB8AC3E}">
        <p14:creationId xmlns:p14="http://schemas.microsoft.com/office/powerpoint/2010/main" val="18380490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8EE88BD4-AD23-2B4A-B316-188F6B21D9BC}" type="slidenum">
              <a:rPr lang="en-US"/>
              <a:pPr>
                <a:defRPr/>
              </a:pPr>
              <a:t>‹#›</a:t>
            </a:fld>
            <a:endParaRPr lang="en-US"/>
          </a:p>
        </p:txBody>
      </p:sp>
    </p:spTree>
    <p:extLst>
      <p:ext uri="{BB962C8B-B14F-4D97-AF65-F5344CB8AC3E}">
        <p14:creationId xmlns:p14="http://schemas.microsoft.com/office/powerpoint/2010/main" val="84334895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EC367E7-4489-3A43-AFB9-8990CA757BB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852082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810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107C311-4C7A-F04A-A492-1384DE41922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848451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1C970FC-375E-C345-87F8-B59DA3E5A80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69715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92307823-F341-004F-A2F2-E8476CFC2446}"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77261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B4312E0-42FF-D648-B784-FC981432AFB8}"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57013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53A3192E-63E4-1E47-91D5-A5B89C9B9045}"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4276509"/>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FE41F1A-F4E1-034C-B8C6-D04403A8D05A}"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062880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5DD9622-9543-A548-9D13-925C01DC4D8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0630398"/>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0AD942A-1180-7A46-A3B7-512D2609324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306337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E7BA574-6C65-194A-9127-16934BFA972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296723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896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0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16513975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99269660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423086615"/>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432226935"/>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882252495"/>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786102269"/>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283130988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67381831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2698490703"/>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3001091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806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2659336910"/>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3187140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F35D653-0216-AE43-B30B-449D7ACAFC47}" type="slidenum">
              <a:rPr lang="en-US"/>
              <a:pPr>
                <a:defRPr/>
              </a:pPr>
              <a:t>‹#›</a:t>
            </a:fld>
            <a:endParaRPr lang="en-US"/>
          </a:p>
        </p:txBody>
      </p:sp>
    </p:spTree>
    <p:extLst>
      <p:ext uri="{BB962C8B-B14F-4D97-AF65-F5344CB8AC3E}">
        <p14:creationId xmlns:p14="http://schemas.microsoft.com/office/powerpoint/2010/main" val="205432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4CB98A9-83CD-D249-8B7D-F2E95B75360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4292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2EFE9A-51DB-C64B-96D2-777BF168CF1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0314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0C16709-6F7F-7A47-A397-A0B569FB03E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5399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AA4BF48-1158-EC41-B9E0-333DC52A6C6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7947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D9F6F84-B3DE-3548-B0EA-0D8007C46CD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8291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EC647516-A6CD-2B47-B12D-CB46E51ABB3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01816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2A26A3F-7407-C341-BC60-51F997E98A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708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70102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9B0AF42-C855-A04C-B42B-D12A2D55156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8348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BAEBFDB-9B7E-A749-B6EA-AE1E4B92101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2800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A737BE-B440-3A47-9F57-FF3CD216590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1570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BE3760-F036-334A-9E2B-2B0FEBED58D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183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542802A-3F32-5D45-A4D6-3DFF98C84C3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225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9A5AEF3-48A1-6840-9AD8-A69B260EFEC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32084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D7363D2-DD7D-B247-8F5E-C6809F7D9A09}" type="slidenum">
              <a:rPr lang="en-US"/>
              <a:pPr>
                <a:defRPr/>
              </a:pPr>
              <a:t>‹#›</a:t>
            </a:fld>
            <a:endParaRPr lang="en-US"/>
          </a:p>
        </p:txBody>
      </p:sp>
    </p:spTree>
    <p:extLst>
      <p:ext uri="{BB962C8B-B14F-4D97-AF65-F5344CB8AC3E}">
        <p14:creationId xmlns:p14="http://schemas.microsoft.com/office/powerpoint/2010/main" val="3890527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323EFD2-1CBD-5744-9A0D-BF0DA0536B6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2060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2518DF9-70D3-8548-A204-C6A0881523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4150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1316DF5-5837-6B46-BEA3-7D1AFB92C47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480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23113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B2ABCED-1C29-474B-9040-2A4DCA48FF0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9407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1DE35EE-A0B4-0743-A742-0E0EC233C37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52139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F158B33-1BC2-6E49-899F-06BCED8566F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0568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5A503EF-8455-2349-9497-884D43EDCE5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9515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F8878E1-EBD0-BB41-BE80-5DAD1801AA9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99869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056FDD-BDDD-6344-9B45-1D5447D07C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06744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F0B01B6-0BD7-5E43-8B5F-581E6E2DA80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7051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0C70467-5D07-4649-AD69-617DB0F0211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59681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D0212B5F-29CF-574C-9655-81FFD5B79E5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2776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C2BC53E1-F105-DE46-A80D-3803AC73AFF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92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1.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theme" Target="../theme/theme20.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1.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2.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3.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4.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5.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2.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6.xml"/><Relationship Id="rId2" Type="http://schemas.openxmlformats.org/officeDocument/2006/relationships/slideLayout" Target="../slideLayouts/slideLayout259.xml"/><Relationship Id="rId16" Type="http://schemas.openxmlformats.org/officeDocument/2006/relationships/image" Target="../media/image5.png"/><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4.png"/><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8.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9.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 id="2147485834" r:id="rId12"/>
    <p:sldLayoutId id="214748583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0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mn-cs"/>
              </a:defRPr>
            </a:lvl1pPr>
          </a:lstStyle>
          <a:p>
            <a:pPr>
              <a:defRPr/>
            </a:pPr>
            <a:fld id="{3D2CC443-E181-D44C-BCAC-8FE17F49C820}"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97"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 id="2147485917" r:id="rId12"/>
    <p:sldLayoutId id="2147485918" r:id="rId13"/>
    <p:sldLayoutId id="214748591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a:cs typeface="+mn-cs"/>
              </a:defRPr>
            </a:lvl1pPr>
          </a:lstStyle>
          <a:p>
            <a:pPr>
              <a:defRPr/>
            </a:pPr>
            <a:fld id="{CEE9E9F2-533A-FB47-8299-DB0749A3B5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3825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825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825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04EA6D3-F6F8-1F4E-BDB4-998BA85A0E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8" r:id="rId1"/>
    <p:sldLayoutId id="2147485999" r:id="rId2"/>
    <p:sldLayoutId id="2147486000" r:id="rId3"/>
    <p:sldLayoutId id="2147486001" r:id="rId4"/>
    <p:sldLayoutId id="2147486002" r:id="rId5"/>
    <p:sldLayoutId id="2147486003" r:id="rId6"/>
    <p:sldLayoutId id="2147486004" r:id="rId7"/>
    <p:sldLayoutId id="2147486005" r:id="rId8"/>
    <p:sldLayoutId id="2147486006" r:id="rId9"/>
    <p:sldLayoutId id="2147486007" r:id="rId10"/>
    <p:sldLayoutId id="21474860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S PGothic" charset="0"/>
                <a:cs typeface="MS PGothic"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S PGothic" charset="0"/>
                <a:cs typeface="MS PGothic"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S PGothic" charset="0"/>
              </a:defRPr>
            </a:lvl1pPr>
          </a:lstStyle>
          <a:p>
            <a:pPr>
              <a:defRPr/>
            </a:pPr>
            <a:fld id="{3293469C-7AD3-2A4F-B2A8-C9C900EEA8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28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4F43840-2542-6840-B783-E999E6DB190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75106" name="Group 4"/>
          <p:cNvGrpSpPr>
            <a:grpSpLocks/>
          </p:cNvGrpSpPr>
          <p:nvPr/>
        </p:nvGrpSpPr>
        <p:grpSpPr bwMode="auto">
          <a:xfrm>
            <a:off x="0" y="0"/>
            <a:ext cx="9145588" cy="6845300"/>
            <a:chOff x="0" y="0"/>
            <a:chExt cx="5761" cy="4312"/>
          </a:xfrm>
        </p:grpSpPr>
        <p:sp>
          <p:nvSpPr>
            <p:cNvPr id="17510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新細明體" charset="0"/>
                <a:cs typeface="新細明體" charset="0"/>
              </a:endParaRPr>
            </a:p>
          </p:txBody>
        </p:sp>
        <p:sp useBgFill="1">
          <p:nvSpPr>
            <p:cNvPr id="17511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7510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17510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931" r:id="rId1"/>
    <p:sldLayoutId id="2147485932" r:id="rId2"/>
    <p:sldLayoutId id="2147485933"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76130" name="Group 4"/>
          <p:cNvGrpSpPr>
            <a:grpSpLocks/>
          </p:cNvGrpSpPr>
          <p:nvPr/>
        </p:nvGrpSpPr>
        <p:grpSpPr bwMode="auto">
          <a:xfrm>
            <a:off x="0" y="0"/>
            <a:ext cx="9145588" cy="6845300"/>
            <a:chOff x="0" y="0"/>
            <a:chExt cx="5761" cy="4312"/>
          </a:xfrm>
        </p:grpSpPr>
        <p:sp>
          <p:nvSpPr>
            <p:cNvPr id="176133"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76134"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7613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7613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 id="214748594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8A0FF1B3-F8C6-844F-9C2E-AD1671D44B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89442" name="Group 4"/>
          <p:cNvGrpSpPr>
            <a:grpSpLocks/>
          </p:cNvGrpSpPr>
          <p:nvPr/>
        </p:nvGrpSpPr>
        <p:grpSpPr bwMode="auto">
          <a:xfrm>
            <a:off x="0" y="0"/>
            <a:ext cx="9145588" cy="6845300"/>
            <a:chOff x="0" y="0"/>
            <a:chExt cx="5761" cy="4312"/>
          </a:xfrm>
        </p:grpSpPr>
        <p:sp>
          <p:nvSpPr>
            <p:cNvPr id="1894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894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894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894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5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6" r:id="rId1"/>
    <p:sldLayoutId id="2147485837" r:id="rId2"/>
    <p:sldLayoutId id="2147485838" r:id="rId3"/>
    <p:sldLayoutId id="2147485839" r:id="rId4"/>
    <p:sldLayoutId id="2147485840" r:id="rId5"/>
    <p:sldLayoutId id="2147485841" r:id="rId6"/>
    <p:sldLayoutId id="2147485842" r:id="rId7"/>
    <p:sldLayoutId id="2147485843" r:id="rId8"/>
    <p:sldLayoutId id="2147485844" r:id="rId9"/>
    <p:sldLayoutId id="2147485845" r:id="rId10"/>
    <p:sldLayoutId id="21474858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1267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000">
                <a:solidFill>
                  <a:srgbClr val="FFFFFF"/>
                </a:solidFill>
                <a:latin typeface="Times New Roman" pitchFamily="18" charset="0"/>
                <a:ea typeface="+mn-ea"/>
                <a:cs typeface="+mn-cs"/>
              </a:endParaRPr>
            </a:p>
          </p:txBody>
        </p:sp>
        <p:grpSp>
          <p:nvGrpSpPr>
            <p:cNvPr id="412681" name="Group 4"/>
            <p:cNvGrpSpPr>
              <a:grpSpLocks/>
            </p:cNvGrpSpPr>
            <p:nvPr/>
          </p:nvGrpSpPr>
          <p:grpSpPr bwMode="auto">
            <a:xfrm>
              <a:off x="48" y="102"/>
              <a:ext cx="96" cy="4128"/>
              <a:chOff x="48" y="102"/>
              <a:chExt cx="96" cy="4128"/>
            </a:xfrm>
          </p:grpSpPr>
          <p:sp>
            <p:nvSpPr>
              <p:cNvPr id="41268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8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69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0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sp>
            <p:nvSpPr>
              <p:cNvPr id="41271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a:solidFill>
                    <a:srgbClr val="FFFFFF"/>
                  </a:solidFill>
                  <a:latin typeface="Times New Roman" charset="0"/>
                </a:endParaRPr>
              </a:p>
            </p:txBody>
          </p:sp>
        </p:grpSp>
      </p:grpSp>
      <p:sp>
        <p:nvSpPr>
          <p:cNvPr id="41267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FFFF"/>
                </a:solidFill>
                <a:latin typeface="Times New Roman" pitchFamily="18"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pitchFamily="18"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itchFamily="18" charset="0"/>
                <a:ea typeface="+mn-ea"/>
                <a:cs typeface="+mn-cs"/>
              </a:defRPr>
            </a:lvl1pPr>
          </a:lstStyle>
          <a:p>
            <a:pPr>
              <a:defRPr/>
            </a:pPr>
            <a:fld id="{D341D536-35BC-3D4E-B2B5-CC4173C4B80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 id="2147486042" r:id="rId12"/>
    <p:sldLayoutId id="2147486043" r:id="rId13"/>
    <p:sldLayoutId id="2147486044" r:id="rId14"/>
    <p:sldLayoutId id="2147486045" r:id="rId15"/>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pic>
      <p:sp>
        <p:nvSpPr>
          <p:cNvPr id="1052" name="Rectangle 28"/>
          <p:cNvSpPr>
            <a:spLocks noChangeArrowheads="1"/>
          </p:cNvSpPr>
          <p:nvPr/>
        </p:nvSpPr>
        <p:spPr bwMode="auto">
          <a:xfrm>
            <a:off x="1216025" y="3070225"/>
            <a:ext cx="268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nvGrpSpPr>
          <p:cNvPr id="190468" name="Group 149"/>
          <p:cNvGrpSpPr>
            <a:grpSpLocks/>
          </p:cNvGrpSpPr>
          <p:nvPr/>
        </p:nvGrpSpPr>
        <p:grpSpPr bwMode="auto">
          <a:xfrm>
            <a:off x="122238" y="4935538"/>
            <a:ext cx="1606550" cy="296862"/>
            <a:chOff x="77" y="3109"/>
            <a:chExt cx="1012" cy="187"/>
          </a:xfrm>
        </p:grpSpPr>
        <p:sp>
          <p:nvSpPr>
            <p:cNvPr id="1053" name="Oval 29"/>
            <p:cNvSpPr>
              <a:spLocks noChangeArrowheads="1"/>
            </p:cNvSpPr>
            <p:nvPr/>
          </p:nvSpPr>
          <p:spPr bwMode="auto">
            <a:xfrm>
              <a:off x="77"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4" name="Oval 30"/>
            <p:cNvSpPr>
              <a:spLocks noChangeArrowheads="1"/>
            </p:cNvSpPr>
            <p:nvPr/>
          </p:nvSpPr>
          <p:spPr bwMode="auto">
            <a:xfrm>
              <a:off x="386"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5" name="Oval 31"/>
            <p:cNvSpPr>
              <a:spLocks noChangeArrowheads="1"/>
            </p:cNvSpPr>
            <p:nvPr/>
          </p:nvSpPr>
          <p:spPr bwMode="auto">
            <a:xfrm>
              <a:off x="647" y="3136"/>
              <a:ext cx="33" cy="13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6" name="Oval 32"/>
            <p:cNvSpPr>
              <a:spLocks noChangeArrowheads="1"/>
            </p:cNvSpPr>
            <p:nvPr/>
          </p:nvSpPr>
          <p:spPr bwMode="auto">
            <a:xfrm>
              <a:off x="903" y="3183"/>
              <a:ext cx="12" cy="3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7" name="Line 33"/>
            <p:cNvSpPr>
              <a:spLocks noChangeShapeType="1"/>
            </p:cNvSpPr>
            <p:nvPr/>
          </p:nvSpPr>
          <p:spPr bwMode="auto">
            <a:xfrm>
              <a:off x="111" y="3109"/>
              <a:ext cx="30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8" name="Line 34"/>
            <p:cNvSpPr>
              <a:spLocks noChangeShapeType="1"/>
            </p:cNvSpPr>
            <p:nvPr/>
          </p:nvSpPr>
          <p:spPr bwMode="auto">
            <a:xfrm>
              <a:off x="106" y="3296"/>
              <a:ext cx="30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59" name="Line 35"/>
            <p:cNvSpPr>
              <a:spLocks noChangeShapeType="1"/>
            </p:cNvSpPr>
            <p:nvPr/>
          </p:nvSpPr>
          <p:spPr bwMode="auto">
            <a:xfrm flipH="1">
              <a:off x="431" y="3132"/>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0" name="Line 36"/>
            <p:cNvSpPr>
              <a:spLocks noChangeShapeType="1"/>
            </p:cNvSpPr>
            <p:nvPr/>
          </p:nvSpPr>
          <p:spPr bwMode="auto">
            <a:xfrm flipH="1">
              <a:off x="431" y="3273"/>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1" name="Line 37"/>
            <p:cNvSpPr>
              <a:spLocks noChangeShapeType="1"/>
            </p:cNvSpPr>
            <p:nvPr/>
          </p:nvSpPr>
          <p:spPr bwMode="auto">
            <a:xfrm flipH="1">
              <a:off x="684" y="3179"/>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2" name="Line 38"/>
            <p:cNvSpPr>
              <a:spLocks noChangeShapeType="1"/>
            </p:cNvSpPr>
            <p:nvPr/>
          </p:nvSpPr>
          <p:spPr bwMode="auto">
            <a:xfrm flipH="1">
              <a:off x="684" y="3226"/>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3" name="Rectangle 39"/>
            <p:cNvSpPr>
              <a:spLocks noChangeArrowheads="1"/>
            </p:cNvSpPr>
            <p:nvPr/>
          </p:nvSpPr>
          <p:spPr bwMode="auto">
            <a:xfrm>
              <a:off x="111" y="3111"/>
              <a:ext cx="300" cy="18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4" name="Rectangle 40"/>
            <p:cNvSpPr>
              <a:spLocks noChangeArrowheads="1"/>
            </p:cNvSpPr>
            <p:nvPr/>
          </p:nvSpPr>
          <p:spPr bwMode="auto">
            <a:xfrm>
              <a:off x="437" y="3134"/>
              <a:ext cx="229" cy="13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5" name="Rectangle 41"/>
            <p:cNvSpPr>
              <a:spLocks noChangeArrowheads="1"/>
            </p:cNvSpPr>
            <p:nvPr/>
          </p:nvSpPr>
          <p:spPr bwMode="auto">
            <a:xfrm>
              <a:off x="684" y="3177"/>
              <a:ext cx="222" cy="4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6" name="Oval 42"/>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7" name="Arc 43"/>
            <p:cNvSpPr>
              <a:spLocks/>
            </p:cNvSpPr>
            <p:nvPr/>
          </p:nvSpPr>
          <p:spPr bwMode="auto">
            <a:xfrm rot="11100000">
              <a:off x="972" y="3128"/>
              <a:ext cx="117" cy="72"/>
            </a:xfrm>
            <a:custGeom>
              <a:avLst/>
              <a:gdLst>
                <a:gd name="G0" fmla="+- 185 0 0"/>
                <a:gd name="G1" fmla="+- 21600 0 0"/>
                <a:gd name="G2" fmla="+- 21600 0 0"/>
                <a:gd name="T0" fmla="*/ 0 w 21785"/>
                <a:gd name="T1" fmla="*/ 1 h 21600"/>
                <a:gd name="T2" fmla="*/ 21785 w 21785"/>
                <a:gd name="T3" fmla="*/ 21600 h 21600"/>
                <a:gd name="T4" fmla="*/ 185 w 21785"/>
                <a:gd name="T5" fmla="*/ 21600 h 21600"/>
              </a:gdLst>
              <a:ahLst/>
              <a:cxnLst>
                <a:cxn ang="0">
                  <a:pos x="T0" y="T1"/>
                </a:cxn>
                <a:cxn ang="0">
                  <a:pos x="T2" y="T3"/>
                </a:cxn>
                <a:cxn ang="0">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8" name="Arc 44"/>
            <p:cNvSpPr>
              <a:spLocks/>
            </p:cNvSpPr>
            <p:nvPr/>
          </p:nvSpPr>
          <p:spPr bwMode="auto">
            <a:xfrm rot="21180000">
              <a:off x="961" y="3222"/>
              <a:ext cx="120" cy="62"/>
            </a:xfrm>
            <a:custGeom>
              <a:avLst/>
              <a:gdLst>
                <a:gd name="G0" fmla="+- 21597 0 0"/>
                <a:gd name="G1" fmla="+- 21599 0 0"/>
                <a:gd name="G2" fmla="+- 21600 0 0"/>
                <a:gd name="T0" fmla="*/ 0 w 21597"/>
                <a:gd name="T1" fmla="*/ 21254 h 21599"/>
                <a:gd name="T2" fmla="*/ 21419 w 21597"/>
                <a:gd name="T3" fmla="*/ 0 h 21599"/>
                <a:gd name="T4" fmla="*/ 21597 w 21597"/>
                <a:gd name="T5" fmla="*/ 21599 h 21599"/>
              </a:gdLst>
              <a:ahLst/>
              <a:cxnLst>
                <a:cxn ang="0">
                  <a:pos x="T0" y="T1"/>
                </a:cxn>
                <a:cxn ang="0">
                  <a:pos x="T2" y="T3"/>
                </a:cxn>
                <a:cxn ang="0">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69" name="Arc 45"/>
            <p:cNvSpPr>
              <a:spLocks/>
            </p:cNvSpPr>
            <p:nvPr/>
          </p:nvSpPr>
          <p:spPr bwMode="auto">
            <a:xfrm rot="10800000">
              <a:off x="936" y="3205"/>
              <a:ext cx="24" cy="63"/>
            </a:xfrm>
            <a:custGeom>
              <a:avLst/>
              <a:gdLst>
                <a:gd name="G0" fmla="+- 918 0 0"/>
                <a:gd name="G1" fmla="+- 21600 0 0"/>
                <a:gd name="G2" fmla="+- 21600 0 0"/>
                <a:gd name="T0" fmla="*/ 0 w 22518"/>
                <a:gd name="T1" fmla="*/ 20 h 21600"/>
                <a:gd name="T2" fmla="*/ 22518 w 22518"/>
                <a:gd name="T3" fmla="*/ 21600 h 21600"/>
                <a:gd name="T4" fmla="*/ 918 w 22518"/>
                <a:gd name="T5" fmla="*/ 21600 h 21600"/>
              </a:gdLst>
              <a:ahLst/>
              <a:cxnLst>
                <a:cxn ang="0">
                  <a:pos x="T0" y="T1"/>
                </a:cxn>
                <a:cxn ang="0">
                  <a:pos x="T2" y="T3"/>
                </a:cxn>
                <a:cxn ang="0">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0" name="Oval 46"/>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1" name="Arc 47"/>
            <p:cNvSpPr>
              <a:spLocks/>
            </p:cNvSpPr>
            <p:nvPr/>
          </p:nvSpPr>
          <p:spPr bwMode="auto">
            <a:xfrm>
              <a:off x="940" y="3144"/>
              <a:ext cx="29" cy="60"/>
            </a:xfrm>
            <a:custGeom>
              <a:avLst/>
              <a:gdLst>
                <a:gd name="G0" fmla="+- 21600 0 0"/>
                <a:gd name="G1" fmla="+- 21586 0 0"/>
                <a:gd name="G2" fmla="+- 21600 0 0"/>
                <a:gd name="T0" fmla="*/ 0 w 21600"/>
                <a:gd name="T1" fmla="*/ 21586 h 21586"/>
                <a:gd name="T2" fmla="*/ 20843 w 21600"/>
                <a:gd name="T3" fmla="*/ 0 h 21586"/>
                <a:gd name="T4" fmla="*/ 21600 w 21600"/>
                <a:gd name="T5" fmla="*/ 21586 h 21586"/>
              </a:gdLst>
              <a:ahLst/>
              <a:cxnLst>
                <a:cxn ang="0">
                  <a:pos x="T0" y="T1"/>
                </a:cxn>
                <a:cxn ang="0">
                  <a:pos x="T2" y="T3"/>
                </a:cxn>
                <a:cxn ang="0">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2" name="Oval 48"/>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sp>
        <p:nvSpPr>
          <p:cNvPr id="1093" name="Freeform 69"/>
          <p:cNvSpPr>
            <a:spLocks/>
          </p:cNvSpPr>
          <p:nvPr/>
        </p:nvSpPr>
        <p:spPr bwMode="auto">
          <a:xfrm>
            <a:off x="1927225" y="4895850"/>
            <a:ext cx="52388" cy="179388"/>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a:lstStyle/>
          <a:p>
            <a:pPr>
              <a:defRPr/>
            </a:pPr>
            <a:endParaRPr lang="en-US" sz="3600" b="1">
              <a:solidFill>
                <a:srgbClr val="000000"/>
              </a:solidFill>
              <a:latin typeface="Comic Sans MS" charset="0"/>
              <a:cs typeface="+mn-cs"/>
            </a:endParaRPr>
          </a:p>
        </p:txBody>
      </p:sp>
      <p:grpSp>
        <p:nvGrpSpPr>
          <p:cNvPr id="190470" name="Group 147"/>
          <p:cNvGrpSpPr>
            <a:grpSpLocks/>
          </p:cNvGrpSpPr>
          <p:nvPr/>
        </p:nvGrpSpPr>
        <p:grpSpPr bwMode="auto">
          <a:xfrm>
            <a:off x="3829050" y="5580063"/>
            <a:ext cx="468313" cy="649287"/>
            <a:chOff x="2412" y="3515"/>
            <a:chExt cx="295" cy="409"/>
          </a:xfrm>
        </p:grpSpPr>
        <p:sp>
          <p:nvSpPr>
            <p:cNvPr id="1095"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lgn="ctr">
                <a:defRPr/>
              </a:pPr>
              <a:endParaRPr lang="zh-CN" altLang="en-US" sz="3600">
                <a:solidFill>
                  <a:srgbClr val="FFFFFF"/>
                </a:solidFill>
                <a:latin typeface="Times" charset="0"/>
                <a:ea typeface="宋体" charset="0"/>
                <a:cs typeface="宋体" charset="0"/>
              </a:endParaRPr>
            </a:p>
          </p:txBody>
        </p:sp>
        <p:sp>
          <p:nvSpPr>
            <p:cNvPr id="1096"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7"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8"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9" name="Rectangle 75"/>
            <p:cNvSpPr>
              <a:spLocks noChangeArrowheads="1"/>
            </p:cNvSpPr>
            <p:nvPr/>
          </p:nvSpPr>
          <p:spPr bwMode="auto">
            <a:xfrm rot="1080000">
              <a:off x="2492" y="3817"/>
              <a:ext cx="132" cy="9"/>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00" name="Rectangle 76"/>
            <p:cNvSpPr>
              <a:spLocks noChangeArrowheads="1"/>
            </p:cNvSpPr>
            <p:nvPr/>
          </p:nvSpPr>
          <p:spPr bwMode="auto">
            <a:xfrm>
              <a:off x="2552" y="3831"/>
              <a:ext cx="12" cy="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01"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grpSp>
        <p:nvGrpSpPr>
          <p:cNvPr id="190471" name="Group 81"/>
          <p:cNvGrpSpPr>
            <a:grpSpLocks/>
          </p:cNvGrpSpPr>
          <p:nvPr/>
        </p:nvGrpSpPr>
        <p:grpSpPr bwMode="auto">
          <a:xfrm>
            <a:off x="5481638" y="588963"/>
            <a:ext cx="703262" cy="958850"/>
            <a:chOff x="3883" y="688"/>
            <a:chExt cx="576" cy="792"/>
          </a:xfrm>
        </p:grpSpPr>
        <p:sp>
          <p:nvSpPr>
            <p:cNvPr id="1106"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07"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08" name="Rectangle 84"/>
            <p:cNvSpPr>
              <a:spLocks noChangeArrowheads="1"/>
            </p:cNvSpPr>
            <p:nvPr/>
          </p:nvSpPr>
          <p:spPr bwMode="auto">
            <a:xfrm>
              <a:off x="4101" y="773"/>
              <a:ext cx="143" cy="278"/>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grpSp>
        <p:nvGrpSpPr>
          <p:cNvPr id="190472" name="Group 87"/>
          <p:cNvGrpSpPr>
            <a:grpSpLocks/>
          </p:cNvGrpSpPr>
          <p:nvPr/>
        </p:nvGrpSpPr>
        <p:grpSpPr bwMode="auto">
          <a:xfrm>
            <a:off x="223838" y="6316663"/>
            <a:ext cx="8704262" cy="454025"/>
            <a:chOff x="149" y="3969"/>
            <a:chExt cx="5483" cy="286"/>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13" name="Rectangle 89"/>
            <p:cNvSpPr>
              <a:spLocks noChangeArrowheads="1"/>
            </p:cNvSpPr>
            <p:nvPr/>
          </p:nvSpPr>
          <p:spPr bwMode="auto">
            <a:xfrm>
              <a:off x="1931" y="3969"/>
              <a:ext cx="1844" cy="286"/>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2400">
                  <a:solidFill>
                    <a:srgbClr val="618FFD"/>
                  </a:solidFill>
                  <a:latin typeface="Comic Sans MS" charset="0"/>
                  <a:ea typeface="宋体" charset="0"/>
                  <a:cs typeface="宋体" charset="0"/>
                </a:rPr>
                <a:t>“翻开”的圣经</a:t>
              </a:r>
              <a:endParaRPr lang="zh-CN" altLang="en-US" sz="2400" b="1">
                <a:solidFill>
                  <a:srgbClr val="618FFD"/>
                </a:solidFill>
                <a:latin typeface="Comic Sans MS" charset="0"/>
                <a:ea typeface="宋体" charset="0"/>
                <a:cs typeface="宋体" charset="0"/>
              </a:endParaRP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190473"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sp>
        <p:nvSpPr>
          <p:cNvPr id="1126"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27"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28" name="Line 104"/>
          <p:cNvSpPr>
            <a:spLocks noChangeShapeType="1"/>
          </p:cNvSpPr>
          <p:nvPr/>
        </p:nvSpPr>
        <p:spPr bwMode="auto">
          <a:xfrm flipH="1">
            <a:off x="5170488" y="4265613"/>
            <a:ext cx="842962" cy="579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29" name="Line 105"/>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0"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1"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2" name="Line 108"/>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3" name="Line 109"/>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4"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5" name="Line 111"/>
          <p:cNvSpPr>
            <a:spLocks noChangeShapeType="1"/>
          </p:cNvSpPr>
          <p:nvPr/>
        </p:nvSpPr>
        <p:spPr bwMode="auto">
          <a:xfrm rot="-924446">
            <a:off x="2657475" y="3402013"/>
            <a:ext cx="530225" cy="960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6"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7"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8"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39"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0"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1"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2"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3"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nvGrpSpPr>
          <p:cNvPr id="190492" name="Group 148"/>
          <p:cNvGrpSpPr>
            <a:grpSpLocks/>
          </p:cNvGrpSpPr>
          <p:nvPr/>
        </p:nvGrpSpPr>
        <p:grpSpPr bwMode="auto">
          <a:xfrm>
            <a:off x="7037388" y="4754563"/>
            <a:ext cx="1862137" cy="484187"/>
            <a:chOff x="4433" y="2959"/>
            <a:chExt cx="1173" cy="305"/>
          </a:xfrm>
        </p:grpSpPr>
        <p:sp>
          <p:nvSpPr>
            <p:cNvPr id="1073" name="Oval 49"/>
            <p:cNvSpPr>
              <a:spLocks noChangeArrowheads="1"/>
            </p:cNvSpPr>
            <p:nvPr/>
          </p:nvSpPr>
          <p:spPr bwMode="auto">
            <a:xfrm>
              <a:off x="5555"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4" name="Oval 50"/>
            <p:cNvSpPr>
              <a:spLocks noChangeArrowheads="1"/>
            </p:cNvSpPr>
            <p:nvPr/>
          </p:nvSpPr>
          <p:spPr bwMode="auto">
            <a:xfrm>
              <a:off x="5259"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5" name="Oval 51"/>
            <p:cNvSpPr>
              <a:spLocks noChangeArrowheads="1"/>
            </p:cNvSpPr>
            <p:nvPr/>
          </p:nvSpPr>
          <p:spPr bwMode="auto">
            <a:xfrm>
              <a:off x="5030" y="3110"/>
              <a:ext cx="31" cy="12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6" name="Oval 52"/>
            <p:cNvSpPr>
              <a:spLocks noChangeArrowheads="1"/>
            </p:cNvSpPr>
            <p:nvPr/>
          </p:nvSpPr>
          <p:spPr bwMode="auto">
            <a:xfrm>
              <a:off x="4805" y="3155"/>
              <a:ext cx="11" cy="3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7" name="Line 53"/>
            <p:cNvSpPr>
              <a:spLocks noChangeShapeType="1"/>
            </p:cNvSpPr>
            <p:nvPr/>
          </p:nvSpPr>
          <p:spPr bwMode="auto">
            <a:xfrm flipH="1">
              <a:off x="5282" y="3264"/>
              <a:ext cx="29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8" name="Line 54"/>
            <p:cNvSpPr>
              <a:spLocks noChangeShapeType="1"/>
            </p:cNvSpPr>
            <p:nvPr/>
          </p:nvSpPr>
          <p:spPr bwMode="auto">
            <a:xfrm flipH="1">
              <a:off x="5283" y="3084"/>
              <a:ext cx="29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79" name="Line 55"/>
            <p:cNvSpPr>
              <a:spLocks noChangeShapeType="1"/>
            </p:cNvSpPr>
            <p:nvPr/>
          </p:nvSpPr>
          <p:spPr bwMode="auto">
            <a:xfrm>
              <a:off x="5054" y="324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0" name="Line 56"/>
            <p:cNvSpPr>
              <a:spLocks noChangeShapeType="1"/>
            </p:cNvSpPr>
            <p:nvPr/>
          </p:nvSpPr>
          <p:spPr bwMode="auto">
            <a:xfrm>
              <a:off x="5054" y="310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1" name="Line 57"/>
            <p:cNvSpPr>
              <a:spLocks noChangeShapeType="1"/>
            </p:cNvSpPr>
            <p:nvPr/>
          </p:nvSpPr>
          <p:spPr bwMode="auto">
            <a:xfrm>
              <a:off x="4813" y="319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2" name="Line 58"/>
            <p:cNvSpPr>
              <a:spLocks noChangeShapeType="1"/>
            </p:cNvSpPr>
            <p:nvPr/>
          </p:nvSpPr>
          <p:spPr bwMode="auto">
            <a:xfrm>
              <a:off x="4813" y="315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3" name="Rectangle 59"/>
            <p:cNvSpPr>
              <a:spLocks noChangeArrowheads="1"/>
            </p:cNvSpPr>
            <p:nvPr/>
          </p:nvSpPr>
          <p:spPr bwMode="auto">
            <a:xfrm>
              <a:off x="5286" y="3086"/>
              <a:ext cx="288" cy="176"/>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4" name="Rectangle 60"/>
            <p:cNvSpPr>
              <a:spLocks noChangeArrowheads="1"/>
            </p:cNvSpPr>
            <p:nvPr/>
          </p:nvSpPr>
          <p:spPr bwMode="auto">
            <a:xfrm>
              <a:off x="5043" y="3110"/>
              <a:ext cx="219" cy="12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5" name="Rectangle 61"/>
            <p:cNvSpPr>
              <a:spLocks noChangeArrowheads="1"/>
            </p:cNvSpPr>
            <p:nvPr/>
          </p:nvSpPr>
          <p:spPr bwMode="auto">
            <a:xfrm>
              <a:off x="4814" y="3151"/>
              <a:ext cx="212" cy="4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6" name="Oval 62"/>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7" name="Arc 63"/>
            <p:cNvSpPr>
              <a:spLocks/>
            </p:cNvSpPr>
            <p:nvPr/>
          </p:nvSpPr>
          <p:spPr bwMode="auto">
            <a:xfrm rot="300000">
              <a:off x="4652" y="3182"/>
              <a:ext cx="111" cy="70"/>
            </a:xfrm>
            <a:custGeom>
              <a:avLst/>
              <a:gdLst>
                <a:gd name="G0" fmla="+- 0 0 0"/>
                <a:gd name="G1" fmla="+- 21600 0 0"/>
                <a:gd name="G2" fmla="+- 21600 0 0"/>
                <a:gd name="T0" fmla="*/ 0 w 21597"/>
                <a:gd name="T1" fmla="*/ 0 h 21600"/>
                <a:gd name="T2" fmla="*/ 21597 w 21597"/>
                <a:gd name="T3" fmla="*/ 21290 h 21600"/>
                <a:gd name="T4" fmla="*/ 0 w 21597"/>
                <a:gd name="T5" fmla="*/ 21600 h 21600"/>
              </a:gdLst>
              <a:ahLst/>
              <a:cxnLst>
                <a:cxn ang="0">
                  <a:pos x="T0" y="T1"/>
                </a:cxn>
                <a:cxn ang="0">
                  <a:pos x="T2" y="T3"/>
                </a:cxn>
                <a:cxn ang="0">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8" name="Arc 64"/>
            <p:cNvSpPr>
              <a:spLocks/>
            </p:cNvSpPr>
            <p:nvPr/>
          </p:nvSpPr>
          <p:spPr bwMode="auto">
            <a:xfrm rot="10380000">
              <a:off x="4660" y="3102"/>
              <a:ext cx="115" cy="60"/>
            </a:xfrm>
            <a:custGeom>
              <a:avLst/>
              <a:gdLst>
                <a:gd name="G0" fmla="+- 21600 0 0"/>
                <a:gd name="G1" fmla="+- 21599 0 0"/>
                <a:gd name="G2" fmla="+- 21600 0 0"/>
                <a:gd name="T0" fmla="*/ 0 w 21600"/>
                <a:gd name="T1" fmla="*/ 21599 h 21599"/>
                <a:gd name="T2" fmla="*/ 2141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89" name="Arc 65"/>
            <p:cNvSpPr>
              <a:spLocks/>
            </p:cNvSpPr>
            <p:nvPr/>
          </p:nvSpPr>
          <p:spPr bwMode="auto">
            <a:xfrm>
              <a:off x="4761" y="3117"/>
              <a:ext cx="23" cy="60"/>
            </a:xfrm>
            <a:custGeom>
              <a:avLst/>
              <a:gdLst>
                <a:gd name="G0" fmla="+- 951 0 0"/>
                <a:gd name="G1" fmla="+- 21600 0 0"/>
                <a:gd name="G2" fmla="+- 21600 0 0"/>
                <a:gd name="T0" fmla="*/ 0 w 22547"/>
                <a:gd name="T1" fmla="*/ 21 h 21600"/>
                <a:gd name="T2" fmla="*/ 22547 w 22547"/>
                <a:gd name="T3" fmla="*/ 21229 h 21600"/>
                <a:gd name="T4" fmla="*/ 951 w 22547"/>
                <a:gd name="T5" fmla="*/ 21600 h 21600"/>
              </a:gdLst>
              <a:ahLst/>
              <a:cxnLst>
                <a:cxn ang="0">
                  <a:pos x="T0" y="T1"/>
                </a:cxn>
                <a:cxn ang="0">
                  <a:pos x="T2" y="T3"/>
                </a:cxn>
                <a:cxn ang="0">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0" name="Oval 66"/>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1" name="Arc 67"/>
            <p:cNvSpPr>
              <a:spLocks/>
            </p:cNvSpPr>
            <p:nvPr/>
          </p:nvSpPr>
          <p:spPr bwMode="auto">
            <a:xfrm rot="10800000">
              <a:off x="4761" y="3180"/>
              <a:ext cx="27" cy="57"/>
            </a:xfrm>
            <a:custGeom>
              <a:avLst/>
              <a:gdLst>
                <a:gd name="G0" fmla="+- 21596 0 0"/>
                <a:gd name="G1" fmla="+- 21585 0 0"/>
                <a:gd name="G2" fmla="+- 21600 0 0"/>
                <a:gd name="T0" fmla="*/ 0 w 21596"/>
                <a:gd name="T1" fmla="*/ 21217 h 21585"/>
                <a:gd name="T2" fmla="*/ 20818 w 21596"/>
                <a:gd name="T3" fmla="*/ 0 h 21585"/>
                <a:gd name="T4" fmla="*/ 21596 w 21596"/>
                <a:gd name="T5" fmla="*/ 21585 h 21585"/>
              </a:gdLst>
              <a:ahLst/>
              <a:cxnLst>
                <a:cxn ang="0">
                  <a:pos x="T0" y="T1"/>
                </a:cxn>
                <a:cxn ang="0">
                  <a:pos x="T2" y="T3"/>
                </a:cxn>
                <a:cxn ang="0">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092" name="Oval 68"/>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4" name="Line 120"/>
            <p:cNvSpPr>
              <a:spLocks noChangeShapeType="1"/>
            </p:cNvSpPr>
            <p:nvPr/>
          </p:nvSpPr>
          <p:spPr bwMode="auto">
            <a:xfrm rot="20675554" flipH="1">
              <a:off x="4433" y="2959"/>
              <a:ext cx="25" cy="17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sp>
        <p:nvSpPr>
          <p:cNvPr id="1145"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7"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8"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49"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0"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1" name="Freeform 127"/>
          <p:cNvSpPr>
            <a:spLocks/>
          </p:cNvSpPr>
          <p:nvPr/>
        </p:nvSpPr>
        <p:spPr bwMode="auto">
          <a:xfrm>
            <a:off x="2854325" y="2824163"/>
            <a:ext cx="82550" cy="406400"/>
          </a:xfrm>
          <a:custGeom>
            <a:avLst/>
            <a:gdLst>
              <a:gd name="T0" fmla="*/ 0 w 52"/>
              <a:gd name="T1" fmla="*/ 256 h 256"/>
              <a:gd name="T2" fmla="*/ 20 w 52"/>
              <a:gd name="T3" fmla="*/ 141 h 256"/>
              <a:gd name="T4" fmla="*/ 52 w 52"/>
              <a:gd name="T5" fmla="*/ 0 h 256"/>
            </a:gdLst>
            <a:ahLst/>
            <a:cxnLst>
              <a:cxn ang="0">
                <a:pos x="T0" y="T1"/>
              </a:cxn>
              <a:cxn ang="0">
                <a:pos x="T2" y="T3"/>
              </a:cxn>
              <a:cxn ang="0">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2" name="Freeform 128"/>
          <p:cNvSpPr>
            <a:spLocks/>
          </p:cNvSpPr>
          <p:nvPr/>
        </p:nvSpPr>
        <p:spPr bwMode="auto">
          <a:xfrm>
            <a:off x="3032125" y="2770188"/>
            <a:ext cx="41275" cy="295275"/>
          </a:xfrm>
          <a:custGeom>
            <a:avLst/>
            <a:gdLst>
              <a:gd name="T0" fmla="*/ 0 w 26"/>
              <a:gd name="T1" fmla="*/ 186 h 186"/>
              <a:gd name="T2" fmla="*/ 26 w 26"/>
              <a:gd name="T3" fmla="*/ 83 h 186"/>
              <a:gd name="T4" fmla="*/ 26 w 26"/>
              <a:gd name="T5" fmla="*/ 0 h 186"/>
            </a:gdLst>
            <a:ahLst/>
            <a:cxnLst>
              <a:cxn ang="0">
                <a:pos x="T0" y="T1"/>
              </a:cxn>
              <a:cxn ang="0">
                <a:pos x="T2" y="T3"/>
              </a:cxn>
              <a:cxn ang="0">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3" name="Freeform 129"/>
          <p:cNvSpPr>
            <a:spLocks/>
          </p:cNvSpPr>
          <p:nvPr/>
        </p:nvSpPr>
        <p:spPr bwMode="auto">
          <a:xfrm>
            <a:off x="3902075" y="2417763"/>
            <a:ext cx="31750" cy="265112"/>
          </a:xfrm>
          <a:custGeom>
            <a:avLst/>
            <a:gdLst>
              <a:gd name="T0" fmla="*/ 0 w 20"/>
              <a:gd name="T1" fmla="*/ 167 h 167"/>
              <a:gd name="T2" fmla="*/ 19 w 20"/>
              <a:gd name="T3" fmla="*/ 0 h 167"/>
            </a:gdLst>
            <a:ahLst/>
            <a:cxnLst>
              <a:cxn ang="0">
                <a:pos x="T0" y="T1"/>
              </a:cxn>
              <a:cxn ang="0">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4" name="Freeform 130"/>
          <p:cNvSpPr>
            <a:spLocks/>
          </p:cNvSpPr>
          <p:nvPr/>
        </p:nvSpPr>
        <p:spPr bwMode="auto">
          <a:xfrm>
            <a:off x="4318000" y="2438400"/>
            <a:ext cx="1588" cy="182563"/>
          </a:xfrm>
          <a:custGeom>
            <a:avLst/>
            <a:gdLst>
              <a:gd name="T0" fmla="*/ 0 w 1"/>
              <a:gd name="T1" fmla="*/ 115 h 115"/>
              <a:gd name="T2" fmla="*/ 0 w 1"/>
              <a:gd name="T3" fmla="*/ 0 h 115"/>
            </a:gdLst>
            <a:ahLst/>
            <a:cxnLst>
              <a:cxn ang="0">
                <a:pos x="T0" y="T1"/>
              </a:cxn>
              <a:cxn ang="0">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5" name="Freeform 131"/>
          <p:cNvSpPr>
            <a:spLocks/>
          </p:cNvSpPr>
          <p:nvPr/>
        </p:nvSpPr>
        <p:spPr bwMode="auto">
          <a:xfrm>
            <a:off x="4724400" y="2265363"/>
            <a:ext cx="20638" cy="366712"/>
          </a:xfrm>
          <a:custGeom>
            <a:avLst/>
            <a:gdLst>
              <a:gd name="T0" fmla="*/ 13 w 13"/>
              <a:gd name="T1" fmla="*/ 231 h 231"/>
              <a:gd name="T2" fmla="*/ 0 w 13"/>
              <a:gd name="T3" fmla="*/ 0 h 231"/>
            </a:gdLst>
            <a:ahLst/>
            <a:cxnLst>
              <a:cxn ang="0">
                <a:pos x="T0" y="T1"/>
              </a:cxn>
              <a:cxn ang="0">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6" name="Freeform 132"/>
          <p:cNvSpPr>
            <a:spLocks/>
          </p:cNvSpPr>
          <p:nvPr/>
        </p:nvSpPr>
        <p:spPr bwMode="auto">
          <a:xfrm>
            <a:off x="4976813" y="2397125"/>
            <a:ext cx="42862" cy="265113"/>
          </a:xfrm>
          <a:custGeom>
            <a:avLst/>
            <a:gdLst>
              <a:gd name="T0" fmla="*/ 27 w 27"/>
              <a:gd name="T1" fmla="*/ 167 h 167"/>
              <a:gd name="T2" fmla="*/ 7 w 27"/>
              <a:gd name="T3" fmla="*/ 90 h 167"/>
              <a:gd name="T4" fmla="*/ 1 w 27"/>
              <a:gd name="T5" fmla="*/ 0 h 167"/>
            </a:gdLst>
            <a:ahLst/>
            <a:cxnLst>
              <a:cxn ang="0">
                <a:pos x="T0" y="T1"/>
              </a:cxn>
              <a:cxn ang="0">
                <a:pos x="T2" y="T3"/>
              </a:cxn>
              <a:cxn ang="0">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8" name="Freeform 134"/>
          <p:cNvSpPr>
            <a:spLocks/>
          </p:cNvSpPr>
          <p:nvPr/>
        </p:nvSpPr>
        <p:spPr bwMode="auto">
          <a:xfrm>
            <a:off x="2346325" y="3373438"/>
            <a:ext cx="92075" cy="385762"/>
          </a:xfrm>
          <a:custGeom>
            <a:avLst/>
            <a:gdLst>
              <a:gd name="T0" fmla="*/ 0 w 58"/>
              <a:gd name="T1" fmla="*/ 243 h 243"/>
              <a:gd name="T2" fmla="*/ 39 w 58"/>
              <a:gd name="T3" fmla="*/ 96 h 243"/>
              <a:gd name="T4" fmla="*/ 58 w 58"/>
              <a:gd name="T5" fmla="*/ 0 h 243"/>
            </a:gdLst>
            <a:ahLst/>
            <a:cxnLst>
              <a:cxn ang="0">
                <a:pos x="T0" y="T1"/>
              </a:cxn>
              <a:cxn ang="0">
                <a:pos x="T2" y="T3"/>
              </a:cxn>
              <a:cxn ang="0">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59" name="Freeform 135"/>
          <p:cNvSpPr>
            <a:spLocks/>
          </p:cNvSpPr>
          <p:nvPr/>
        </p:nvSpPr>
        <p:spPr bwMode="auto">
          <a:xfrm>
            <a:off x="2438400" y="3260725"/>
            <a:ext cx="71438" cy="355600"/>
          </a:xfrm>
          <a:custGeom>
            <a:avLst/>
            <a:gdLst>
              <a:gd name="T0" fmla="*/ 0 w 45"/>
              <a:gd name="T1" fmla="*/ 224 h 224"/>
              <a:gd name="T2" fmla="*/ 19 w 45"/>
              <a:gd name="T3" fmla="*/ 128 h 224"/>
              <a:gd name="T4" fmla="*/ 45 w 45"/>
              <a:gd name="T5" fmla="*/ 0 h 224"/>
            </a:gdLst>
            <a:ahLst/>
            <a:cxnLst>
              <a:cxn ang="0">
                <a:pos x="T0" y="T1"/>
              </a:cxn>
              <a:cxn ang="0">
                <a:pos x="T2" y="T3"/>
              </a:cxn>
              <a:cxn ang="0">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0" name="Freeform 136"/>
          <p:cNvSpPr>
            <a:spLocks/>
          </p:cNvSpPr>
          <p:nvPr/>
        </p:nvSpPr>
        <p:spPr bwMode="auto">
          <a:xfrm>
            <a:off x="3190875" y="2743200"/>
            <a:ext cx="50800" cy="223838"/>
          </a:xfrm>
          <a:custGeom>
            <a:avLst/>
            <a:gdLst>
              <a:gd name="T0" fmla="*/ 0 w 32"/>
              <a:gd name="T1" fmla="*/ 141 h 141"/>
              <a:gd name="T2" fmla="*/ 32 w 32"/>
              <a:gd name="T3" fmla="*/ 0 h 141"/>
            </a:gdLst>
            <a:ahLst/>
            <a:cxnLst>
              <a:cxn ang="0">
                <a:pos x="T0" y="T1"/>
              </a:cxn>
              <a:cxn ang="0">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1" name="Freeform 137"/>
          <p:cNvSpPr>
            <a:spLocks/>
          </p:cNvSpPr>
          <p:nvPr/>
        </p:nvSpPr>
        <p:spPr bwMode="auto">
          <a:xfrm>
            <a:off x="3382963" y="2590800"/>
            <a:ext cx="41275" cy="274638"/>
          </a:xfrm>
          <a:custGeom>
            <a:avLst/>
            <a:gdLst>
              <a:gd name="T0" fmla="*/ 0 w 26"/>
              <a:gd name="T1" fmla="*/ 173 h 173"/>
              <a:gd name="T2" fmla="*/ 26 w 26"/>
              <a:gd name="T3" fmla="*/ 0 h 173"/>
            </a:gdLst>
            <a:ahLst/>
            <a:cxnLst>
              <a:cxn ang="0">
                <a:pos x="T0" y="T1"/>
              </a:cxn>
              <a:cxn ang="0">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2" name="Freeform 138"/>
          <p:cNvSpPr>
            <a:spLocks/>
          </p:cNvSpPr>
          <p:nvPr/>
        </p:nvSpPr>
        <p:spPr bwMode="auto">
          <a:xfrm>
            <a:off x="5740400" y="2733675"/>
            <a:ext cx="92075" cy="284163"/>
          </a:xfrm>
          <a:custGeom>
            <a:avLst/>
            <a:gdLst>
              <a:gd name="T0" fmla="*/ 58 w 58"/>
              <a:gd name="T1" fmla="*/ 179 h 179"/>
              <a:gd name="T2" fmla="*/ 13 w 58"/>
              <a:gd name="T3" fmla="*/ 44 h 179"/>
              <a:gd name="T4" fmla="*/ 6 w 58"/>
              <a:gd name="T5" fmla="*/ 19 h 179"/>
              <a:gd name="T6" fmla="*/ 0 w 58"/>
              <a:gd name="T7" fmla="*/ 0 h 179"/>
            </a:gdLst>
            <a:ahLst/>
            <a:cxnLst>
              <a:cxn ang="0">
                <a:pos x="T0" y="T1"/>
              </a:cxn>
              <a:cxn ang="0">
                <a:pos x="T2" y="T3"/>
              </a:cxn>
              <a:cxn ang="0">
                <a:pos x="T4" y="T5"/>
              </a:cxn>
              <a:cxn ang="0">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3" name="Freeform 139"/>
          <p:cNvSpPr>
            <a:spLocks/>
          </p:cNvSpPr>
          <p:nvPr/>
        </p:nvSpPr>
        <p:spPr bwMode="auto">
          <a:xfrm>
            <a:off x="5608638" y="2752725"/>
            <a:ext cx="50800" cy="173038"/>
          </a:xfrm>
          <a:custGeom>
            <a:avLst/>
            <a:gdLst>
              <a:gd name="T0" fmla="*/ 32 w 32"/>
              <a:gd name="T1" fmla="*/ 109 h 109"/>
              <a:gd name="T2" fmla="*/ 13 w 32"/>
              <a:gd name="T3" fmla="*/ 39 h 109"/>
              <a:gd name="T4" fmla="*/ 0 w 32"/>
              <a:gd name="T5" fmla="*/ 0 h 109"/>
            </a:gdLst>
            <a:ahLst/>
            <a:cxnLst>
              <a:cxn ang="0">
                <a:pos x="T0" y="T1"/>
              </a:cxn>
              <a:cxn ang="0">
                <a:pos x="T2" y="T3"/>
              </a:cxn>
              <a:cxn ang="0">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4" name="Freeform 140"/>
          <p:cNvSpPr>
            <a:spLocks/>
          </p:cNvSpPr>
          <p:nvPr/>
        </p:nvSpPr>
        <p:spPr bwMode="auto">
          <a:xfrm>
            <a:off x="6350000" y="3221038"/>
            <a:ext cx="92075" cy="314325"/>
          </a:xfrm>
          <a:custGeom>
            <a:avLst/>
            <a:gdLst>
              <a:gd name="T0" fmla="*/ 58 w 58"/>
              <a:gd name="T1" fmla="*/ 198 h 198"/>
              <a:gd name="T2" fmla="*/ 19 w 58"/>
              <a:gd name="T3" fmla="*/ 64 h 198"/>
              <a:gd name="T4" fmla="*/ 0 w 58"/>
              <a:gd name="T5" fmla="*/ 0 h 198"/>
            </a:gdLst>
            <a:ahLst/>
            <a:cxnLst>
              <a:cxn ang="0">
                <a:pos x="T0" y="T1"/>
              </a:cxn>
              <a:cxn ang="0">
                <a:pos x="T2" y="T3"/>
              </a:cxn>
              <a:cxn ang="0">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5" name="Freeform 141"/>
          <p:cNvSpPr>
            <a:spLocks/>
          </p:cNvSpPr>
          <p:nvPr/>
        </p:nvSpPr>
        <p:spPr bwMode="auto">
          <a:xfrm>
            <a:off x="6238875" y="3108325"/>
            <a:ext cx="80963" cy="315913"/>
          </a:xfrm>
          <a:custGeom>
            <a:avLst/>
            <a:gdLst>
              <a:gd name="T0" fmla="*/ 51 w 51"/>
              <a:gd name="T1" fmla="*/ 199 h 199"/>
              <a:gd name="T2" fmla="*/ 25 w 51"/>
              <a:gd name="T3" fmla="*/ 96 h 199"/>
              <a:gd name="T4" fmla="*/ 12 w 51"/>
              <a:gd name="T5" fmla="*/ 39 h 199"/>
              <a:gd name="T6" fmla="*/ 0 w 51"/>
              <a:gd name="T7" fmla="*/ 0 h 199"/>
            </a:gdLst>
            <a:ahLst/>
            <a:cxnLst>
              <a:cxn ang="0">
                <a:pos x="T0" y="T1"/>
              </a:cxn>
              <a:cxn ang="0">
                <a:pos x="T2" y="T3"/>
              </a:cxn>
              <a:cxn ang="0">
                <a:pos x="T4" y="T5"/>
              </a:cxn>
              <a:cxn ang="0">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6" name="Freeform 142"/>
          <p:cNvSpPr>
            <a:spLocks/>
          </p:cNvSpPr>
          <p:nvPr/>
        </p:nvSpPr>
        <p:spPr bwMode="auto">
          <a:xfrm>
            <a:off x="4124325" y="2509838"/>
            <a:ext cx="1588" cy="131762"/>
          </a:xfrm>
          <a:custGeom>
            <a:avLst/>
            <a:gdLst>
              <a:gd name="T0" fmla="*/ 0 w 1"/>
              <a:gd name="T1" fmla="*/ 83 h 83"/>
              <a:gd name="T2" fmla="*/ 0 w 1"/>
              <a:gd name="T3" fmla="*/ 0 h 83"/>
            </a:gdLst>
            <a:ahLst/>
            <a:cxnLst>
              <a:cxn ang="0">
                <a:pos x="T0" y="T1"/>
              </a:cxn>
              <a:cxn ang="0">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67" name="Freeform 143"/>
          <p:cNvSpPr>
            <a:spLocks/>
          </p:cNvSpPr>
          <p:nvPr/>
        </p:nvSpPr>
        <p:spPr bwMode="auto">
          <a:xfrm>
            <a:off x="5211763" y="2540000"/>
            <a:ext cx="50800" cy="193675"/>
          </a:xfrm>
          <a:custGeom>
            <a:avLst/>
            <a:gdLst>
              <a:gd name="T0" fmla="*/ 32 w 32"/>
              <a:gd name="T1" fmla="*/ 122 h 122"/>
              <a:gd name="T2" fmla="*/ 0 w 32"/>
              <a:gd name="T3" fmla="*/ 0 h 122"/>
            </a:gdLst>
            <a:ahLst/>
            <a:cxnLst>
              <a:cxn ang="0">
                <a:pos x="T0" y="T1"/>
              </a:cxn>
              <a:cxn ang="0">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1187" name="Rectangle 163"/>
          <p:cNvSpPr>
            <a:spLocks noChangeArrowheads="1"/>
          </p:cNvSpPr>
          <p:nvPr/>
        </p:nvSpPr>
        <p:spPr bwMode="auto">
          <a:xfrm>
            <a:off x="7618413" y="6438900"/>
            <a:ext cx="6619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191" name="Text Box 167"/>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b="1">
                <a:solidFill>
                  <a:srgbClr val="FFFFFF"/>
                </a:solidFill>
                <a:ea typeface="宋体" charset="0"/>
                <a:cs typeface="宋体" charset="0"/>
              </a:rPr>
              <a:t>©2006 TBBMI</a:t>
            </a:r>
          </a:p>
        </p:txBody>
      </p:sp>
    </p:spTree>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spd="med" advTm="2000">
    <p:dissolv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7" r:id="rId1"/>
    <p:sldLayoutId id="2147486048" r:id="rId2"/>
    <p:sldLayoutId id="2147486049" r:id="rId3"/>
    <p:sldLayoutId id="2147486050" r:id="rId4"/>
    <p:sldLayoutId id="2147486051" r:id="rId5"/>
    <p:sldLayoutId id="2147486052" r:id="rId6"/>
    <p:sldLayoutId id="2147486053" r:id="rId7"/>
    <p:sldLayoutId id="2147486054" r:id="rId8"/>
    <p:sldLayoutId id="2147486055" r:id="rId9"/>
    <p:sldLayoutId id="2147486056" r:id="rId10"/>
    <p:sldLayoutId id="21474860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683383"/>
      </p:ext>
    </p:extLst>
  </p:cSld>
  <p:clrMap bg1="lt1" tx1="dk1" bg2="lt2" tx2="dk2" accent1="accent1" accent2="accent2" accent3="accent3" accent4="accent4" accent5="accent5" accent6="accent6" hlink="hlink" folHlink="folHlink"/>
  <p:sldLayoutIdLst>
    <p:sldLayoutId id="2147486071"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984645795"/>
      </p:ext>
    </p:extLst>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 id="214748609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amma/>
                <a:shade val="46275"/>
                <a:invGamma/>
              </a:srgbClr>
            </a:gs>
            <a:gs pos="50000">
              <a:srgbClr val="0000CC"/>
            </a:gs>
            <a:gs pos="100000">
              <a:srgbClr val="0000CC">
                <a:gamma/>
                <a:shade val="46275"/>
                <a:invGamma/>
              </a:srgbClr>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pic>
      <p:sp>
        <p:nvSpPr>
          <p:cNvPr id="1052" name="Rectangle 28"/>
          <p:cNvSpPr>
            <a:spLocks noChangeArrowheads="1"/>
          </p:cNvSpPr>
          <p:nvPr/>
        </p:nvSpPr>
        <p:spPr bwMode="auto">
          <a:xfrm>
            <a:off x="1216025" y="3070225"/>
            <a:ext cx="268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nvGrpSpPr>
          <p:cNvPr id="1173" name="Group 149"/>
          <p:cNvGrpSpPr>
            <a:grpSpLocks/>
          </p:cNvGrpSpPr>
          <p:nvPr/>
        </p:nvGrpSpPr>
        <p:grpSpPr bwMode="auto">
          <a:xfrm>
            <a:off x="122238" y="4935538"/>
            <a:ext cx="1606550" cy="296862"/>
            <a:chOff x="77" y="3109"/>
            <a:chExt cx="1012" cy="187"/>
          </a:xfrm>
        </p:grpSpPr>
        <p:sp>
          <p:nvSpPr>
            <p:cNvPr id="1053" name="Oval 29"/>
            <p:cNvSpPr>
              <a:spLocks noChangeArrowheads="1"/>
            </p:cNvSpPr>
            <p:nvPr/>
          </p:nvSpPr>
          <p:spPr bwMode="auto">
            <a:xfrm>
              <a:off x="77"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4" name="Oval 30"/>
            <p:cNvSpPr>
              <a:spLocks noChangeArrowheads="1"/>
            </p:cNvSpPr>
            <p:nvPr/>
          </p:nvSpPr>
          <p:spPr bwMode="auto">
            <a:xfrm>
              <a:off x="386"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5" name="Oval 31"/>
            <p:cNvSpPr>
              <a:spLocks noChangeArrowheads="1"/>
            </p:cNvSpPr>
            <p:nvPr/>
          </p:nvSpPr>
          <p:spPr bwMode="auto">
            <a:xfrm>
              <a:off x="647" y="3136"/>
              <a:ext cx="33" cy="13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6" name="Oval 32"/>
            <p:cNvSpPr>
              <a:spLocks noChangeArrowheads="1"/>
            </p:cNvSpPr>
            <p:nvPr/>
          </p:nvSpPr>
          <p:spPr bwMode="auto">
            <a:xfrm>
              <a:off x="903" y="3183"/>
              <a:ext cx="12" cy="3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7" name="Line 33"/>
            <p:cNvSpPr>
              <a:spLocks noChangeShapeType="1"/>
            </p:cNvSpPr>
            <p:nvPr/>
          </p:nvSpPr>
          <p:spPr bwMode="auto">
            <a:xfrm>
              <a:off x="111" y="3109"/>
              <a:ext cx="30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8" name="Line 34"/>
            <p:cNvSpPr>
              <a:spLocks noChangeShapeType="1"/>
            </p:cNvSpPr>
            <p:nvPr/>
          </p:nvSpPr>
          <p:spPr bwMode="auto">
            <a:xfrm>
              <a:off x="106" y="3296"/>
              <a:ext cx="30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59" name="Line 35"/>
            <p:cNvSpPr>
              <a:spLocks noChangeShapeType="1"/>
            </p:cNvSpPr>
            <p:nvPr/>
          </p:nvSpPr>
          <p:spPr bwMode="auto">
            <a:xfrm flipH="1">
              <a:off x="431" y="3132"/>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0" name="Line 36"/>
            <p:cNvSpPr>
              <a:spLocks noChangeShapeType="1"/>
            </p:cNvSpPr>
            <p:nvPr/>
          </p:nvSpPr>
          <p:spPr bwMode="auto">
            <a:xfrm flipH="1">
              <a:off x="431" y="3273"/>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1" name="Line 37"/>
            <p:cNvSpPr>
              <a:spLocks noChangeShapeType="1"/>
            </p:cNvSpPr>
            <p:nvPr/>
          </p:nvSpPr>
          <p:spPr bwMode="auto">
            <a:xfrm flipH="1">
              <a:off x="684" y="3179"/>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2" name="Line 38"/>
            <p:cNvSpPr>
              <a:spLocks noChangeShapeType="1"/>
            </p:cNvSpPr>
            <p:nvPr/>
          </p:nvSpPr>
          <p:spPr bwMode="auto">
            <a:xfrm flipH="1">
              <a:off x="684" y="3226"/>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3" name="Rectangle 39"/>
            <p:cNvSpPr>
              <a:spLocks noChangeArrowheads="1"/>
            </p:cNvSpPr>
            <p:nvPr/>
          </p:nvSpPr>
          <p:spPr bwMode="auto">
            <a:xfrm>
              <a:off x="111" y="3111"/>
              <a:ext cx="300" cy="18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4" name="Rectangle 40"/>
            <p:cNvSpPr>
              <a:spLocks noChangeArrowheads="1"/>
            </p:cNvSpPr>
            <p:nvPr/>
          </p:nvSpPr>
          <p:spPr bwMode="auto">
            <a:xfrm>
              <a:off x="437" y="3134"/>
              <a:ext cx="229" cy="13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5" name="Rectangle 41"/>
            <p:cNvSpPr>
              <a:spLocks noChangeArrowheads="1"/>
            </p:cNvSpPr>
            <p:nvPr/>
          </p:nvSpPr>
          <p:spPr bwMode="auto">
            <a:xfrm>
              <a:off x="684" y="3177"/>
              <a:ext cx="222" cy="4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6" name="Oval 42"/>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7" name="Arc 43"/>
            <p:cNvSpPr>
              <a:spLocks/>
            </p:cNvSpPr>
            <p:nvPr/>
          </p:nvSpPr>
          <p:spPr bwMode="auto">
            <a:xfrm rot="11100000">
              <a:off x="972" y="3128"/>
              <a:ext cx="117" cy="72"/>
            </a:xfrm>
            <a:custGeom>
              <a:avLst/>
              <a:gdLst>
                <a:gd name="G0" fmla="+- 185 0 0"/>
                <a:gd name="G1" fmla="+- 21600 0 0"/>
                <a:gd name="G2" fmla="+- 21600 0 0"/>
                <a:gd name="T0" fmla="*/ 0 w 21785"/>
                <a:gd name="T1" fmla="*/ 1 h 21600"/>
                <a:gd name="T2" fmla="*/ 21785 w 21785"/>
                <a:gd name="T3" fmla="*/ 21600 h 21600"/>
                <a:gd name="T4" fmla="*/ 185 w 21785"/>
                <a:gd name="T5" fmla="*/ 21600 h 21600"/>
              </a:gdLst>
              <a:ahLst/>
              <a:cxnLst>
                <a:cxn ang="0">
                  <a:pos x="T0" y="T1"/>
                </a:cxn>
                <a:cxn ang="0">
                  <a:pos x="T2" y="T3"/>
                </a:cxn>
                <a:cxn ang="0">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8" name="Arc 44"/>
            <p:cNvSpPr>
              <a:spLocks/>
            </p:cNvSpPr>
            <p:nvPr/>
          </p:nvSpPr>
          <p:spPr bwMode="auto">
            <a:xfrm rot="21180000">
              <a:off x="961" y="3222"/>
              <a:ext cx="120" cy="62"/>
            </a:xfrm>
            <a:custGeom>
              <a:avLst/>
              <a:gdLst>
                <a:gd name="G0" fmla="+- 21597 0 0"/>
                <a:gd name="G1" fmla="+- 21599 0 0"/>
                <a:gd name="G2" fmla="+- 21600 0 0"/>
                <a:gd name="T0" fmla="*/ 0 w 21597"/>
                <a:gd name="T1" fmla="*/ 21254 h 21599"/>
                <a:gd name="T2" fmla="*/ 21419 w 21597"/>
                <a:gd name="T3" fmla="*/ 0 h 21599"/>
                <a:gd name="T4" fmla="*/ 21597 w 21597"/>
                <a:gd name="T5" fmla="*/ 21599 h 21599"/>
              </a:gdLst>
              <a:ahLst/>
              <a:cxnLst>
                <a:cxn ang="0">
                  <a:pos x="T0" y="T1"/>
                </a:cxn>
                <a:cxn ang="0">
                  <a:pos x="T2" y="T3"/>
                </a:cxn>
                <a:cxn ang="0">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69" name="Arc 45"/>
            <p:cNvSpPr>
              <a:spLocks/>
            </p:cNvSpPr>
            <p:nvPr/>
          </p:nvSpPr>
          <p:spPr bwMode="auto">
            <a:xfrm rot="10800000">
              <a:off x="936" y="3205"/>
              <a:ext cx="24" cy="63"/>
            </a:xfrm>
            <a:custGeom>
              <a:avLst/>
              <a:gdLst>
                <a:gd name="G0" fmla="+- 918 0 0"/>
                <a:gd name="G1" fmla="+- 21600 0 0"/>
                <a:gd name="G2" fmla="+- 21600 0 0"/>
                <a:gd name="T0" fmla="*/ 0 w 22518"/>
                <a:gd name="T1" fmla="*/ 20 h 21600"/>
                <a:gd name="T2" fmla="*/ 22518 w 22518"/>
                <a:gd name="T3" fmla="*/ 21600 h 21600"/>
                <a:gd name="T4" fmla="*/ 918 w 22518"/>
                <a:gd name="T5" fmla="*/ 21600 h 21600"/>
              </a:gdLst>
              <a:ahLst/>
              <a:cxnLst>
                <a:cxn ang="0">
                  <a:pos x="T0" y="T1"/>
                </a:cxn>
                <a:cxn ang="0">
                  <a:pos x="T2" y="T3"/>
                </a:cxn>
                <a:cxn ang="0">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0" name="Oval 46"/>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1" name="Arc 47"/>
            <p:cNvSpPr>
              <a:spLocks/>
            </p:cNvSpPr>
            <p:nvPr/>
          </p:nvSpPr>
          <p:spPr bwMode="auto">
            <a:xfrm>
              <a:off x="940" y="3144"/>
              <a:ext cx="29" cy="60"/>
            </a:xfrm>
            <a:custGeom>
              <a:avLst/>
              <a:gdLst>
                <a:gd name="G0" fmla="+- 21600 0 0"/>
                <a:gd name="G1" fmla="+- 21586 0 0"/>
                <a:gd name="G2" fmla="+- 21600 0 0"/>
                <a:gd name="T0" fmla="*/ 0 w 21600"/>
                <a:gd name="T1" fmla="*/ 21586 h 21586"/>
                <a:gd name="T2" fmla="*/ 20843 w 21600"/>
                <a:gd name="T3" fmla="*/ 0 h 21586"/>
                <a:gd name="T4" fmla="*/ 21600 w 21600"/>
                <a:gd name="T5" fmla="*/ 21586 h 21586"/>
              </a:gdLst>
              <a:ahLst/>
              <a:cxnLst>
                <a:cxn ang="0">
                  <a:pos x="T0" y="T1"/>
                </a:cxn>
                <a:cxn ang="0">
                  <a:pos x="T2" y="T3"/>
                </a:cxn>
                <a:cxn ang="0">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2" name="Oval 48"/>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1093" name="Freeform 69"/>
          <p:cNvSpPr>
            <a:spLocks/>
          </p:cNvSpPr>
          <p:nvPr/>
        </p:nvSpPr>
        <p:spPr bwMode="auto">
          <a:xfrm>
            <a:off x="1927225" y="4895850"/>
            <a:ext cx="52388" cy="179388"/>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grpSp>
        <p:nvGrpSpPr>
          <p:cNvPr id="1171" name="Group 147"/>
          <p:cNvGrpSpPr>
            <a:grpSpLocks/>
          </p:cNvGrpSpPr>
          <p:nvPr/>
        </p:nvGrpSpPr>
        <p:grpSpPr bwMode="auto">
          <a:xfrm>
            <a:off x="3829050" y="5580063"/>
            <a:ext cx="468313" cy="649287"/>
            <a:chOff x="2412" y="3515"/>
            <a:chExt cx="295" cy="409"/>
          </a:xfrm>
        </p:grpSpPr>
        <p:sp>
          <p:nvSpPr>
            <p:cNvPr id="1095"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lgn="ctr"/>
              <a:endParaRPr lang="zh-CN" altLang="en-US" sz="3600">
                <a:solidFill>
                  <a:srgbClr val="FFFFFF"/>
                </a:solidFill>
                <a:latin typeface="Times" charset="0"/>
                <a:ea typeface="宋体" charset="0"/>
                <a:cs typeface="宋体" charset="0"/>
              </a:endParaRPr>
            </a:p>
          </p:txBody>
        </p:sp>
        <p:sp>
          <p:nvSpPr>
            <p:cNvPr id="1096"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7"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8"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9" name="Rectangle 75"/>
            <p:cNvSpPr>
              <a:spLocks noChangeArrowheads="1"/>
            </p:cNvSpPr>
            <p:nvPr/>
          </p:nvSpPr>
          <p:spPr bwMode="auto">
            <a:xfrm rot="1080000">
              <a:off x="2492" y="3817"/>
              <a:ext cx="132" cy="9"/>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00" name="Rectangle 76"/>
            <p:cNvSpPr>
              <a:spLocks noChangeArrowheads="1"/>
            </p:cNvSpPr>
            <p:nvPr/>
          </p:nvSpPr>
          <p:spPr bwMode="auto">
            <a:xfrm>
              <a:off x="2552" y="3831"/>
              <a:ext cx="12" cy="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01"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grpSp>
        <p:nvGrpSpPr>
          <p:cNvPr id="1105" name="Group 81"/>
          <p:cNvGrpSpPr>
            <a:grpSpLocks/>
          </p:cNvGrpSpPr>
          <p:nvPr/>
        </p:nvGrpSpPr>
        <p:grpSpPr bwMode="auto">
          <a:xfrm>
            <a:off x="5481638" y="588963"/>
            <a:ext cx="703262" cy="958850"/>
            <a:chOff x="3883" y="688"/>
            <a:chExt cx="576" cy="792"/>
          </a:xfrm>
        </p:grpSpPr>
        <p:sp>
          <p:nvSpPr>
            <p:cNvPr id="1106"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07"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08" name="Rectangle 84"/>
            <p:cNvSpPr>
              <a:spLocks noChangeArrowheads="1"/>
            </p:cNvSpPr>
            <p:nvPr/>
          </p:nvSpPr>
          <p:spPr bwMode="auto">
            <a:xfrm>
              <a:off x="4102" y="773"/>
              <a:ext cx="142" cy="278"/>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grpSp>
        <p:nvGrpSpPr>
          <p:cNvPr id="1111" name="Group 87"/>
          <p:cNvGrpSpPr>
            <a:grpSpLocks/>
          </p:cNvGrpSpPr>
          <p:nvPr/>
        </p:nvGrpSpPr>
        <p:grpSpPr bwMode="auto">
          <a:xfrm>
            <a:off x="223838" y="6316663"/>
            <a:ext cx="8704262" cy="454025"/>
            <a:chOff x="149" y="3969"/>
            <a:chExt cx="5483" cy="286"/>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13" name="Rectangle 89"/>
            <p:cNvSpPr>
              <a:spLocks noChangeArrowheads="1"/>
            </p:cNvSpPr>
            <p:nvPr/>
          </p:nvSpPr>
          <p:spPr bwMode="auto">
            <a:xfrm>
              <a:off x="1931" y="3969"/>
              <a:ext cx="1844" cy="286"/>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zh-CN" altLang="en-US" sz="2400">
                  <a:solidFill>
                    <a:srgbClr val="618FFD"/>
                  </a:solidFill>
                  <a:latin typeface="Comic Sans MS" charset="0"/>
                  <a:ea typeface="宋体" charset="0"/>
                  <a:cs typeface="宋体" charset="0"/>
                </a:rPr>
                <a:t>“翻开”的圣经</a:t>
              </a:r>
              <a:endParaRPr lang="zh-CN" altLang="en-US" sz="2400" b="1">
                <a:solidFill>
                  <a:srgbClr val="618FFD"/>
                </a:solidFill>
                <a:latin typeface="Comic Sans MS" charset="0"/>
                <a:ea typeface="宋体" charset="0"/>
                <a:cs typeface="宋体" charset="0"/>
              </a:endParaRP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grpSp>
        <p:nvGrpSpPr>
          <p:cNvPr id="1117"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126"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27"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28" name="Line 104"/>
          <p:cNvSpPr>
            <a:spLocks noChangeShapeType="1"/>
          </p:cNvSpPr>
          <p:nvPr/>
        </p:nvSpPr>
        <p:spPr bwMode="auto">
          <a:xfrm flipH="1">
            <a:off x="5170488" y="4265613"/>
            <a:ext cx="842962" cy="579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29" name="Line 105"/>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0"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1"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2" name="Line 108"/>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3" name="Line 109"/>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4"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5" name="Line 111"/>
          <p:cNvSpPr>
            <a:spLocks noChangeShapeType="1"/>
          </p:cNvSpPr>
          <p:nvPr/>
        </p:nvSpPr>
        <p:spPr bwMode="auto">
          <a:xfrm rot="-924446">
            <a:off x="2657475" y="3402013"/>
            <a:ext cx="530225" cy="9604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6"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7"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8"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39"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0"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1"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2"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3"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nvGrpSpPr>
          <p:cNvPr id="1172" name="Group 148"/>
          <p:cNvGrpSpPr>
            <a:grpSpLocks/>
          </p:cNvGrpSpPr>
          <p:nvPr/>
        </p:nvGrpSpPr>
        <p:grpSpPr bwMode="auto">
          <a:xfrm>
            <a:off x="7037388" y="4754563"/>
            <a:ext cx="1862137" cy="484187"/>
            <a:chOff x="4433" y="2959"/>
            <a:chExt cx="1173" cy="305"/>
          </a:xfrm>
        </p:grpSpPr>
        <p:sp>
          <p:nvSpPr>
            <p:cNvPr id="1073" name="Oval 49"/>
            <p:cNvSpPr>
              <a:spLocks noChangeArrowheads="1"/>
            </p:cNvSpPr>
            <p:nvPr/>
          </p:nvSpPr>
          <p:spPr bwMode="auto">
            <a:xfrm>
              <a:off x="5555"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4" name="Oval 50"/>
            <p:cNvSpPr>
              <a:spLocks noChangeArrowheads="1"/>
            </p:cNvSpPr>
            <p:nvPr/>
          </p:nvSpPr>
          <p:spPr bwMode="auto">
            <a:xfrm>
              <a:off x="5259"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5" name="Oval 51"/>
            <p:cNvSpPr>
              <a:spLocks noChangeArrowheads="1"/>
            </p:cNvSpPr>
            <p:nvPr/>
          </p:nvSpPr>
          <p:spPr bwMode="auto">
            <a:xfrm>
              <a:off x="5030" y="3110"/>
              <a:ext cx="31" cy="12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6" name="Oval 52"/>
            <p:cNvSpPr>
              <a:spLocks noChangeArrowheads="1"/>
            </p:cNvSpPr>
            <p:nvPr/>
          </p:nvSpPr>
          <p:spPr bwMode="auto">
            <a:xfrm>
              <a:off x="4805" y="3155"/>
              <a:ext cx="11" cy="3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7" name="Line 53"/>
            <p:cNvSpPr>
              <a:spLocks noChangeShapeType="1"/>
            </p:cNvSpPr>
            <p:nvPr/>
          </p:nvSpPr>
          <p:spPr bwMode="auto">
            <a:xfrm flipH="1">
              <a:off x="5282" y="3264"/>
              <a:ext cx="29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8" name="Line 54"/>
            <p:cNvSpPr>
              <a:spLocks noChangeShapeType="1"/>
            </p:cNvSpPr>
            <p:nvPr/>
          </p:nvSpPr>
          <p:spPr bwMode="auto">
            <a:xfrm flipH="1">
              <a:off x="5283" y="3084"/>
              <a:ext cx="29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79" name="Line 55"/>
            <p:cNvSpPr>
              <a:spLocks noChangeShapeType="1"/>
            </p:cNvSpPr>
            <p:nvPr/>
          </p:nvSpPr>
          <p:spPr bwMode="auto">
            <a:xfrm>
              <a:off x="5054" y="324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0" name="Line 56"/>
            <p:cNvSpPr>
              <a:spLocks noChangeShapeType="1"/>
            </p:cNvSpPr>
            <p:nvPr/>
          </p:nvSpPr>
          <p:spPr bwMode="auto">
            <a:xfrm>
              <a:off x="5054" y="310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1" name="Line 57"/>
            <p:cNvSpPr>
              <a:spLocks noChangeShapeType="1"/>
            </p:cNvSpPr>
            <p:nvPr/>
          </p:nvSpPr>
          <p:spPr bwMode="auto">
            <a:xfrm>
              <a:off x="4813" y="319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2" name="Line 58"/>
            <p:cNvSpPr>
              <a:spLocks noChangeShapeType="1"/>
            </p:cNvSpPr>
            <p:nvPr/>
          </p:nvSpPr>
          <p:spPr bwMode="auto">
            <a:xfrm>
              <a:off x="4813" y="315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3" name="Rectangle 59"/>
            <p:cNvSpPr>
              <a:spLocks noChangeArrowheads="1"/>
            </p:cNvSpPr>
            <p:nvPr/>
          </p:nvSpPr>
          <p:spPr bwMode="auto">
            <a:xfrm>
              <a:off x="5286" y="3086"/>
              <a:ext cx="288" cy="176"/>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4" name="Rectangle 60"/>
            <p:cNvSpPr>
              <a:spLocks noChangeArrowheads="1"/>
            </p:cNvSpPr>
            <p:nvPr/>
          </p:nvSpPr>
          <p:spPr bwMode="auto">
            <a:xfrm>
              <a:off x="5043" y="3110"/>
              <a:ext cx="219" cy="12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5" name="Rectangle 61"/>
            <p:cNvSpPr>
              <a:spLocks noChangeArrowheads="1"/>
            </p:cNvSpPr>
            <p:nvPr/>
          </p:nvSpPr>
          <p:spPr bwMode="auto">
            <a:xfrm>
              <a:off x="4814" y="3151"/>
              <a:ext cx="212" cy="4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6" name="Oval 62"/>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7" name="Arc 63"/>
            <p:cNvSpPr>
              <a:spLocks/>
            </p:cNvSpPr>
            <p:nvPr/>
          </p:nvSpPr>
          <p:spPr bwMode="auto">
            <a:xfrm rot="300000">
              <a:off x="4652" y="3182"/>
              <a:ext cx="111" cy="70"/>
            </a:xfrm>
            <a:custGeom>
              <a:avLst/>
              <a:gdLst>
                <a:gd name="G0" fmla="+- 0 0 0"/>
                <a:gd name="G1" fmla="+- 21600 0 0"/>
                <a:gd name="G2" fmla="+- 21600 0 0"/>
                <a:gd name="T0" fmla="*/ 0 w 21597"/>
                <a:gd name="T1" fmla="*/ 0 h 21600"/>
                <a:gd name="T2" fmla="*/ 21597 w 21597"/>
                <a:gd name="T3" fmla="*/ 21290 h 21600"/>
                <a:gd name="T4" fmla="*/ 0 w 21597"/>
                <a:gd name="T5" fmla="*/ 21600 h 21600"/>
              </a:gdLst>
              <a:ahLst/>
              <a:cxnLst>
                <a:cxn ang="0">
                  <a:pos x="T0" y="T1"/>
                </a:cxn>
                <a:cxn ang="0">
                  <a:pos x="T2" y="T3"/>
                </a:cxn>
                <a:cxn ang="0">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8" name="Arc 64"/>
            <p:cNvSpPr>
              <a:spLocks/>
            </p:cNvSpPr>
            <p:nvPr/>
          </p:nvSpPr>
          <p:spPr bwMode="auto">
            <a:xfrm rot="10380000">
              <a:off x="4660" y="3102"/>
              <a:ext cx="115" cy="60"/>
            </a:xfrm>
            <a:custGeom>
              <a:avLst/>
              <a:gdLst>
                <a:gd name="G0" fmla="+- 21600 0 0"/>
                <a:gd name="G1" fmla="+- 21599 0 0"/>
                <a:gd name="G2" fmla="+- 21600 0 0"/>
                <a:gd name="T0" fmla="*/ 0 w 21600"/>
                <a:gd name="T1" fmla="*/ 21599 h 21599"/>
                <a:gd name="T2" fmla="*/ 2141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89" name="Arc 65"/>
            <p:cNvSpPr>
              <a:spLocks/>
            </p:cNvSpPr>
            <p:nvPr/>
          </p:nvSpPr>
          <p:spPr bwMode="auto">
            <a:xfrm>
              <a:off x="4761" y="3117"/>
              <a:ext cx="23" cy="60"/>
            </a:xfrm>
            <a:custGeom>
              <a:avLst/>
              <a:gdLst>
                <a:gd name="G0" fmla="+- 951 0 0"/>
                <a:gd name="G1" fmla="+- 21600 0 0"/>
                <a:gd name="G2" fmla="+- 21600 0 0"/>
                <a:gd name="T0" fmla="*/ 0 w 22547"/>
                <a:gd name="T1" fmla="*/ 21 h 21600"/>
                <a:gd name="T2" fmla="*/ 22547 w 22547"/>
                <a:gd name="T3" fmla="*/ 21229 h 21600"/>
                <a:gd name="T4" fmla="*/ 951 w 22547"/>
                <a:gd name="T5" fmla="*/ 21600 h 21600"/>
              </a:gdLst>
              <a:ahLst/>
              <a:cxnLst>
                <a:cxn ang="0">
                  <a:pos x="T0" y="T1"/>
                </a:cxn>
                <a:cxn ang="0">
                  <a:pos x="T2" y="T3"/>
                </a:cxn>
                <a:cxn ang="0">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0" name="Oval 66"/>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1" name="Arc 67"/>
            <p:cNvSpPr>
              <a:spLocks/>
            </p:cNvSpPr>
            <p:nvPr/>
          </p:nvSpPr>
          <p:spPr bwMode="auto">
            <a:xfrm rot="10800000">
              <a:off x="4761" y="3180"/>
              <a:ext cx="27" cy="57"/>
            </a:xfrm>
            <a:custGeom>
              <a:avLst/>
              <a:gdLst>
                <a:gd name="G0" fmla="+- 21596 0 0"/>
                <a:gd name="G1" fmla="+- 21585 0 0"/>
                <a:gd name="G2" fmla="+- 21600 0 0"/>
                <a:gd name="T0" fmla="*/ 0 w 21596"/>
                <a:gd name="T1" fmla="*/ 21217 h 21585"/>
                <a:gd name="T2" fmla="*/ 20818 w 21596"/>
                <a:gd name="T3" fmla="*/ 0 h 21585"/>
                <a:gd name="T4" fmla="*/ 21596 w 21596"/>
                <a:gd name="T5" fmla="*/ 21585 h 21585"/>
              </a:gdLst>
              <a:ahLst/>
              <a:cxnLst>
                <a:cxn ang="0">
                  <a:pos x="T0" y="T1"/>
                </a:cxn>
                <a:cxn ang="0">
                  <a:pos x="T2" y="T3"/>
                </a:cxn>
                <a:cxn ang="0">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close/>
                </a:path>
              </a:pathLst>
            </a:custGeom>
            <a:noFill/>
            <a:ln w="12700" cap="rnd">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092" name="Oval 68"/>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4" name="Line 120"/>
            <p:cNvSpPr>
              <a:spLocks noChangeShapeType="1"/>
            </p:cNvSpPr>
            <p:nvPr/>
          </p:nvSpPr>
          <p:spPr bwMode="auto">
            <a:xfrm rot="20675554" flipH="1">
              <a:off x="4433" y="2959"/>
              <a:ext cx="25" cy="178"/>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1145"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7"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8"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49"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0"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1" name="Freeform 127"/>
          <p:cNvSpPr>
            <a:spLocks/>
          </p:cNvSpPr>
          <p:nvPr/>
        </p:nvSpPr>
        <p:spPr bwMode="auto">
          <a:xfrm>
            <a:off x="2854325" y="2824163"/>
            <a:ext cx="82550" cy="406400"/>
          </a:xfrm>
          <a:custGeom>
            <a:avLst/>
            <a:gdLst>
              <a:gd name="T0" fmla="*/ 0 w 52"/>
              <a:gd name="T1" fmla="*/ 256 h 256"/>
              <a:gd name="T2" fmla="*/ 20 w 52"/>
              <a:gd name="T3" fmla="*/ 141 h 256"/>
              <a:gd name="T4" fmla="*/ 52 w 52"/>
              <a:gd name="T5" fmla="*/ 0 h 256"/>
            </a:gdLst>
            <a:ahLst/>
            <a:cxnLst>
              <a:cxn ang="0">
                <a:pos x="T0" y="T1"/>
              </a:cxn>
              <a:cxn ang="0">
                <a:pos x="T2" y="T3"/>
              </a:cxn>
              <a:cxn ang="0">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2" name="Freeform 128"/>
          <p:cNvSpPr>
            <a:spLocks/>
          </p:cNvSpPr>
          <p:nvPr/>
        </p:nvSpPr>
        <p:spPr bwMode="auto">
          <a:xfrm>
            <a:off x="3032125" y="2770188"/>
            <a:ext cx="41275" cy="295275"/>
          </a:xfrm>
          <a:custGeom>
            <a:avLst/>
            <a:gdLst>
              <a:gd name="T0" fmla="*/ 0 w 26"/>
              <a:gd name="T1" fmla="*/ 186 h 186"/>
              <a:gd name="T2" fmla="*/ 26 w 26"/>
              <a:gd name="T3" fmla="*/ 83 h 186"/>
              <a:gd name="T4" fmla="*/ 26 w 26"/>
              <a:gd name="T5" fmla="*/ 0 h 186"/>
            </a:gdLst>
            <a:ahLst/>
            <a:cxnLst>
              <a:cxn ang="0">
                <a:pos x="T0" y="T1"/>
              </a:cxn>
              <a:cxn ang="0">
                <a:pos x="T2" y="T3"/>
              </a:cxn>
              <a:cxn ang="0">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3" name="Freeform 129"/>
          <p:cNvSpPr>
            <a:spLocks/>
          </p:cNvSpPr>
          <p:nvPr/>
        </p:nvSpPr>
        <p:spPr bwMode="auto">
          <a:xfrm>
            <a:off x="3902075" y="2417763"/>
            <a:ext cx="31750" cy="265112"/>
          </a:xfrm>
          <a:custGeom>
            <a:avLst/>
            <a:gdLst>
              <a:gd name="T0" fmla="*/ 0 w 20"/>
              <a:gd name="T1" fmla="*/ 167 h 167"/>
              <a:gd name="T2" fmla="*/ 19 w 20"/>
              <a:gd name="T3" fmla="*/ 0 h 167"/>
            </a:gdLst>
            <a:ahLst/>
            <a:cxnLst>
              <a:cxn ang="0">
                <a:pos x="T0" y="T1"/>
              </a:cxn>
              <a:cxn ang="0">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4" name="Freeform 130"/>
          <p:cNvSpPr>
            <a:spLocks/>
          </p:cNvSpPr>
          <p:nvPr/>
        </p:nvSpPr>
        <p:spPr bwMode="auto">
          <a:xfrm>
            <a:off x="4318000" y="2438400"/>
            <a:ext cx="1588" cy="182563"/>
          </a:xfrm>
          <a:custGeom>
            <a:avLst/>
            <a:gdLst>
              <a:gd name="T0" fmla="*/ 0 w 1"/>
              <a:gd name="T1" fmla="*/ 115 h 115"/>
              <a:gd name="T2" fmla="*/ 0 w 1"/>
              <a:gd name="T3" fmla="*/ 0 h 115"/>
            </a:gdLst>
            <a:ahLst/>
            <a:cxnLst>
              <a:cxn ang="0">
                <a:pos x="T0" y="T1"/>
              </a:cxn>
              <a:cxn ang="0">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5" name="Freeform 131"/>
          <p:cNvSpPr>
            <a:spLocks/>
          </p:cNvSpPr>
          <p:nvPr/>
        </p:nvSpPr>
        <p:spPr bwMode="auto">
          <a:xfrm>
            <a:off x="4724400" y="2265363"/>
            <a:ext cx="20638" cy="366712"/>
          </a:xfrm>
          <a:custGeom>
            <a:avLst/>
            <a:gdLst>
              <a:gd name="T0" fmla="*/ 13 w 13"/>
              <a:gd name="T1" fmla="*/ 231 h 231"/>
              <a:gd name="T2" fmla="*/ 0 w 13"/>
              <a:gd name="T3" fmla="*/ 0 h 231"/>
            </a:gdLst>
            <a:ahLst/>
            <a:cxnLst>
              <a:cxn ang="0">
                <a:pos x="T0" y="T1"/>
              </a:cxn>
              <a:cxn ang="0">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6" name="Freeform 132"/>
          <p:cNvSpPr>
            <a:spLocks/>
          </p:cNvSpPr>
          <p:nvPr/>
        </p:nvSpPr>
        <p:spPr bwMode="auto">
          <a:xfrm>
            <a:off x="4976813" y="2397125"/>
            <a:ext cx="42862" cy="265113"/>
          </a:xfrm>
          <a:custGeom>
            <a:avLst/>
            <a:gdLst>
              <a:gd name="T0" fmla="*/ 27 w 27"/>
              <a:gd name="T1" fmla="*/ 167 h 167"/>
              <a:gd name="T2" fmla="*/ 7 w 27"/>
              <a:gd name="T3" fmla="*/ 90 h 167"/>
              <a:gd name="T4" fmla="*/ 1 w 27"/>
              <a:gd name="T5" fmla="*/ 0 h 167"/>
            </a:gdLst>
            <a:ahLst/>
            <a:cxnLst>
              <a:cxn ang="0">
                <a:pos x="T0" y="T1"/>
              </a:cxn>
              <a:cxn ang="0">
                <a:pos x="T2" y="T3"/>
              </a:cxn>
              <a:cxn ang="0">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8" name="Freeform 134"/>
          <p:cNvSpPr>
            <a:spLocks/>
          </p:cNvSpPr>
          <p:nvPr/>
        </p:nvSpPr>
        <p:spPr bwMode="auto">
          <a:xfrm>
            <a:off x="2346325" y="3373438"/>
            <a:ext cx="92075" cy="385762"/>
          </a:xfrm>
          <a:custGeom>
            <a:avLst/>
            <a:gdLst>
              <a:gd name="T0" fmla="*/ 0 w 58"/>
              <a:gd name="T1" fmla="*/ 243 h 243"/>
              <a:gd name="T2" fmla="*/ 39 w 58"/>
              <a:gd name="T3" fmla="*/ 96 h 243"/>
              <a:gd name="T4" fmla="*/ 58 w 58"/>
              <a:gd name="T5" fmla="*/ 0 h 243"/>
            </a:gdLst>
            <a:ahLst/>
            <a:cxnLst>
              <a:cxn ang="0">
                <a:pos x="T0" y="T1"/>
              </a:cxn>
              <a:cxn ang="0">
                <a:pos x="T2" y="T3"/>
              </a:cxn>
              <a:cxn ang="0">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59" name="Freeform 135"/>
          <p:cNvSpPr>
            <a:spLocks/>
          </p:cNvSpPr>
          <p:nvPr/>
        </p:nvSpPr>
        <p:spPr bwMode="auto">
          <a:xfrm>
            <a:off x="2438400" y="3260725"/>
            <a:ext cx="71438" cy="355600"/>
          </a:xfrm>
          <a:custGeom>
            <a:avLst/>
            <a:gdLst>
              <a:gd name="T0" fmla="*/ 0 w 45"/>
              <a:gd name="T1" fmla="*/ 224 h 224"/>
              <a:gd name="T2" fmla="*/ 19 w 45"/>
              <a:gd name="T3" fmla="*/ 128 h 224"/>
              <a:gd name="T4" fmla="*/ 45 w 45"/>
              <a:gd name="T5" fmla="*/ 0 h 224"/>
            </a:gdLst>
            <a:ahLst/>
            <a:cxnLst>
              <a:cxn ang="0">
                <a:pos x="T0" y="T1"/>
              </a:cxn>
              <a:cxn ang="0">
                <a:pos x="T2" y="T3"/>
              </a:cxn>
              <a:cxn ang="0">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0" name="Freeform 136"/>
          <p:cNvSpPr>
            <a:spLocks/>
          </p:cNvSpPr>
          <p:nvPr/>
        </p:nvSpPr>
        <p:spPr bwMode="auto">
          <a:xfrm>
            <a:off x="3190875" y="2743200"/>
            <a:ext cx="50800" cy="223838"/>
          </a:xfrm>
          <a:custGeom>
            <a:avLst/>
            <a:gdLst>
              <a:gd name="T0" fmla="*/ 0 w 32"/>
              <a:gd name="T1" fmla="*/ 141 h 141"/>
              <a:gd name="T2" fmla="*/ 32 w 32"/>
              <a:gd name="T3" fmla="*/ 0 h 141"/>
            </a:gdLst>
            <a:ahLst/>
            <a:cxnLst>
              <a:cxn ang="0">
                <a:pos x="T0" y="T1"/>
              </a:cxn>
              <a:cxn ang="0">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1" name="Freeform 137"/>
          <p:cNvSpPr>
            <a:spLocks/>
          </p:cNvSpPr>
          <p:nvPr/>
        </p:nvSpPr>
        <p:spPr bwMode="auto">
          <a:xfrm>
            <a:off x="3382963" y="2590800"/>
            <a:ext cx="41275" cy="274638"/>
          </a:xfrm>
          <a:custGeom>
            <a:avLst/>
            <a:gdLst>
              <a:gd name="T0" fmla="*/ 0 w 26"/>
              <a:gd name="T1" fmla="*/ 173 h 173"/>
              <a:gd name="T2" fmla="*/ 26 w 26"/>
              <a:gd name="T3" fmla="*/ 0 h 173"/>
            </a:gdLst>
            <a:ahLst/>
            <a:cxnLst>
              <a:cxn ang="0">
                <a:pos x="T0" y="T1"/>
              </a:cxn>
              <a:cxn ang="0">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2" name="Freeform 138"/>
          <p:cNvSpPr>
            <a:spLocks/>
          </p:cNvSpPr>
          <p:nvPr/>
        </p:nvSpPr>
        <p:spPr bwMode="auto">
          <a:xfrm>
            <a:off x="5740400" y="2733675"/>
            <a:ext cx="92075" cy="284163"/>
          </a:xfrm>
          <a:custGeom>
            <a:avLst/>
            <a:gdLst>
              <a:gd name="T0" fmla="*/ 58 w 58"/>
              <a:gd name="T1" fmla="*/ 179 h 179"/>
              <a:gd name="T2" fmla="*/ 13 w 58"/>
              <a:gd name="T3" fmla="*/ 44 h 179"/>
              <a:gd name="T4" fmla="*/ 6 w 58"/>
              <a:gd name="T5" fmla="*/ 19 h 179"/>
              <a:gd name="T6" fmla="*/ 0 w 58"/>
              <a:gd name="T7" fmla="*/ 0 h 179"/>
            </a:gdLst>
            <a:ahLst/>
            <a:cxnLst>
              <a:cxn ang="0">
                <a:pos x="T0" y="T1"/>
              </a:cxn>
              <a:cxn ang="0">
                <a:pos x="T2" y="T3"/>
              </a:cxn>
              <a:cxn ang="0">
                <a:pos x="T4" y="T5"/>
              </a:cxn>
              <a:cxn ang="0">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3" name="Freeform 139"/>
          <p:cNvSpPr>
            <a:spLocks/>
          </p:cNvSpPr>
          <p:nvPr/>
        </p:nvSpPr>
        <p:spPr bwMode="auto">
          <a:xfrm>
            <a:off x="5608638" y="2752725"/>
            <a:ext cx="50800" cy="173038"/>
          </a:xfrm>
          <a:custGeom>
            <a:avLst/>
            <a:gdLst>
              <a:gd name="T0" fmla="*/ 32 w 32"/>
              <a:gd name="T1" fmla="*/ 109 h 109"/>
              <a:gd name="T2" fmla="*/ 13 w 32"/>
              <a:gd name="T3" fmla="*/ 39 h 109"/>
              <a:gd name="T4" fmla="*/ 0 w 32"/>
              <a:gd name="T5" fmla="*/ 0 h 109"/>
            </a:gdLst>
            <a:ahLst/>
            <a:cxnLst>
              <a:cxn ang="0">
                <a:pos x="T0" y="T1"/>
              </a:cxn>
              <a:cxn ang="0">
                <a:pos x="T2" y="T3"/>
              </a:cxn>
              <a:cxn ang="0">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4" name="Freeform 140"/>
          <p:cNvSpPr>
            <a:spLocks/>
          </p:cNvSpPr>
          <p:nvPr/>
        </p:nvSpPr>
        <p:spPr bwMode="auto">
          <a:xfrm>
            <a:off x="6350000" y="3221038"/>
            <a:ext cx="92075" cy="314325"/>
          </a:xfrm>
          <a:custGeom>
            <a:avLst/>
            <a:gdLst>
              <a:gd name="T0" fmla="*/ 58 w 58"/>
              <a:gd name="T1" fmla="*/ 198 h 198"/>
              <a:gd name="T2" fmla="*/ 19 w 58"/>
              <a:gd name="T3" fmla="*/ 64 h 198"/>
              <a:gd name="T4" fmla="*/ 0 w 58"/>
              <a:gd name="T5" fmla="*/ 0 h 198"/>
            </a:gdLst>
            <a:ahLst/>
            <a:cxnLst>
              <a:cxn ang="0">
                <a:pos x="T0" y="T1"/>
              </a:cxn>
              <a:cxn ang="0">
                <a:pos x="T2" y="T3"/>
              </a:cxn>
              <a:cxn ang="0">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5" name="Freeform 141"/>
          <p:cNvSpPr>
            <a:spLocks/>
          </p:cNvSpPr>
          <p:nvPr/>
        </p:nvSpPr>
        <p:spPr bwMode="auto">
          <a:xfrm>
            <a:off x="6238875" y="3108325"/>
            <a:ext cx="80963" cy="315913"/>
          </a:xfrm>
          <a:custGeom>
            <a:avLst/>
            <a:gdLst>
              <a:gd name="T0" fmla="*/ 51 w 51"/>
              <a:gd name="T1" fmla="*/ 199 h 199"/>
              <a:gd name="T2" fmla="*/ 25 w 51"/>
              <a:gd name="T3" fmla="*/ 96 h 199"/>
              <a:gd name="T4" fmla="*/ 12 w 51"/>
              <a:gd name="T5" fmla="*/ 39 h 199"/>
              <a:gd name="T6" fmla="*/ 0 w 51"/>
              <a:gd name="T7" fmla="*/ 0 h 199"/>
            </a:gdLst>
            <a:ahLst/>
            <a:cxnLst>
              <a:cxn ang="0">
                <a:pos x="T0" y="T1"/>
              </a:cxn>
              <a:cxn ang="0">
                <a:pos x="T2" y="T3"/>
              </a:cxn>
              <a:cxn ang="0">
                <a:pos x="T4" y="T5"/>
              </a:cxn>
              <a:cxn ang="0">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6" name="Freeform 142"/>
          <p:cNvSpPr>
            <a:spLocks/>
          </p:cNvSpPr>
          <p:nvPr/>
        </p:nvSpPr>
        <p:spPr bwMode="auto">
          <a:xfrm>
            <a:off x="4124325" y="2509838"/>
            <a:ext cx="1588" cy="131762"/>
          </a:xfrm>
          <a:custGeom>
            <a:avLst/>
            <a:gdLst>
              <a:gd name="T0" fmla="*/ 0 w 1"/>
              <a:gd name="T1" fmla="*/ 83 h 83"/>
              <a:gd name="T2" fmla="*/ 0 w 1"/>
              <a:gd name="T3" fmla="*/ 0 h 83"/>
            </a:gdLst>
            <a:ahLst/>
            <a:cxnLst>
              <a:cxn ang="0">
                <a:pos x="T0" y="T1"/>
              </a:cxn>
              <a:cxn ang="0">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67" name="Freeform 143"/>
          <p:cNvSpPr>
            <a:spLocks/>
          </p:cNvSpPr>
          <p:nvPr/>
        </p:nvSpPr>
        <p:spPr bwMode="auto">
          <a:xfrm>
            <a:off x="5211763" y="2540000"/>
            <a:ext cx="50800" cy="193675"/>
          </a:xfrm>
          <a:custGeom>
            <a:avLst/>
            <a:gdLst>
              <a:gd name="T0" fmla="*/ 32 w 32"/>
              <a:gd name="T1" fmla="*/ 122 h 122"/>
              <a:gd name="T2" fmla="*/ 0 w 32"/>
              <a:gd name="T3" fmla="*/ 0 h 122"/>
            </a:gdLst>
            <a:ahLst/>
            <a:cxnLst>
              <a:cxn ang="0">
                <a:pos x="T0" y="T1"/>
              </a:cxn>
              <a:cxn ang="0">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187" name="Rectangle 163"/>
          <p:cNvSpPr>
            <a:spLocks noChangeArrowheads="1"/>
          </p:cNvSpPr>
          <p:nvPr/>
        </p:nvSpPr>
        <p:spPr bwMode="auto">
          <a:xfrm>
            <a:off x="7618413" y="6438900"/>
            <a:ext cx="6619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191" name="Text Box 167"/>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©2006 TBBMI</a:t>
            </a:r>
          </a:p>
        </p:txBody>
      </p:sp>
    </p:spTree>
    <p:extLst>
      <p:ext uri="{BB962C8B-B14F-4D97-AF65-F5344CB8AC3E}">
        <p14:creationId xmlns:p14="http://schemas.microsoft.com/office/powerpoint/2010/main" val="176011816"/>
      </p:ext>
    </p:extLst>
  </p:cSld>
  <p:clrMap bg1="lt1" tx1="dk1" bg2="lt2" tx2="dk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ransition spd="med" advTm="2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734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sp>
        <p:nvSpPr>
          <p:cNvPr id="5734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Comic Sans MS" charset="0"/>
            </a:endParaRPr>
          </a:p>
        </p:txBody>
      </p:sp>
      <p:sp>
        <p:nvSpPr>
          <p:cNvPr id="5734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latin typeface="Comic Sans MS" charset="0"/>
            </a:endParaRPr>
          </a:p>
        </p:txBody>
      </p:sp>
      <p:sp>
        <p:nvSpPr>
          <p:cNvPr id="57349"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735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a:ea typeface="ＭＳ Ｐゴシック" pitchFamily="-112" charset="-128"/>
                <a:cs typeface="ＭＳ Ｐゴシック" pitchFamily="-112" charset="-128"/>
              </a:defRPr>
            </a:lvl1pPr>
          </a:lstStyle>
          <a:p>
            <a:pPr>
              <a:defRPr/>
            </a:pPr>
            <a:endParaRPr lang="en-US"/>
          </a:p>
        </p:txBody>
      </p:sp>
      <p:sp>
        <p:nvSpPr>
          <p:cNvPr id="7476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a:ea typeface="ＭＳ Ｐゴシック" pitchFamily="-112" charset="-128"/>
                <a:cs typeface="ＭＳ Ｐゴシック" pitchFamily="-112" charset="-128"/>
              </a:defRPr>
            </a:lvl1pPr>
          </a:lstStyle>
          <a:p>
            <a:pPr>
              <a:defRPr/>
            </a:pPr>
            <a:endParaRPr lang="en-US"/>
          </a:p>
        </p:txBody>
      </p:sp>
      <p:sp>
        <p:nvSpPr>
          <p:cNvPr id="7476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defRPr>
            </a:lvl1pPr>
          </a:lstStyle>
          <a:p>
            <a:pPr>
              <a:defRPr/>
            </a:pPr>
            <a:fld id="{C620CD58-6648-3D4A-8E00-621400323C3B}" type="slidenum">
              <a:rPr lang="en-US"/>
              <a:pPr>
                <a:defRPr/>
              </a:pPr>
              <a:t>‹#›</a:t>
            </a:fld>
            <a:endParaRPr lang="en-US"/>
          </a:p>
        </p:txBody>
      </p:sp>
    </p:spTree>
    <p:extLst>
      <p:ext uri="{BB962C8B-B14F-4D97-AF65-F5344CB8AC3E}">
        <p14:creationId xmlns:p14="http://schemas.microsoft.com/office/powerpoint/2010/main" val="202125208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2"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2"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2"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2"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2" charset="0"/>
        </a:defRPr>
      </a:lvl6pPr>
      <a:lvl7pPr marL="914400" algn="l" rtl="0" fontAlgn="base">
        <a:spcBef>
          <a:spcPct val="0"/>
        </a:spcBef>
        <a:spcAft>
          <a:spcPct val="0"/>
        </a:spcAft>
        <a:defRPr sz="4300">
          <a:solidFill>
            <a:schemeClr val="tx2"/>
          </a:solidFill>
          <a:latin typeface="Comic Sans MS" pitchFamily="-112" charset="0"/>
        </a:defRPr>
      </a:lvl7pPr>
      <a:lvl8pPr marL="1371600" algn="l" rtl="0" fontAlgn="base">
        <a:spcBef>
          <a:spcPct val="0"/>
        </a:spcBef>
        <a:spcAft>
          <a:spcPct val="0"/>
        </a:spcAft>
        <a:defRPr sz="4300">
          <a:solidFill>
            <a:schemeClr val="tx2"/>
          </a:solidFill>
          <a:latin typeface="Comic Sans MS" pitchFamily="-112" charset="0"/>
        </a:defRPr>
      </a:lvl8pPr>
      <a:lvl9pPr marL="1828800" algn="l" rtl="0" fontAlgn="base">
        <a:spcBef>
          <a:spcPct val="0"/>
        </a:spcBef>
        <a:spcAft>
          <a:spcPct val="0"/>
        </a:spcAft>
        <a:defRPr sz="4300">
          <a:solidFill>
            <a:schemeClr val="tx2"/>
          </a:solidFill>
          <a:latin typeface="Comic Sans MS" pitchFamily="-112"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2"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A83A695-5F80-F94D-AC03-D7675066DA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1571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1571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1572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1572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F1716752-F08C-AE46-9489-AFAFA8ABC1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70"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ransition spd="med">
    <p:randomBar dir="ver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A6C8DA29-0114-7544-B546-7ABAC35D937C}"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971"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 id="2147485877" r:id="rId10"/>
    <p:sldLayoutId id="2147485878"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9145588" cy="6845300"/>
            <a:chOff x="0" y="0"/>
            <a:chExt cx="5761" cy="4312"/>
          </a:xfrm>
        </p:grpSpPr>
        <p:sp>
          <p:nvSpPr>
            <p:cNvPr id="522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522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522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522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72"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 id="214748598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4DD69E39-1577-8B46-B19C-4EEA42DB13C0}" type="slidenum">
              <a:rPr lang="en-US"/>
              <a:pPr>
                <a:defRPr/>
              </a:pPr>
              <a:t>‹#›</a:t>
            </a:fld>
            <a:endParaRPr lang="en-US"/>
          </a:p>
        </p:txBody>
      </p:sp>
      <p:grpSp>
        <p:nvGrpSpPr>
          <p:cNvPr id="66564" name="Group 4"/>
          <p:cNvGrpSpPr>
            <a:grpSpLocks/>
          </p:cNvGrpSpPr>
          <p:nvPr/>
        </p:nvGrpSpPr>
        <p:grpSpPr bwMode="auto">
          <a:xfrm>
            <a:off x="0" y="0"/>
            <a:ext cx="9140825" cy="6850063"/>
            <a:chOff x="0" y="0"/>
            <a:chExt cx="5758" cy="4315"/>
          </a:xfrm>
        </p:grpSpPr>
        <p:grpSp>
          <p:nvGrpSpPr>
            <p:cNvPr id="6656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4"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 id="2147485890" r:id="rId12"/>
    <p:sldLayoutId id="2147485891" r:id="rId13"/>
    <p:sldLayoutId id="214748589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6492DCA2-83EF-C84F-B91F-02B7D16CE23A}" type="slidenum">
              <a:rPr lang="en-US"/>
              <a:pPr>
                <a:defRPr/>
              </a:pPr>
              <a:t>‹#›</a:t>
            </a:fld>
            <a:endParaRPr lang="en-US"/>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5"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 id="2147485903" r:id="rId12"/>
    <p:sldLayoutId id="2147485904" r:id="rId13"/>
    <p:sldLayoutId id="214748590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4.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9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0.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3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19.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35.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5.xml"/><Relationship Id="rId1" Type="http://schemas.openxmlformats.org/officeDocument/2006/relationships/themeOverride" Target="../theme/themeOverride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35.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0.xml"/><Relationship Id="rId5" Type="http://schemas.openxmlformats.org/officeDocument/2006/relationships/image" Target="../media/image33.pn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5.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3.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31.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31.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53.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31.xml"/><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31.xml"/><Relationship Id="rId5" Type="http://schemas.openxmlformats.org/officeDocument/2006/relationships/image" Target="../media/image54.png"/><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3.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165.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78.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65.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31.xml"/><Relationship Id="rId4" Type="http://schemas.openxmlformats.org/officeDocument/2006/relationships/image" Target="../media/image65.emf"/></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31.xml"/><Relationship Id="rId4" Type="http://schemas.openxmlformats.org/officeDocument/2006/relationships/image" Target="../media/image66.emf"/></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165.xml"/><Relationship Id="rId4" Type="http://schemas.openxmlformats.org/officeDocument/2006/relationships/image" Target="../media/image67.emf"/></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20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8.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08.xml"/><Relationship Id="rId5" Type="http://schemas.openxmlformats.org/officeDocument/2006/relationships/image" Target="../media/image71.png"/><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165.xml"/><Relationship Id="rId4" Type="http://schemas.openxmlformats.org/officeDocument/2006/relationships/image" Target="../media/image67.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6.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86.xml"/><Relationship Id="rId4" Type="http://schemas.openxmlformats.org/officeDocument/2006/relationships/image" Target="../media/image67.emf"/></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154.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154.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154.xml"/></Relationships>
</file>

<file path=ppt/slides/_rels/slide8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85.xml"/><Relationship Id="rId1" Type="http://schemas.openxmlformats.org/officeDocument/2006/relationships/slideLayout" Target="../slideLayouts/slideLayout154.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86.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9.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137.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zh-CN" altLang="en-US" sz="6000" b="1" dirty="0">
                <a:solidFill>
                  <a:schemeClr val="tx1"/>
                </a:solidFill>
                <a:effectLst>
                  <a:glow rad="228600">
                    <a:srgbClr val="000000"/>
                  </a:glow>
                </a:effectLst>
                <a:latin typeface="华文楷体"/>
                <a:ea typeface="华文楷体"/>
                <a:cs typeface="ＭＳ Ｐゴシック" charset="0"/>
              </a:rPr>
              <a:t>旧约圣经</a:t>
            </a:r>
            <a:br>
              <a:rPr lang="en-US" altLang="zh-CN" sz="6000" b="1" dirty="0">
                <a:solidFill>
                  <a:schemeClr val="tx1"/>
                </a:solidFill>
                <a:effectLst>
                  <a:glow rad="228600">
                    <a:srgbClr val="000000"/>
                  </a:glow>
                </a:effectLst>
                <a:latin typeface="华文楷体"/>
                <a:ea typeface="华文楷体"/>
                <a:cs typeface="ＭＳ Ｐゴシック" charset="0"/>
              </a:rPr>
            </a:br>
            <a:r>
              <a:rPr lang="zh-CN" altLang="en-US" sz="6000" b="1" dirty="0">
                <a:solidFill>
                  <a:schemeClr val="tx1"/>
                </a:solidFill>
                <a:effectLst>
                  <a:glow rad="228600">
                    <a:srgbClr val="000000"/>
                  </a:glow>
                </a:effectLst>
                <a:latin typeface="华文楷体"/>
                <a:ea typeface="华文楷体"/>
                <a:cs typeface="ＭＳ Ｐゴシック" charset="0"/>
              </a:rPr>
              <a:t>概论</a:t>
            </a:r>
            <a:endParaRPr lang="en-US" sz="6000" b="1" dirty="0">
              <a:solidFill>
                <a:schemeClr val="tx1"/>
              </a:solidFill>
              <a:effectLst>
                <a:glow rad="228600">
                  <a:srgbClr val="000000"/>
                </a:glow>
              </a:effectLst>
              <a:latin typeface="华文楷体"/>
              <a:ea typeface="华文楷体"/>
              <a:cs typeface="ＭＳ Ｐゴシック"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eaLnBrk="1" fontAlgn="auto"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Rick Griffith </a:t>
            </a:r>
            <a:r>
              <a:rPr lang="zh-CN" altLang="en-US" sz="2000" b="1" kern="0" dirty="0">
                <a:solidFill>
                  <a:srgbClr val="FFFFFF"/>
                </a:solidFill>
                <a:effectLst>
                  <a:outerShdw blurRad="38100" dist="38100" dir="2700000" algn="tl">
                    <a:srgbClr val="000000"/>
                  </a:outerShdw>
                </a:effectLst>
                <a:latin typeface="Arial"/>
                <a:ea typeface="+mn-ea"/>
                <a:cs typeface="Arial"/>
              </a:rPr>
              <a:t>博士</a:t>
            </a:r>
            <a:r>
              <a:rPr lang="en-US" sz="2000" b="1" kern="0" dirty="0">
                <a:solidFill>
                  <a:srgbClr val="FFFFFF"/>
                </a:solidFill>
                <a:effectLst>
                  <a:outerShdw blurRad="38100" dist="38100" dir="2700000" algn="tl">
                    <a:srgbClr val="000000"/>
                  </a:outerShdw>
                </a:effectLst>
                <a:latin typeface="Arial"/>
                <a:ea typeface="+mn-ea"/>
                <a:cs typeface="Arial"/>
              </a:rPr>
              <a:t> • </a:t>
            </a:r>
            <a:r>
              <a:rPr lang="zh-CN" altLang="en-US" sz="2000" b="1" kern="0" dirty="0">
                <a:solidFill>
                  <a:srgbClr val="FFFFFF"/>
                </a:solidFill>
                <a:effectLst>
                  <a:outerShdw blurRad="38100" dist="38100" dir="2700000" algn="tl">
                    <a:srgbClr val="000000"/>
                  </a:outerShdw>
                </a:effectLst>
                <a:latin typeface="Arial"/>
                <a:ea typeface="+mn-ea"/>
                <a:cs typeface="Arial"/>
              </a:rPr>
              <a:t>新加坡神学院 </a:t>
            </a:r>
            <a:r>
              <a:rPr lang="en-US" sz="2000" b="1" kern="0" dirty="0">
                <a:solidFill>
                  <a:srgbClr val="FFFFFF"/>
                </a:solidFill>
                <a:effectLst>
                  <a:outerShdw blurRad="38100" dist="38100" dir="2700000" algn="tl">
                    <a:srgbClr val="000000"/>
                  </a:outerShdw>
                </a:effectLst>
                <a:latin typeface="Arial"/>
                <a:ea typeface="+mn-ea"/>
                <a:cs typeface="Arial"/>
              </a:rPr>
              <a:t>• BibleStudyDownloads.org</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173061" name="Rectangle 5"/>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173063" name="Rectangle 7"/>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173064" name="Rectangle 8"/>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173065" name="Rectangle 9"/>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173066" name="Rectangle 10"/>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75" name="Oval 19"/>
          <p:cNvSpPr>
            <a:spLocks noChangeArrowheads="1"/>
          </p:cNvSpPr>
          <p:nvPr/>
        </p:nvSpPr>
        <p:spPr bwMode="auto">
          <a:xfrm>
            <a:off x="7102475" y="4816475"/>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73086" name="Text Box 30"/>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173096" name="Rectangle 40"/>
          <p:cNvSpPr>
            <a:spLocks noChangeArrowheads="1"/>
          </p:cNvSpPr>
          <p:nvPr/>
        </p:nvSpPr>
        <p:spPr bwMode="auto">
          <a:xfrm>
            <a:off x="8093075" y="64262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07</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73100" name="Text Box 44"/>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173101" name="Text Box 45"/>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173102" name="Rectangle 46"/>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173103" name="Rectangle 47"/>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Tree>
    <p:extLst>
      <p:ext uri="{BB962C8B-B14F-4D97-AF65-F5344CB8AC3E}">
        <p14:creationId xmlns:p14="http://schemas.microsoft.com/office/powerpoint/2010/main" val="2598516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50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10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20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30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40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50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60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70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400387" name="Rectangle 3"/>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400388" name="Rectangle 4"/>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400389" name="Rectangle 5"/>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400390" name="Rectangle 6"/>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400391" name="Rectangle 7"/>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400392" name="Rectangle 8"/>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400393" name="Rectangle 9"/>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
        <p:nvSpPr>
          <p:cNvPr id="400394" name="Line 10"/>
          <p:cNvSpPr>
            <a:spLocks noChangeShapeType="1"/>
          </p:cNvSpPr>
          <p:nvPr/>
        </p:nvSpPr>
        <p:spPr bwMode="auto">
          <a:xfrm flipV="1">
            <a:off x="2187575" y="3322638"/>
            <a:ext cx="3570288" cy="16271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0395" name="Line 11"/>
          <p:cNvSpPr>
            <a:spLocks noChangeShapeType="1"/>
          </p:cNvSpPr>
          <p:nvPr/>
        </p:nvSpPr>
        <p:spPr bwMode="auto">
          <a:xfrm flipV="1">
            <a:off x="2570163" y="3784600"/>
            <a:ext cx="3683000" cy="2921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0396" name="Line 12"/>
          <p:cNvSpPr>
            <a:spLocks noChangeShapeType="1"/>
          </p:cNvSpPr>
          <p:nvPr/>
        </p:nvSpPr>
        <p:spPr bwMode="auto">
          <a:xfrm>
            <a:off x="3416300" y="3316288"/>
            <a:ext cx="3238500" cy="11938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0397" name="Line 13"/>
          <p:cNvSpPr>
            <a:spLocks noChangeShapeType="1"/>
          </p:cNvSpPr>
          <p:nvPr/>
        </p:nvSpPr>
        <p:spPr bwMode="auto">
          <a:xfrm>
            <a:off x="4810125" y="3048000"/>
            <a:ext cx="2378075" cy="2028825"/>
          </a:xfrm>
          <a:prstGeom prst="line">
            <a:avLst/>
          </a:prstGeom>
          <a:noFill/>
          <a:ln w="76200">
            <a:solidFill>
              <a:schemeClr val="accent1"/>
            </a:solidFill>
            <a:round/>
            <a:headEnd type="triangle" w="med" len="me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0398" name="Text Box 14"/>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400401" name="Rectangle 17"/>
          <p:cNvSpPr>
            <a:spLocks noChangeArrowheads="1"/>
          </p:cNvSpPr>
          <p:nvPr/>
        </p:nvSpPr>
        <p:spPr bwMode="auto">
          <a:xfrm>
            <a:off x="8091488" y="6427788"/>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08</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00402" name="Text Box 18"/>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4</a:t>
            </a:r>
          </a:p>
        </p:txBody>
      </p:sp>
      <p:sp>
        <p:nvSpPr>
          <p:cNvPr id="400403" name="Text Box 19"/>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400404" name="Text Box 20"/>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Tree>
    <p:extLst>
      <p:ext uri="{BB962C8B-B14F-4D97-AF65-F5344CB8AC3E}">
        <p14:creationId xmlns:p14="http://schemas.microsoft.com/office/powerpoint/2010/main" val="20421440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0394"/>
                                        </p:tgtEl>
                                        <p:attrNameLst>
                                          <p:attrName>style.visibility</p:attrName>
                                        </p:attrNameLst>
                                      </p:cBhvr>
                                      <p:to>
                                        <p:strVal val="visible"/>
                                      </p:to>
                                    </p:set>
                                    <p:anim calcmode="lin" valueType="num">
                                      <p:cBhvr additive="base">
                                        <p:cTn id="7" dur="500" fill="hold"/>
                                        <p:tgtEl>
                                          <p:spTgt spid="400394"/>
                                        </p:tgtEl>
                                        <p:attrNameLst>
                                          <p:attrName>ppt_x</p:attrName>
                                        </p:attrNameLst>
                                      </p:cBhvr>
                                      <p:tavLst>
                                        <p:tav tm="0">
                                          <p:val>
                                            <p:strVal val="#ppt_x"/>
                                          </p:val>
                                        </p:tav>
                                        <p:tav tm="100000">
                                          <p:val>
                                            <p:strVal val="#ppt_x"/>
                                          </p:val>
                                        </p:tav>
                                      </p:tavLst>
                                    </p:anim>
                                    <p:anim calcmode="lin" valueType="num">
                                      <p:cBhvr additive="base">
                                        <p:cTn id="8" dur="500" fill="hold"/>
                                        <p:tgtEl>
                                          <p:spTgt spid="4003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00395"/>
                                        </p:tgtEl>
                                        <p:attrNameLst>
                                          <p:attrName>style.visibility</p:attrName>
                                        </p:attrNameLst>
                                      </p:cBhvr>
                                      <p:to>
                                        <p:strVal val="visible"/>
                                      </p:to>
                                    </p:set>
                                    <p:anim calcmode="lin" valueType="num">
                                      <p:cBhvr additive="base">
                                        <p:cTn id="13" dur="500" fill="hold"/>
                                        <p:tgtEl>
                                          <p:spTgt spid="400395"/>
                                        </p:tgtEl>
                                        <p:attrNameLst>
                                          <p:attrName>ppt_x</p:attrName>
                                        </p:attrNameLst>
                                      </p:cBhvr>
                                      <p:tavLst>
                                        <p:tav tm="0">
                                          <p:val>
                                            <p:strVal val="#ppt_x"/>
                                          </p:val>
                                        </p:tav>
                                        <p:tav tm="100000">
                                          <p:val>
                                            <p:strVal val="#ppt_x"/>
                                          </p:val>
                                        </p:tav>
                                      </p:tavLst>
                                    </p:anim>
                                    <p:anim calcmode="lin" valueType="num">
                                      <p:cBhvr additive="base">
                                        <p:cTn id="14" dur="500" fill="hold"/>
                                        <p:tgtEl>
                                          <p:spTgt spid="40039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00396"/>
                                        </p:tgtEl>
                                        <p:attrNameLst>
                                          <p:attrName>style.visibility</p:attrName>
                                        </p:attrNameLst>
                                      </p:cBhvr>
                                      <p:to>
                                        <p:strVal val="visible"/>
                                      </p:to>
                                    </p:set>
                                    <p:anim calcmode="lin" valueType="num">
                                      <p:cBhvr additive="base">
                                        <p:cTn id="19" dur="500" fill="hold"/>
                                        <p:tgtEl>
                                          <p:spTgt spid="400396"/>
                                        </p:tgtEl>
                                        <p:attrNameLst>
                                          <p:attrName>ppt_x</p:attrName>
                                        </p:attrNameLst>
                                      </p:cBhvr>
                                      <p:tavLst>
                                        <p:tav tm="0">
                                          <p:val>
                                            <p:strVal val="#ppt_x"/>
                                          </p:val>
                                        </p:tav>
                                        <p:tav tm="100000">
                                          <p:val>
                                            <p:strVal val="#ppt_x"/>
                                          </p:val>
                                        </p:tav>
                                      </p:tavLst>
                                    </p:anim>
                                    <p:anim calcmode="lin" valueType="num">
                                      <p:cBhvr additive="base">
                                        <p:cTn id="20" dur="500" fill="hold"/>
                                        <p:tgtEl>
                                          <p:spTgt spid="4003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00397"/>
                                        </p:tgtEl>
                                        <p:attrNameLst>
                                          <p:attrName>style.visibility</p:attrName>
                                        </p:attrNameLst>
                                      </p:cBhvr>
                                      <p:to>
                                        <p:strVal val="visible"/>
                                      </p:to>
                                    </p:set>
                                    <p:anim calcmode="lin" valueType="num">
                                      <p:cBhvr additive="base">
                                        <p:cTn id="25" dur="500" fill="hold"/>
                                        <p:tgtEl>
                                          <p:spTgt spid="400397"/>
                                        </p:tgtEl>
                                        <p:attrNameLst>
                                          <p:attrName>ppt_x</p:attrName>
                                        </p:attrNameLst>
                                      </p:cBhvr>
                                      <p:tavLst>
                                        <p:tav tm="0">
                                          <p:val>
                                            <p:strVal val="#ppt_x"/>
                                          </p:val>
                                        </p:tav>
                                        <p:tav tm="100000">
                                          <p:val>
                                            <p:strVal val="#ppt_x"/>
                                          </p:val>
                                        </p:tav>
                                      </p:tavLst>
                                    </p:anim>
                                    <p:anim calcmode="lin" valueType="num">
                                      <p:cBhvr additive="base">
                                        <p:cTn id="26" dur="500" fill="hold"/>
                                        <p:tgtEl>
                                          <p:spTgt spid="4003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4" grpId="0" animBg="1"/>
      <p:bldP spid="400395" grpId="0" animBg="1"/>
      <p:bldP spid="400396" grpId="0" animBg="1"/>
      <p:bldP spid="4003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143365" name="Rectangle 5"/>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143366" name="Rectangle 6"/>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143367" name="Rectangle 7"/>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143368" name="Rectangle 8"/>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143369" name="Rectangle 9"/>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143370" name="Rectangle 10"/>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grpSp>
        <p:nvGrpSpPr>
          <p:cNvPr id="143376"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43390" name="Line 30"/>
          <p:cNvSpPr>
            <a:spLocks noChangeShapeType="1"/>
          </p:cNvSpPr>
          <p:nvPr/>
        </p:nvSpPr>
        <p:spPr bwMode="auto">
          <a:xfrm>
            <a:off x="2133600" y="5108575"/>
            <a:ext cx="1541463" cy="1127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3394"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3403" name="Rectangle 43"/>
          <p:cNvSpPr>
            <a:spLocks noChangeArrowheads="1"/>
          </p:cNvSpPr>
          <p:nvPr/>
        </p:nvSpPr>
        <p:spPr bwMode="auto">
          <a:xfrm rot="240000">
            <a:off x="2373313" y="4814888"/>
            <a:ext cx="1033462"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FFF00"/>
                </a:solidFill>
                <a:latin typeface="Comic Sans MS" charset="0"/>
                <a:ea typeface="宋体" charset="0"/>
                <a:cs typeface="宋体" charset="0"/>
              </a:rPr>
              <a:t>律</a:t>
            </a:r>
            <a:r>
              <a:rPr lang="zh-CN" altLang="en-US" sz="1800" b="1">
                <a:solidFill>
                  <a:srgbClr val="FFFF00"/>
                </a:solidFill>
                <a:latin typeface="Helvetica BlackOblique" charset="0"/>
                <a:ea typeface="宋体" charset="0"/>
                <a:cs typeface="宋体" charset="0"/>
              </a:rPr>
              <a:t>法书</a:t>
            </a:r>
          </a:p>
        </p:txBody>
      </p:sp>
      <p:sp>
        <p:nvSpPr>
          <p:cNvPr id="143404" name="Rectangle 44"/>
          <p:cNvSpPr>
            <a:spLocks noChangeArrowheads="1"/>
          </p:cNvSpPr>
          <p:nvPr/>
        </p:nvSpPr>
        <p:spPr bwMode="auto">
          <a:xfrm rot="18254599">
            <a:off x="4600575" y="3192463"/>
            <a:ext cx="1939925"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FFF00"/>
                </a:solidFill>
                <a:latin typeface="Helvetica BlackOblique" charset="0"/>
                <a:ea typeface="宋体" charset="0"/>
                <a:cs typeface="宋体" charset="0"/>
              </a:rPr>
              <a:t>福音书</a:t>
            </a: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sp>
        <p:nvSpPr>
          <p:cNvPr id="143375" name="Oval 15"/>
          <p:cNvSpPr>
            <a:spLocks noChangeArrowheads="1"/>
          </p:cNvSpPr>
          <p:nvPr/>
        </p:nvSpPr>
        <p:spPr bwMode="auto">
          <a:xfrm rot="-3140449">
            <a:off x="4719638" y="3521075"/>
            <a:ext cx="1135062"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chemeClr val="tx1">
                <a:alpha val="74998"/>
              </a:schemeClr>
            </a:outerShdw>
          </a:effectLst>
        </p:spPr>
        <p:txBody>
          <a:bodyPr wrap="none" anchor="ctr"/>
          <a:lstStyle/>
          <a:p>
            <a:endParaRPr lang="en-US" sz="3600" b="1">
              <a:solidFill>
                <a:srgbClr val="000000"/>
              </a:solidFill>
              <a:latin typeface="Comic Sans MS" charset="0"/>
              <a:cs typeface="+mn-cs"/>
            </a:endParaRPr>
          </a:p>
        </p:txBody>
      </p:sp>
      <p:sp>
        <p:nvSpPr>
          <p:cNvPr id="143409" name="Text Box 49"/>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143419" name="Rectangle 59"/>
          <p:cNvSpPr>
            <a:spLocks noChangeArrowheads="1"/>
          </p:cNvSpPr>
          <p:nvPr/>
        </p:nvSpPr>
        <p:spPr bwMode="auto">
          <a:xfrm>
            <a:off x="8093075" y="64277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09</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43420" name="Text Box 60"/>
          <p:cNvSpPr txBox="1">
            <a:spLocks noChangeArrowheads="1"/>
          </p:cNvSpPr>
          <p:nvPr/>
        </p:nvSpPr>
        <p:spPr bwMode="auto">
          <a:xfrm>
            <a:off x="8286750" y="6427788"/>
            <a:ext cx="412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altLang="zh-CN" sz="1800" b="1">
                <a:solidFill>
                  <a:srgbClr val="FFFFFF"/>
                </a:solidFill>
                <a:latin typeface="Comic Sans MS" charset="0"/>
                <a:ea typeface="宋体" charset="0"/>
                <a:cs typeface="宋体" charset="0"/>
              </a:rPr>
              <a:t>4</a:t>
            </a:r>
          </a:p>
        </p:txBody>
      </p:sp>
      <p:sp>
        <p:nvSpPr>
          <p:cNvPr id="143423" name="Text Box 63"/>
          <p:cNvSpPr txBox="1">
            <a:spLocks noChangeArrowheads="1"/>
          </p:cNvSpPr>
          <p:nvPr/>
        </p:nvSpPr>
        <p:spPr bwMode="auto">
          <a:xfrm>
            <a:off x="2838450" y="5572125"/>
            <a:ext cx="256381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zh-CN" altLang="en-US" sz="3600" b="1">
              <a:solidFill>
                <a:srgbClr val="000000"/>
              </a:solidFill>
              <a:latin typeface="Comic Sans MS" charset="0"/>
              <a:ea typeface="宋体" charset="0"/>
              <a:cs typeface="宋体" charset="0"/>
            </a:endParaRPr>
          </a:p>
        </p:txBody>
      </p:sp>
      <p:sp>
        <p:nvSpPr>
          <p:cNvPr id="143425" name="Text Box 65"/>
          <p:cNvSpPr txBox="1">
            <a:spLocks noChangeArrowheads="1"/>
          </p:cNvSpPr>
          <p:nvPr/>
        </p:nvSpPr>
        <p:spPr bwMode="auto">
          <a:xfrm>
            <a:off x="403225" y="5657850"/>
            <a:ext cx="8259763" cy="641350"/>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FEF800"/>
                </a:solidFill>
                <a:ea typeface="宋体" charset="0"/>
                <a:cs typeface="宋体" charset="0"/>
              </a:rPr>
              <a:t>书      卷      的      开      始</a:t>
            </a:r>
          </a:p>
        </p:txBody>
      </p:sp>
      <p:sp>
        <p:nvSpPr>
          <p:cNvPr id="143426" name="Text Box 66"/>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143427" name="Text Box 67"/>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143428" name="Rectangle 68"/>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Tree>
    <p:extLst>
      <p:ext uri="{BB962C8B-B14F-4D97-AF65-F5344CB8AC3E}">
        <p14:creationId xmlns:p14="http://schemas.microsoft.com/office/powerpoint/2010/main" val="4228965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76"/>
                                        </p:tgtEl>
                                        <p:attrNameLst>
                                          <p:attrName>style.visibility</p:attrName>
                                        </p:attrNameLst>
                                      </p:cBhvr>
                                      <p:to>
                                        <p:strVal val="visible"/>
                                      </p:to>
                                    </p:set>
                                    <p:animEffect transition="in" filter="wipe(left)">
                                      <p:cBhvr>
                                        <p:cTn id="7" dur="500"/>
                                        <p:tgtEl>
                                          <p:spTgt spid="143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500"/>
                                        <p:tgtEl>
                                          <p:spTgt spid="14340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3425"/>
                                        </p:tgtEl>
                                        <p:attrNameLst>
                                          <p:attrName>style.visibility</p:attrName>
                                        </p:attrNameLst>
                                      </p:cBhvr>
                                      <p:to>
                                        <p:strVal val="visible"/>
                                      </p:to>
                                    </p:set>
                                    <p:animEffect transition="in" filter="wipe(left)">
                                      <p:cBhvr>
                                        <p:cTn id="43" dur="500"/>
                                        <p:tgtEl>
                                          <p:spTgt spid="143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08" grpId="0" animBg="1"/>
      <p:bldP spid="14342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144389" name="Rectangle 5"/>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144390" name="Rectangle 6"/>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144391" name="Rectangle 7"/>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144392" name="Rectangle 8"/>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144393" name="Rectangle 9"/>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144394" name="Rectangle 10"/>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144418" name="Line 34"/>
          <p:cNvSpPr>
            <a:spLocks noChangeShapeType="1"/>
          </p:cNvSpPr>
          <p:nvPr/>
        </p:nvSpPr>
        <p:spPr bwMode="auto">
          <a:xfrm>
            <a:off x="2133600" y="5108575"/>
            <a:ext cx="1541463" cy="1127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4419" name="Line 35"/>
          <p:cNvSpPr>
            <a:spLocks noChangeShapeType="1"/>
          </p:cNvSpPr>
          <p:nvPr/>
        </p:nvSpPr>
        <p:spPr bwMode="auto">
          <a:xfrm>
            <a:off x="2390775" y="4222750"/>
            <a:ext cx="1419225" cy="7683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4422"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4423"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4433" name="Rectangle 49"/>
          <p:cNvSpPr>
            <a:spLocks noChangeArrowheads="1"/>
          </p:cNvSpPr>
          <p:nvPr/>
        </p:nvSpPr>
        <p:spPr bwMode="auto">
          <a:xfrm rot="19276533">
            <a:off x="5111750" y="3859213"/>
            <a:ext cx="1444625"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使徒行传</a:t>
            </a:r>
          </a:p>
        </p:txBody>
      </p:sp>
      <p:grpSp>
        <p:nvGrpSpPr>
          <p:cNvPr id="144408"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44413" name="Oval 29"/>
          <p:cNvSpPr>
            <a:spLocks noChangeArrowheads="1"/>
          </p:cNvSpPr>
          <p:nvPr/>
        </p:nvSpPr>
        <p:spPr bwMode="auto">
          <a:xfrm rot="-2327321">
            <a:off x="5135563" y="3883025"/>
            <a:ext cx="1135062"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sp>
        <p:nvSpPr>
          <p:cNvPr id="144430" name="Rectangle 46"/>
          <p:cNvSpPr>
            <a:spLocks noChangeArrowheads="1"/>
          </p:cNvSpPr>
          <p:nvPr/>
        </p:nvSpPr>
        <p:spPr bwMode="auto">
          <a:xfrm rot="1755647">
            <a:off x="2573338" y="4233863"/>
            <a:ext cx="965200"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历史书</a:t>
            </a:r>
          </a:p>
        </p:txBody>
      </p:sp>
      <p:sp>
        <p:nvSpPr>
          <p:cNvPr id="144441" name="Text Box 57"/>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144451" name="Rectangle 67"/>
          <p:cNvSpPr>
            <a:spLocks noChangeArrowheads="1"/>
          </p:cNvSpPr>
          <p:nvPr/>
        </p:nvSpPr>
        <p:spPr bwMode="auto">
          <a:xfrm>
            <a:off x="8093075" y="64277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10</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44452" name="Text Box 68"/>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4</a:t>
            </a:r>
          </a:p>
        </p:txBody>
      </p:sp>
      <p:sp>
        <p:nvSpPr>
          <p:cNvPr id="144460" name="Text Box 76"/>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144461" name="Text Box 77"/>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144466" name="Oval 82"/>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grpSp>
        <p:nvGrpSpPr>
          <p:cNvPr id="144437"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Lst>
          </p:spPr>
          <p:txBody>
            <a:bodyPr wrap="none" anchor="ctr"/>
            <a:lstStyle/>
            <a:p>
              <a:endParaRPr lang="en-US" sz="3600" b="1">
                <a:solidFill>
                  <a:srgbClr val="000000"/>
                </a:solidFill>
                <a:latin typeface="Comic Sans MS" charset="0"/>
                <a:cs typeface="+mn-cs"/>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Lst>
          </p:spPr>
          <p:txBody>
            <a:bodyPr wrap="none" anchor="ctr"/>
            <a:lstStyle/>
            <a:p>
              <a:endParaRPr lang="en-US" sz="3600" b="1">
                <a:solidFill>
                  <a:srgbClr val="000000"/>
                </a:solidFill>
                <a:latin typeface="Comic Sans MS" charset="0"/>
                <a:cs typeface="+mn-cs"/>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44467" name="Rectangle 83"/>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
        <p:nvSpPr>
          <p:cNvPr id="144468" name="Rectangle 84"/>
          <p:cNvSpPr>
            <a:spLocks noChangeArrowheads="1"/>
          </p:cNvSpPr>
          <p:nvPr/>
        </p:nvSpPr>
        <p:spPr bwMode="auto">
          <a:xfrm rot="240000">
            <a:off x="2373313" y="4814888"/>
            <a:ext cx="1033462"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C0128"/>
                </a:solidFill>
                <a:latin typeface="Comic Sans MS" charset="0"/>
                <a:ea typeface="宋体" charset="0"/>
                <a:cs typeface="宋体" charset="0"/>
              </a:rPr>
              <a:t>律</a:t>
            </a:r>
            <a:r>
              <a:rPr lang="zh-CN" altLang="en-US" sz="1800" b="1">
                <a:solidFill>
                  <a:srgbClr val="FC0128"/>
                </a:solidFill>
                <a:latin typeface="Helvetica BlackOblique" charset="0"/>
                <a:ea typeface="宋体" charset="0"/>
                <a:cs typeface="宋体" charset="0"/>
              </a:rPr>
              <a:t>法书</a:t>
            </a:r>
          </a:p>
        </p:txBody>
      </p:sp>
      <p:sp>
        <p:nvSpPr>
          <p:cNvPr id="144469" name="Rectangle 85"/>
          <p:cNvSpPr>
            <a:spLocks noChangeArrowheads="1"/>
          </p:cNvSpPr>
          <p:nvPr/>
        </p:nvSpPr>
        <p:spPr bwMode="auto">
          <a:xfrm rot="18254599">
            <a:off x="4600575" y="3192463"/>
            <a:ext cx="1939925"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C0128"/>
                </a:solidFill>
                <a:latin typeface="Helvetica BlackOblique" charset="0"/>
                <a:ea typeface="宋体" charset="0"/>
                <a:cs typeface="宋体" charset="0"/>
              </a:rPr>
              <a:t>福音书</a:t>
            </a:r>
          </a:p>
        </p:txBody>
      </p:sp>
      <p:grpSp>
        <p:nvGrpSpPr>
          <p:cNvPr id="144459" name="Group 75"/>
          <p:cNvGrpSpPr>
            <a:grpSpLocks/>
          </p:cNvGrpSpPr>
          <p:nvPr/>
        </p:nvGrpSpPr>
        <p:grpSpPr bwMode="auto">
          <a:xfrm>
            <a:off x="836613" y="2870200"/>
            <a:ext cx="7775575" cy="698500"/>
            <a:chOff x="983" y="1775"/>
            <a:chExt cx="4262" cy="284"/>
          </a:xfrm>
        </p:grpSpPr>
        <p:sp>
          <p:nvSpPr>
            <p:cNvPr id="144454" name="Text Box 70"/>
            <p:cNvSpPr txBox="1">
              <a:spLocks noChangeArrowheads="1"/>
            </p:cNvSpPr>
            <p:nvPr/>
          </p:nvSpPr>
          <p:spPr bwMode="auto">
            <a:xfrm>
              <a:off x="1003" y="1775"/>
              <a:ext cx="4207" cy="284"/>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chemeClr val="tx1">
                  <a:alpha val="74998"/>
                </a:schemeClr>
              </a:outerShdw>
            </a:effectLst>
          </p:spPr>
          <p:txBody>
            <a:bodyPr>
              <a:spAutoFit/>
            </a:bodyPr>
            <a:lstStyle/>
            <a:p>
              <a:pPr>
                <a:spcBef>
                  <a:spcPct val="50000"/>
                </a:spcBef>
              </a:pPr>
              <a:r>
                <a:rPr lang="zh-CN" altLang="en-US" sz="3600" b="1">
                  <a:solidFill>
                    <a:srgbClr val="000000"/>
                  </a:solidFill>
                  <a:latin typeface="Comic Sans MS" charset="0"/>
                  <a:ea typeface="宋体" charset="0"/>
                  <a:cs typeface="宋体" charset="0"/>
                </a:rPr>
                <a:t>紧随在后的是什么？一系列的著作！</a:t>
              </a:r>
            </a:p>
          </p:txBody>
        </p:sp>
        <p:sp>
          <p:nvSpPr>
            <p:cNvPr id="144455" name="Text Box 71"/>
            <p:cNvSpPr txBox="1">
              <a:spLocks noChangeArrowheads="1"/>
            </p:cNvSpPr>
            <p:nvPr/>
          </p:nvSpPr>
          <p:spPr bwMode="auto">
            <a:xfrm>
              <a:off x="983" y="1778"/>
              <a:ext cx="4262" cy="26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E81034"/>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600" b="1">
                  <a:solidFill>
                    <a:srgbClr val="FEF800"/>
                  </a:solidFill>
                  <a:latin typeface="Comic Sans MS" charset="0"/>
                  <a:ea typeface="宋体" charset="0"/>
                  <a:cs typeface="宋体" charset="0"/>
                </a:rPr>
                <a:t>紧随在后的是什么？一系列的著作！</a:t>
              </a:r>
            </a:p>
          </p:txBody>
        </p:sp>
      </p:grpSp>
    </p:spTree>
    <p:extLst>
      <p:ext uri="{BB962C8B-B14F-4D97-AF65-F5344CB8AC3E}">
        <p14:creationId xmlns:p14="http://schemas.microsoft.com/office/powerpoint/2010/main" val="1133325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4408"/>
                                        </p:tgtEl>
                                        <p:attrNameLst>
                                          <p:attrName>style.visibility</p:attrName>
                                        </p:attrNameLst>
                                      </p:cBhvr>
                                      <p:to>
                                        <p:strVal val="visible"/>
                                      </p:to>
                                    </p:set>
                                    <p:animEffect transition="in" filter="wipe(left)">
                                      <p:cBhvr>
                                        <p:cTn id="7" dur="500"/>
                                        <p:tgtEl>
                                          <p:spTgt spid="1444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66"/>
                                        </p:tgtEl>
                                        <p:attrNameLst>
                                          <p:attrName>style.visibility</p:attrName>
                                        </p:attrNameLst>
                                      </p:cBhvr>
                                      <p:to>
                                        <p:strVal val="visible"/>
                                      </p:to>
                                    </p:set>
                                    <p:anim calcmode="lin" valueType="num">
                                      <p:cBhvr additive="base">
                                        <p:cTn id="12" dur="500" fill="hold"/>
                                        <p:tgtEl>
                                          <p:spTgt spid="144466"/>
                                        </p:tgtEl>
                                        <p:attrNameLst>
                                          <p:attrName>ppt_x</p:attrName>
                                        </p:attrNameLst>
                                      </p:cBhvr>
                                      <p:tavLst>
                                        <p:tav tm="0">
                                          <p:val>
                                            <p:strVal val="#ppt_x"/>
                                          </p:val>
                                        </p:tav>
                                        <p:tav tm="100000">
                                          <p:val>
                                            <p:strVal val="#ppt_x"/>
                                          </p:val>
                                        </p:tav>
                                      </p:tavLst>
                                    </p:anim>
                                    <p:anim calcmode="lin" valueType="num">
                                      <p:cBhvr additive="base">
                                        <p:cTn id="13" dur="500" fill="hold"/>
                                        <p:tgtEl>
                                          <p:spTgt spid="14446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4443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44459"/>
                                        </p:tgtEl>
                                        <p:attrNameLst>
                                          <p:attrName>style.visibility</p:attrName>
                                        </p:attrNameLst>
                                      </p:cBhvr>
                                      <p:to>
                                        <p:strVal val="visible"/>
                                      </p:to>
                                    </p:set>
                                    <p:animEffect transition="in" filter="wipe(left)">
                                      <p:cBhvr>
                                        <p:cTn id="42" dur="500"/>
                                        <p:tgtEl>
                                          <p:spTgt spid="144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13" grpId="0" animBg="1"/>
      <p:bldP spid="144430" grpId="0" autoUpdateAnimBg="0"/>
      <p:bldP spid="1444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145413" name="Rectangle 5"/>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145414" name="Rectangle 6"/>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145415" name="Rectangle 7"/>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145416" name="Rectangle 8"/>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145417" name="Rectangle 9"/>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145418" name="Rectangle 10"/>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145446" name="Line 38"/>
          <p:cNvSpPr>
            <a:spLocks noChangeShapeType="1"/>
          </p:cNvSpPr>
          <p:nvPr/>
        </p:nvSpPr>
        <p:spPr bwMode="auto">
          <a:xfrm>
            <a:off x="2133600" y="5108575"/>
            <a:ext cx="1541463" cy="1127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47" name="Line 39"/>
          <p:cNvSpPr>
            <a:spLocks noChangeShapeType="1"/>
          </p:cNvSpPr>
          <p:nvPr/>
        </p:nvSpPr>
        <p:spPr bwMode="auto">
          <a:xfrm>
            <a:off x="2390775" y="4222750"/>
            <a:ext cx="1419225" cy="7683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48" name="Line 40"/>
          <p:cNvSpPr>
            <a:spLocks noChangeShapeType="1"/>
          </p:cNvSpPr>
          <p:nvPr/>
        </p:nvSpPr>
        <p:spPr bwMode="auto">
          <a:xfrm>
            <a:off x="3063875" y="3368675"/>
            <a:ext cx="923925" cy="126682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50"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51"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52"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5455" name="Rectangle 47"/>
          <p:cNvSpPr>
            <a:spLocks noChangeArrowheads="1"/>
          </p:cNvSpPr>
          <p:nvPr/>
        </p:nvSpPr>
        <p:spPr bwMode="auto">
          <a:xfrm rot="3267768">
            <a:off x="2896394" y="3937794"/>
            <a:ext cx="1774825" cy="3635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诗歌智慧书</a:t>
            </a:r>
          </a:p>
        </p:txBody>
      </p:sp>
      <p:sp>
        <p:nvSpPr>
          <p:cNvPr id="145456" name="Rectangle 48"/>
          <p:cNvSpPr>
            <a:spLocks noChangeArrowheads="1"/>
          </p:cNvSpPr>
          <p:nvPr/>
        </p:nvSpPr>
        <p:spPr bwMode="auto">
          <a:xfrm rot="20643327">
            <a:off x="5532438" y="4476750"/>
            <a:ext cx="1431925" cy="36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教会书信</a:t>
            </a: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sp>
        <p:nvSpPr>
          <p:cNvPr id="145435" name="Oval 27"/>
          <p:cNvSpPr>
            <a:spLocks noChangeArrowheads="1"/>
          </p:cNvSpPr>
          <p:nvPr/>
        </p:nvSpPr>
        <p:spPr bwMode="auto">
          <a:xfrm rot="-927884">
            <a:off x="5408613" y="4432300"/>
            <a:ext cx="13223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grpSp>
        <p:nvGrpSpPr>
          <p:cNvPr id="145464"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grpSp>
        <p:nvGrpSpPr>
          <p:cNvPr id="145468"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Lst>
          </p:spPr>
          <p:txBody>
            <a:bodyPr wrap="none" anchor="ctr"/>
            <a:lstStyle/>
            <a:p>
              <a:endParaRPr lang="en-US" sz="3600" b="1">
                <a:solidFill>
                  <a:srgbClr val="000000"/>
                </a:solidFill>
                <a:latin typeface="Comic Sans MS" charset="0"/>
                <a:cs typeface="+mn-cs"/>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Lst>
          </p:spPr>
          <p:txBody>
            <a:bodyPr wrap="none" anchor="ctr"/>
            <a:lstStyle/>
            <a:p>
              <a:endParaRPr lang="en-US" sz="3600" b="1">
                <a:solidFill>
                  <a:srgbClr val="000000"/>
                </a:solidFill>
                <a:latin typeface="Comic Sans MS" charset="0"/>
                <a:cs typeface="+mn-cs"/>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grpSp>
        <p:nvGrpSpPr>
          <p:cNvPr id="145436" name="Group 28"/>
          <p:cNvGrpSpPr>
            <a:grpSpLocks/>
          </p:cNvGrpSpPr>
          <p:nvPr/>
        </p:nvGrpSpPr>
        <p:grpSpPr bwMode="auto">
          <a:xfrm>
            <a:off x="31496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45479" name="Text Box 71"/>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145491" name="Rectangle 83"/>
          <p:cNvSpPr>
            <a:spLocks noChangeArrowheads="1"/>
          </p:cNvSpPr>
          <p:nvPr/>
        </p:nvSpPr>
        <p:spPr bwMode="auto">
          <a:xfrm>
            <a:off x="8093075" y="64277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11</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45492" name="Text Box 84"/>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3</a:t>
            </a:r>
          </a:p>
        </p:txBody>
      </p:sp>
      <p:sp>
        <p:nvSpPr>
          <p:cNvPr id="145495" name="Text Box 87"/>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145496" name="Text Box 88"/>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145497" name="Rectangle 89"/>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
        <p:nvSpPr>
          <p:cNvPr id="145506" name="Rectangle 98"/>
          <p:cNvSpPr>
            <a:spLocks noChangeArrowheads="1"/>
          </p:cNvSpPr>
          <p:nvPr/>
        </p:nvSpPr>
        <p:spPr bwMode="auto">
          <a:xfrm rot="19276533">
            <a:off x="5111750" y="3859213"/>
            <a:ext cx="1444625"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1EFDEA"/>
                </a:solidFill>
                <a:latin typeface="Helvetica BlackOblique" charset="0"/>
                <a:ea typeface="宋体" charset="0"/>
                <a:cs typeface="宋体" charset="0"/>
              </a:rPr>
              <a:t>使徒行传</a:t>
            </a:r>
          </a:p>
        </p:txBody>
      </p:sp>
      <p:sp>
        <p:nvSpPr>
          <p:cNvPr id="145507" name="Rectangle 99"/>
          <p:cNvSpPr>
            <a:spLocks noChangeArrowheads="1"/>
          </p:cNvSpPr>
          <p:nvPr/>
        </p:nvSpPr>
        <p:spPr bwMode="auto">
          <a:xfrm rot="1755647">
            <a:off x="2573338" y="4233863"/>
            <a:ext cx="965200"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1EFDEA"/>
                </a:solidFill>
                <a:latin typeface="Helvetica BlackOblique" charset="0"/>
                <a:ea typeface="宋体" charset="0"/>
                <a:cs typeface="宋体" charset="0"/>
              </a:rPr>
              <a:t>历史书</a:t>
            </a:r>
          </a:p>
        </p:txBody>
      </p:sp>
      <p:sp>
        <p:nvSpPr>
          <p:cNvPr id="145510" name="Rectangle 102"/>
          <p:cNvSpPr>
            <a:spLocks noChangeArrowheads="1"/>
          </p:cNvSpPr>
          <p:nvPr/>
        </p:nvSpPr>
        <p:spPr bwMode="auto">
          <a:xfrm rot="240000">
            <a:off x="2373313" y="4814888"/>
            <a:ext cx="1033462"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1EFDEA"/>
                </a:solidFill>
                <a:latin typeface="Comic Sans MS" charset="0"/>
                <a:ea typeface="宋体" charset="0"/>
                <a:cs typeface="宋体" charset="0"/>
              </a:rPr>
              <a:t>律</a:t>
            </a:r>
            <a:r>
              <a:rPr lang="zh-CN" altLang="en-US" sz="1800" b="1">
                <a:solidFill>
                  <a:srgbClr val="1EFDEA"/>
                </a:solidFill>
                <a:latin typeface="Helvetica BlackOblique" charset="0"/>
                <a:ea typeface="宋体" charset="0"/>
                <a:cs typeface="宋体" charset="0"/>
              </a:rPr>
              <a:t>法书</a:t>
            </a:r>
          </a:p>
        </p:txBody>
      </p:sp>
      <p:sp>
        <p:nvSpPr>
          <p:cNvPr id="145511" name="Rectangle 103"/>
          <p:cNvSpPr>
            <a:spLocks noChangeArrowheads="1"/>
          </p:cNvSpPr>
          <p:nvPr/>
        </p:nvSpPr>
        <p:spPr bwMode="auto">
          <a:xfrm rot="18254599">
            <a:off x="4600575" y="3192463"/>
            <a:ext cx="1939925"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1EFDEA"/>
                </a:solidFill>
                <a:latin typeface="Helvetica BlackOblique" charset="0"/>
                <a:ea typeface="宋体" charset="0"/>
                <a:cs typeface="宋体" charset="0"/>
              </a:rPr>
              <a:t>福音书</a:t>
            </a:r>
          </a:p>
        </p:txBody>
      </p:sp>
    </p:spTree>
    <p:extLst>
      <p:ext uri="{BB962C8B-B14F-4D97-AF65-F5344CB8AC3E}">
        <p14:creationId xmlns:p14="http://schemas.microsoft.com/office/powerpoint/2010/main" val="2520255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5436"/>
                                        </p:tgtEl>
                                        <p:attrNameLst>
                                          <p:attrName>style.visibility</p:attrName>
                                        </p:attrNameLst>
                                      </p:cBhvr>
                                      <p:to>
                                        <p:strVal val="visible"/>
                                      </p:to>
                                    </p:set>
                                    <p:animEffect transition="in" filter="wipe(left)">
                                      <p:cBhvr>
                                        <p:cTn id="7" dur="500"/>
                                        <p:tgtEl>
                                          <p:spTgt spid="145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45464"/>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nodeType="afterEffect">
                                  <p:stCondLst>
                                    <p:cond delay="1000"/>
                                  </p:stCondLst>
                                  <p:childTnLst>
                                    <p:set>
                                      <p:cBhvr>
                                        <p:cTn id="40" dur="1" fill="hold">
                                          <p:stCondLst>
                                            <p:cond delay="499"/>
                                          </p:stCondLst>
                                        </p:cTn>
                                        <p:tgtEl>
                                          <p:spTgt spid="145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146437" name="Rectangle 5"/>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146438" name="Rectangle 6"/>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146439" name="Rectangle 7"/>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146440" name="Rectangle 8"/>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146441" name="Rectangle 9"/>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146442" name="Rectangle 10"/>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146443" name="Rectangle 11"/>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
        <p:nvSpPr>
          <p:cNvPr id="146551"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2" name="Line 120"/>
          <p:cNvSpPr>
            <a:spLocks noChangeShapeType="1"/>
          </p:cNvSpPr>
          <p:nvPr/>
        </p:nvSpPr>
        <p:spPr bwMode="auto">
          <a:xfrm>
            <a:off x="2133600" y="5108575"/>
            <a:ext cx="1541463" cy="1127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3" name="Line 121"/>
          <p:cNvSpPr>
            <a:spLocks noChangeShapeType="1"/>
          </p:cNvSpPr>
          <p:nvPr/>
        </p:nvSpPr>
        <p:spPr bwMode="auto">
          <a:xfrm>
            <a:off x="2390775" y="4222750"/>
            <a:ext cx="1419225" cy="7683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4" name="Line 122"/>
          <p:cNvSpPr>
            <a:spLocks noChangeShapeType="1"/>
          </p:cNvSpPr>
          <p:nvPr/>
        </p:nvSpPr>
        <p:spPr bwMode="auto">
          <a:xfrm>
            <a:off x="3063875" y="3368675"/>
            <a:ext cx="923925" cy="126682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5"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6"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7"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8"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46559" name="Rectangle 127"/>
          <p:cNvSpPr>
            <a:spLocks noChangeArrowheads="1"/>
          </p:cNvSpPr>
          <p:nvPr/>
        </p:nvSpPr>
        <p:spPr bwMode="auto">
          <a:xfrm rot="5246759">
            <a:off x="3448844" y="3802857"/>
            <a:ext cx="2047875" cy="3635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先知书</a:t>
            </a:r>
          </a:p>
        </p:txBody>
      </p:sp>
      <p:sp>
        <p:nvSpPr>
          <p:cNvPr id="146560" name="Rectangle 128"/>
          <p:cNvSpPr>
            <a:spLocks noChangeArrowheads="1"/>
          </p:cNvSpPr>
          <p:nvPr/>
        </p:nvSpPr>
        <p:spPr bwMode="auto">
          <a:xfrm>
            <a:off x="5945188" y="4943475"/>
            <a:ext cx="1128712" cy="36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启示录</a:t>
            </a:r>
          </a:p>
        </p:txBody>
      </p:sp>
      <p:sp>
        <p:nvSpPr>
          <p:cNvPr id="146463" name="Oval 31"/>
          <p:cNvSpPr>
            <a:spLocks noChangeArrowheads="1"/>
          </p:cNvSpPr>
          <p:nvPr/>
        </p:nvSpPr>
        <p:spPr bwMode="auto">
          <a:xfrm rot="8955">
            <a:off x="5905500" y="4864100"/>
            <a:ext cx="958850"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CF0E30"/>
                </a:solidFill>
              </a14:hiddenFill>
            </a:ext>
          </a:extLst>
        </p:spPr>
        <p:txBody>
          <a:bodyPr wrap="none" anchor="ctr"/>
          <a:lstStyle/>
          <a:p>
            <a:endParaRPr lang="en-US" sz="3600" b="1">
              <a:solidFill>
                <a:srgbClr val="000000"/>
              </a:solidFill>
              <a:latin typeface="Comic Sans MS" charset="0"/>
              <a:cs typeface="+mn-cs"/>
            </a:endParaRPr>
          </a:p>
        </p:txBody>
      </p:sp>
      <p:sp>
        <p:nvSpPr>
          <p:cNvPr id="146462" name="Oval 30"/>
          <p:cNvSpPr>
            <a:spLocks noChangeArrowheads="1"/>
          </p:cNvSpPr>
          <p:nvPr/>
        </p:nvSpPr>
        <p:spPr bwMode="auto">
          <a:xfrm rot="5171536">
            <a:off x="3866356" y="3069432"/>
            <a:ext cx="1203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2"/>
                </a:solidFill>
              </a14:hiddenFill>
            </a:ext>
          </a:extLst>
        </p:spPr>
        <p:txBody>
          <a:bodyPr wrap="none" anchor="ctr"/>
          <a:lstStyle/>
          <a:p>
            <a:endParaRPr lang="en-US" sz="3600" b="1">
              <a:solidFill>
                <a:srgbClr val="000000"/>
              </a:solidFill>
              <a:latin typeface="Comic Sans MS" charset="0"/>
              <a:cs typeface="+mn-cs"/>
            </a:endParaRPr>
          </a:p>
        </p:txBody>
      </p:sp>
      <p:grpSp>
        <p:nvGrpSpPr>
          <p:cNvPr id="146464"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grpSp>
      <p:sp>
        <p:nvSpPr>
          <p:cNvPr id="146570" name="Text Box 138"/>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146582" name="Rectangle 150"/>
          <p:cNvSpPr>
            <a:spLocks noChangeArrowheads="1"/>
          </p:cNvSpPr>
          <p:nvPr/>
        </p:nvSpPr>
        <p:spPr bwMode="auto">
          <a:xfrm>
            <a:off x="8093075" y="64277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12</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146583" name="Text Box 151"/>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2</a:t>
            </a:r>
          </a:p>
        </p:txBody>
      </p:sp>
      <p:sp>
        <p:nvSpPr>
          <p:cNvPr id="146586" name="Text Box 154"/>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146587" name="Text Box 155"/>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146588" name="Rectangle 156"/>
          <p:cNvSpPr>
            <a:spLocks noChangeArrowheads="1"/>
          </p:cNvSpPr>
          <p:nvPr/>
        </p:nvSpPr>
        <p:spPr bwMode="auto">
          <a:xfrm rot="3267768">
            <a:off x="2896394" y="3937794"/>
            <a:ext cx="1774825" cy="3635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C0128"/>
                </a:solidFill>
                <a:latin typeface="Helvetica BlackOblique" charset="0"/>
                <a:ea typeface="宋体" charset="0"/>
                <a:cs typeface="宋体" charset="0"/>
              </a:rPr>
              <a:t>诗歌智慧书</a:t>
            </a:r>
          </a:p>
        </p:txBody>
      </p:sp>
      <p:sp>
        <p:nvSpPr>
          <p:cNvPr id="146589" name="Rectangle 157"/>
          <p:cNvSpPr>
            <a:spLocks noChangeArrowheads="1"/>
          </p:cNvSpPr>
          <p:nvPr/>
        </p:nvSpPr>
        <p:spPr bwMode="auto">
          <a:xfrm rot="20643327">
            <a:off x="5532438" y="4476750"/>
            <a:ext cx="1431925" cy="36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C0128"/>
                </a:solidFill>
                <a:latin typeface="Helvetica BlackOblique" charset="0"/>
                <a:ea typeface="宋体" charset="0"/>
                <a:cs typeface="宋体" charset="0"/>
              </a:rPr>
              <a:t>教会书信</a:t>
            </a:r>
          </a:p>
        </p:txBody>
      </p:sp>
      <p:sp>
        <p:nvSpPr>
          <p:cNvPr id="146590" name="Rectangle 158"/>
          <p:cNvSpPr>
            <a:spLocks noChangeArrowheads="1"/>
          </p:cNvSpPr>
          <p:nvPr/>
        </p:nvSpPr>
        <p:spPr bwMode="auto">
          <a:xfrm rot="19276533">
            <a:off x="5111750" y="3859213"/>
            <a:ext cx="1444625"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C0128"/>
                </a:solidFill>
                <a:latin typeface="Helvetica BlackOblique" charset="0"/>
                <a:ea typeface="宋体" charset="0"/>
                <a:cs typeface="宋体" charset="0"/>
              </a:rPr>
              <a:t>使徒行传</a:t>
            </a:r>
          </a:p>
        </p:txBody>
      </p:sp>
      <p:sp>
        <p:nvSpPr>
          <p:cNvPr id="146591" name="Rectangle 159"/>
          <p:cNvSpPr>
            <a:spLocks noChangeArrowheads="1"/>
          </p:cNvSpPr>
          <p:nvPr/>
        </p:nvSpPr>
        <p:spPr bwMode="auto">
          <a:xfrm rot="1755647">
            <a:off x="2573338" y="4233863"/>
            <a:ext cx="965200"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C0128"/>
                </a:solidFill>
                <a:latin typeface="Helvetica BlackOblique" charset="0"/>
                <a:ea typeface="宋体" charset="0"/>
                <a:cs typeface="宋体" charset="0"/>
              </a:rPr>
              <a:t>历史书</a:t>
            </a:r>
          </a:p>
        </p:txBody>
      </p:sp>
      <p:sp>
        <p:nvSpPr>
          <p:cNvPr id="146592" name="Rectangle 160"/>
          <p:cNvSpPr>
            <a:spLocks noChangeArrowheads="1"/>
          </p:cNvSpPr>
          <p:nvPr/>
        </p:nvSpPr>
        <p:spPr bwMode="auto">
          <a:xfrm rot="240000">
            <a:off x="2373313" y="4814888"/>
            <a:ext cx="1033462"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C0128"/>
                </a:solidFill>
                <a:latin typeface="Comic Sans MS" charset="0"/>
                <a:ea typeface="宋体" charset="0"/>
                <a:cs typeface="宋体" charset="0"/>
              </a:rPr>
              <a:t>律</a:t>
            </a:r>
            <a:r>
              <a:rPr lang="zh-CN" altLang="en-US" sz="1800" b="1">
                <a:solidFill>
                  <a:srgbClr val="FC0128"/>
                </a:solidFill>
                <a:latin typeface="Helvetica BlackOblique" charset="0"/>
                <a:ea typeface="宋体" charset="0"/>
                <a:cs typeface="宋体" charset="0"/>
              </a:rPr>
              <a:t>法书</a:t>
            </a:r>
          </a:p>
        </p:txBody>
      </p:sp>
      <p:sp>
        <p:nvSpPr>
          <p:cNvPr id="146593" name="Rectangle 161"/>
          <p:cNvSpPr>
            <a:spLocks noChangeArrowheads="1"/>
          </p:cNvSpPr>
          <p:nvPr/>
        </p:nvSpPr>
        <p:spPr bwMode="auto">
          <a:xfrm rot="18254599">
            <a:off x="4600575" y="3192463"/>
            <a:ext cx="1939925"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C0128"/>
                </a:solidFill>
                <a:latin typeface="Helvetica BlackOblique" charset="0"/>
                <a:ea typeface="宋体" charset="0"/>
                <a:cs typeface="宋体" charset="0"/>
              </a:rPr>
              <a:t>福音书</a:t>
            </a:r>
          </a:p>
        </p:txBody>
      </p:sp>
    </p:spTree>
    <p:extLst>
      <p:ext uri="{BB962C8B-B14F-4D97-AF65-F5344CB8AC3E}">
        <p14:creationId xmlns:p14="http://schemas.microsoft.com/office/powerpoint/2010/main" val="289330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46464"/>
                                        </p:tgtEl>
                                        <p:attrNameLst>
                                          <p:attrName>style.visibility</p:attrName>
                                        </p:attrNameLst>
                                      </p:cBhvr>
                                      <p:to>
                                        <p:strVal val="visible"/>
                                      </p:to>
                                    </p:set>
                                    <p:animEffect transition="in" filter="wipe(left)">
                                      <p:cBhvr>
                                        <p:cTn id="7" dur="500"/>
                                        <p:tgtEl>
                                          <p:spTgt spid="146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409603" name="Rectangle 3"/>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409604" name="Rectangle 4"/>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409605" name="Rectangle 5"/>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409606" name="Rectangle 6"/>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409607" name="Rectangle 7"/>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409608" name="Rectangle 8"/>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409609" name="Rectangle 9"/>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
        <p:nvSpPr>
          <p:cNvPr id="409610" name="Line 10"/>
          <p:cNvSpPr>
            <a:spLocks noChangeShapeType="1"/>
          </p:cNvSpPr>
          <p:nvPr/>
        </p:nvSpPr>
        <p:spPr bwMode="auto">
          <a:xfrm flipV="1">
            <a:off x="5827713" y="5232400"/>
            <a:ext cx="1022350" cy="190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1" name="Line 11"/>
          <p:cNvSpPr>
            <a:spLocks noChangeShapeType="1"/>
          </p:cNvSpPr>
          <p:nvPr/>
        </p:nvSpPr>
        <p:spPr bwMode="auto">
          <a:xfrm>
            <a:off x="2133600" y="5108575"/>
            <a:ext cx="1541463" cy="1127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2" name="Line 12"/>
          <p:cNvSpPr>
            <a:spLocks noChangeShapeType="1"/>
          </p:cNvSpPr>
          <p:nvPr/>
        </p:nvSpPr>
        <p:spPr bwMode="auto">
          <a:xfrm>
            <a:off x="2390775" y="4222750"/>
            <a:ext cx="1419225" cy="7683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3" name="Line 13"/>
          <p:cNvSpPr>
            <a:spLocks noChangeShapeType="1"/>
          </p:cNvSpPr>
          <p:nvPr/>
        </p:nvSpPr>
        <p:spPr bwMode="auto">
          <a:xfrm>
            <a:off x="3063875" y="3368675"/>
            <a:ext cx="923925" cy="126682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4" name="Line 14"/>
          <p:cNvSpPr>
            <a:spLocks noChangeShapeType="1"/>
          </p:cNvSpPr>
          <p:nvPr/>
        </p:nvSpPr>
        <p:spPr bwMode="auto">
          <a:xfrm rot="578684">
            <a:off x="4117975" y="2870200"/>
            <a:ext cx="442913" cy="167005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5" name="Line 15"/>
          <p:cNvSpPr>
            <a:spLocks noChangeShapeType="1"/>
          </p:cNvSpPr>
          <p:nvPr/>
        </p:nvSpPr>
        <p:spPr bwMode="auto">
          <a:xfrm flipH="1">
            <a:off x="4886325" y="3287713"/>
            <a:ext cx="938213" cy="138906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6" name="Line 16"/>
          <p:cNvSpPr>
            <a:spLocks noChangeShapeType="1"/>
          </p:cNvSpPr>
          <p:nvPr/>
        </p:nvSpPr>
        <p:spPr bwMode="auto">
          <a:xfrm flipH="1">
            <a:off x="5097463" y="3825875"/>
            <a:ext cx="1265237" cy="99218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7" name="Line 17"/>
          <p:cNvSpPr>
            <a:spLocks noChangeShapeType="1"/>
          </p:cNvSpPr>
          <p:nvPr/>
        </p:nvSpPr>
        <p:spPr bwMode="auto">
          <a:xfrm flipV="1">
            <a:off x="5181600" y="4676775"/>
            <a:ext cx="1614488" cy="419100"/>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9618" name="Rectangle 18"/>
          <p:cNvSpPr>
            <a:spLocks noChangeArrowheads="1"/>
          </p:cNvSpPr>
          <p:nvPr/>
        </p:nvSpPr>
        <p:spPr bwMode="auto">
          <a:xfrm rot="5246759">
            <a:off x="3448844" y="3802857"/>
            <a:ext cx="2047875" cy="3635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先知书</a:t>
            </a:r>
          </a:p>
        </p:txBody>
      </p:sp>
      <p:sp>
        <p:nvSpPr>
          <p:cNvPr id="409619" name="Rectangle 19"/>
          <p:cNvSpPr>
            <a:spLocks noChangeArrowheads="1"/>
          </p:cNvSpPr>
          <p:nvPr/>
        </p:nvSpPr>
        <p:spPr bwMode="auto">
          <a:xfrm>
            <a:off x="5945188" y="4943475"/>
            <a:ext cx="1128712" cy="36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启示录</a:t>
            </a:r>
          </a:p>
        </p:txBody>
      </p:sp>
      <p:sp>
        <p:nvSpPr>
          <p:cNvPr id="409626" name="Text Box 26"/>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409627" name="Rectangle 27"/>
          <p:cNvSpPr>
            <a:spLocks noChangeArrowheads="1"/>
          </p:cNvSpPr>
          <p:nvPr/>
        </p:nvSpPr>
        <p:spPr bwMode="auto">
          <a:xfrm>
            <a:off x="8091488" y="64404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13</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09628" name="Text Box 28"/>
          <p:cNvSpPr txBox="1">
            <a:spLocks noChangeArrowheads="1"/>
          </p:cNvSpPr>
          <p:nvPr/>
        </p:nvSpPr>
        <p:spPr bwMode="auto">
          <a:xfrm>
            <a:off x="8502650" y="63754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4</a:t>
            </a:r>
          </a:p>
        </p:txBody>
      </p:sp>
      <p:sp>
        <p:nvSpPr>
          <p:cNvPr id="409629" name="Text Box 29"/>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409630" name="Text Box 30"/>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409631" name="Rectangle 31"/>
          <p:cNvSpPr>
            <a:spLocks noChangeArrowheads="1"/>
          </p:cNvSpPr>
          <p:nvPr/>
        </p:nvSpPr>
        <p:spPr bwMode="auto">
          <a:xfrm rot="3267768">
            <a:off x="2896394" y="3937794"/>
            <a:ext cx="1774825" cy="3635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诗歌智慧书</a:t>
            </a:r>
          </a:p>
        </p:txBody>
      </p:sp>
      <p:sp>
        <p:nvSpPr>
          <p:cNvPr id="409632" name="Rectangle 32"/>
          <p:cNvSpPr>
            <a:spLocks noChangeArrowheads="1"/>
          </p:cNvSpPr>
          <p:nvPr/>
        </p:nvSpPr>
        <p:spPr bwMode="auto">
          <a:xfrm rot="20643327">
            <a:off x="5532438" y="4476750"/>
            <a:ext cx="1431925" cy="36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教会书信</a:t>
            </a:r>
          </a:p>
        </p:txBody>
      </p:sp>
      <p:sp>
        <p:nvSpPr>
          <p:cNvPr id="409633" name="Rectangle 33"/>
          <p:cNvSpPr>
            <a:spLocks noChangeArrowheads="1"/>
          </p:cNvSpPr>
          <p:nvPr/>
        </p:nvSpPr>
        <p:spPr bwMode="auto">
          <a:xfrm rot="19276533">
            <a:off x="5111750" y="3859213"/>
            <a:ext cx="1444625"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使徒行传</a:t>
            </a:r>
          </a:p>
        </p:txBody>
      </p:sp>
      <p:sp>
        <p:nvSpPr>
          <p:cNvPr id="409634" name="Rectangle 34"/>
          <p:cNvSpPr>
            <a:spLocks noChangeArrowheads="1"/>
          </p:cNvSpPr>
          <p:nvPr/>
        </p:nvSpPr>
        <p:spPr bwMode="auto">
          <a:xfrm rot="1755647">
            <a:off x="2573338" y="4233863"/>
            <a:ext cx="965200" cy="363537"/>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1800" b="1">
                <a:solidFill>
                  <a:srgbClr val="FFFF00"/>
                </a:solidFill>
                <a:latin typeface="Helvetica BlackOblique" charset="0"/>
                <a:ea typeface="宋体" charset="0"/>
                <a:cs typeface="宋体" charset="0"/>
              </a:rPr>
              <a:t>历史书</a:t>
            </a:r>
          </a:p>
        </p:txBody>
      </p:sp>
      <p:sp>
        <p:nvSpPr>
          <p:cNvPr id="409635" name="Rectangle 35"/>
          <p:cNvSpPr>
            <a:spLocks noChangeArrowheads="1"/>
          </p:cNvSpPr>
          <p:nvPr/>
        </p:nvSpPr>
        <p:spPr bwMode="auto">
          <a:xfrm rot="240000">
            <a:off x="2373313" y="4814888"/>
            <a:ext cx="1033462"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FFF00"/>
                </a:solidFill>
                <a:latin typeface="Comic Sans MS" charset="0"/>
                <a:ea typeface="宋体" charset="0"/>
                <a:cs typeface="宋体" charset="0"/>
              </a:rPr>
              <a:t>律</a:t>
            </a:r>
            <a:r>
              <a:rPr lang="zh-CN" altLang="en-US" sz="1800" b="1">
                <a:solidFill>
                  <a:srgbClr val="FFFF00"/>
                </a:solidFill>
                <a:latin typeface="Helvetica BlackOblique" charset="0"/>
                <a:ea typeface="宋体" charset="0"/>
                <a:cs typeface="宋体" charset="0"/>
              </a:rPr>
              <a:t>法书</a:t>
            </a:r>
          </a:p>
        </p:txBody>
      </p:sp>
      <p:sp>
        <p:nvSpPr>
          <p:cNvPr id="409636" name="Rectangle 36"/>
          <p:cNvSpPr>
            <a:spLocks noChangeArrowheads="1"/>
          </p:cNvSpPr>
          <p:nvPr/>
        </p:nvSpPr>
        <p:spPr bwMode="auto">
          <a:xfrm rot="18254599">
            <a:off x="4600575" y="3192463"/>
            <a:ext cx="1939925" cy="39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2000" b="1">
                <a:solidFill>
                  <a:srgbClr val="FFFF00"/>
                </a:solidFill>
                <a:latin typeface="Helvetica BlackOblique" charset="0"/>
                <a:ea typeface="宋体" charset="0"/>
                <a:cs typeface="宋体" charset="0"/>
              </a:rPr>
              <a:t>福音书</a:t>
            </a:r>
          </a:p>
        </p:txBody>
      </p:sp>
      <p:sp>
        <p:nvSpPr>
          <p:cNvPr id="409637" name="Oval 37"/>
          <p:cNvSpPr>
            <a:spLocks noChangeArrowheads="1"/>
          </p:cNvSpPr>
          <p:nvPr/>
        </p:nvSpPr>
        <p:spPr bwMode="auto">
          <a:xfrm rot="5230884">
            <a:off x="3784600" y="3108325"/>
            <a:ext cx="1327150"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38" name="Oval 38"/>
          <p:cNvSpPr>
            <a:spLocks noChangeArrowheads="1"/>
          </p:cNvSpPr>
          <p:nvPr/>
        </p:nvSpPr>
        <p:spPr bwMode="auto">
          <a:xfrm rot="1619708">
            <a:off x="2368550" y="4133850"/>
            <a:ext cx="1260475"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39" name="Oval 39"/>
          <p:cNvSpPr>
            <a:spLocks noChangeArrowheads="1"/>
          </p:cNvSpPr>
          <p:nvPr/>
        </p:nvSpPr>
        <p:spPr bwMode="auto">
          <a:xfrm rot="308684">
            <a:off x="2232025" y="4779963"/>
            <a:ext cx="1189038" cy="465137"/>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40" name="Oval 40"/>
          <p:cNvSpPr>
            <a:spLocks noChangeArrowheads="1"/>
          </p:cNvSpPr>
          <p:nvPr/>
        </p:nvSpPr>
        <p:spPr bwMode="auto">
          <a:xfrm rot="-3130627">
            <a:off x="4677570" y="3523456"/>
            <a:ext cx="1185862"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41" name="Oval 41"/>
          <p:cNvSpPr>
            <a:spLocks noChangeArrowheads="1"/>
          </p:cNvSpPr>
          <p:nvPr/>
        </p:nvSpPr>
        <p:spPr bwMode="auto">
          <a:xfrm rot="-7483556">
            <a:off x="2794793" y="3688557"/>
            <a:ext cx="1662113"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42" name="Oval 42"/>
          <p:cNvSpPr>
            <a:spLocks noChangeArrowheads="1"/>
          </p:cNvSpPr>
          <p:nvPr/>
        </p:nvSpPr>
        <p:spPr bwMode="auto">
          <a:xfrm rot="-2332018">
            <a:off x="5005388" y="3919538"/>
            <a:ext cx="1363662"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43" name="Oval 43"/>
          <p:cNvSpPr>
            <a:spLocks noChangeArrowheads="1"/>
          </p:cNvSpPr>
          <p:nvPr/>
        </p:nvSpPr>
        <p:spPr bwMode="auto">
          <a:xfrm rot="-820406">
            <a:off x="5408613" y="4478338"/>
            <a:ext cx="131445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09644" name="Oval 44"/>
          <p:cNvSpPr>
            <a:spLocks noChangeArrowheads="1"/>
          </p:cNvSpPr>
          <p:nvPr/>
        </p:nvSpPr>
        <p:spPr bwMode="auto">
          <a:xfrm rot="-24641">
            <a:off x="5700713" y="4959350"/>
            <a:ext cx="1320800"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Tree>
    <p:extLst>
      <p:ext uri="{BB962C8B-B14F-4D97-AF65-F5344CB8AC3E}">
        <p14:creationId xmlns:p14="http://schemas.microsoft.com/office/powerpoint/2010/main" val="30045523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9"/>
                                        </p:tgtEl>
                                        <p:attrNameLst>
                                          <p:attrName>style.visibility</p:attrName>
                                        </p:attrNameLst>
                                      </p:cBhvr>
                                      <p:to>
                                        <p:strVal val="visible"/>
                                      </p:to>
                                    </p:set>
                                    <p:animEffect transition="in" filter="fade">
                                      <p:cBhvr>
                                        <p:cTn id="7" dur="1000"/>
                                        <p:tgtEl>
                                          <p:spTgt spid="409639"/>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409640"/>
                                        </p:tgtEl>
                                        <p:attrNameLst>
                                          <p:attrName>style.visibility</p:attrName>
                                        </p:attrNameLst>
                                      </p:cBhvr>
                                      <p:to>
                                        <p:strVal val="visible"/>
                                      </p:to>
                                    </p:set>
                                    <p:animEffect transition="in" filter="dissolve">
                                      <p:cBhvr>
                                        <p:cTn id="11" dur="500"/>
                                        <p:tgtEl>
                                          <p:spTgt spid="4096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09638"/>
                                        </p:tgtEl>
                                        <p:attrNameLst>
                                          <p:attrName>style.visibility</p:attrName>
                                        </p:attrNameLst>
                                      </p:cBhvr>
                                      <p:to>
                                        <p:strVal val="visible"/>
                                      </p:to>
                                    </p:set>
                                    <p:animEffect transition="in" filter="dissolve">
                                      <p:cBhvr>
                                        <p:cTn id="16" dur="500"/>
                                        <p:tgtEl>
                                          <p:spTgt spid="409638"/>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09642"/>
                                        </p:tgtEl>
                                        <p:attrNameLst>
                                          <p:attrName>style.visibility</p:attrName>
                                        </p:attrNameLst>
                                      </p:cBhvr>
                                      <p:to>
                                        <p:strVal val="visible"/>
                                      </p:to>
                                    </p:set>
                                    <p:animEffect transition="in" filter="dissolve">
                                      <p:cBhvr>
                                        <p:cTn id="20" dur="500"/>
                                        <p:tgtEl>
                                          <p:spTgt spid="40964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09641"/>
                                        </p:tgtEl>
                                        <p:attrNameLst>
                                          <p:attrName>style.visibility</p:attrName>
                                        </p:attrNameLst>
                                      </p:cBhvr>
                                      <p:to>
                                        <p:strVal val="visible"/>
                                      </p:to>
                                    </p:set>
                                    <p:animEffect transition="in" filter="dissolve">
                                      <p:cBhvr>
                                        <p:cTn id="25" dur="500"/>
                                        <p:tgtEl>
                                          <p:spTgt spid="40964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09643"/>
                                        </p:tgtEl>
                                        <p:attrNameLst>
                                          <p:attrName>style.visibility</p:attrName>
                                        </p:attrNameLst>
                                      </p:cBhvr>
                                      <p:to>
                                        <p:strVal val="visible"/>
                                      </p:to>
                                    </p:set>
                                    <p:animEffect transition="in" filter="dissolve">
                                      <p:cBhvr>
                                        <p:cTn id="29" dur="500"/>
                                        <p:tgtEl>
                                          <p:spTgt spid="4096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09637"/>
                                        </p:tgtEl>
                                        <p:attrNameLst>
                                          <p:attrName>style.visibility</p:attrName>
                                        </p:attrNameLst>
                                      </p:cBhvr>
                                      <p:to>
                                        <p:strVal val="visible"/>
                                      </p:to>
                                    </p:set>
                                    <p:animEffect transition="in" filter="dissolve">
                                      <p:cBhvr>
                                        <p:cTn id="34" dur="500"/>
                                        <p:tgtEl>
                                          <p:spTgt spid="409637"/>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409644"/>
                                        </p:tgtEl>
                                        <p:attrNameLst>
                                          <p:attrName>style.visibility</p:attrName>
                                        </p:attrNameLst>
                                      </p:cBhvr>
                                      <p:to>
                                        <p:strVal val="visible"/>
                                      </p:to>
                                    </p:set>
                                    <p:animEffect transition="in" filter="dissolve">
                                      <p:cBhvr>
                                        <p:cTn id="38" dur="500"/>
                                        <p:tgtEl>
                                          <p:spTgt spid="409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7" grpId="0" animBg="1"/>
      <p:bldP spid="409638" grpId="0" animBg="1"/>
      <p:bldP spid="409639" grpId="0" animBg="1"/>
      <p:bldP spid="409640" grpId="0" animBg="1"/>
      <p:bldP spid="409641" grpId="0" animBg="1"/>
      <p:bldP spid="409642" grpId="0" animBg="1"/>
      <p:bldP spid="409643" grpId="0" animBg="1"/>
      <p:bldP spid="4096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rgbClr val="00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3950" y="692150"/>
            <a:ext cx="7867650" cy="850900"/>
          </a:xfrm>
          <a:solidFill>
            <a:schemeClr val="bg1"/>
          </a:solidFill>
        </p:spPr>
        <p:txBody>
          <a:bodyPr anchor="ctr"/>
          <a:lstStyle/>
          <a:p>
            <a:pPr>
              <a:defRPr/>
            </a:pPr>
            <a:r>
              <a:rPr lang="zh-CN" altLang="en-US" b="1" dirty="0">
                <a:solidFill>
                  <a:schemeClr val="accent6">
                    <a:lumMod val="75000"/>
                  </a:schemeClr>
                </a:solidFill>
                <a:latin typeface="华文楷体"/>
                <a:ea typeface="华文楷体"/>
                <a:cs typeface="华文楷体"/>
              </a:rPr>
              <a:t>新旧约圣经的平行结构</a:t>
            </a:r>
            <a:endParaRPr lang="en-US" b="1" dirty="0">
              <a:solidFill>
                <a:schemeClr val="accent6">
                  <a:lumMod val="75000"/>
                </a:schemeClr>
              </a:solidFill>
              <a:latin typeface="华文楷体"/>
              <a:ea typeface="华文楷体"/>
              <a:cs typeface="华文楷体"/>
            </a:endParaRPr>
          </a:p>
        </p:txBody>
      </p:sp>
      <p:sp>
        <p:nvSpPr>
          <p:cNvPr id="4" name="Text Box 2"/>
          <p:cNvSpPr txBox="1">
            <a:spLocks noChangeArrowheads="1"/>
          </p:cNvSpPr>
          <p:nvPr/>
        </p:nvSpPr>
        <p:spPr bwMode="auto">
          <a:xfrm>
            <a:off x="1588" y="3348038"/>
            <a:ext cx="1065212" cy="584776"/>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dirty="0">
                <a:solidFill>
                  <a:srgbClr val="000000"/>
                </a:solidFill>
                <a:latin typeface="华文楷体"/>
                <a:ea typeface="华文楷体"/>
                <a:cs typeface="华文楷体"/>
              </a:rPr>
              <a:t>旧约</a:t>
            </a:r>
            <a:endParaRPr lang="en-US" sz="3200" b="1" dirty="0">
              <a:solidFill>
                <a:srgbClr val="000000"/>
              </a:solidFill>
              <a:latin typeface="华文楷体"/>
              <a:ea typeface="华文楷体"/>
              <a:cs typeface="华文楷体"/>
            </a:endParaRPr>
          </a:p>
        </p:txBody>
      </p:sp>
      <p:sp>
        <p:nvSpPr>
          <p:cNvPr id="5" name="Text Box 2"/>
          <p:cNvSpPr txBox="1">
            <a:spLocks noChangeArrowheads="1"/>
          </p:cNvSpPr>
          <p:nvPr/>
        </p:nvSpPr>
        <p:spPr bwMode="auto">
          <a:xfrm>
            <a:off x="1060451" y="2133600"/>
            <a:ext cx="2139949" cy="584776"/>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0000"/>
                </a:solidFill>
                <a:latin typeface="华文楷体"/>
                <a:ea typeface="华文楷体"/>
                <a:cs typeface="华文楷体"/>
              </a:rPr>
              <a:t>基础</a:t>
            </a:r>
            <a:r>
              <a:rPr lang="en-US" altLang="zh-CN" sz="3200" b="1" dirty="0">
                <a:solidFill>
                  <a:srgbClr val="000000"/>
                </a:solidFill>
                <a:latin typeface="华文楷体"/>
                <a:ea typeface="华文楷体"/>
                <a:cs typeface="华文楷体"/>
              </a:rPr>
              <a:t> </a:t>
            </a:r>
            <a:endParaRPr lang="en-US" sz="3200" b="1" dirty="0">
              <a:solidFill>
                <a:srgbClr val="000000"/>
              </a:solidFill>
              <a:latin typeface="华文楷体"/>
              <a:ea typeface="华文楷体"/>
              <a:cs typeface="华文楷体"/>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0000"/>
                </a:solidFill>
                <a:latin typeface="华文楷体"/>
                <a:ea typeface="华文楷体"/>
                <a:cs typeface="华文楷体"/>
              </a:rPr>
              <a:t>过去</a:t>
            </a:r>
            <a:endParaRPr lang="en-US" sz="3200" b="1" dirty="0">
              <a:solidFill>
                <a:srgbClr val="000000"/>
              </a:solidFill>
              <a:latin typeface="华文楷体"/>
              <a:ea typeface="华文楷体"/>
              <a:cs typeface="华文楷体"/>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0000"/>
                </a:solidFill>
                <a:latin typeface="华文楷体"/>
                <a:ea typeface="华文楷体"/>
                <a:cs typeface="华文楷体"/>
              </a:rPr>
              <a:t>现今</a:t>
            </a:r>
            <a:endParaRPr lang="en-US" sz="3200" b="1" dirty="0">
              <a:solidFill>
                <a:srgbClr val="000000"/>
              </a:solidFill>
              <a:latin typeface="华文楷体"/>
              <a:ea typeface="华文楷体"/>
              <a:cs typeface="华文楷体"/>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0000"/>
                </a:solidFill>
                <a:latin typeface="华文楷体"/>
                <a:ea typeface="华文楷体"/>
                <a:cs typeface="华文楷体"/>
              </a:rPr>
              <a:t>将来</a:t>
            </a:r>
            <a:endParaRPr lang="en-US" sz="3200" b="1" dirty="0">
              <a:solidFill>
                <a:srgbClr val="000000"/>
              </a:solidFill>
              <a:latin typeface="华文楷体"/>
              <a:ea typeface="华文楷体"/>
              <a:cs typeface="华文楷体"/>
            </a:endParaRPr>
          </a:p>
        </p:txBody>
      </p:sp>
      <p:sp>
        <p:nvSpPr>
          <p:cNvPr id="9" name="Text Box 2"/>
          <p:cNvSpPr txBox="1">
            <a:spLocks noChangeArrowheads="1"/>
          </p:cNvSpPr>
          <p:nvPr/>
        </p:nvSpPr>
        <p:spPr bwMode="auto">
          <a:xfrm>
            <a:off x="1635949" y="3357563"/>
            <a:ext cx="1031051"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妥拉</a:t>
            </a:r>
            <a:r>
              <a:rPr lang="en-US" altLang="zh-CN" sz="3200" b="1" dirty="0">
                <a:solidFill>
                  <a:srgbClr val="FFFFFF"/>
                </a:solidFill>
                <a:effectLst>
                  <a:outerShdw blurRad="38100" dist="38100" dir="2700000" algn="tl">
                    <a:srgbClr val="000000">
                      <a:alpha val="43137"/>
                    </a:srgbClr>
                  </a:outerShdw>
                </a:effectLst>
                <a:latin typeface="华文楷体"/>
                <a:ea typeface="华文楷体"/>
                <a:cs typeface="华文楷体"/>
              </a:rPr>
              <a:t>   </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0" name="Text Box 2"/>
          <p:cNvSpPr txBox="1">
            <a:spLocks noChangeArrowheads="1"/>
          </p:cNvSpPr>
          <p:nvPr/>
        </p:nvSpPr>
        <p:spPr bwMode="auto">
          <a:xfrm>
            <a:off x="3617149" y="3357563"/>
            <a:ext cx="1031051"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历史</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1" name="Text Box 2"/>
          <p:cNvSpPr txBox="1">
            <a:spLocks noChangeArrowheads="1"/>
          </p:cNvSpPr>
          <p:nvPr/>
        </p:nvSpPr>
        <p:spPr bwMode="auto">
          <a:xfrm>
            <a:off x="5471597" y="3357563"/>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智慧</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2" name="Text Box 2"/>
          <p:cNvSpPr txBox="1">
            <a:spLocks noChangeArrowheads="1"/>
          </p:cNvSpPr>
          <p:nvPr/>
        </p:nvSpPr>
        <p:spPr bwMode="auto">
          <a:xfrm>
            <a:off x="7528997" y="3357563"/>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先知</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3" name="Text Box 2"/>
          <p:cNvSpPr txBox="1">
            <a:spLocks noChangeArrowheads="1"/>
          </p:cNvSpPr>
          <p:nvPr/>
        </p:nvSpPr>
        <p:spPr bwMode="auto">
          <a:xfrm>
            <a:off x="1588" y="4581525"/>
            <a:ext cx="1065212" cy="584776"/>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dirty="0">
                <a:solidFill>
                  <a:srgbClr val="000000"/>
                </a:solidFill>
                <a:latin typeface="华文楷体"/>
                <a:ea typeface="华文楷体"/>
                <a:cs typeface="华文楷体"/>
              </a:rPr>
              <a:t>新约</a:t>
            </a:r>
            <a:endParaRPr lang="en-US" sz="3200" b="1" dirty="0">
              <a:solidFill>
                <a:srgbClr val="000000"/>
              </a:solidFill>
              <a:latin typeface="华文楷体"/>
              <a:ea typeface="华文楷体"/>
              <a:cs typeface="华文楷体"/>
            </a:endParaRPr>
          </a:p>
        </p:txBody>
      </p:sp>
      <p:sp>
        <p:nvSpPr>
          <p:cNvPr id="14" name="Text Box 2"/>
          <p:cNvSpPr txBox="1">
            <a:spLocks noChangeArrowheads="1"/>
          </p:cNvSpPr>
          <p:nvPr/>
        </p:nvSpPr>
        <p:spPr bwMode="auto">
          <a:xfrm>
            <a:off x="1724973" y="4581525"/>
            <a:ext cx="1018227"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福音</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5" name="Text Box 2"/>
          <p:cNvSpPr txBox="1">
            <a:spLocks noChangeArrowheads="1"/>
          </p:cNvSpPr>
          <p:nvPr/>
        </p:nvSpPr>
        <p:spPr bwMode="auto">
          <a:xfrm>
            <a:off x="3642797" y="4581525"/>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行传</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6" name="Text Box 2"/>
          <p:cNvSpPr txBox="1">
            <a:spLocks noChangeArrowheads="1"/>
          </p:cNvSpPr>
          <p:nvPr/>
        </p:nvSpPr>
        <p:spPr bwMode="auto">
          <a:xfrm>
            <a:off x="5471597" y="4581525"/>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书信</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7" name="Text Box 2"/>
          <p:cNvSpPr txBox="1">
            <a:spLocks noChangeArrowheads="1"/>
          </p:cNvSpPr>
          <p:nvPr/>
        </p:nvSpPr>
        <p:spPr bwMode="auto">
          <a:xfrm>
            <a:off x="7528997" y="4581525"/>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alpha val="43137"/>
                    </a:srgbClr>
                  </a:outerShdw>
                </a:effectLst>
                <a:latin typeface="华文楷体"/>
                <a:ea typeface="华文楷体"/>
                <a:cs typeface="华文楷体"/>
              </a:rPr>
              <a:t>启示</a:t>
            </a:r>
            <a:endParaRPr lang="en-US" sz="3200" b="1" dirty="0">
              <a:solidFill>
                <a:srgbClr val="FFFFFF"/>
              </a:solidFill>
              <a:effectLst>
                <a:outerShdw blurRad="38100" dist="38100" dir="2700000" algn="tl">
                  <a:srgbClr val="000000">
                    <a:alpha val="43137"/>
                  </a:srgbClr>
                </a:outerShdw>
              </a:effectLst>
              <a:latin typeface="华文楷体"/>
              <a:ea typeface="华文楷体"/>
              <a:cs typeface="华文楷体"/>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"Two Testaments in Parallel: The Influence of the Old Testament on the Structuring of the New Testament Canon,"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3797043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9"/>
          <p:cNvSpPr txBox="1">
            <a:spLocks noChangeArrowheads="1"/>
          </p:cNvSpPr>
          <p:nvPr/>
        </p:nvSpPr>
        <p:spPr bwMode="auto">
          <a:xfrm>
            <a:off x="3495675" y="3275013"/>
            <a:ext cx="296863" cy="298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1400">
              <a:solidFill>
                <a:srgbClr val="000000"/>
              </a:solidFill>
              <a:latin typeface="KaiTi" charset="0"/>
              <a:ea typeface="KaiTi" charset="0"/>
              <a:cs typeface="KaiTi" charset="0"/>
            </a:endParaRPr>
          </a:p>
        </p:txBody>
      </p:sp>
      <p:sp>
        <p:nvSpPr>
          <p:cNvPr id="59394" name="Rectangle 20"/>
          <p:cNvSpPr>
            <a:spLocks noGrp="1" noChangeArrowheads="1"/>
          </p:cNvSpPr>
          <p:nvPr>
            <p:ph type="title"/>
          </p:nvPr>
        </p:nvSpPr>
        <p:spPr>
          <a:xfrm>
            <a:off x="519113" y="544513"/>
            <a:ext cx="8594725" cy="754062"/>
          </a:xfrm>
        </p:spPr>
        <p:txBody>
          <a:bodyPr/>
          <a:lstStyle/>
          <a:p>
            <a:pPr eaLnBrk="1" hangingPunct="1"/>
            <a:r>
              <a:rPr lang="en-US">
                <a:latin typeface="KaiTi" charset="0"/>
                <a:ea typeface="KaiTi" charset="0"/>
                <a:cs typeface="KaiTi" charset="0"/>
              </a:rPr>
              <a:t>Purpose of the Prophetic Books</a:t>
            </a:r>
          </a:p>
        </p:txBody>
      </p:sp>
      <p:pic>
        <p:nvPicPr>
          <p:cNvPr id="59395" name="Picture 4" descr="Propohets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681" t="7379" b="5322"/>
          <a:stretch>
            <a:fillRect/>
          </a:stretch>
        </p:blipFill>
        <p:spPr>
          <a:xfrm>
            <a:off x="-74613" y="-11113"/>
            <a:ext cx="9371013" cy="6943726"/>
          </a:xfrm>
          <a:solidFill>
            <a:srgbClr val="99CCFF"/>
          </a:solidFill>
        </p:spPr>
      </p:pic>
      <p:sp>
        <p:nvSpPr>
          <p:cNvPr id="36875" name="Text Box 11"/>
          <p:cNvSpPr txBox="1">
            <a:spLocks noChangeArrowheads="1"/>
          </p:cNvSpPr>
          <p:nvPr/>
        </p:nvSpPr>
        <p:spPr bwMode="auto">
          <a:xfrm>
            <a:off x="6729413" y="5678488"/>
            <a:ext cx="23796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zh-CN" altLang="en-US" sz="2000" b="1">
                <a:solidFill>
                  <a:srgbClr val="0033CC"/>
                </a:solidFill>
                <a:latin typeface="KaiTi" charset="0"/>
                <a:ea typeface="KaiTi" charset="0"/>
                <a:cs typeface="KaiTi" charset="0"/>
              </a:rPr>
              <a:t>创十二</a:t>
            </a:r>
            <a:r>
              <a:rPr lang="en-US" altLang="ja-JP" sz="2000" b="1">
                <a:solidFill>
                  <a:srgbClr val="0033CC"/>
                </a:solidFill>
                <a:latin typeface="KaiTi" charset="0"/>
                <a:ea typeface="KaiTi" charset="0"/>
                <a:cs typeface="KaiTi" charset="0"/>
              </a:rPr>
              <a:t>1-3</a:t>
            </a:r>
            <a:r>
              <a:rPr lang="zh-CN" altLang="en-US" sz="2000" b="1">
                <a:solidFill>
                  <a:srgbClr val="0033CC"/>
                </a:solidFill>
                <a:latin typeface="KaiTi" charset="0"/>
                <a:ea typeface="KaiTi" charset="0"/>
                <a:cs typeface="KaiTi" charset="0"/>
              </a:rPr>
              <a:t>、十五</a:t>
            </a:r>
            <a:r>
              <a:rPr lang="en-US" altLang="zh-CN" sz="2000" b="1">
                <a:solidFill>
                  <a:srgbClr val="0033CC"/>
                </a:solidFill>
                <a:latin typeface="KaiTi" charset="0"/>
                <a:ea typeface="KaiTi" charset="0"/>
                <a:cs typeface="KaiTi" charset="0"/>
              </a:rPr>
              <a:t>18</a:t>
            </a:r>
            <a:endParaRPr lang="en-US" sz="2000" b="1">
              <a:solidFill>
                <a:srgbClr val="0033CC"/>
              </a:solidFill>
              <a:latin typeface="KaiTi" charset="0"/>
              <a:ea typeface="KaiTi" charset="0"/>
              <a:cs typeface="KaiTi" charset="0"/>
            </a:endParaRPr>
          </a:p>
        </p:txBody>
      </p:sp>
      <p:sp>
        <p:nvSpPr>
          <p:cNvPr id="36876" name="Text Box 12"/>
          <p:cNvSpPr txBox="1">
            <a:spLocks noChangeArrowheads="1"/>
          </p:cNvSpPr>
          <p:nvPr/>
        </p:nvSpPr>
        <p:spPr bwMode="auto">
          <a:xfrm>
            <a:off x="8154988" y="6010275"/>
            <a:ext cx="9540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zh-CN" altLang="en-US" sz="2000" b="1">
                <a:solidFill>
                  <a:srgbClr val="0033CC"/>
                </a:solidFill>
                <a:latin typeface="KaiTi" charset="0"/>
                <a:ea typeface="KaiTi" charset="0"/>
                <a:cs typeface="KaiTi" charset="0"/>
              </a:rPr>
              <a:t>无条件</a:t>
            </a:r>
            <a:endParaRPr lang="en-US" sz="2000" b="1">
              <a:solidFill>
                <a:srgbClr val="0033CC"/>
              </a:solidFill>
              <a:latin typeface="KaiTi" charset="0"/>
              <a:ea typeface="KaiTi" charset="0"/>
              <a:cs typeface="KaiTi" charset="0"/>
            </a:endParaRPr>
          </a:p>
        </p:txBody>
      </p:sp>
      <p:sp>
        <p:nvSpPr>
          <p:cNvPr id="36877" name="Text Box 13"/>
          <p:cNvSpPr txBox="1">
            <a:spLocks noChangeArrowheads="1"/>
          </p:cNvSpPr>
          <p:nvPr/>
        </p:nvSpPr>
        <p:spPr bwMode="auto">
          <a:xfrm>
            <a:off x="8410575" y="6340475"/>
            <a:ext cx="6985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zh-CN" altLang="en-US" sz="2000" b="1">
                <a:solidFill>
                  <a:srgbClr val="0033CC"/>
                </a:solidFill>
                <a:latin typeface="KaiTi" charset="0"/>
                <a:ea typeface="KaiTi" charset="0"/>
                <a:cs typeface="KaiTi" charset="0"/>
              </a:rPr>
              <a:t>祝福</a:t>
            </a:r>
            <a:endParaRPr lang="en-US" sz="2000" b="1">
              <a:solidFill>
                <a:srgbClr val="0033CC"/>
              </a:solidFill>
              <a:latin typeface="KaiTi" charset="0"/>
              <a:ea typeface="KaiTi" charset="0"/>
              <a:cs typeface="KaiTi" charset="0"/>
            </a:endParaRPr>
          </a:p>
        </p:txBody>
      </p:sp>
      <p:sp>
        <p:nvSpPr>
          <p:cNvPr id="36878" name="Text Box 14"/>
          <p:cNvSpPr txBox="1">
            <a:spLocks noChangeArrowheads="1"/>
          </p:cNvSpPr>
          <p:nvPr/>
        </p:nvSpPr>
        <p:spPr bwMode="auto">
          <a:xfrm>
            <a:off x="71438" y="5653088"/>
            <a:ext cx="1979612"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a:solidFill>
                  <a:srgbClr val="FF0000"/>
                </a:solidFill>
                <a:latin typeface="KaiTi" charset="0"/>
                <a:ea typeface="KaiTi" charset="0"/>
                <a:cs typeface="KaiTi" charset="0"/>
              </a:rPr>
              <a:t>申廿八；利廿六</a:t>
            </a:r>
            <a:endParaRPr lang="en-US" sz="2000" b="1">
              <a:solidFill>
                <a:srgbClr val="FF0000"/>
              </a:solidFill>
              <a:latin typeface="KaiTi" charset="0"/>
              <a:ea typeface="KaiTi" charset="0"/>
              <a:cs typeface="KaiTi" charset="0"/>
            </a:endParaRPr>
          </a:p>
        </p:txBody>
      </p:sp>
      <p:sp>
        <p:nvSpPr>
          <p:cNvPr id="36879" name="Text Box 15"/>
          <p:cNvSpPr txBox="1">
            <a:spLocks noChangeArrowheads="1"/>
          </p:cNvSpPr>
          <p:nvPr/>
        </p:nvSpPr>
        <p:spPr bwMode="auto">
          <a:xfrm>
            <a:off x="71438" y="5984875"/>
            <a:ext cx="9540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a:solidFill>
                  <a:srgbClr val="FF0000"/>
                </a:solidFill>
                <a:latin typeface="KaiTi" charset="0"/>
                <a:ea typeface="KaiTi" charset="0"/>
                <a:cs typeface="KaiTi" charset="0"/>
              </a:rPr>
              <a:t>有条件</a:t>
            </a:r>
            <a:endParaRPr lang="en-US" sz="2000" b="1">
              <a:solidFill>
                <a:srgbClr val="FF0000"/>
              </a:solidFill>
              <a:latin typeface="KaiTi" charset="0"/>
              <a:ea typeface="KaiTi" charset="0"/>
              <a:cs typeface="KaiTi" charset="0"/>
            </a:endParaRPr>
          </a:p>
        </p:txBody>
      </p:sp>
      <p:sp>
        <p:nvSpPr>
          <p:cNvPr id="36880" name="Text Box 16"/>
          <p:cNvSpPr txBox="1">
            <a:spLocks noChangeArrowheads="1"/>
          </p:cNvSpPr>
          <p:nvPr/>
        </p:nvSpPr>
        <p:spPr bwMode="auto">
          <a:xfrm>
            <a:off x="71438" y="6316663"/>
            <a:ext cx="6969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a:solidFill>
                  <a:srgbClr val="FF0000"/>
                </a:solidFill>
                <a:latin typeface="KaiTi" charset="0"/>
                <a:ea typeface="KaiTi" charset="0"/>
                <a:cs typeface="KaiTi" charset="0"/>
              </a:rPr>
              <a:t>审判</a:t>
            </a:r>
            <a:endParaRPr lang="en-US" sz="2000" b="1">
              <a:solidFill>
                <a:srgbClr val="FF0000"/>
              </a:solidFill>
              <a:latin typeface="KaiTi" charset="0"/>
              <a:ea typeface="KaiTi" charset="0"/>
              <a:cs typeface="KaiTi" charset="0"/>
            </a:endParaRPr>
          </a:p>
        </p:txBody>
      </p:sp>
      <p:sp>
        <p:nvSpPr>
          <p:cNvPr id="59402"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b="1">
                <a:solidFill>
                  <a:srgbClr val="000000"/>
                </a:solidFill>
                <a:latin typeface="KaiTi" charset="0"/>
                <a:ea typeface="KaiTi" charset="0"/>
                <a:cs typeface="KaiTi" charset="0"/>
              </a:rPr>
              <a:t>440</a:t>
            </a:r>
            <a:endParaRPr lang="en-US">
              <a:solidFill>
                <a:srgbClr val="000000"/>
              </a:solidFill>
              <a:latin typeface="KaiTi" charset="0"/>
              <a:ea typeface="KaiTi" charset="0"/>
              <a:cs typeface="KaiTi" charset="0"/>
            </a:endParaRPr>
          </a:p>
        </p:txBody>
      </p:sp>
      <p:sp>
        <p:nvSpPr>
          <p:cNvPr id="36882" name="Text Box 18"/>
          <p:cNvSpPr txBox="1">
            <a:spLocks noChangeArrowheads="1"/>
          </p:cNvSpPr>
          <p:nvPr/>
        </p:nvSpPr>
        <p:spPr bwMode="auto">
          <a:xfrm>
            <a:off x="7385050" y="5348288"/>
            <a:ext cx="17240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zh-CN" altLang="en-US" sz="2000" b="1">
                <a:solidFill>
                  <a:srgbClr val="0033CC"/>
                </a:solidFill>
                <a:latin typeface="KaiTi" charset="0"/>
                <a:ea typeface="KaiTi" charset="0"/>
                <a:cs typeface="KaiTi" charset="0"/>
              </a:rPr>
              <a:t>亚伯拉罕之约</a:t>
            </a:r>
            <a:endParaRPr lang="en-US" sz="2000" b="1">
              <a:solidFill>
                <a:srgbClr val="0033CC"/>
              </a:solidFill>
              <a:latin typeface="KaiTi" charset="0"/>
              <a:ea typeface="KaiTi" charset="0"/>
              <a:cs typeface="KaiTi" charset="0"/>
            </a:endParaRPr>
          </a:p>
        </p:txBody>
      </p:sp>
      <p:sp>
        <p:nvSpPr>
          <p:cNvPr id="36883" name="Text Box 19"/>
          <p:cNvSpPr txBox="1">
            <a:spLocks noChangeArrowheads="1"/>
          </p:cNvSpPr>
          <p:nvPr/>
        </p:nvSpPr>
        <p:spPr bwMode="auto">
          <a:xfrm>
            <a:off x="71438" y="5322888"/>
            <a:ext cx="12112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a:solidFill>
                  <a:srgbClr val="FF0000"/>
                </a:solidFill>
                <a:latin typeface="KaiTi" charset="0"/>
                <a:ea typeface="KaiTi" charset="0"/>
                <a:cs typeface="KaiTi" charset="0"/>
              </a:rPr>
              <a:t>摩西之约</a:t>
            </a:r>
            <a:endParaRPr lang="en-US" sz="2000" b="1">
              <a:solidFill>
                <a:srgbClr val="FF0000"/>
              </a:solidFill>
              <a:latin typeface="KaiTi" charset="0"/>
              <a:ea typeface="KaiTi" charset="0"/>
              <a:cs typeface="KaiTi" charset="0"/>
            </a:endParaRPr>
          </a:p>
        </p:txBody>
      </p:sp>
      <p:sp>
        <p:nvSpPr>
          <p:cNvPr id="59405" name="TextBox 17"/>
          <p:cNvSpPr txBox="1">
            <a:spLocks noChangeArrowheads="1"/>
          </p:cNvSpPr>
          <p:nvPr/>
        </p:nvSpPr>
        <p:spPr bwMode="auto">
          <a:xfrm>
            <a:off x="250825" y="981075"/>
            <a:ext cx="3529013" cy="1257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a:solidFill>
                  <a:srgbClr val="000000"/>
                </a:solidFill>
                <a:latin typeface="KaiTi" charset="0"/>
                <a:ea typeface="KaiTi" charset="0"/>
                <a:cs typeface="KaiTi" charset="0"/>
              </a:rPr>
              <a:t>历史书</a:t>
            </a:r>
            <a:endParaRPr lang="en-US" altLang="zh-CN" sz="1600" b="1">
              <a:solidFill>
                <a:srgbClr val="000000"/>
              </a:solidFill>
              <a:latin typeface="KaiTi" charset="0"/>
              <a:ea typeface="KaiTi" charset="0"/>
              <a:cs typeface="KaiTi" charset="0"/>
            </a:endParaRPr>
          </a:p>
          <a:p>
            <a:pPr algn="ctr"/>
            <a:r>
              <a:rPr lang="zh-CN" altLang="en-US" sz="1600" b="1">
                <a:solidFill>
                  <a:srgbClr val="000000"/>
                </a:solidFill>
                <a:latin typeface="KaiTi" charset="0"/>
                <a:ea typeface="KaiTi" charset="0"/>
                <a:cs typeface="KaiTi" charset="0"/>
              </a:rPr>
              <a:t>（约书亚</a:t>
            </a:r>
            <a:r>
              <a:rPr lang="en-US" altLang="zh-CN" sz="1600" b="1">
                <a:solidFill>
                  <a:srgbClr val="000000"/>
                </a:solidFill>
                <a:latin typeface="KaiTi" charset="0"/>
                <a:ea typeface="KaiTi" charset="0"/>
                <a:cs typeface="KaiTi" charset="0"/>
              </a:rPr>
              <a:t>-</a:t>
            </a:r>
            <a:r>
              <a:rPr lang="zh-CN" altLang="en-US" sz="1600" b="1">
                <a:solidFill>
                  <a:srgbClr val="000000"/>
                </a:solidFill>
                <a:latin typeface="KaiTi" charset="0"/>
                <a:ea typeface="KaiTi" charset="0"/>
                <a:cs typeface="KaiTi" charset="0"/>
              </a:rPr>
              <a:t>以斯帖）</a:t>
            </a:r>
            <a:endParaRPr lang="en-US" altLang="zh-CN" sz="16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预言信息的</a:t>
            </a:r>
            <a:endParaRPr lang="en-US" altLang="zh-CN" sz="12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endParaRPr lang="en-US" sz="1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有约之民</a:t>
            </a:r>
            <a:endParaRPr lang="en-US" sz="700" b="1">
              <a:solidFill>
                <a:srgbClr val="000000"/>
              </a:solidFill>
              <a:latin typeface="KaiTi" charset="0"/>
              <a:ea typeface="KaiTi" charset="0"/>
              <a:cs typeface="KaiTi" charset="0"/>
            </a:endParaRPr>
          </a:p>
        </p:txBody>
      </p:sp>
      <p:sp>
        <p:nvSpPr>
          <p:cNvPr id="59406" name="TextBox 1"/>
          <p:cNvSpPr txBox="1">
            <a:spLocks noChangeArrowheads="1"/>
          </p:cNvSpPr>
          <p:nvPr/>
        </p:nvSpPr>
        <p:spPr bwMode="auto">
          <a:xfrm>
            <a:off x="774700" y="44450"/>
            <a:ext cx="6461125"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b="1">
                <a:solidFill>
                  <a:srgbClr val="000000"/>
                </a:solidFill>
                <a:latin typeface="KaiTi" charset="0"/>
                <a:ea typeface="KaiTi" charset="0"/>
                <a:cs typeface="KaiTi" charset="0"/>
              </a:rPr>
              <a:t>先知书的目的</a:t>
            </a:r>
            <a:endParaRPr lang="en-US" b="1">
              <a:solidFill>
                <a:srgbClr val="000000"/>
              </a:solidFill>
              <a:latin typeface="KaiTi" charset="0"/>
              <a:ea typeface="KaiTi" charset="0"/>
              <a:cs typeface="KaiTi" charset="0"/>
            </a:endParaRPr>
          </a:p>
        </p:txBody>
      </p:sp>
      <p:sp>
        <p:nvSpPr>
          <p:cNvPr id="59407" name="TextBox 18"/>
          <p:cNvSpPr txBox="1">
            <a:spLocks noChangeArrowheads="1"/>
          </p:cNvSpPr>
          <p:nvPr/>
        </p:nvSpPr>
        <p:spPr bwMode="auto">
          <a:xfrm>
            <a:off x="5472113" y="981075"/>
            <a:ext cx="3529012" cy="1257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a:solidFill>
                  <a:srgbClr val="000000"/>
                </a:solidFill>
                <a:latin typeface="KaiTi" charset="0"/>
                <a:ea typeface="KaiTi" charset="0"/>
                <a:cs typeface="KaiTi" charset="0"/>
              </a:rPr>
              <a:t>诗歌书</a:t>
            </a:r>
            <a:endParaRPr lang="en-US" altLang="zh-CN" sz="1600" b="1">
              <a:solidFill>
                <a:srgbClr val="000000"/>
              </a:solidFill>
              <a:latin typeface="KaiTi" charset="0"/>
              <a:ea typeface="KaiTi" charset="0"/>
              <a:cs typeface="KaiTi" charset="0"/>
            </a:endParaRPr>
          </a:p>
          <a:p>
            <a:pPr algn="ctr"/>
            <a:r>
              <a:rPr lang="zh-CN" altLang="en-US" sz="1600" b="1">
                <a:solidFill>
                  <a:srgbClr val="000000"/>
                </a:solidFill>
                <a:latin typeface="KaiTi" charset="0"/>
                <a:ea typeface="KaiTi" charset="0"/>
                <a:cs typeface="KaiTi" charset="0"/>
              </a:rPr>
              <a:t>（约伯记</a:t>
            </a:r>
            <a:r>
              <a:rPr lang="en-US" altLang="zh-CN" sz="1600" b="1">
                <a:solidFill>
                  <a:srgbClr val="000000"/>
                </a:solidFill>
                <a:latin typeface="KaiTi" charset="0"/>
                <a:ea typeface="KaiTi" charset="0"/>
                <a:cs typeface="KaiTi" charset="0"/>
              </a:rPr>
              <a:t>-</a:t>
            </a:r>
            <a:r>
              <a:rPr lang="zh-CN" altLang="en-US" sz="1600" b="1">
                <a:solidFill>
                  <a:srgbClr val="000000"/>
                </a:solidFill>
                <a:latin typeface="KaiTi" charset="0"/>
                <a:ea typeface="KaiTi" charset="0"/>
                <a:cs typeface="KaiTi" charset="0"/>
              </a:rPr>
              <a:t>雅歌）</a:t>
            </a:r>
            <a:endParaRPr lang="en-US" altLang="zh-CN" sz="16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预言信息的目标</a:t>
            </a:r>
            <a:endParaRPr lang="en-US" altLang="zh-CN" sz="12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endParaRPr lang="en-US" sz="1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有约之行为</a:t>
            </a:r>
            <a:endParaRPr lang="en-US" sz="700" b="1">
              <a:solidFill>
                <a:srgbClr val="000000"/>
              </a:solidFill>
              <a:latin typeface="KaiTi" charset="0"/>
              <a:ea typeface="KaiTi" charset="0"/>
              <a:cs typeface="KaiTi" charset="0"/>
            </a:endParaRPr>
          </a:p>
        </p:txBody>
      </p:sp>
      <p:sp>
        <p:nvSpPr>
          <p:cNvPr id="36872" name="Oval 8"/>
          <p:cNvSpPr>
            <a:spLocks noChangeArrowheads="1"/>
          </p:cNvSpPr>
          <p:nvPr/>
        </p:nvSpPr>
        <p:spPr bwMode="auto">
          <a:xfrm>
            <a:off x="838200" y="879475"/>
            <a:ext cx="2590800" cy="720725"/>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33CC"/>
              </a:solidFill>
              <a:latin typeface="KaiTi" charset="0"/>
              <a:ea typeface="KaiTi" charset="0"/>
              <a:cs typeface="KaiTi" charset="0"/>
            </a:endParaRPr>
          </a:p>
        </p:txBody>
      </p:sp>
      <p:sp>
        <p:nvSpPr>
          <p:cNvPr id="36873" name="Oval 9"/>
          <p:cNvSpPr>
            <a:spLocks noChangeArrowheads="1"/>
          </p:cNvSpPr>
          <p:nvPr/>
        </p:nvSpPr>
        <p:spPr bwMode="auto">
          <a:xfrm>
            <a:off x="5867400" y="879475"/>
            <a:ext cx="2590800" cy="720725"/>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33CC"/>
              </a:solidFill>
              <a:latin typeface="KaiTi" charset="0"/>
              <a:ea typeface="KaiTi" charset="0"/>
              <a:cs typeface="KaiTi" charset="0"/>
            </a:endParaRPr>
          </a:p>
        </p:txBody>
      </p:sp>
      <p:sp>
        <p:nvSpPr>
          <p:cNvPr id="59410" name="TextBox 19"/>
          <p:cNvSpPr txBox="1">
            <a:spLocks noChangeArrowheads="1"/>
          </p:cNvSpPr>
          <p:nvPr/>
        </p:nvSpPr>
        <p:spPr bwMode="auto">
          <a:xfrm>
            <a:off x="314325" y="3573463"/>
            <a:ext cx="1954213" cy="530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a:solidFill>
                  <a:srgbClr val="000000"/>
                </a:solidFill>
                <a:latin typeface="KaiTi" charset="0"/>
                <a:ea typeface="KaiTi" charset="0"/>
                <a:cs typeface="KaiTi" charset="0"/>
              </a:rPr>
              <a:t>人民</a:t>
            </a:r>
            <a:endParaRPr lang="en-US" altLang="zh-CN" sz="1600" b="1">
              <a:solidFill>
                <a:srgbClr val="000000"/>
              </a:solidFill>
              <a:latin typeface="KaiTi" charset="0"/>
              <a:ea typeface="KaiTi" charset="0"/>
              <a:cs typeface="KaiTi" charset="0"/>
            </a:endParaRPr>
          </a:p>
          <a:p>
            <a:pPr algn="ctr"/>
            <a:r>
              <a:rPr lang="zh-CN" altLang="en-US" sz="1600" b="1">
                <a:solidFill>
                  <a:srgbClr val="000000"/>
                </a:solidFill>
                <a:latin typeface="KaiTi" charset="0"/>
                <a:ea typeface="KaiTi" charset="0"/>
                <a:cs typeface="KaiTi" charset="0"/>
              </a:rPr>
              <a:t>对约不忠</a:t>
            </a:r>
            <a:endParaRPr lang="en-US" sz="1600" b="1">
              <a:solidFill>
                <a:srgbClr val="000000"/>
              </a:solidFill>
              <a:latin typeface="KaiTi" charset="0"/>
              <a:ea typeface="KaiTi" charset="0"/>
              <a:cs typeface="KaiTi" charset="0"/>
            </a:endParaRPr>
          </a:p>
        </p:txBody>
      </p:sp>
      <p:sp>
        <p:nvSpPr>
          <p:cNvPr id="59411" name="TextBox 20"/>
          <p:cNvSpPr txBox="1">
            <a:spLocks noChangeArrowheads="1"/>
          </p:cNvSpPr>
          <p:nvPr/>
        </p:nvSpPr>
        <p:spPr bwMode="auto">
          <a:xfrm>
            <a:off x="6804025" y="3573463"/>
            <a:ext cx="2197100" cy="530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a:solidFill>
                  <a:srgbClr val="000000"/>
                </a:solidFill>
                <a:latin typeface="KaiTi" charset="0"/>
                <a:ea typeface="KaiTi" charset="0"/>
                <a:cs typeface="KaiTi" charset="0"/>
              </a:rPr>
              <a:t>行为</a:t>
            </a:r>
            <a:endParaRPr lang="en-US" altLang="zh-CN" sz="1600" b="1">
              <a:solidFill>
                <a:srgbClr val="000000"/>
              </a:solidFill>
              <a:latin typeface="KaiTi" charset="0"/>
              <a:ea typeface="KaiTi" charset="0"/>
              <a:cs typeface="KaiTi" charset="0"/>
            </a:endParaRPr>
          </a:p>
          <a:p>
            <a:pPr algn="ctr"/>
            <a:r>
              <a:rPr lang="zh-CN" altLang="en-US" sz="1600" b="1">
                <a:solidFill>
                  <a:srgbClr val="000000"/>
                </a:solidFill>
                <a:latin typeface="KaiTi" charset="0"/>
                <a:ea typeface="KaiTi" charset="0"/>
                <a:cs typeface="KaiTi" charset="0"/>
              </a:rPr>
              <a:t>对约无动于衷</a:t>
            </a:r>
            <a:endParaRPr lang="en-US" sz="1600" b="1">
              <a:solidFill>
                <a:srgbClr val="000000"/>
              </a:solidFill>
              <a:latin typeface="KaiTi" charset="0"/>
              <a:ea typeface="KaiTi" charset="0"/>
              <a:cs typeface="KaiTi" charset="0"/>
            </a:endParaRPr>
          </a:p>
        </p:txBody>
      </p:sp>
      <p:sp>
        <p:nvSpPr>
          <p:cNvPr id="59412" name="TextBox 23"/>
          <p:cNvSpPr txBox="1">
            <a:spLocks noChangeArrowheads="1"/>
          </p:cNvSpPr>
          <p:nvPr/>
        </p:nvSpPr>
        <p:spPr bwMode="auto">
          <a:xfrm>
            <a:off x="2863850" y="5675313"/>
            <a:ext cx="982663" cy="9953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13" name="TextBox 24"/>
          <p:cNvSpPr txBox="1">
            <a:spLocks noChangeArrowheads="1"/>
          </p:cNvSpPr>
          <p:nvPr/>
        </p:nvSpPr>
        <p:spPr bwMode="auto">
          <a:xfrm>
            <a:off x="5299075" y="5819775"/>
            <a:ext cx="742950" cy="8620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14" name="TextBox 25"/>
          <p:cNvSpPr txBox="1">
            <a:spLocks noChangeArrowheads="1"/>
          </p:cNvSpPr>
          <p:nvPr/>
        </p:nvSpPr>
        <p:spPr bwMode="auto">
          <a:xfrm>
            <a:off x="6042025" y="6553200"/>
            <a:ext cx="18415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15" name="TextBox 26"/>
          <p:cNvSpPr txBox="1">
            <a:spLocks noChangeArrowheads="1"/>
          </p:cNvSpPr>
          <p:nvPr/>
        </p:nvSpPr>
        <p:spPr bwMode="auto">
          <a:xfrm flipH="1" flipV="1">
            <a:off x="5364163" y="5732463"/>
            <a:ext cx="252412" cy="2016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16" name="TextBox 28"/>
          <p:cNvSpPr txBox="1">
            <a:spLocks noChangeArrowheads="1"/>
          </p:cNvSpPr>
          <p:nvPr/>
        </p:nvSpPr>
        <p:spPr bwMode="auto">
          <a:xfrm>
            <a:off x="3563938" y="3236913"/>
            <a:ext cx="2106612" cy="11906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a:solidFill>
                  <a:srgbClr val="000000"/>
                </a:solidFill>
                <a:latin typeface="KaiTi" charset="0"/>
                <a:ea typeface="KaiTi" charset="0"/>
                <a:cs typeface="KaiTi" charset="0"/>
              </a:rPr>
              <a:t>先知书</a:t>
            </a:r>
            <a:endParaRPr lang="en-US" altLang="zh-CN" sz="1600" b="1">
              <a:solidFill>
                <a:srgbClr val="000000"/>
              </a:solidFill>
              <a:latin typeface="KaiTi" charset="0"/>
              <a:ea typeface="KaiTi" charset="0"/>
              <a:cs typeface="KaiTi" charset="0"/>
            </a:endParaRPr>
          </a:p>
          <a:p>
            <a:pPr algn="ctr"/>
            <a:r>
              <a:rPr lang="zh-CN" altLang="en-US" sz="1600" b="1">
                <a:solidFill>
                  <a:srgbClr val="000000"/>
                </a:solidFill>
                <a:latin typeface="KaiTi" charset="0"/>
                <a:ea typeface="KaiTi" charset="0"/>
                <a:cs typeface="KaiTi" charset="0"/>
              </a:rPr>
              <a:t>（以赛亚</a:t>
            </a:r>
            <a:r>
              <a:rPr lang="en-US" altLang="zh-CN" sz="1600" b="1">
                <a:solidFill>
                  <a:srgbClr val="000000"/>
                </a:solidFill>
                <a:latin typeface="KaiTi" charset="0"/>
                <a:ea typeface="KaiTi" charset="0"/>
                <a:cs typeface="KaiTi" charset="0"/>
              </a:rPr>
              <a:t>-</a:t>
            </a:r>
            <a:r>
              <a:rPr lang="zh-CN" altLang="en-US" sz="1600" b="1">
                <a:solidFill>
                  <a:srgbClr val="000000"/>
                </a:solidFill>
                <a:latin typeface="KaiTi" charset="0"/>
                <a:ea typeface="KaiTi" charset="0"/>
                <a:cs typeface="KaiTi" charset="0"/>
              </a:rPr>
              <a:t>玛拉基）</a:t>
            </a:r>
            <a:endParaRPr lang="en-US" altLang="zh-CN" sz="16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endParaRPr lang="en-US" altLang="zh-CN" sz="1400" b="1">
              <a:solidFill>
                <a:srgbClr val="000000"/>
              </a:solidFill>
              <a:latin typeface="KaiTi" charset="0"/>
              <a:ea typeface="KaiTi" charset="0"/>
              <a:cs typeface="KaiTi" charset="0"/>
            </a:endParaRPr>
          </a:p>
          <a:p>
            <a:pPr algn="ctr"/>
            <a:r>
              <a:rPr lang="zh-CN" altLang="en-US" sz="1400" b="1">
                <a:solidFill>
                  <a:srgbClr val="000000"/>
                </a:solidFill>
                <a:latin typeface="KaiTi" charset="0"/>
                <a:ea typeface="KaiTi" charset="0"/>
                <a:cs typeface="KaiTi" charset="0"/>
              </a:rPr>
              <a:t>约的传道者</a:t>
            </a:r>
            <a:endParaRPr lang="en-US" sz="800" b="1">
              <a:solidFill>
                <a:srgbClr val="000000"/>
              </a:solidFill>
              <a:latin typeface="KaiTi" charset="0"/>
              <a:ea typeface="KaiTi" charset="0"/>
              <a:cs typeface="KaiTi" charset="0"/>
            </a:endParaRPr>
          </a:p>
        </p:txBody>
      </p:sp>
      <p:sp>
        <p:nvSpPr>
          <p:cNvPr id="59417" name="TextBox 1"/>
          <p:cNvSpPr txBox="1">
            <a:spLocks noChangeArrowheads="1"/>
          </p:cNvSpPr>
          <p:nvPr/>
        </p:nvSpPr>
        <p:spPr bwMode="auto">
          <a:xfrm>
            <a:off x="2889250" y="2482850"/>
            <a:ext cx="593725" cy="596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a:solidFill>
                  <a:srgbClr val="000000"/>
                </a:solidFill>
                <a:latin typeface="KaiTi" charset="0"/>
                <a:ea typeface="KaiTi" charset="0"/>
                <a:cs typeface="KaiTi" charset="0"/>
              </a:rPr>
              <a:t>针对</a:t>
            </a:r>
            <a:endParaRPr lang="en-US" altLang="zh-CN" sz="1400">
              <a:solidFill>
                <a:srgbClr val="000000"/>
              </a:solidFill>
              <a:latin typeface="KaiTi" charset="0"/>
              <a:ea typeface="KaiTi" charset="0"/>
              <a:cs typeface="KaiTi" charset="0"/>
            </a:endParaRPr>
          </a:p>
          <a:p>
            <a:pPr algn="ctr"/>
            <a:r>
              <a:rPr lang="zh-CN" altLang="en-US" sz="1400">
                <a:solidFill>
                  <a:srgbClr val="000000"/>
                </a:solidFill>
                <a:latin typeface="KaiTi" charset="0"/>
                <a:ea typeface="KaiTi" charset="0"/>
                <a:cs typeface="KaiTi" charset="0"/>
              </a:rPr>
              <a:t>谁</a:t>
            </a:r>
            <a:endParaRPr lang="en-US" sz="1400">
              <a:solidFill>
                <a:srgbClr val="000000"/>
              </a:solidFill>
              <a:latin typeface="KaiTi" charset="0"/>
              <a:ea typeface="KaiTi" charset="0"/>
              <a:cs typeface="KaiTi" charset="0"/>
            </a:endParaRPr>
          </a:p>
        </p:txBody>
      </p:sp>
      <p:sp>
        <p:nvSpPr>
          <p:cNvPr id="59418" name="TextBox 28"/>
          <p:cNvSpPr txBox="1">
            <a:spLocks noChangeArrowheads="1"/>
          </p:cNvSpPr>
          <p:nvPr/>
        </p:nvSpPr>
        <p:spPr bwMode="auto">
          <a:xfrm>
            <a:off x="5772150" y="2495550"/>
            <a:ext cx="558800" cy="596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a:solidFill>
                  <a:srgbClr val="000000"/>
                </a:solidFill>
                <a:latin typeface="KaiTi" charset="0"/>
                <a:ea typeface="KaiTi" charset="0"/>
                <a:cs typeface="KaiTi" charset="0"/>
              </a:rPr>
              <a:t>针对</a:t>
            </a:r>
            <a:endParaRPr lang="en-US" altLang="zh-CN" sz="1400">
              <a:solidFill>
                <a:srgbClr val="000000"/>
              </a:solidFill>
              <a:latin typeface="KaiTi" charset="0"/>
              <a:ea typeface="KaiTi" charset="0"/>
              <a:cs typeface="KaiTi" charset="0"/>
            </a:endParaRPr>
          </a:p>
          <a:p>
            <a:pPr algn="ctr"/>
            <a:r>
              <a:rPr lang="zh-CN" altLang="en-US" sz="1400">
                <a:solidFill>
                  <a:srgbClr val="000000"/>
                </a:solidFill>
                <a:latin typeface="KaiTi" charset="0"/>
                <a:ea typeface="KaiTi" charset="0"/>
                <a:cs typeface="KaiTi" charset="0"/>
              </a:rPr>
              <a:t>什么</a:t>
            </a:r>
            <a:endParaRPr lang="en-US" sz="1400">
              <a:solidFill>
                <a:srgbClr val="000000"/>
              </a:solidFill>
              <a:latin typeface="KaiTi" charset="0"/>
              <a:ea typeface="KaiTi" charset="0"/>
              <a:cs typeface="KaiTi" charset="0"/>
            </a:endParaRPr>
          </a:p>
        </p:txBody>
      </p:sp>
      <p:sp>
        <p:nvSpPr>
          <p:cNvPr id="59419" name="TextBox 30"/>
          <p:cNvSpPr txBox="1">
            <a:spLocks noChangeArrowheads="1"/>
          </p:cNvSpPr>
          <p:nvPr/>
        </p:nvSpPr>
        <p:spPr bwMode="auto">
          <a:xfrm>
            <a:off x="5508625" y="3071813"/>
            <a:ext cx="373063" cy="450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1400">
              <a:solidFill>
                <a:srgbClr val="000000"/>
              </a:solidFill>
              <a:latin typeface="KaiTi" charset="0"/>
              <a:ea typeface="KaiTi" charset="0"/>
              <a:cs typeface="KaiTi" charset="0"/>
            </a:endParaRPr>
          </a:p>
        </p:txBody>
      </p:sp>
      <p:sp>
        <p:nvSpPr>
          <p:cNvPr id="59420" name="TextBox 31"/>
          <p:cNvSpPr txBox="1">
            <a:spLocks noChangeArrowheads="1"/>
          </p:cNvSpPr>
          <p:nvPr/>
        </p:nvSpPr>
        <p:spPr bwMode="auto">
          <a:xfrm>
            <a:off x="3308350" y="2901950"/>
            <a:ext cx="374650" cy="620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1400">
              <a:solidFill>
                <a:srgbClr val="000000"/>
              </a:solidFill>
              <a:latin typeface="KaiTi" charset="0"/>
              <a:ea typeface="KaiTi" charset="0"/>
              <a:cs typeface="KaiTi" charset="0"/>
            </a:endParaRPr>
          </a:p>
        </p:txBody>
      </p:sp>
      <p:sp>
        <p:nvSpPr>
          <p:cNvPr id="36874" name="Oval 10"/>
          <p:cNvSpPr>
            <a:spLocks noChangeArrowheads="1"/>
          </p:cNvSpPr>
          <p:nvPr/>
        </p:nvSpPr>
        <p:spPr bwMode="auto">
          <a:xfrm>
            <a:off x="3352800" y="3213100"/>
            <a:ext cx="2590800" cy="7493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33CC"/>
              </a:solidFill>
              <a:latin typeface="KaiTi" charset="0"/>
              <a:ea typeface="KaiTi" charset="0"/>
              <a:cs typeface="KaiTi" charset="0"/>
            </a:endParaRPr>
          </a:p>
        </p:txBody>
      </p:sp>
      <p:sp>
        <p:nvSpPr>
          <p:cNvPr id="59422" name="TextBox 23"/>
          <p:cNvSpPr txBox="1">
            <a:spLocks noChangeArrowheads="1"/>
          </p:cNvSpPr>
          <p:nvPr/>
        </p:nvSpPr>
        <p:spPr bwMode="auto">
          <a:xfrm>
            <a:off x="3779838" y="5445125"/>
            <a:ext cx="1584325" cy="1223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23" name="TextBox 24"/>
          <p:cNvSpPr txBox="1">
            <a:spLocks noChangeArrowheads="1"/>
          </p:cNvSpPr>
          <p:nvPr/>
        </p:nvSpPr>
        <p:spPr bwMode="auto">
          <a:xfrm rot="-2007350">
            <a:off x="4876800" y="5507038"/>
            <a:ext cx="742950" cy="8620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700" b="1">
              <a:solidFill>
                <a:srgbClr val="000000"/>
              </a:solidFill>
              <a:latin typeface="KaiTi" charset="0"/>
              <a:ea typeface="KaiTi" charset="0"/>
              <a:cs typeface="KaiTi" charset="0"/>
            </a:endParaRPr>
          </a:p>
        </p:txBody>
      </p:sp>
      <p:sp>
        <p:nvSpPr>
          <p:cNvPr id="59424" name="TextBox 22"/>
          <p:cNvSpPr txBox="1">
            <a:spLocks noChangeArrowheads="1"/>
          </p:cNvSpPr>
          <p:nvPr/>
        </p:nvSpPr>
        <p:spPr bwMode="auto">
          <a:xfrm>
            <a:off x="3492500" y="5445125"/>
            <a:ext cx="2232025"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a:solidFill>
                  <a:srgbClr val="000000"/>
                </a:solidFill>
                <a:latin typeface="KaiTi" charset="0"/>
                <a:ea typeface="KaiTi" charset="0"/>
                <a:cs typeface="KaiTi" charset="0"/>
              </a:rPr>
              <a:t>五经</a:t>
            </a:r>
            <a:endParaRPr lang="en-US" altLang="zh-CN" sz="1400" b="1">
              <a:solidFill>
                <a:srgbClr val="000000"/>
              </a:solidFill>
              <a:latin typeface="KaiTi" charset="0"/>
              <a:ea typeface="KaiTi" charset="0"/>
              <a:cs typeface="KaiTi" charset="0"/>
            </a:endParaRPr>
          </a:p>
          <a:p>
            <a:pPr algn="ctr"/>
            <a:r>
              <a:rPr lang="zh-CN" altLang="en-US" sz="1400" b="1">
                <a:solidFill>
                  <a:srgbClr val="000000"/>
                </a:solidFill>
                <a:latin typeface="KaiTi" charset="0"/>
                <a:ea typeface="KaiTi" charset="0"/>
                <a:cs typeface="KaiTi" charset="0"/>
              </a:rPr>
              <a:t>（创世记</a:t>
            </a:r>
            <a:r>
              <a:rPr lang="en-US" altLang="zh-CN" sz="1400" b="1">
                <a:solidFill>
                  <a:srgbClr val="000000"/>
                </a:solidFill>
                <a:latin typeface="KaiTi" charset="0"/>
                <a:ea typeface="KaiTi" charset="0"/>
                <a:cs typeface="KaiTi" charset="0"/>
              </a:rPr>
              <a:t>-</a:t>
            </a:r>
            <a:r>
              <a:rPr lang="zh-CN" altLang="en-US" sz="1400" b="1">
                <a:solidFill>
                  <a:srgbClr val="000000"/>
                </a:solidFill>
                <a:latin typeface="KaiTi" charset="0"/>
                <a:ea typeface="KaiTi" charset="0"/>
                <a:cs typeface="KaiTi" charset="0"/>
              </a:rPr>
              <a:t>申命记）</a:t>
            </a:r>
            <a:endParaRPr lang="en-US" altLang="zh-CN" sz="14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预言信息的根基</a:t>
            </a:r>
            <a:endParaRPr lang="en-US" altLang="zh-CN" sz="1200" b="1">
              <a:solidFill>
                <a:srgbClr val="000000"/>
              </a:solidFill>
              <a:latin typeface="KaiTi" charset="0"/>
              <a:ea typeface="KaiTi" charset="0"/>
              <a:cs typeface="KaiTi" charset="0"/>
            </a:endParaRPr>
          </a:p>
          <a:p>
            <a:pPr algn="ctr"/>
            <a:endParaRPr lang="en-US" altLang="zh-CN" sz="600" b="1">
              <a:solidFill>
                <a:srgbClr val="000000"/>
              </a:solidFill>
              <a:latin typeface="KaiTi" charset="0"/>
              <a:ea typeface="KaiTi" charset="0"/>
              <a:cs typeface="KaiTi" charset="0"/>
            </a:endParaRPr>
          </a:p>
          <a:p>
            <a:pPr algn="ctr"/>
            <a:endParaRPr lang="en-US" sz="100" b="1">
              <a:solidFill>
                <a:srgbClr val="000000"/>
              </a:solidFill>
              <a:latin typeface="KaiTi" charset="0"/>
              <a:ea typeface="KaiTi" charset="0"/>
              <a:cs typeface="KaiTi" charset="0"/>
            </a:endParaRPr>
          </a:p>
          <a:p>
            <a:pPr algn="ctr"/>
            <a:r>
              <a:rPr lang="zh-CN" altLang="en-US" sz="1200" b="1">
                <a:solidFill>
                  <a:srgbClr val="000000"/>
                </a:solidFill>
                <a:latin typeface="KaiTi" charset="0"/>
                <a:ea typeface="KaiTi" charset="0"/>
                <a:cs typeface="KaiTi" charset="0"/>
              </a:rPr>
              <a:t>约：以色列与上帝</a:t>
            </a:r>
            <a:endParaRPr lang="en-US" sz="700" b="1">
              <a:solidFill>
                <a:srgbClr val="000000"/>
              </a:solidFill>
              <a:latin typeface="KaiTi" charset="0"/>
              <a:ea typeface="KaiTi" charset="0"/>
              <a:cs typeface="KaiTi" charset="0"/>
            </a:endParaRPr>
          </a:p>
        </p:txBody>
      </p:sp>
      <p:sp>
        <p:nvSpPr>
          <p:cNvPr id="36871" name="Oval 7"/>
          <p:cNvSpPr>
            <a:spLocks noChangeArrowheads="1"/>
          </p:cNvSpPr>
          <p:nvPr/>
        </p:nvSpPr>
        <p:spPr bwMode="auto">
          <a:xfrm>
            <a:off x="3349625" y="5516563"/>
            <a:ext cx="2590800" cy="720725"/>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33CC"/>
              </a:solidFill>
              <a:latin typeface="KaiTi" charset="0"/>
              <a:ea typeface="KaiTi" charset="0"/>
              <a:cs typeface="KaiTi" charset="0"/>
            </a:endParaRPr>
          </a:p>
        </p:txBody>
      </p:sp>
    </p:spTree>
    <p:extLst>
      <p:ext uri="{BB962C8B-B14F-4D97-AF65-F5344CB8AC3E}">
        <p14:creationId xmlns:p14="http://schemas.microsoft.com/office/powerpoint/2010/main" val="21092563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dissolve">
                                      <p:cBhvr>
                                        <p:cTn id="7" dur="500"/>
                                        <p:tgtEl>
                                          <p:spTgt spid="368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dissolve">
                                      <p:cBhvr>
                                        <p:cTn id="12" dur="500"/>
                                        <p:tgtEl>
                                          <p:spTgt spid="368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dissolve">
                                      <p:cBhvr>
                                        <p:cTn id="17" dur="500"/>
                                        <p:tgtEl>
                                          <p:spTgt spid="368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6874"/>
                                        </p:tgtEl>
                                        <p:attrNameLst>
                                          <p:attrName>style.visibility</p:attrName>
                                        </p:attrNameLst>
                                      </p:cBhvr>
                                      <p:to>
                                        <p:strVal val="visible"/>
                                      </p:to>
                                    </p:set>
                                    <p:anim calcmode="lin" valueType="num">
                                      <p:cBhvr>
                                        <p:cTn id="22" dur="1000" fill="hold"/>
                                        <p:tgtEl>
                                          <p:spTgt spid="36874"/>
                                        </p:tgtEl>
                                        <p:attrNameLst>
                                          <p:attrName>ppt_w</p:attrName>
                                        </p:attrNameLst>
                                      </p:cBhvr>
                                      <p:tavLst>
                                        <p:tav tm="0">
                                          <p:val>
                                            <p:fltVal val="0"/>
                                          </p:val>
                                        </p:tav>
                                        <p:tav tm="100000">
                                          <p:val>
                                            <p:strVal val="#ppt_w"/>
                                          </p:val>
                                        </p:tav>
                                      </p:tavLst>
                                    </p:anim>
                                    <p:anim calcmode="lin" valueType="num">
                                      <p:cBhvr>
                                        <p:cTn id="23" dur="1000" fill="hold"/>
                                        <p:tgtEl>
                                          <p:spTgt spid="36874"/>
                                        </p:tgtEl>
                                        <p:attrNameLst>
                                          <p:attrName>ppt_h</p:attrName>
                                        </p:attrNameLst>
                                      </p:cBhvr>
                                      <p:tavLst>
                                        <p:tav tm="0">
                                          <p:val>
                                            <p:fltVal val="0"/>
                                          </p:val>
                                        </p:tav>
                                        <p:tav tm="100000">
                                          <p:val>
                                            <p:strVal val="#ppt_h"/>
                                          </p:val>
                                        </p:tav>
                                      </p:tavLst>
                                    </p:anim>
                                    <p:anim calcmode="lin" valueType="num">
                                      <p:cBhvr>
                                        <p:cTn id="24" dur="1000" fill="hold"/>
                                        <p:tgtEl>
                                          <p:spTgt spid="3687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68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688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687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687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688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688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3687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3687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78" grpId="0" autoUpdateAnimBg="0"/>
      <p:bldP spid="36879" grpId="0" autoUpdateAnimBg="0"/>
      <p:bldP spid="36880" grpId="0" autoUpdateAnimBg="0"/>
      <p:bldP spid="36882" grpId="0" autoUpdateAnimBg="0"/>
      <p:bldP spid="36883" grpId="0" autoUpdateAnimBg="0"/>
      <p:bldP spid="36872" grpId="0" animBg="1" autoUpdateAnimBg="0"/>
      <p:bldP spid="36873" grpId="0" animBg="1" autoUpdateAnimBg="0"/>
      <p:bldP spid="36874" grpId="0" animBg="1" autoUpdateAnimBg="0"/>
      <p:bldP spid="36871"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extLst>
              <p:ext uri="{D42A27DB-BD31-4B8C-83A1-F6EECF244321}">
                <p14:modId xmlns:p14="http://schemas.microsoft.com/office/powerpoint/2010/main" val="2018598330"/>
              </p:ext>
            </p:extLst>
          </p:nvPr>
        </p:nvGraphicFramePr>
        <p:xfrm>
          <a:off x="683568" y="1976967"/>
          <a:ext cx="2016224" cy="375628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创世纪</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出埃及记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利未记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民数记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申命记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约书亚记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士师记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路得记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撒母耳上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撒母耳下</a:t>
                      </a: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列王记上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列王记下</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历代志上</a:t>
                      </a: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历代志下</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以斯拉记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尼希米记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以斯帖记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794612243"/>
              </p:ext>
            </p:extLst>
          </p:nvPr>
        </p:nvGraphicFramePr>
        <p:xfrm>
          <a:off x="6444208" y="1976967"/>
          <a:ext cx="2016224" cy="375628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以赛亚书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耶利米书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00" b="1" u="none" strike="noStrike" cap="none" normalizeH="0" baseline="0" dirty="0">
                          <a:ln>
                            <a:noFill/>
                          </a:ln>
                          <a:effectLst/>
                          <a:latin typeface="Arial"/>
                          <a:cs typeface="Arial"/>
                        </a:rPr>
                        <a:t>耶利米哀歌</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以西结书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但以理书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何西阿书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约珥书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阿摩司书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俄巴底亚书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约拿书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弥迦书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那鸿书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哈巴谷书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西番亚书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哈该书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撒迦利亚书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玛拉基书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3552564897"/>
              </p:ext>
            </p:extLst>
          </p:nvPr>
        </p:nvGraphicFramePr>
        <p:xfrm>
          <a:off x="3563888" y="1976967"/>
          <a:ext cx="2016224" cy="106679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约伯记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诗篇</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u="none" strike="noStrike" cap="none" normalizeH="0" baseline="0" dirty="0">
                          <a:ln>
                            <a:noFill/>
                          </a:ln>
                          <a:effectLst/>
                          <a:latin typeface="Arial"/>
                          <a:cs typeface="Arial"/>
                        </a:rPr>
                        <a:t>约伯记</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a:ln>
                            <a:noFill/>
                          </a:ln>
                          <a:effectLst/>
                          <a:latin typeface="Arial"/>
                          <a:cs typeface="Arial"/>
                        </a:rPr>
                        <a:t>传道书</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00" b="1" u="none" strike="noStrike" cap="none" normalizeH="0" baseline="0" dirty="0">
                          <a:ln>
                            <a:noFill/>
                          </a:ln>
                          <a:effectLst/>
                          <a:latin typeface="Arial"/>
                          <a:cs typeface="Arial"/>
                        </a:rPr>
                        <a:t>雅歌</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3635896" y="3717032"/>
            <a:ext cx="122413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400" b="1" dirty="0">
                <a:solidFill>
                  <a:srgbClr val="000000"/>
                </a:solidFill>
                <a:cs typeface="Arial" charset="0"/>
              </a:rPr>
              <a:t>书数</a:t>
            </a:r>
            <a:r>
              <a:rPr lang="en-US" altLang="zh-TW" sz="1400" b="1" dirty="0">
                <a:solidFill>
                  <a:srgbClr val="000000"/>
                </a:solidFill>
                <a:cs typeface="Arial" charset="0"/>
              </a:rPr>
              <a:t>:</a:t>
            </a:r>
            <a:endParaRPr lang="en-US" sz="1400" b="1" dirty="0">
              <a:solidFill>
                <a:srgbClr val="000000"/>
              </a:solidFill>
              <a:cs typeface="Arial" charset="0"/>
            </a:endParaRPr>
          </a:p>
        </p:txBody>
      </p:sp>
      <p:sp>
        <p:nvSpPr>
          <p:cNvPr id="84" name="Text Box 52"/>
          <p:cNvSpPr txBox="1">
            <a:spLocks noChangeArrowheads="1"/>
          </p:cNvSpPr>
          <p:nvPr/>
        </p:nvSpPr>
        <p:spPr bwMode="auto">
          <a:xfrm>
            <a:off x="3635896" y="4057327"/>
            <a:ext cx="122413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400" b="1" dirty="0">
                <a:solidFill>
                  <a:srgbClr val="000000"/>
                </a:solidFill>
                <a:cs typeface="Arial" charset="0"/>
              </a:rPr>
              <a:t>书数</a:t>
            </a:r>
            <a:r>
              <a:rPr lang="en-US" altLang="zh-TW" sz="1400" b="1" dirty="0">
                <a:solidFill>
                  <a:srgbClr val="000000"/>
                </a:solidFill>
                <a:cs typeface="Arial" charset="0"/>
              </a:rPr>
              <a:t>:</a:t>
            </a:r>
            <a:endParaRPr lang="en-US" sz="1400" b="1" dirty="0">
              <a:solidFill>
                <a:srgbClr val="000000"/>
              </a:solidFill>
              <a:cs typeface="Arial"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zh-TW" altLang="en-US" sz="3600" b="1" dirty="0">
                <a:solidFill>
                  <a:schemeClr val="bg1"/>
                </a:solidFill>
                <a:latin typeface="Arial"/>
                <a:cs typeface="Arial"/>
              </a:rPr>
              <a:t>旧约的结构</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cs typeface="Arial" charset="0"/>
              </a:rPr>
              <a:t>36</a:t>
            </a:r>
          </a:p>
        </p:txBody>
      </p:sp>
      <p:sp>
        <p:nvSpPr>
          <p:cNvPr id="96262" name="Text Box 6"/>
          <p:cNvSpPr txBox="1">
            <a:spLocks noChangeArrowheads="1"/>
          </p:cNvSpPr>
          <p:nvPr/>
        </p:nvSpPr>
        <p:spPr bwMode="auto">
          <a:xfrm>
            <a:off x="684213" y="1300956"/>
            <a:ext cx="15113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zh-TW" altLang="en-US" sz="1600" b="1" dirty="0">
                <a:solidFill>
                  <a:srgbClr val="3333CC"/>
                </a:solidFill>
                <a:cs typeface="Arial" charset="0"/>
              </a:rPr>
              <a:t>历史书</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zh-TW" altLang="en-US" sz="1600" b="1" dirty="0">
                <a:solidFill>
                  <a:srgbClr val="3333CC"/>
                </a:solidFill>
                <a:cs typeface="Arial" charset="0"/>
              </a:rPr>
              <a:t>诗歌</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66" name="Text Box 10"/>
          <p:cNvSpPr txBox="1">
            <a:spLocks noChangeArrowheads="1"/>
          </p:cNvSpPr>
          <p:nvPr/>
        </p:nvSpPr>
        <p:spPr bwMode="auto">
          <a:xfrm>
            <a:off x="6443663" y="1300956"/>
            <a:ext cx="15128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zh-TW" altLang="en-US" sz="1600" b="1" dirty="0">
                <a:solidFill>
                  <a:srgbClr val="3333CC"/>
                </a:solidFill>
                <a:cs typeface="Arial" charset="0"/>
              </a:rPr>
              <a:t>先知书</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8" name="Text Box 12"/>
          <p:cNvSpPr txBox="1">
            <a:spLocks noChangeArrowheads="1"/>
          </p:cNvSpPr>
          <p:nvPr/>
        </p:nvSpPr>
        <p:spPr bwMode="auto">
          <a:xfrm rot="5400000">
            <a:off x="8269228" y="2065130"/>
            <a:ext cx="80021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大先知</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0" name="Text Box 14"/>
          <p:cNvSpPr txBox="1">
            <a:spLocks noChangeArrowheads="1"/>
          </p:cNvSpPr>
          <p:nvPr/>
        </p:nvSpPr>
        <p:spPr bwMode="auto">
          <a:xfrm rot="5400000">
            <a:off x="8269229" y="4085222"/>
            <a:ext cx="80021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小先知</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2" name="Text Box 16"/>
          <p:cNvSpPr txBox="1">
            <a:spLocks noChangeArrowheads="1"/>
          </p:cNvSpPr>
          <p:nvPr/>
        </p:nvSpPr>
        <p:spPr bwMode="auto">
          <a:xfrm rot="-5400000">
            <a:off x="92946" y="2706479"/>
            <a:ext cx="6078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3333CC"/>
                </a:solidFill>
                <a:cs typeface="Arial" charset="0"/>
              </a:rPr>
              <a:t>律法</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4" name="Text Box 18"/>
          <p:cNvSpPr txBox="1">
            <a:spLocks noChangeArrowheads="1"/>
          </p:cNvSpPr>
          <p:nvPr/>
        </p:nvSpPr>
        <p:spPr bwMode="auto">
          <a:xfrm rot="-5400000">
            <a:off x="91358" y="4592429"/>
            <a:ext cx="6078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3333CC"/>
                </a:solidFill>
                <a:cs typeface="Arial" charset="0"/>
              </a:rPr>
              <a:t>叙述</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8" name="Text Box 22"/>
          <p:cNvSpPr txBox="1">
            <a:spLocks noChangeArrowheads="1"/>
          </p:cNvSpPr>
          <p:nvPr/>
        </p:nvSpPr>
        <p:spPr bwMode="auto">
          <a:xfrm>
            <a:off x="5004048" y="3717032"/>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39</a:t>
            </a:r>
          </a:p>
        </p:txBody>
      </p:sp>
      <p:sp>
        <p:nvSpPr>
          <p:cNvPr id="96279" name="Text Box 23"/>
          <p:cNvSpPr txBox="1">
            <a:spLocks noChangeArrowheads="1"/>
          </p:cNvSpPr>
          <p:nvPr/>
        </p:nvSpPr>
        <p:spPr bwMode="auto">
          <a:xfrm>
            <a:off x="5004048" y="3990082"/>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3333CC"/>
                </a:solidFill>
                <a:cs typeface="Arial" charset="0"/>
              </a:rPr>
              <a:t>27</a:t>
            </a:r>
          </a:p>
        </p:txBody>
      </p:sp>
      <p:sp>
        <p:nvSpPr>
          <p:cNvPr id="96288" name="Text Box 32"/>
          <p:cNvSpPr txBox="1">
            <a:spLocks noChangeArrowheads="1"/>
          </p:cNvSpPr>
          <p:nvPr/>
        </p:nvSpPr>
        <p:spPr bwMode="auto">
          <a:xfrm>
            <a:off x="5004048" y="4294882"/>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66</a:t>
            </a:r>
          </a:p>
        </p:txBody>
      </p:sp>
      <p:sp>
        <p:nvSpPr>
          <p:cNvPr id="96289" name="Text Box 33"/>
          <p:cNvSpPr txBox="1">
            <a:spLocks noChangeArrowheads="1"/>
          </p:cNvSpPr>
          <p:nvPr/>
        </p:nvSpPr>
        <p:spPr bwMode="auto">
          <a:xfrm>
            <a:off x="4232981" y="3717032"/>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FFFF00"/>
                </a:solidFill>
                <a:cs typeface="Arial" charset="0"/>
              </a:rPr>
              <a:t>3 + 9</a:t>
            </a:r>
          </a:p>
        </p:txBody>
      </p:sp>
      <p:sp>
        <p:nvSpPr>
          <p:cNvPr id="96290" name="Text Box 34"/>
          <p:cNvSpPr txBox="1">
            <a:spLocks noChangeArrowheads="1"/>
          </p:cNvSpPr>
          <p:nvPr/>
        </p:nvSpPr>
        <p:spPr bwMode="auto">
          <a:xfrm>
            <a:off x="4226631" y="4098032"/>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a:solidFill>
                  <a:srgbClr val="FFFF00"/>
                </a:solidFill>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96293" name="Text Box 37"/>
          <p:cNvSpPr txBox="1">
            <a:spLocks noChangeArrowheads="1"/>
          </p:cNvSpPr>
          <p:nvPr/>
        </p:nvSpPr>
        <p:spPr bwMode="auto">
          <a:xfrm>
            <a:off x="6096000" y="4841081"/>
            <a:ext cx="595035"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FFFF"/>
                </a:solidFill>
                <a:cs typeface="Arial" charset="0"/>
              </a:rPr>
              <a:t>被掳</a:t>
            </a:r>
            <a:endParaRPr lang="en-US" sz="1600" b="1" dirty="0">
              <a:solidFill>
                <a:srgbClr val="FFFFFF"/>
              </a:solidFill>
              <a:cs typeface="Arial" charset="0"/>
            </a:endParaRPr>
          </a:p>
        </p:txBody>
      </p:sp>
      <p:sp>
        <p:nvSpPr>
          <p:cNvPr id="96294" name="Text Box 38"/>
          <p:cNvSpPr txBox="1">
            <a:spLocks noChangeArrowheads="1"/>
          </p:cNvSpPr>
          <p:nvPr/>
        </p:nvSpPr>
        <p:spPr bwMode="auto">
          <a:xfrm>
            <a:off x="2286000" y="4841081"/>
            <a:ext cx="595035"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FFFF"/>
                </a:solidFill>
                <a:cs typeface="Arial" charset="0"/>
              </a:rPr>
              <a:t>被掳</a:t>
            </a:r>
            <a:endParaRPr lang="en-US" sz="1600" b="1" dirty="0">
              <a:solidFill>
                <a:srgbClr val="FFFFFF"/>
              </a:solidFill>
              <a:cs typeface="Arial" charset="0"/>
            </a:endParaRPr>
          </a:p>
        </p:txBody>
      </p:sp>
      <p:sp>
        <p:nvSpPr>
          <p:cNvPr id="96296" name="Text Box 40"/>
          <p:cNvSpPr txBox="1">
            <a:spLocks noChangeArrowheads="1"/>
          </p:cNvSpPr>
          <p:nvPr/>
        </p:nvSpPr>
        <p:spPr bwMode="auto">
          <a:xfrm>
            <a:off x="5580112" y="3573016"/>
            <a:ext cx="81304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zh-TW" altLang="en-US" sz="1600" b="1" dirty="0">
                <a:solidFill>
                  <a:srgbClr val="FF0000"/>
                </a:solidFill>
                <a:cs typeface="Arial" charset="0"/>
              </a:rPr>
              <a:t>被掳前</a:t>
            </a:r>
          </a:p>
          <a:p>
            <a:pPr algn="r"/>
            <a:r>
              <a:rPr lang="zh-TW" altLang="en-US" sz="1600" b="1" dirty="0">
                <a:solidFill>
                  <a:srgbClr val="FF0000"/>
                </a:solidFill>
                <a:cs typeface="Arial" charset="0"/>
              </a:rPr>
              <a:t>先知</a:t>
            </a:r>
          </a:p>
        </p:txBody>
      </p:sp>
      <p:sp>
        <p:nvSpPr>
          <p:cNvPr id="96297" name="Text Box 41"/>
          <p:cNvSpPr txBox="1">
            <a:spLocks noChangeArrowheads="1"/>
          </p:cNvSpPr>
          <p:nvPr/>
        </p:nvSpPr>
        <p:spPr bwMode="auto">
          <a:xfrm>
            <a:off x="5592936" y="5149056"/>
            <a:ext cx="80021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zh-TW" altLang="en-US" sz="1600" b="1" dirty="0">
                <a:solidFill>
                  <a:srgbClr val="FF0000"/>
                </a:solidFill>
                <a:cs typeface="Arial" charset="0"/>
              </a:rPr>
              <a:t>被掳后</a:t>
            </a:r>
          </a:p>
          <a:p>
            <a:pPr algn="r"/>
            <a:r>
              <a:rPr lang="zh-TW" altLang="en-US" sz="1600" b="1" dirty="0">
                <a:solidFill>
                  <a:srgbClr val="FF0000"/>
                </a:solidFill>
                <a:cs typeface="Arial" charset="0"/>
              </a:rPr>
              <a:t>先知</a:t>
            </a:r>
          </a:p>
        </p:txBody>
      </p:sp>
      <p:sp>
        <p:nvSpPr>
          <p:cNvPr id="96298" name="Text Box 42"/>
          <p:cNvSpPr txBox="1">
            <a:spLocks noChangeArrowheads="1"/>
          </p:cNvSpPr>
          <p:nvPr/>
        </p:nvSpPr>
        <p:spPr bwMode="auto">
          <a:xfrm>
            <a:off x="2750845" y="3573016"/>
            <a:ext cx="81304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0000"/>
                </a:solidFill>
                <a:cs typeface="Arial" charset="0"/>
              </a:rPr>
              <a:t>被掳前</a:t>
            </a:r>
          </a:p>
          <a:p>
            <a:r>
              <a:rPr lang="zh-TW" altLang="en-US" sz="1600" b="1" dirty="0">
                <a:solidFill>
                  <a:srgbClr val="FF0000"/>
                </a:solidFill>
                <a:cs typeface="Arial" charset="0"/>
              </a:rPr>
              <a:t>历史</a:t>
            </a:r>
          </a:p>
        </p:txBody>
      </p:sp>
      <p:sp>
        <p:nvSpPr>
          <p:cNvPr id="96299" name="Text Box 43"/>
          <p:cNvSpPr txBox="1">
            <a:spLocks noChangeArrowheads="1"/>
          </p:cNvSpPr>
          <p:nvPr/>
        </p:nvSpPr>
        <p:spPr bwMode="auto">
          <a:xfrm>
            <a:off x="2719095" y="5149056"/>
            <a:ext cx="80021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0000"/>
                </a:solidFill>
                <a:cs typeface="Arial" charset="0"/>
              </a:rPr>
              <a:t>被掳后</a:t>
            </a:r>
          </a:p>
          <a:p>
            <a:r>
              <a:rPr lang="zh-TW" altLang="en-US" sz="1600" b="1" dirty="0">
                <a:solidFill>
                  <a:srgbClr val="FF0000"/>
                </a:solidFill>
                <a:cs typeface="Arial" charset="0"/>
              </a:rPr>
              <a:t>历史</a:t>
            </a:r>
          </a:p>
        </p:txBody>
      </p:sp>
      <p:sp>
        <p:nvSpPr>
          <p:cNvPr id="96300" name="Text Box 44"/>
          <p:cNvSpPr txBox="1">
            <a:spLocks noChangeArrowheads="1"/>
          </p:cNvSpPr>
          <p:nvPr/>
        </p:nvSpPr>
        <p:spPr bwMode="auto">
          <a:xfrm>
            <a:off x="685800" y="5835650"/>
            <a:ext cx="2209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ja-JP" altLang="en-US" sz="1600" b="1" dirty="0">
                <a:solidFill>
                  <a:srgbClr val="006600"/>
                </a:solidFill>
                <a:cs typeface="Arial" charset="0"/>
              </a:rPr>
              <a:t>事件 </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006600"/>
                </a:solidFill>
                <a:cs typeface="Arial" charset="0"/>
              </a:rPr>
              <a:t>经历</a:t>
            </a:r>
            <a:endParaRPr lang="en-US" sz="1600" b="1" dirty="0">
              <a:solidFill>
                <a:srgbClr val="006600"/>
              </a:solidFill>
              <a:cs typeface="Arial"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ja-JP" altLang="en-US" sz="1600" b="1" dirty="0">
                <a:solidFill>
                  <a:srgbClr val="006600"/>
                </a:solidFill>
                <a:cs typeface="Arial" charset="0"/>
              </a:rPr>
              <a:t>期待</a:t>
            </a:r>
            <a:endParaRPr lang="en-US" sz="1600" b="1" dirty="0">
              <a:solidFill>
                <a:srgbClr val="006600"/>
              </a:solidFill>
              <a:cs typeface="Arial"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006600"/>
                </a:solidFill>
                <a:cs typeface="Arial" charset="0"/>
              </a:rPr>
              <a:t>行为</a:t>
            </a:r>
            <a:endParaRPr lang="en-US" sz="1600" b="1" dirty="0">
              <a:solidFill>
                <a:srgbClr val="006600"/>
              </a:solidFill>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公理</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警告</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006600"/>
                </a:solidFill>
                <a:cs typeface="Arial" charset="0"/>
              </a:rPr>
              <a:t>人们作了什么</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006600"/>
                </a:solidFill>
                <a:cs typeface="Arial" charset="0"/>
              </a:rPr>
              <a:t>人们的感受是怎样的</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006600"/>
                </a:solidFill>
                <a:cs typeface="Arial" charset="0"/>
              </a:rPr>
              <a:t>人们应该做什么</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000000"/>
              </a:solidFill>
              <a:cs typeface="Arial" charset="0"/>
            </a:endParaRPr>
          </a:p>
        </p:txBody>
      </p:sp>
      <p:grpSp>
        <p:nvGrpSpPr>
          <p:cNvPr id="2" name="Group 47"/>
          <p:cNvGrpSpPr>
            <a:grpSpLocks/>
          </p:cNvGrpSpPr>
          <p:nvPr/>
        </p:nvGrpSpPr>
        <p:grpSpPr bwMode="auto">
          <a:xfrm>
            <a:off x="6019800" y="2204861"/>
            <a:ext cx="2440632" cy="338554"/>
            <a:chOff x="6019800" y="2268174"/>
            <a:chExt cx="2440632" cy="338971"/>
          </a:xfrm>
        </p:grpSpPr>
        <p:sp>
          <p:nvSpPr>
            <p:cNvPr id="190510" name="Line 39"/>
            <p:cNvSpPr>
              <a:spLocks noChangeShapeType="1"/>
            </p:cNvSpPr>
            <p:nvPr/>
          </p:nvSpPr>
          <p:spPr bwMode="auto">
            <a:xfrm>
              <a:off x="6479232"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90511" name="Text Box 37"/>
            <p:cNvSpPr txBox="1">
              <a:spLocks noChangeArrowheads="1"/>
            </p:cNvSpPr>
            <p:nvPr/>
          </p:nvSpPr>
          <p:spPr bwMode="auto">
            <a:xfrm>
              <a:off x="6019800" y="2268174"/>
              <a:ext cx="595035" cy="338971"/>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FFFF"/>
                  </a:solidFill>
                  <a:cs typeface="Arial" charset="0"/>
                </a:rPr>
                <a:t>被掳</a:t>
              </a:r>
              <a:endParaRPr lang="en-US" sz="1600" b="1" dirty="0">
                <a:solidFill>
                  <a:srgbClr val="FFFFFF"/>
                </a:solidFill>
                <a:cs typeface="Arial"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48" name="Text Box 38"/>
          <p:cNvSpPr txBox="1">
            <a:spLocks noChangeArrowheads="1"/>
          </p:cNvSpPr>
          <p:nvPr/>
        </p:nvSpPr>
        <p:spPr bwMode="auto">
          <a:xfrm>
            <a:off x="2284413" y="2204864"/>
            <a:ext cx="1018227"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600" b="1" dirty="0">
                <a:solidFill>
                  <a:srgbClr val="FFFFFF"/>
                </a:solidFill>
                <a:cs typeface="Arial" charset="0"/>
              </a:rPr>
              <a:t>出埃及记</a:t>
            </a:r>
            <a:endParaRPr lang="en-US" sz="1600" b="1" dirty="0">
              <a:solidFill>
                <a:srgbClr val="FFFFFF"/>
              </a:solidFill>
              <a:cs typeface="Arial"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cxnSp>
        <p:nvCxnSpPr>
          <p:cNvPr id="77" name="Straight Connector 76"/>
          <p:cNvCxnSpPr/>
          <p:nvPr/>
        </p:nvCxnSpPr>
        <p:spPr bwMode="auto">
          <a:xfrm>
            <a:off x="5045943" y="4005064"/>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045943" y="4293096"/>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045943" y="458112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3635896" y="4365104"/>
            <a:ext cx="132339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TW" altLang="en-US" sz="1400" b="1" dirty="0">
                <a:solidFill>
                  <a:srgbClr val="000000"/>
                </a:solidFill>
                <a:cs typeface="Arial" charset="0"/>
              </a:rPr>
              <a:t>圣经里的书数</a:t>
            </a:r>
            <a:r>
              <a:rPr lang="en-US" altLang="zh-TW" sz="1400" b="1" dirty="0">
                <a:solidFill>
                  <a:srgbClr val="000000"/>
                </a:solidFill>
                <a:cs typeface="Arial" charset="0"/>
              </a:rPr>
              <a:t>:</a:t>
            </a: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a:solidFill>
                  <a:srgbClr val="000000"/>
                </a:solidFill>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197817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96266"/>
                                        </p:tgtEl>
                                        <p:attrNameLst>
                                          <p:attrName>style.visibility</p:attrName>
                                        </p:attrNameLst>
                                      </p:cBhvr>
                                      <p:to>
                                        <p:strVal val="visible"/>
                                      </p:to>
                                    </p:set>
                                    <p:animEffect transition="in" filter="fade">
                                      <p:cBhvr>
                                        <p:cTn id="51" dur="770" decel="100000"/>
                                        <p:tgtEl>
                                          <p:spTgt spid="96266"/>
                                        </p:tgtEl>
                                      </p:cBhvr>
                                    </p:animEffect>
                                    <p:animScale>
                                      <p:cBhvr>
                                        <p:cTn id="52" dur="770" decel="100000"/>
                                        <p:tgtEl>
                                          <p:spTgt spid="96266"/>
                                        </p:tgtEl>
                                      </p:cBhvr>
                                      <p:from x="10000" y="10000"/>
                                      <p:to x="200000" y="450000"/>
                                    </p:animScale>
                                    <p:animScale>
                                      <p:cBhvr>
                                        <p:cTn id="53" dur="1230" accel="100000" fill="hold">
                                          <p:stCondLst>
                                            <p:cond delay="770"/>
                                          </p:stCondLst>
                                        </p:cTn>
                                        <p:tgtEl>
                                          <p:spTgt spid="96266"/>
                                        </p:tgtEl>
                                      </p:cBhvr>
                                      <p:from x="200000" y="450000"/>
                                      <p:to x="100000" y="100000"/>
                                    </p:animScale>
                                    <p:set>
                                      <p:cBhvr>
                                        <p:cTn id="54" dur="770" fill="hold"/>
                                        <p:tgtEl>
                                          <p:spTgt spid="96266"/>
                                        </p:tgtEl>
                                        <p:attrNameLst>
                                          <p:attrName>ppt_x</p:attrName>
                                        </p:attrNameLst>
                                      </p:cBhvr>
                                      <p:to>
                                        <p:strVal val="(0.5)"/>
                                      </p:to>
                                    </p:set>
                                    <p:anim from="(0.5)" to="(#ppt_x)" calcmode="lin" valueType="num">
                                      <p:cBhvr>
                                        <p:cTn id="55" dur="1230" accel="100000" fill="hold">
                                          <p:stCondLst>
                                            <p:cond delay="770"/>
                                          </p:stCondLst>
                                        </p:cTn>
                                        <p:tgtEl>
                                          <p:spTgt spid="96266"/>
                                        </p:tgtEl>
                                        <p:attrNameLst>
                                          <p:attrName>ppt_x</p:attrName>
                                        </p:attrNameLst>
                                      </p:cBhvr>
                                    </p:anim>
                                    <p:set>
                                      <p:cBhvr>
                                        <p:cTn id="56" dur="770" fill="hold"/>
                                        <p:tgtEl>
                                          <p:spTgt spid="96266"/>
                                        </p:tgtEl>
                                        <p:attrNameLst>
                                          <p:attrName>ppt_y</p:attrName>
                                        </p:attrNameLst>
                                      </p:cBhvr>
                                      <p:to>
                                        <p:strVal val="(#ppt_y+0.4)"/>
                                      </p:to>
                                    </p:set>
                                    <p:anim from="(#ppt_y+0.4)" to="(#ppt_y)" calcmode="lin" valueType="num">
                                      <p:cBhvr>
                                        <p:cTn id="57" dur="1230" accel="100000" fill="hold">
                                          <p:stCondLst>
                                            <p:cond delay="770"/>
                                          </p:stCondLst>
                                        </p:cTn>
                                        <p:tgtEl>
                                          <p:spTgt spid="96266"/>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96267"/>
                                        </p:tgtEl>
                                        <p:attrNameLst>
                                          <p:attrName>style.visibility</p:attrName>
                                        </p:attrNameLst>
                                      </p:cBhvr>
                                      <p:to>
                                        <p:strVal val="visible"/>
                                      </p:to>
                                    </p:set>
                                    <p:animEffect transition="in" filter="fade">
                                      <p:cBhvr>
                                        <p:cTn id="62" dur="770" decel="100000"/>
                                        <p:tgtEl>
                                          <p:spTgt spid="96267"/>
                                        </p:tgtEl>
                                      </p:cBhvr>
                                    </p:animEffect>
                                    <p:animScale>
                                      <p:cBhvr>
                                        <p:cTn id="63" dur="770" decel="100000"/>
                                        <p:tgtEl>
                                          <p:spTgt spid="96267"/>
                                        </p:tgtEl>
                                      </p:cBhvr>
                                      <p:from x="10000" y="10000"/>
                                      <p:to x="200000" y="450000"/>
                                    </p:animScale>
                                    <p:animScale>
                                      <p:cBhvr>
                                        <p:cTn id="64" dur="1230" accel="100000" fill="hold">
                                          <p:stCondLst>
                                            <p:cond delay="770"/>
                                          </p:stCondLst>
                                        </p:cTn>
                                        <p:tgtEl>
                                          <p:spTgt spid="96267"/>
                                        </p:tgtEl>
                                      </p:cBhvr>
                                      <p:from x="200000" y="450000"/>
                                      <p:to x="100000" y="100000"/>
                                    </p:animScale>
                                    <p:set>
                                      <p:cBhvr>
                                        <p:cTn id="65" dur="770" fill="hold"/>
                                        <p:tgtEl>
                                          <p:spTgt spid="96267"/>
                                        </p:tgtEl>
                                        <p:attrNameLst>
                                          <p:attrName>ppt_x</p:attrName>
                                        </p:attrNameLst>
                                      </p:cBhvr>
                                      <p:to>
                                        <p:strVal val="(0.5)"/>
                                      </p:to>
                                    </p:set>
                                    <p:anim from="(0.5)" to="(#ppt_x)" calcmode="lin" valueType="num">
                                      <p:cBhvr>
                                        <p:cTn id="66" dur="1230" accel="100000" fill="hold">
                                          <p:stCondLst>
                                            <p:cond delay="770"/>
                                          </p:stCondLst>
                                        </p:cTn>
                                        <p:tgtEl>
                                          <p:spTgt spid="96267"/>
                                        </p:tgtEl>
                                        <p:attrNameLst>
                                          <p:attrName>ppt_x</p:attrName>
                                        </p:attrNameLst>
                                      </p:cBhvr>
                                    </p:anim>
                                    <p:set>
                                      <p:cBhvr>
                                        <p:cTn id="67" dur="770" fill="hold"/>
                                        <p:tgtEl>
                                          <p:spTgt spid="96267"/>
                                        </p:tgtEl>
                                        <p:attrNameLst>
                                          <p:attrName>ppt_y</p:attrName>
                                        </p:attrNameLst>
                                      </p:cBhvr>
                                      <p:to>
                                        <p:strVal val="(#ppt_y+0.4)"/>
                                      </p:to>
                                    </p:set>
                                    <p:anim from="(#ppt_y+0.4)" to="(#ppt_y)" calcmode="lin" valueType="num">
                                      <p:cBhvr>
                                        <p:cTn id="68" dur="1230" accel="100000" fill="hold">
                                          <p:stCondLst>
                                            <p:cond delay="770"/>
                                          </p:stCondLst>
                                        </p:cTn>
                                        <p:tgtEl>
                                          <p:spTgt spid="96267"/>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770" decel="100000"/>
                                        <p:tgtEl>
                                          <p:spTgt spid="56"/>
                                        </p:tgtEl>
                                      </p:cBhvr>
                                    </p:animEffect>
                                    <p:animScale>
                                      <p:cBhvr>
                                        <p:cTn id="74" dur="770" decel="100000"/>
                                        <p:tgtEl>
                                          <p:spTgt spid="56"/>
                                        </p:tgtEl>
                                      </p:cBhvr>
                                      <p:from x="10000" y="10000"/>
                                      <p:to x="200000" y="450000"/>
                                    </p:animScale>
                                    <p:animScale>
                                      <p:cBhvr>
                                        <p:cTn id="75" dur="1230" accel="100000" fill="hold">
                                          <p:stCondLst>
                                            <p:cond delay="770"/>
                                          </p:stCondLst>
                                        </p:cTn>
                                        <p:tgtEl>
                                          <p:spTgt spid="56"/>
                                        </p:tgtEl>
                                      </p:cBhvr>
                                      <p:from x="200000" y="450000"/>
                                      <p:to x="100000" y="100000"/>
                                    </p:animScale>
                                    <p:set>
                                      <p:cBhvr>
                                        <p:cTn id="76" dur="770" fill="hold"/>
                                        <p:tgtEl>
                                          <p:spTgt spid="56"/>
                                        </p:tgtEl>
                                        <p:attrNameLst>
                                          <p:attrName>ppt_x</p:attrName>
                                        </p:attrNameLst>
                                      </p:cBhvr>
                                      <p:to>
                                        <p:strVal val="(0.5)"/>
                                      </p:to>
                                    </p:set>
                                    <p:anim from="(0.5)" to="(#ppt_x)" calcmode="lin" valueType="num">
                                      <p:cBhvr>
                                        <p:cTn id="77" dur="1230" accel="100000" fill="hold">
                                          <p:stCondLst>
                                            <p:cond delay="770"/>
                                          </p:stCondLst>
                                        </p:cTn>
                                        <p:tgtEl>
                                          <p:spTgt spid="56"/>
                                        </p:tgtEl>
                                        <p:attrNameLst>
                                          <p:attrName>ppt_x</p:attrName>
                                        </p:attrNameLst>
                                      </p:cBhvr>
                                    </p:anim>
                                    <p:set>
                                      <p:cBhvr>
                                        <p:cTn id="78" dur="770" fill="hold"/>
                                        <p:tgtEl>
                                          <p:spTgt spid="56"/>
                                        </p:tgtEl>
                                        <p:attrNameLst>
                                          <p:attrName>ppt_y</p:attrName>
                                        </p:attrNameLst>
                                      </p:cBhvr>
                                      <p:to>
                                        <p:strVal val="(#ppt_y+0.4)"/>
                                      </p:to>
                                    </p:set>
                                    <p:anim from="(#ppt_y+0.4)" to="(#ppt_y)" calcmode="lin" valueType="num">
                                      <p:cBhvr>
                                        <p:cTn id="79" dur="1230" accel="100000" fill="hold">
                                          <p:stCondLst>
                                            <p:cond delay="770"/>
                                          </p:stCondLst>
                                        </p:cTn>
                                        <p:tgtEl>
                                          <p:spTgt spid="56"/>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96268"/>
                                        </p:tgtEl>
                                        <p:attrNameLst>
                                          <p:attrName>style.visibility</p:attrName>
                                        </p:attrNameLst>
                                      </p:cBhvr>
                                      <p:to>
                                        <p:strVal val="visible"/>
                                      </p:to>
                                    </p:set>
                                    <p:animEffect transition="in" filter="fade">
                                      <p:cBhvr>
                                        <p:cTn id="84" dur="770" decel="100000"/>
                                        <p:tgtEl>
                                          <p:spTgt spid="96268"/>
                                        </p:tgtEl>
                                      </p:cBhvr>
                                    </p:animEffect>
                                    <p:animScale>
                                      <p:cBhvr>
                                        <p:cTn id="85" dur="770" decel="100000"/>
                                        <p:tgtEl>
                                          <p:spTgt spid="96268"/>
                                        </p:tgtEl>
                                      </p:cBhvr>
                                      <p:from x="10000" y="10000"/>
                                      <p:to x="200000" y="450000"/>
                                    </p:animScale>
                                    <p:animScale>
                                      <p:cBhvr>
                                        <p:cTn id="86" dur="1230" accel="100000" fill="hold">
                                          <p:stCondLst>
                                            <p:cond delay="770"/>
                                          </p:stCondLst>
                                        </p:cTn>
                                        <p:tgtEl>
                                          <p:spTgt spid="96268"/>
                                        </p:tgtEl>
                                      </p:cBhvr>
                                      <p:from x="200000" y="450000"/>
                                      <p:to x="100000" y="100000"/>
                                    </p:animScale>
                                    <p:set>
                                      <p:cBhvr>
                                        <p:cTn id="87" dur="770" fill="hold"/>
                                        <p:tgtEl>
                                          <p:spTgt spid="96268"/>
                                        </p:tgtEl>
                                        <p:attrNameLst>
                                          <p:attrName>ppt_x</p:attrName>
                                        </p:attrNameLst>
                                      </p:cBhvr>
                                      <p:to>
                                        <p:strVal val="(0.5)"/>
                                      </p:to>
                                    </p:set>
                                    <p:anim from="(0.5)" to="(#ppt_x)" calcmode="lin" valueType="num">
                                      <p:cBhvr>
                                        <p:cTn id="88" dur="1230" accel="100000" fill="hold">
                                          <p:stCondLst>
                                            <p:cond delay="770"/>
                                          </p:stCondLst>
                                        </p:cTn>
                                        <p:tgtEl>
                                          <p:spTgt spid="96268"/>
                                        </p:tgtEl>
                                        <p:attrNameLst>
                                          <p:attrName>ppt_x</p:attrName>
                                        </p:attrNameLst>
                                      </p:cBhvr>
                                    </p:anim>
                                    <p:set>
                                      <p:cBhvr>
                                        <p:cTn id="89" dur="770" fill="hold"/>
                                        <p:tgtEl>
                                          <p:spTgt spid="96268"/>
                                        </p:tgtEl>
                                        <p:attrNameLst>
                                          <p:attrName>ppt_y</p:attrName>
                                        </p:attrNameLst>
                                      </p:cBhvr>
                                      <p:to>
                                        <p:strVal val="(#ppt_y+0.4)"/>
                                      </p:to>
                                    </p:set>
                                    <p:anim from="(#ppt_y+0.4)" to="(#ppt_y)" calcmode="lin" valueType="num">
                                      <p:cBhvr>
                                        <p:cTn id="90" dur="1230" accel="100000" fill="hold">
                                          <p:stCondLst>
                                            <p:cond delay="770"/>
                                          </p:stCondLst>
                                        </p:cTn>
                                        <p:tgtEl>
                                          <p:spTgt spid="96268"/>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96269"/>
                                        </p:tgtEl>
                                        <p:attrNameLst>
                                          <p:attrName>style.visibility</p:attrName>
                                        </p:attrNameLst>
                                      </p:cBhvr>
                                      <p:to>
                                        <p:strVal val="visible"/>
                                      </p:to>
                                    </p:set>
                                    <p:animEffect transition="in" filter="fade">
                                      <p:cBhvr>
                                        <p:cTn id="95" dur="770" decel="100000"/>
                                        <p:tgtEl>
                                          <p:spTgt spid="96269"/>
                                        </p:tgtEl>
                                      </p:cBhvr>
                                    </p:animEffect>
                                    <p:animScale>
                                      <p:cBhvr>
                                        <p:cTn id="96" dur="770" decel="100000"/>
                                        <p:tgtEl>
                                          <p:spTgt spid="96269"/>
                                        </p:tgtEl>
                                      </p:cBhvr>
                                      <p:from x="10000" y="10000"/>
                                      <p:to x="200000" y="450000"/>
                                    </p:animScale>
                                    <p:animScale>
                                      <p:cBhvr>
                                        <p:cTn id="97" dur="1230" accel="100000" fill="hold">
                                          <p:stCondLst>
                                            <p:cond delay="770"/>
                                          </p:stCondLst>
                                        </p:cTn>
                                        <p:tgtEl>
                                          <p:spTgt spid="96269"/>
                                        </p:tgtEl>
                                      </p:cBhvr>
                                      <p:from x="200000" y="450000"/>
                                      <p:to x="100000" y="100000"/>
                                    </p:animScale>
                                    <p:set>
                                      <p:cBhvr>
                                        <p:cTn id="98" dur="770" fill="hold"/>
                                        <p:tgtEl>
                                          <p:spTgt spid="96269"/>
                                        </p:tgtEl>
                                        <p:attrNameLst>
                                          <p:attrName>ppt_x</p:attrName>
                                        </p:attrNameLst>
                                      </p:cBhvr>
                                      <p:to>
                                        <p:strVal val="(0.5)"/>
                                      </p:to>
                                    </p:set>
                                    <p:anim from="(0.5)" to="(#ppt_x)" calcmode="lin" valueType="num">
                                      <p:cBhvr>
                                        <p:cTn id="99" dur="1230" accel="100000" fill="hold">
                                          <p:stCondLst>
                                            <p:cond delay="770"/>
                                          </p:stCondLst>
                                        </p:cTn>
                                        <p:tgtEl>
                                          <p:spTgt spid="96269"/>
                                        </p:tgtEl>
                                        <p:attrNameLst>
                                          <p:attrName>ppt_x</p:attrName>
                                        </p:attrNameLst>
                                      </p:cBhvr>
                                    </p:anim>
                                    <p:set>
                                      <p:cBhvr>
                                        <p:cTn id="100" dur="770" fill="hold"/>
                                        <p:tgtEl>
                                          <p:spTgt spid="96269"/>
                                        </p:tgtEl>
                                        <p:attrNameLst>
                                          <p:attrName>ppt_y</p:attrName>
                                        </p:attrNameLst>
                                      </p:cBhvr>
                                      <p:to>
                                        <p:strVal val="(#ppt_y+0.4)"/>
                                      </p:to>
                                    </p:set>
                                    <p:anim from="(#ppt_y+0.4)" to="(#ppt_y)" calcmode="lin" valueType="num">
                                      <p:cBhvr>
                                        <p:cTn id="101" dur="1230" accel="100000" fill="hold">
                                          <p:stCondLst>
                                            <p:cond delay="770"/>
                                          </p:stCondLst>
                                        </p:cTn>
                                        <p:tgtEl>
                                          <p:spTgt spid="96269"/>
                                        </p:tgtEl>
                                        <p:attrNameLst>
                                          <p:attrName>ppt_y</p:attrName>
                                        </p:attrNameLst>
                                      </p:cBhvr>
                                    </p:anim>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96270"/>
                                        </p:tgtEl>
                                        <p:attrNameLst>
                                          <p:attrName>style.visibility</p:attrName>
                                        </p:attrNameLst>
                                      </p:cBhvr>
                                      <p:to>
                                        <p:strVal val="visible"/>
                                      </p:to>
                                    </p:set>
                                    <p:animEffect transition="in" filter="fade">
                                      <p:cBhvr>
                                        <p:cTn id="106" dur="770" decel="100000"/>
                                        <p:tgtEl>
                                          <p:spTgt spid="96270"/>
                                        </p:tgtEl>
                                      </p:cBhvr>
                                    </p:animEffect>
                                    <p:animScale>
                                      <p:cBhvr>
                                        <p:cTn id="107" dur="770" decel="100000"/>
                                        <p:tgtEl>
                                          <p:spTgt spid="96270"/>
                                        </p:tgtEl>
                                      </p:cBhvr>
                                      <p:from x="10000" y="10000"/>
                                      <p:to x="200000" y="450000"/>
                                    </p:animScale>
                                    <p:animScale>
                                      <p:cBhvr>
                                        <p:cTn id="108" dur="1230" accel="100000" fill="hold">
                                          <p:stCondLst>
                                            <p:cond delay="770"/>
                                          </p:stCondLst>
                                        </p:cTn>
                                        <p:tgtEl>
                                          <p:spTgt spid="96270"/>
                                        </p:tgtEl>
                                      </p:cBhvr>
                                      <p:from x="200000" y="450000"/>
                                      <p:to x="100000" y="100000"/>
                                    </p:animScale>
                                    <p:set>
                                      <p:cBhvr>
                                        <p:cTn id="109" dur="770" fill="hold"/>
                                        <p:tgtEl>
                                          <p:spTgt spid="96270"/>
                                        </p:tgtEl>
                                        <p:attrNameLst>
                                          <p:attrName>ppt_x</p:attrName>
                                        </p:attrNameLst>
                                      </p:cBhvr>
                                      <p:to>
                                        <p:strVal val="(0.5)"/>
                                      </p:to>
                                    </p:set>
                                    <p:anim from="(0.5)" to="(#ppt_x)" calcmode="lin" valueType="num">
                                      <p:cBhvr>
                                        <p:cTn id="110" dur="1230" accel="100000" fill="hold">
                                          <p:stCondLst>
                                            <p:cond delay="770"/>
                                          </p:stCondLst>
                                        </p:cTn>
                                        <p:tgtEl>
                                          <p:spTgt spid="96270"/>
                                        </p:tgtEl>
                                        <p:attrNameLst>
                                          <p:attrName>ppt_x</p:attrName>
                                        </p:attrNameLst>
                                      </p:cBhvr>
                                    </p:anim>
                                    <p:set>
                                      <p:cBhvr>
                                        <p:cTn id="111" dur="770" fill="hold"/>
                                        <p:tgtEl>
                                          <p:spTgt spid="96270"/>
                                        </p:tgtEl>
                                        <p:attrNameLst>
                                          <p:attrName>ppt_y</p:attrName>
                                        </p:attrNameLst>
                                      </p:cBhvr>
                                      <p:to>
                                        <p:strVal val="(#ppt_y+0.4)"/>
                                      </p:to>
                                    </p:set>
                                    <p:anim from="(#ppt_y+0.4)" to="(#ppt_y)" calcmode="lin" valueType="num">
                                      <p:cBhvr>
                                        <p:cTn id="112" dur="1230" accel="100000" fill="hold">
                                          <p:stCondLst>
                                            <p:cond delay="770"/>
                                          </p:stCondLst>
                                        </p:cTn>
                                        <p:tgtEl>
                                          <p:spTgt spid="96270"/>
                                        </p:tgtEl>
                                        <p:attrNameLst>
                                          <p:attrName>ppt_y</p:attrName>
                                        </p:attrNameLst>
                                      </p:cBhvr>
                                    </p:anim>
                                  </p:childTnLst>
                                </p:cTn>
                              </p:par>
                            </p:childTnLst>
                          </p:cTn>
                        </p:par>
                      </p:childTnLst>
                    </p:cTn>
                  </p:par>
                  <p:par>
                    <p:cTn id="113" fill="hold">
                      <p:stCondLst>
                        <p:cond delay="indefinite"/>
                      </p:stCondLst>
                      <p:childTnLst>
                        <p:par>
                          <p:cTn id="114" fill="hold">
                            <p:stCondLst>
                              <p:cond delay="0"/>
                            </p:stCondLst>
                            <p:childTnLst>
                              <p:par>
                                <p:cTn id="115" presetID="51" presetClass="entr" presetSubtype="0" fill="hold" grpId="0" nodeType="clickEffect">
                                  <p:stCondLst>
                                    <p:cond delay="0"/>
                                  </p:stCondLst>
                                  <p:childTnLst>
                                    <p:set>
                                      <p:cBhvr>
                                        <p:cTn id="116" dur="1" fill="hold">
                                          <p:stCondLst>
                                            <p:cond delay="0"/>
                                          </p:stCondLst>
                                        </p:cTn>
                                        <p:tgtEl>
                                          <p:spTgt spid="96271"/>
                                        </p:tgtEl>
                                        <p:attrNameLst>
                                          <p:attrName>style.visibility</p:attrName>
                                        </p:attrNameLst>
                                      </p:cBhvr>
                                      <p:to>
                                        <p:strVal val="visible"/>
                                      </p:to>
                                    </p:set>
                                    <p:animEffect transition="in" filter="fade">
                                      <p:cBhvr>
                                        <p:cTn id="117" dur="770" decel="100000"/>
                                        <p:tgtEl>
                                          <p:spTgt spid="96271"/>
                                        </p:tgtEl>
                                      </p:cBhvr>
                                    </p:animEffect>
                                    <p:animScale>
                                      <p:cBhvr>
                                        <p:cTn id="118" dur="770" decel="100000"/>
                                        <p:tgtEl>
                                          <p:spTgt spid="96271"/>
                                        </p:tgtEl>
                                      </p:cBhvr>
                                      <p:from x="10000" y="10000"/>
                                      <p:to x="200000" y="450000"/>
                                    </p:animScale>
                                    <p:animScale>
                                      <p:cBhvr>
                                        <p:cTn id="119" dur="1230" accel="100000" fill="hold">
                                          <p:stCondLst>
                                            <p:cond delay="770"/>
                                          </p:stCondLst>
                                        </p:cTn>
                                        <p:tgtEl>
                                          <p:spTgt spid="96271"/>
                                        </p:tgtEl>
                                      </p:cBhvr>
                                      <p:from x="200000" y="450000"/>
                                      <p:to x="100000" y="100000"/>
                                    </p:animScale>
                                    <p:set>
                                      <p:cBhvr>
                                        <p:cTn id="120" dur="770" fill="hold"/>
                                        <p:tgtEl>
                                          <p:spTgt spid="96271"/>
                                        </p:tgtEl>
                                        <p:attrNameLst>
                                          <p:attrName>ppt_x</p:attrName>
                                        </p:attrNameLst>
                                      </p:cBhvr>
                                      <p:to>
                                        <p:strVal val="(0.5)"/>
                                      </p:to>
                                    </p:set>
                                    <p:anim from="(0.5)" to="(#ppt_x)" calcmode="lin" valueType="num">
                                      <p:cBhvr>
                                        <p:cTn id="121" dur="1230" accel="100000" fill="hold">
                                          <p:stCondLst>
                                            <p:cond delay="770"/>
                                          </p:stCondLst>
                                        </p:cTn>
                                        <p:tgtEl>
                                          <p:spTgt spid="96271"/>
                                        </p:tgtEl>
                                        <p:attrNameLst>
                                          <p:attrName>ppt_x</p:attrName>
                                        </p:attrNameLst>
                                      </p:cBhvr>
                                    </p:anim>
                                    <p:set>
                                      <p:cBhvr>
                                        <p:cTn id="122" dur="770" fill="hold"/>
                                        <p:tgtEl>
                                          <p:spTgt spid="96271"/>
                                        </p:tgtEl>
                                        <p:attrNameLst>
                                          <p:attrName>ppt_y</p:attrName>
                                        </p:attrNameLst>
                                      </p:cBhvr>
                                      <p:to>
                                        <p:strVal val="(#ppt_y+0.4)"/>
                                      </p:to>
                                    </p:set>
                                    <p:anim from="(#ppt_y+0.4)" to="(#ppt_y)" calcmode="lin" valueType="num">
                                      <p:cBhvr>
                                        <p:cTn id="123" dur="1230" accel="100000" fill="hold">
                                          <p:stCondLst>
                                            <p:cond delay="770"/>
                                          </p:stCondLst>
                                        </p:cTn>
                                        <p:tgtEl>
                                          <p:spTgt spid="96271"/>
                                        </p:tgtEl>
                                        <p:attrNameLst>
                                          <p:attrName>ppt_y</p:attrName>
                                        </p:attrNameLst>
                                      </p:cBhvr>
                                    </p:anim>
                                  </p:childTnLst>
                                </p:cTn>
                              </p:par>
                            </p:childTnLst>
                          </p:cTn>
                        </p:par>
                      </p:childTnLst>
                    </p:cTn>
                  </p:par>
                  <p:par>
                    <p:cTn id="124" fill="hold">
                      <p:stCondLst>
                        <p:cond delay="indefinite"/>
                      </p:stCondLst>
                      <p:childTnLst>
                        <p:par>
                          <p:cTn id="125" fill="hold">
                            <p:stCondLst>
                              <p:cond delay="0"/>
                            </p:stCondLst>
                            <p:childTnLst>
                              <p:par>
                                <p:cTn id="126" presetID="51" presetClass="entr" presetSubtype="0" fill="hold" grpId="0" nodeType="clickEffect">
                                  <p:stCondLst>
                                    <p:cond delay="0"/>
                                  </p:stCondLst>
                                  <p:childTnLst>
                                    <p:set>
                                      <p:cBhvr>
                                        <p:cTn id="127" dur="1" fill="hold">
                                          <p:stCondLst>
                                            <p:cond delay="0"/>
                                          </p:stCondLst>
                                        </p:cTn>
                                        <p:tgtEl>
                                          <p:spTgt spid="55"/>
                                        </p:tgtEl>
                                        <p:attrNameLst>
                                          <p:attrName>style.visibility</p:attrName>
                                        </p:attrNameLst>
                                      </p:cBhvr>
                                      <p:to>
                                        <p:strVal val="visible"/>
                                      </p:to>
                                    </p:set>
                                    <p:animEffect transition="in" filter="fade">
                                      <p:cBhvr>
                                        <p:cTn id="128" dur="770" decel="100000"/>
                                        <p:tgtEl>
                                          <p:spTgt spid="55"/>
                                        </p:tgtEl>
                                      </p:cBhvr>
                                    </p:animEffect>
                                    <p:animScale>
                                      <p:cBhvr>
                                        <p:cTn id="129" dur="770" decel="100000"/>
                                        <p:tgtEl>
                                          <p:spTgt spid="55"/>
                                        </p:tgtEl>
                                      </p:cBhvr>
                                      <p:from x="10000" y="10000"/>
                                      <p:to x="200000" y="450000"/>
                                    </p:animScale>
                                    <p:animScale>
                                      <p:cBhvr>
                                        <p:cTn id="130" dur="1230" accel="100000" fill="hold">
                                          <p:stCondLst>
                                            <p:cond delay="770"/>
                                          </p:stCondLst>
                                        </p:cTn>
                                        <p:tgtEl>
                                          <p:spTgt spid="55"/>
                                        </p:tgtEl>
                                      </p:cBhvr>
                                      <p:from x="200000" y="450000"/>
                                      <p:to x="100000" y="100000"/>
                                    </p:animScale>
                                    <p:set>
                                      <p:cBhvr>
                                        <p:cTn id="131" dur="770" fill="hold"/>
                                        <p:tgtEl>
                                          <p:spTgt spid="55"/>
                                        </p:tgtEl>
                                        <p:attrNameLst>
                                          <p:attrName>ppt_x</p:attrName>
                                        </p:attrNameLst>
                                      </p:cBhvr>
                                      <p:to>
                                        <p:strVal val="(0.5)"/>
                                      </p:to>
                                    </p:set>
                                    <p:anim from="(0.5)" to="(#ppt_x)" calcmode="lin" valueType="num">
                                      <p:cBhvr>
                                        <p:cTn id="132" dur="1230" accel="100000" fill="hold">
                                          <p:stCondLst>
                                            <p:cond delay="770"/>
                                          </p:stCondLst>
                                        </p:cTn>
                                        <p:tgtEl>
                                          <p:spTgt spid="55"/>
                                        </p:tgtEl>
                                        <p:attrNameLst>
                                          <p:attrName>ppt_x</p:attrName>
                                        </p:attrNameLst>
                                      </p:cBhvr>
                                    </p:anim>
                                    <p:set>
                                      <p:cBhvr>
                                        <p:cTn id="133" dur="770" fill="hold"/>
                                        <p:tgtEl>
                                          <p:spTgt spid="55"/>
                                        </p:tgtEl>
                                        <p:attrNameLst>
                                          <p:attrName>ppt_y</p:attrName>
                                        </p:attrNameLst>
                                      </p:cBhvr>
                                      <p:to>
                                        <p:strVal val="(#ppt_y+0.4)"/>
                                      </p:to>
                                    </p:set>
                                    <p:anim from="(#ppt_y+0.4)" to="(#ppt_y)" calcmode="lin" valueType="num">
                                      <p:cBhvr>
                                        <p:cTn id="134" dur="1230" accel="100000" fill="hold">
                                          <p:stCondLst>
                                            <p:cond delay="770"/>
                                          </p:stCondLst>
                                        </p:cTn>
                                        <p:tgtEl>
                                          <p:spTgt spid="55"/>
                                        </p:tgtEl>
                                        <p:attrNameLst>
                                          <p:attrName>ppt_y</p:attrName>
                                        </p:attrNameLst>
                                      </p:cBhvr>
                                    </p:anim>
                                  </p:childTnLst>
                                </p:cTn>
                              </p:par>
                            </p:childTnLst>
                          </p:cTn>
                        </p:par>
                      </p:childTnLst>
                    </p:cTn>
                  </p:par>
                  <p:par>
                    <p:cTn id="135" fill="hold">
                      <p:stCondLst>
                        <p:cond delay="indefinite"/>
                      </p:stCondLst>
                      <p:childTnLst>
                        <p:par>
                          <p:cTn id="136" fill="hold">
                            <p:stCondLst>
                              <p:cond delay="0"/>
                            </p:stCondLst>
                            <p:childTnLst>
                              <p:par>
                                <p:cTn id="137" presetID="51" presetClass="entr" presetSubtype="0" fill="hold" grpId="0" nodeType="clickEffect">
                                  <p:stCondLst>
                                    <p:cond delay="0"/>
                                  </p:stCondLst>
                                  <p:childTnLst>
                                    <p:set>
                                      <p:cBhvr>
                                        <p:cTn id="138" dur="1" fill="hold">
                                          <p:stCondLst>
                                            <p:cond delay="0"/>
                                          </p:stCondLst>
                                        </p:cTn>
                                        <p:tgtEl>
                                          <p:spTgt spid="96272"/>
                                        </p:tgtEl>
                                        <p:attrNameLst>
                                          <p:attrName>style.visibility</p:attrName>
                                        </p:attrNameLst>
                                      </p:cBhvr>
                                      <p:to>
                                        <p:strVal val="visible"/>
                                      </p:to>
                                    </p:set>
                                    <p:animEffect transition="in" filter="fade">
                                      <p:cBhvr>
                                        <p:cTn id="139" dur="770" decel="100000"/>
                                        <p:tgtEl>
                                          <p:spTgt spid="96272"/>
                                        </p:tgtEl>
                                      </p:cBhvr>
                                    </p:animEffect>
                                    <p:animScale>
                                      <p:cBhvr>
                                        <p:cTn id="140" dur="770" decel="100000"/>
                                        <p:tgtEl>
                                          <p:spTgt spid="96272"/>
                                        </p:tgtEl>
                                      </p:cBhvr>
                                      <p:from x="10000" y="10000"/>
                                      <p:to x="200000" y="450000"/>
                                    </p:animScale>
                                    <p:animScale>
                                      <p:cBhvr>
                                        <p:cTn id="141" dur="1230" accel="100000" fill="hold">
                                          <p:stCondLst>
                                            <p:cond delay="770"/>
                                          </p:stCondLst>
                                        </p:cTn>
                                        <p:tgtEl>
                                          <p:spTgt spid="96272"/>
                                        </p:tgtEl>
                                      </p:cBhvr>
                                      <p:from x="200000" y="450000"/>
                                      <p:to x="100000" y="100000"/>
                                    </p:animScale>
                                    <p:set>
                                      <p:cBhvr>
                                        <p:cTn id="142" dur="770" fill="hold"/>
                                        <p:tgtEl>
                                          <p:spTgt spid="96272"/>
                                        </p:tgtEl>
                                        <p:attrNameLst>
                                          <p:attrName>ppt_x</p:attrName>
                                        </p:attrNameLst>
                                      </p:cBhvr>
                                      <p:to>
                                        <p:strVal val="(0.5)"/>
                                      </p:to>
                                    </p:set>
                                    <p:anim from="(0.5)" to="(#ppt_x)" calcmode="lin" valueType="num">
                                      <p:cBhvr>
                                        <p:cTn id="143" dur="1230" accel="100000" fill="hold">
                                          <p:stCondLst>
                                            <p:cond delay="770"/>
                                          </p:stCondLst>
                                        </p:cTn>
                                        <p:tgtEl>
                                          <p:spTgt spid="96272"/>
                                        </p:tgtEl>
                                        <p:attrNameLst>
                                          <p:attrName>ppt_x</p:attrName>
                                        </p:attrNameLst>
                                      </p:cBhvr>
                                    </p:anim>
                                    <p:set>
                                      <p:cBhvr>
                                        <p:cTn id="144" dur="770" fill="hold"/>
                                        <p:tgtEl>
                                          <p:spTgt spid="96272"/>
                                        </p:tgtEl>
                                        <p:attrNameLst>
                                          <p:attrName>ppt_y</p:attrName>
                                        </p:attrNameLst>
                                      </p:cBhvr>
                                      <p:to>
                                        <p:strVal val="(#ppt_y+0.4)"/>
                                      </p:to>
                                    </p:set>
                                    <p:anim from="(#ppt_y+0.4)" to="(#ppt_y)" calcmode="lin" valueType="num">
                                      <p:cBhvr>
                                        <p:cTn id="145" dur="1230" accel="100000" fill="hold">
                                          <p:stCondLst>
                                            <p:cond delay="770"/>
                                          </p:stCondLst>
                                        </p:cTn>
                                        <p:tgtEl>
                                          <p:spTgt spid="96272"/>
                                        </p:tgtEl>
                                        <p:attrNameLst>
                                          <p:attrName>ppt_y</p:attrName>
                                        </p:attrNameLst>
                                      </p:cBhvr>
                                    </p:anim>
                                  </p:childTnLst>
                                </p:cTn>
                              </p:par>
                            </p:childTnLst>
                          </p:cTn>
                        </p:par>
                      </p:childTnLst>
                    </p:cTn>
                  </p:par>
                  <p:par>
                    <p:cTn id="146" fill="hold">
                      <p:stCondLst>
                        <p:cond delay="indefinite"/>
                      </p:stCondLst>
                      <p:childTnLst>
                        <p:par>
                          <p:cTn id="147" fill="hold">
                            <p:stCondLst>
                              <p:cond delay="0"/>
                            </p:stCondLst>
                            <p:childTnLst>
                              <p:par>
                                <p:cTn id="148" presetID="51" presetClass="entr" presetSubtype="0" fill="hold" grpId="0" nodeType="clickEffect">
                                  <p:stCondLst>
                                    <p:cond delay="0"/>
                                  </p:stCondLst>
                                  <p:childTnLst>
                                    <p:set>
                                      <p:cBhvr>
                                        <p:cTn id="149" dur="1" fill="hold">
                                          <p:stCondLst>
                                            <p:cond delay="0"/>
                                          </p:stCondLst>
                                        </p:cTn>
                                        <p:tgtEl>
                                          <p:spTgt spid="96273"/>
                                        </p:tgtEl>
                                        <p:attrNameLst>
                                          <p:attrName>style.visibility</p:attrName>
                                        </p:attrNameLst>
                                      </p:cBhvr>
                                      <p:to>
                                        <p:strVal val="visible"/>
                                      </p:to>
                                    </p:set>
                                    <p:animEffect transition="in" filter="fade">
                                      <p:cBhvr>
                                        <p:cTn id="150" dur="770" decel="100000"/>
                                        <p:tgtEl>
                                          <p:spTgt spid="96273"/>
                                        </p:tgtEl>
                                      </p:cBhvr>
                                    </p:animEffect>
                                    <p:animScale>
                                      <p:cBhvr>
                                        <p:cTn id="151" dur="770" decel="100000"/>
                                        <p:tgtEl>
                                          <p:spTgt spid="96273"/>
                                        </p:tgtEl>
                                      </p:cBhvr>
                                      <p:from x="10000" y="10000"/>
                                      <p:to x="200000" y="450000"/>
                                    </p:animScale>
                                    <p:animScale>
                                      <p:cBhvr>
                                        <p:cTn id="152" dur="1230" accel="100000" fill="hold">
                                          <p:stCondLst>
                                            <p:cond delay="770"/>
                                          </p:stCondLst>
                                        </p:cTn>
                                        <p:tgtEl>
                                          <p:spTgt spid="96273"/>
                                        </p:tgtEl>
                                      </p:cBhvr>
                                      <p:from x="200000" y="450000"/>
                                      <p:to x="100000" y="100000"/>
                                    </p:animScale>
                                    <p:set>
                                      <p:cBhvr>
                                        <p:cTn id="153" dur="770" fill="hold"/>
                                        <p:tgtEl>
                                          <p:spTgt spid="96273"/>
                                        </p:tgtEl>
                                        <p:attrNameLst>
                                          <p:attrName>ppt_x</p:attrName>
                                        </p:attrNameLst>
                                      </p:cBhvr>
                                      <p:to>
                                        <p:strVal val="(0.5)"/>
                                      </p:to>
                                    </p:set>
                                    <p:anim from="(0.5)" to="(#ppt_x)" calcmode="lin" valueType="num">
                                      <p:cBhvr>
                                        <p:cTn id="154" dur="1230" accel="100000" fill="hold">
                                          <p:stCondLst>
                                            <p:cond delay="770"/>
                                          </p:stCondLst>
                                        </p:cTn>
                                        <p:tgtEl>
                                          <p:spTgt spid="96273"/>
                                        </p:tgtEl>
                                        <p:attrNameLst>
                                          <p:attrName>ppt_x</p:attrName>
                                        </p:attrNameLst>
                                      </p:cBhvr>
                                    </p:anim>
                                    <p:set>
                                      <p:cBhvr>
                                        <p:cTn id="155" dur="770" fill="hold"/>
                                        <p:tgtEl>
                                          <p:spTgt spid="96273"/>
                                        </p:tgtEl>
                                        <p:attrNameLst>
                                          <p:attrName>ppt_y</p:attrName>
                                        </p:attrNameLst>
                                      </p:cBhvr>
                                      <p:to>
                                        <p:strVal val="(#ppt_y+0.4)"/>
                                      </p:to>
                                    </p:set>
                                    <p:anim from="(#ppt_y+0.4)" to="(#ppt_y)" calcmode="lin" valueType="num">
                                      <p:cBhvr>
                                        <p:cTn id="156" dur="1230" accel="100000" fill="hold">
                                          <p:stCondLst>
                                            <p:cond delay="770"/>
                                          </p:stCondLst>
                                        </p:cTn>
                                        <p:tgtEl>
                                          <p:spTgt spid="96273"/>
                                        </p:tgtEl>
                                        <p:attrNameLst>
                                          <p:attrName>ppt_y</p:attrName>
                                        </p:attrNameLst>
                                      </p:cBhvr>
                                    </p:anim>
                                  </p:childTnLst>
                                </p:cTn>
                              </p:par>
                            </p:childTnLst>
                          </p:cTn>
                        </p:par>
                      </p:childTnLst>
                    </p:cTn>
                  </p:par>
                  <p:par>
                    <p:cTn id="157" fill="hold">
                      <p:stCondLst>
                        <p:cond delay="indefinite"/>
                      </p:stCondLst>
                      <p:childTnLst>
                        <p:par>
                          <p:cTn id="158" fill="hold">
                            <p:stCondLst>
                              <p:cond delay="0"/>
                            </p:stCondLst>
                            <p:childTnLst>
                              <p:par>
                                <p:cTn id="159" presetID="51" presetClass="entr" presetSubtype="0" fill="hold" grpId="0" nodeType="clickEffect">
                                  <p:stCondLst>
                                    <p:cond delay="0"/>
                                  </p:stCondLst>
                                  <p:childTnLst>
                                    <p:set>
                                      <p:cBhvr>
                                        <p:cTn id="160" dur="1" fill="hold">
                                          <p:stCondLst>
                                            <p:cond delay="0"/>
                                          </p:stCondLst>
                                        </p:cTn>
                                        <p:tgtEl>
                                          <p:spTgt spid="96274"/>
                                        </p:tgtEl>
                                        <p:attrNameLst>
                                          <p:attrName>style.visibility</p:attrName>
                                        </p:attrNameLst>
                                      </p:cBhvr>
                                      <p:to>
                                        <p:strVal val="visible"/>
                                      </p:to>
                                    </p:set>
                                    <p:animEffect transition="in" filter="fade">
                                      <p:cBhvr>
                                        <p:cTn id="161" dur="770" decel="100000"/>
                                        <p:tgtEl>
                                          <p:spTgt spid="96274"/>
                                        </p:tgtEl>
                                      </p:cBhvr>
                                    </p:animEffect>
                                    <p:animScale>
                                      <p:cBhvr>
                                        <p:cTn id="162" dur="770" decel="100000"/>
                                        <p:tgtEl>
                                          <p:spTgt spid="96274"/>
                                        </p:tgtEl>
                                      </p:cBhvr>
                                      <p:from x="10000" y="10000"/>
                                      <p:to x="200000" y="450000"/>
                                    </p:animScale>
                                    <p:animScale>
                                      <p:cBhvr>
                                        <p:cTn id="163" dur="1230" accel="100000" fill="hold">
                                          <p:stCondLst>
                                            <p:cond delay="770"/>
                                          </p:stCondLst>
                                        </p:cTn>
                                        <p:tgtEl>
                                          <p:spTgt spid="96274"/>
                                        </p:tgtEl>
                                      </p:cBhvr>
                                      <p:from x="200000" y="450000"/>
                                      <p:to x="100000" y="100000"/>
                                    </p:animScale>
                                    <p:set>
                                      <p:cBhvr>
                                        <p:cTn id="164" dur="770" fill="hold"/>
                                        <p:tgtEl>
                                          <p:spTgt spid="96274"/>
                                        </p:tgtEl>
                                        <p:attrNameLst>
                                          <p:attrName>ppt_x</p:attrName>
                                        </p:attrNameLst>
                                      </p:cBhvr>
                                      <p:to>
                                        <p:strVal val="(0.5)"/>
                                      </p:to>
                                    </p:set>
                                    <p:anim from="(0.5)" to="(#ppt_x)" calcmode="lin" valueType="num">
                                      <p:cBhvr>
                                        <p:cTn id="165" dur="1230" accel="100000" fill="hold">
                                          <p:stCondLst>
                                            <p:cond delay="770"/>
                                          </p:stCondLst>
                                        </p:cTn>
                                        <p:tgtEl>
                                          <p:spTgt spid="96274"/>
                                        </p:tgtEl>
                                        <p:attrNameLst>
                                          <p:attrName>ppt_x</p:attrName>
                                        </p:attrNameLst>
                                      </p:cBhvr>
                                    </p:anim>
                                    <p:set>
                                      <p:cBhvr>
                                        <p:cTn id="166" dur="770" fill="hold"/>
                                        <p:tgtEl>
                                          <p:spTgt spid="96274"/>
                                        </p:tgtEl>
                                        <p:attrNameLst>
                                          <p:attrName>ppt_y</p:attrName>
                                        </p:attrNameLst>
                                      </p:cBhvr>
                                      <p:to>
                                        <p:strVal val="(#ppt_y+0.4)"/>
                                      </p:to>
                                    </p:set>
                                    <p:anim from="(#ppt_y+0.4)" to="(#ppt_y)" calcmode="lin" valueType="num">
                                      <p:cBhvr>
                                        <p:cTn id="167" dur="1230" accel="100000" fill="hold">
                                          <p:stCondLst>
                                            <p:cond delay="770"/>
                                          </p:stCondLst>
                                        </p:cTn>
                                        <p:tgtEl>
                                          <p:spTgt spid="96274"/>
                                        </p:tgtEl>
                                        <p:attrNameLst>
                                          <p:attrName>ppt_y</p:attrName>
                                        </p:attrNameLst>
                                      </p:cBhvr>
                                    </p:anim>
                                  </p:childTnLst>
                                </p:cTn>
                              </p:par>
                            </p:childTnLst>
                          </p:cTn>
                        </p:par>
                      </p:childTnLst>
                    </p:cTn>
                  </p:par>
                  <p:par>
                    <p:cTn id="168" fill="hold">
                      <p:stCondLst>
                        <p:cond delay="indefinite"/>
                      </p:stCondLst>
                      <p:childTnLst>
                        <p:par>
                          <p:cTn id="169" fill="hold">
                            <p:stCondLst>
                              <p:cond delay="0"/>
                            </p:stCondLst>
                            <p:childTnLst>
                              <p:par>
                                <p:cTn id="170" presetID="51" presetClass="entr" presetSubtype="0" fill="hold" grpId="0" nodeType="clickEffect">
                                  <p:stCondLst>
                                    <p:cond delay="0"/>
                                  </p:stCondLst>
                                  <p:childTnLst>
                                    <p:set>
                                      <p:cBhvr>
                                        <p:cTn id="171" dur="1" fill="hold">
                                          <p:stCondLst>
                                            <p:cond delay="0"/>
                                          </p:stCondLst>
                                        </p:cTn>
                                        <p:tgtEl>
                                          <p:spTgt spid="96275"/>
                                        </p:tgtEl>
                                        <p:attrNameLst>
                                          <p:attrName>style.visibility</p:attrName>
                                        </p:attrNameLst>
                                      </p:cBhvr>
                                      <p:to>
                                        <p:strVal val="visible"/>
                                      </p:to>
                                    </p:set>
                                    <p:animEffect transition="in" filter="fade">
                                      <p:cBhvr>
                                        <p:cTn id="172" dur="770" decel="100000"/>
                                        <p:tgtEl>
                                          <p:spTgt spid="96275"/>
                                        </p:tgtEl>
                                      </p:cBhvr>
                                    </p:animEffect>
                                    <p:animScale>
                                      <p:cBhvr>
                                        <p:cTn id="173" dur="770" decel="100000"/>
                                        <p:tgtEl>
                                          <p:spTgt spid="96275"/>
                                        </p:tgtEl>
                                      </p:cBhvr>
                                      <p:from x="10000" y="10000"/>
                                      <p:to x="200000" y="450000"/>
                                    </p:animScale>
                                    <p:animScale>
                                      <p:cBhvr>
                                        <p:cTn id="174" dur="1230" accel="100000" fill="hold">
                                          <p:stCondLst>
                                            <p:cond delay="770"/>
                                          </p:stCondLst>
                                        </p:cTn>
                                        <p:tgtEl>
                                          <p:spTgt spid="96275"/>
                                        </p:tgtEl>
                                      </p:cBhvr>
                                      <p:from x="200000" y="450000"/>
                                      <p:to x="100000" y="100000"/>
                                    </p:animScale>
                                    <p:set>
                                      <p:cBhvr>
                                        <p:cTn id="175" dur="770" fill="hold"/>
                                        <p:tgtEl>
                                          <p:spTgt spid="96275"/>
                                        </p:tgtEl>
                                        <p:attrNameLst>
                                          <p:attrName>ppt_x</p:attrName>
                                        </p:attrNameLst>
                                      </p:cBhvr>
                                      <p:to>
                                        <p:strVal val="(0.5)"/>
                                      </p:to>
                                    </p:set>
                                    <p:anim from="(0.5)" to="(#ppt_x)" calcmode="lin" valueType="num">
                                      <p:cBhvr>
                                        <p:cTn id="176" dur="1230" accel="100000" fill="hold">
                                          <p:stCondLst>
                                            <p:cond delay="770"/>
                                          </p:stCondLst>
                                        </p:cTn>
                                        <p:tgtEl>
                                          <p:spTgt spid="96275"/>
                                        </p:tgtEl>
                                        <p:attrNameLst>
                                          <p:attrName>ppt_x</p:attrName>
                                        </p:attrNameLst>
                                      </p:cBhvr>
                                    </p:anim>
                                    <p:set>
                                      <p:cBhvr>
                                        <p:cTn id="177" dur="770" fill="hold"/>
                                        <p:tgtEl>
                                          <p:spTgt spid="96275"/>
                                        </p:tgtEl>
                                        <p:attrNameLst>
                                          <p:attrName>ppt_y</p:attrName>
                                        </p:attrNameLst>
                                      </p:cBhvr>
                                      <p:to>
                                        <p:strVal val="(#ppt_y+0.4)"/>
                                      </p:to>
                                    </p:set>
                                    <p:anim from="(#ppt_y+0.4)" to="(#ppt_y)" calcmode="lin" valueType="num">
                                      <p:cBhvr>
                                        <p:cTn id="178" dur="1230" accel="100000" fill="hold">
                                          <p:stCondLst>
                                            <p:cond delay="770"/>
                                          </p:stCondLst>
                                        </p:cTn>
                                        <p:tgtEl>
                                          <p:spTgt spid="96275"/>
                                        </p:tgtEl>
                                        <p:attrNameLst>
                                          <p:attrName>ppt_y</p:attrName>
                                        </p:attrNameLst>
                                      </p:cBhvr>
                                    </p:anim>
                                  </p:childTnLst>
                                </p:cTn>
                              </p:par>
                            </p:childTnLst>
                          </p:cTn>
                        </p:par>
                      </p:childTnLst>
                    </p:cTn>
                  </p:par>
                  <p:par>
                    <p:cTn id="179" fill="hold">
                      <p:stCondLst>
                        <p:cond delay="indefinite"/>
                      </p:stCondLst>
                      <p:childTnLst>
                        <p:par>
                          <p:cTn id="180" fill="hold">
                            <p:stCondLst>
                              <p:cond delay="0"/>
                            </p:stCondLst>
                            <p:childTnLst>
                              <p:par>
                                <p:cTn id="181" presetID="51" presetClass="entr" presetSubtype="0" fill="hold" grpId="0" nodeType="clickEffect">
                                  <p:stCondLst>
                                    <p:cond delay="0"/>
                                  </p:stCondLst>
                                  <p:childTnLst>
                                    <p:set>
                                      <p:cBhvr>
                                        <p:cTn id="182" dur="1" fill="hold">
                                          <p:stCondLst>
                                            <p:cond delay="0"/>
                                          </p:stCondLst>
                                        </p:cTn>
                                        <p:tgtEl>
                                          <p:spTgt spid="96278"/>
                                        </p:tgtEl>
                                        <p:attrNameLst>
                                          <p:attrName>style.visibility</p:attrName>
                                        </p:attrNameLst>
                                      </p:cBhvr>
                                      <p:to>
                                        <p:strVal val="visible"/>
                                      </p:to>
                                    </p:set>
                                    <p:animEffect transition="in" filter="fade">
                                      <p:cBhvr>
                                        <p:cTn id="183" dur="770" decel="100000"/>
                                        <p:tgtEl>
                                          <p:spTgt spid="96278"/>
                                        </p:tgtEl>
                                      </p:cBhvr>
                                    </p:animEffect>
                                    <p:animScale>
                                      <p:cBhvr>
                                        <p:cTn id="184" dur="770" decel="100000"/>
                                        <p:tgtEl>
                                          <p:spTgt spid="96278"/>
                                        </p:tgtEl>
                                      </p:cBhvr>
                                      <p:from x="10000" y="10000"/>
                                      <p:to x="200000" y="450000"/>
                                    </p:animScale>
                                    <p:animScale>
                                      <p:cBhvr>
                                        <p:cTn id="185" dur="1230" accel="100000" fill="hold">
                                          <p:stCondLst>
                                            <p:cond delay="770"/>
                                          </p:stCondLst>
                                        </p:cTn>
                                        <p:tgtEl>
                                          <p:spTgt spid="96278"/>
                                        </p:tgtEl>
                                      </p:cBhvr>
                                      <p:from x="200000" y="450000"/>
                                      <p:to x="100000" y="100000"/>
                                    </p:animScale>
                                    <p:set>
                                      <p:cBhvr>
                                        <p:cTn id="186" dur="770" fill="hold"/>
                                        <p:tgtEl>
                                          <p:spTgt spid="96278"/>
                                        </p:tgtEl>
                                        <p:attrNameLst>
                                          <p:attrName>ppt_x</p:attrName>
                                        </p:attrNameLst>
                                      </p:cBhvr>
                                      <p:to>
                                        <p:strVal val="(0.5)"/>
                                      </p:to>
                                    </p:set>
                                    <p:anim from="(0.5)" to="(#ppt_x)" calcmode="lin" valueType="num">
                                      <p:cBhvr>
                                        <p:cTn id="187" dur="1230" accel="100000" fill="hold">
                                          <p:stCondLst>
                                            <p:cond delay="770"/>
                                          </p:stCondLst>
                                        </p:cTn>
                                        <p:tgtEl>
                                          <p:spTgt spid="96278"/>
                                        </p:tgtEl>
                                        <p:attrNameLst>
                                          <p:attrName>ppt_x</p:attrName>
                                        </p:attrNameLst>
                                      </p:cBhvr>
                                    </p:anim>
                                    <p:set>
                                      <p:cBhvr>
                                        <p:cTn id="188" dur="770" fill="hold"/>
                                        <p:tgtEl>
                                          <p:spTgt spid="96278"/>
                                        </p:tgtEl>
                                        <p:attrNameLst>
                                          <p:attrName>ppt_y</p:attrName>
                                        </p:attrNameLst>
                                      </p:cBhvr>
                                      <p:to>
                                        <p:strVal val="(#ppt_y+0.4)"/>
                                      </p:to>
                                    </p:set>
                                    <p:anim from="(#ppt_y+0.4)" to="(#ppt_y)" calcmode="lin" valueType="num">
                                      <p:cBhvr>
                                        <p:cTn id="189" dur="1230" accel="100000" fill="hold">
                                          <p:stCondLst>
                                            <p:cond delay="770"/>
                                          </p:stCondLst>
                                        </p:cTn>
                                        <p:tgtEl>
                                          <p:spTgt spid="96278"/>
                                        </p:tgtEl>
                                        <p:attrNameLst>
                                          <p:attrName>ppt_y</p:attrName>
                                        </p:attrNameLst>
                                      </p:cBhvr>
                                    </p:anim>
                                  </p:childTnLst>
                                </p:cTn>
                              </p:par>
                            </p:childTnLst>
                          </p:cTn>
                        </p:par>
                      </p:childTnLst>
                    </p:cTn>
                  </p:par>
                  <p:par>
                    <p:cTn id="190" fill="hold">
                      <p:stCondLst>
                        <p:cond delay="indefinite"/>
                      </p:stCondLst>
                      <p:childTnLst>
                        <p:par>
                          <p:cTn id="191" fill="hold">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96279"/>
                                        </p:tgtEl>
                                        <p:attrNameLst>
                                          <p:attrName>style.visibility</p:attrName>
                                        </p:attrNameLst>
                                      </p:cBhvr>
                                      <p:to>
                                        <p:strVal val="visible"/>
                                      </p:to>
                                    </p:set>
                                    <p:animEffect transition="in" filter="fade">
                                      <p:cBhvr>
                                        <p:cTn id="194" dur="770" decel="100000"/>
                                        <p:tgtEl>
                                          <p:spTgt spid="96279"/>
                                        </p:tgtEl>
                                      </p:cBhvr>
                                    </p:animEffect>
                                    <p:animScale>
                                      <p:cBhvr>
                                        <p:cTn id="195" dur="770" decel="100000"/>
                                        <p:tgtEl>
                                          <p:spTgt spid="96279"/>
                                        </p:tgtEl>
                                      </p:cBhvr>
                                      <p:from x="10000" y="10000"/>
                                      <p:to x="200000" y="450000"/>
                                    </p:animScale>
                                    <p:animScale>
                                      <p:cBhvr>
                                        <p:cTn id="196" dur="1230" accel="100000" fill="hold">
                                          <p:stCondLst>
                                            <p:cond delay="770"/>
                                          </p:stCondLst>
                                        </p:cTn>
                                        <p:tgtEl>
                                          <p:spTgt spid="96279"/>
                                        </p:tgtEl>
                                      </p:cBhvr>
                                      <p:from x="200000" y="450000"/>
                                      <p:to x="100000" y="100000"/>
                                    </p:animScale>
                                    <p:set>
                                      <p:cBhvr>
                                        <p:cTn id="197" dur="770" fill="hold"/>
                                        <p:tgtEl>
                                          <p:spTgt spid="96279"/>
                                        </p:tgtEl>
                                        <p:attrNameLst>
                                          <p:attrName>ppt_x</p:attrName>
                                        </p:attrNameLst>
                                      </p:cBhvr>
                                      <p:to>
                                        <p:strVal val="(0.5)"/>
                                      </p:to>
                                    </p:set>
                                    <p:anim from="(0.5)" to="(#ppt_x)" calcmode="lin" valueType="num">
                                      <p:cBhvr>
                                        <p:cTn id="198" dur="1230" accel="100000" fill="hold">
                                          <p:stCondLst>
                                            <p:cond delay="770"/>
                                          </p:stCondLst>
                                        </p:cTn>
                                        <p:tgtEl>
                                          <p:spTgt spid="96279"/>
                                        </p:tgtEl>
                                        <p:attrNameLst>
                                          <p:attrName>ppt_x</p:attrName>
                                        </p:attrNameLst>
                                      </p:cBhvr>
                                    </p:anim>
                                    <p:set>
                                      <p:cBhvr>
                                        <p:cTn id="199" dur="770" fill="hold"/>
                                        <p:tgtEl>
                                          <p:spTgt spid="96279"/>
                                        </p:tgtEl>
                                        <p:attrNameLst>
                                          <p:attrName>ppt_y</p:attrName>
                                        </p:attrNameLst>
                                      </p:cBhvr>
                                      <p:to>
                                        <p:strVal val="(#ppt_y+0.4)"/>
                                      </p:to>
                                    </p:set>
                                    <p:anim from="(#ppt_y+0.4)" to="(#ppt_y)" calcmode="lin" valueType="num">
                                      <p:cBhvr>
                                        <p:cTn id="200" dur="1230" accel="100000" fill="hold">
                                          <p:stCondLst>
                                            <p:cond delay="770"/>
                                          </p:stCondLst>
                                        </p:cTn>
                                        <p:tgtEl>
                                          <p:spTgt spid="96279"/>
                                        </p:tgtEl>
                                        <p:attrNameLst>
                                          <p:attrName>ppt_y</p:attrName>
                                        </p:attrNameLst>
                                      </p:cBhvr>
                                    </p:anim>
                                  </p:childTnLst>
                                </p:cTn>
                              </p:par>
                            </p:childTnLst>
                          </p:cTn>
                        </p:par>
                      </p:childTnLst>
                    </p:cTn>
                  </p:par>
                  <p:par>
                    <p:cTn id="201" fill="hold">
                      <p:stCondLst>
                        <p:cond delay="indefinite"/>
                      </p:stCondLst>
                      <p:childTnLst>
                        <p:par>
                          <p:cTn id="202" fill="hold">
                            <p:stCondLst>
                              <p:cond delay="0"/>
                            </p:stCondLst>
                            <p:childTnLst>
                              <p:par>
                                <p:cTn id="203" presetID="51" presetClass="entr" presetSubtype="0" fill="hold" grpId="0" nodeType="clickEffect">
                                  <p:stCondLst>
                                    <p:cond delay="0"/>
                                  </p:stCondLst>
                                  <p:childTnLst>
                                    <p:set>
                                      <p:cBhvr>
                                        <p:cTn id="204" dur="1" fill="hold">
                                          <p:stCondLst>
                                            <p:cond delay="0"/>
                                          </p:stCondLst>
                                        </p:cTn>
                                        <p:tgtEl>
                                          <p:spTgt spid="96288"/>
                                        </p:tgtEl>
                                        <p:attrNameLst>
                                          <p:attrName>style.visibility</p:attrName>
                                        </p:attrNameLst>
                                      </p:cBhvr>
                                      <p:to>
                                        <p:strVal val="visible"/>
                                      </p:to>
                                    </p:set>
                                    <p:animEffect transition="in" filter="fade">
                                      <p:cBhvr>
                                        <p:cTn id="205" dur="770" decel="100000"/>
                                        <p:tgtEl>
                                          <p:spTgt spid="96288"/>
                                        </p:tgtEl>
                                      </p:cBhvr>
                                    </p:animEffect>
                                    <p:animScale>
                                      <p:cBhvr>
                                        <p:cTn id="206" dur="770" decel="100000"/>
                                        <p:tgtEl>
                                          <p:spTgt spid="96288"/>
                                        </p:tgtEl>
                                      </p:cBhvr>
                                      <p:from x="10000" y="10000"/>
                                      <p:to x="200000" y="450000"/>
                                    </p:animScale>
                                    <p:animScale>
                                      <p:cBhvr>
                                        <p:cTn id="207" dur="1230" accel="100000" fill="hold">
                                          <p:stCondLst>
                                            <p:cond delay="770"/>
                                          </p:stCondLst>
                                        </p:cTn>
                                        <p:tgtEl>
                                          <p:spTgt spid="96288"/>
                                        </p:tgtEl>
                                      </p:cBhvr>
                                      <p:from x="200000" y="450000"/>
                                      <p:to x="100000" y="100000"/>
                                    </p:animScale>
                                    <p:set>
                                      <p:cBhvr>
                                        <p:cTn id="208" dur="770" fill="hold"/>
                                        <p:tgtEl>
                                          <p:spTgt spid="96288"/>
                                        </p:tgtEl>
                                        <p:attrNameLst>
                                          <p:attrName>ppt_x</p:attrName>
                                        </p:attrNameLst>
                                      </p:cBhvr>
                                      <p:to>
                                        <p:strVal val="(0.5)"/>
                                      </p:to>
                                    </p:set>
                                    <p:anim from="(0.5)" to="(#ppt_x)" calcmode="lin" valueType="num">
                                      <p:cBhvr>
                                        <p:cTn id="209" dur="1230" accel="100000" fill="hold">
                                          <p:stCondLst>
                                            <p:cond delay="770"/>
                                          </p:stCondLst>
                                        </p:cTn>
                                        <p:tgtEl>
                                          <p:spTgt spid="96288"/>
                                        </p:tgtEl>
                                        <p:attrNameLst>
                                          <p:attrName>ppt_x</p:attrName>
                                        </p:attrNameLst>
                                      </p:cBhvr>
                                    </p:anim>
                                    <p:set>
                                      <p:cBhvr>
                                        <p:cTn id="210" dur="770" fill="hold"/>
                                        <p:tgtEl>
                                          <p:spTgt spid="96288"/>
                                        </p:tgtEl>
                                        <p:attrNameLst>
                                          <p:attrName>ppt_y</p:attrName>
                                        </p:attrNameLst>
                                      </p:cBhvr>
                                      <p:to>
                                        <p:strVal val="(#ppt_y+0.4)"/>
                                      </p:to>
                                    </p:set>
                                    <p:anim from="(#ppt_y+0.4)" to="(#ppt_y)" calcmode="lin" valueType="num">
                                      <p:cBhvr>
                                        <p:cTn id="211" dur="1230" accel="100000" fill="hold">
                                          <p:stCondLst>
                                            <p:cond delay="770"/>
                                          </p:stCondLst>
                                        </p:cTn>
                                        <p:tgtEl>
                                          <p:spTgt spid="96288"/>
                                        </p:tgtEl>
                                        <p:attrNameLst>
                                          <p:attrName>ppt_y</p:attrName>
                                        </p:attrNameLst>
                                      </p:cBhvr>
                                    </p:anim>
                                  </p:childTnLst>
                                </p:cTn>
                              </p:par>
                            </p:childTnLst>
                          </p:cTn>
                        </p:par>
                      </p:childTnLst>
                    </p:cTn>
                  </p:par>
                  <p:par>
                    <p:cTn id="212" fill="hold">
                      <p:stCondLst>
                        <p:cond delay="indefinite"/>
                      </p:stCondLst>
                      <p:childTnLst>
                        <p:par>
                          <p:cTn id="213" fill="hold">
                            <p:stCondLst>
                              <p:cond delay="0"/>
                            </p:stCondLst>
                            <p:childTnLst>
                              <p:par>
                                <p:cTn id="214" presetID="51" presetClass="entr" presetSubtype="0" fill="hold" grpId="0" nodeType="clickEffect">
                                  <p:stCondLst>
                                    <p:cond delay="0"/>
                                  </p:stCondLst>
                                  <p:childTnLst>
                                    <p:set>
                                      <p:cBhvr>
                                        <p:cTn id="215" dur="1" fill="hold">
                                          <p:stCondLst>
                                            <p:cond delay="0"/>
                                          </p:stCondLst>
                                        </p:cTn>
                                        <p:tgtEl>
                                          <p:spTgt spid="96289"/>
                                        </p:tgtEl>
                                        <p:attrNameLst>
                                          <p:attrName>style.visibility</p:attrName>
                                        </p:attrNameLst>
                                      </p:cBhvr>
                                      <p:to>
                                        <p:strVal val="visible"/>
                                      </p:to>
                                    </p:set>
                                    <p:animEffect transition="in" filter="fade">
                                      <p:cBhvr>
                                        <p:cTn id="216" dur="770" decel="100000"/>
                                        <p:tgtEl>
                                          <p:spTgt spid="96289"/>
                                        </p:tgtEl>
                                      </p:cBhvr>
                                    </p:animEffect>
                                    <p:animScale>
                                      <p:cBhvr>
                                        <p:cTn id="217" dur="770" decel="100000"/>
                                        <p:tgtEl>
                                          <p:spTgt spid="96289"/>
                                        </p:tgtEl>
                                      </p:cBhvr>
                                      <p:from x="10000" y="10000"/>
                                      <p:to x="200000" y="450000"/>
                                    </p:animScale>
                                    <p:animScale>
                                      <p:cBhvr>
                                        <p:cTn id="218" dur="1230" accel="100000" fill="hold">
                                          <p:stCondLst>
                                            <p:cond delay="770"/>
                                          </p:stCondLst>
                                        </p:cTn>
                                        <p:tgtEl>
                                          <p:spTgt spid="96289"/>
                                        </p:tgtEl>
                                      </p:cBhvr>
                                      <p:from x="200000" y="450000"/>
                                      <p:to x="100000" y="100000"/>
                                    </p:animScale>
                                    <p:set>
                                      <p:cBhvr>
                                        <p:cTn id="219" dur="770" fill="hold"/>
                                        <p:tgtEl>
                                          <p:spTgt spid="96289"/>
                                        </p:tgtEl>
                                        <p:attrNameLst>
                                          <p:attrName>ppt_x</p:attrName>
                                        </p:attrNameLst>
                                      </p:cBhvr>
                                      <p:to>
                                        <p:strVal val="(0.5)"/>
                                      </p:to>
                                    </p:set>
                                    <p:anim from="(0.5)" to="(#ppt_x)" calcmode="lin" valueType="num">
                                      <p:cBhvr>
                                        <p:cTn id="220" dur="1230" accel="100000" fill="hold">
                                          <p:stCondLst>
                                            <p:cond delay="770"/>
                                          </p:stCondLst>
                                        </p:cTn>
                                        <p:tgtEl>
                                          <p:spTgt spid="96289"/>
                                        </p:tgtEl>
                                        <p:attrNameLst>
                                          <p:attrName>ppt_x</p:attrName>
                                        </p:attrNameLst>
                                      </p:cBhvr>
                                    </p:anim>
                                    <p:set>
                                      <p:cBhvr>
                                        <p:cTn id="221" dur="770" fill="hold"/>
                                        <p:tgtEl>
                                          <p:spTgt spid="96289"/>
                                        </p:tgtEl>
                                        <p:attrNameLst>
                                          <p:attrName>ppt_y</p:attrName>
                                        </p:attrNameLst>
                                      </p:cBhvr>
                                      <p:to>
                                        <p:strVal val="(#ppt_y+0.4)"/>
                                      </p:to>
                                    </p:set>
                                    <p:anim from="(#ppt_y+0.4)" to="(#ppt_y)" calcmode="lin" valueType="num">
                                      <p:cBhvr>
                                        <p:cTn id="222" dur="1230" accel="100000" fill="hold">
                                          <p:stCondLst>
                                            <p:cond delay="770"/>
                                          </p:stCondLst>
                                        </p:cTn>
                                        <p:tgtEl>
                                          <p:spTgt spid="96289"/>
                                        </p:tgtEl>
                                        <p:attrNameLst>
                                          <p:attrName>ppt_y</p:attrName>
                                        </p:attrNameLst>
                                      </p:cBhvr>
                                    </p:anim>
                                  </p:childTnLst>
                                </p:cTn>
                              </p:par>
                            </p:childTnLst>
                          </p:cTn>
                        </p:par>
                      </p:childTnLst>
                    </p:cTn>
                  </p:par>
                  <p:par>
                    <p:cTn id="223" fill="hold">
                      <p:stCondLst>
                        <p:cond delay="indefinite"/>
                      </p:stCondLst>
                      <p:childTnLst>
                        <p:par>
                          <p:cTn id="224" fill="hold">
                            <p:stCondLst>
                              <p:cond delay="0"/>
                            </p:stCondLst>
                            <p:childTnLst>
                              <p:par>
                                <p:cTn id="225" presetID="51" presetClass="entr" presetSubtype="0" fill="hold" grpId="0" nodeType="clickEffect">
                                  <p:stCondLst>
                                    <p:cond delay="0"/>
                                  </p:stCondLst>
                                  <p:childTnLst>
                                    <p:set>
                                      <p:cBhvr>
                                        <p:cTn id="226" dur="1" fill="hold">
                                          <p:stCondLst>
                                            <p:cond delay="0"/>
                                          </p:stCondLst>
                                        </p:cTn>
                                        <p:tgtEl>
                                          <p:spTgt spid="96290"/>
                                        </p:tgtEl>
                                        <p:attrNameLst>
                                          <p:attrName>style.visibility</p:attrName>
                                        </p:attrNameLst>
                                      </p:cBhvr>
                                      <p:to>
                                        <p:strVal val="visible"/>
                                      </p:to>
                                    </p:set>
                                    <p:animEffect transition="in" filter="fade">
                                      <p:cBhvr>
                                        <p:cTn id="227" dur="770" decel="100000"/>
                                        <p:tgtEl>
                                          <p:spTgt spid="96290"/>
                                        </p:tgtEl>
                                      </p:cBhvr>
                                    </p:animEffect>
                                    <p:animScale>
                                      <p:cBhvr>
                                        <p:cTn id="228" dur="770" decel="100000"/>
                                        <p:tgtEl>
                                          <p:spTgt spid="96290"/>
                                        </p:tgtEl>
                                      </p:cBhvr>
                                      <p:from x="10000" y="10000"/>
                                      <p:to x="200000" y="450000"/>
                                    </p:animScale>
                                    <p:animScale>
                                      <p:cBhvr>
                                        <p:cTn id="229" dur="1230" accel="100000" fill="hold">
                                          <p:stCondLst>
                                            <p:cond delay="770"/>
                                          </p:stCondLst>
                                        </p:cTn>
                                        <p:tgtEl>
                                          <p:spTgt spid="96290"/>
                                        </p:tgtEl>
                                      </p:cBhvr>
                                      <p:from x="200000" y="450000"/>
                                      <p:to x="100000" y="100000"/>
                                    </p:animScale>
                                    <p:set>
                                      <p:cBhvr>
                                        <p:cTn id="230" dur="770" fill="hold"/>
                                        <p:tgtEl>
                                          <p:spTgt spid="96290"/>
                                        </p:tgtEl>
                                        <p:attrNameLst>
                                          <p:attrName>ppt_x</p:attrName>
                                        </p:attrNameLst>
                                      </p:cBhvr>
                                      <p:to>
                                        <p:strVal val="(0.5)"/>
                                      </p:to>
                                    </p:set>
                                    <p:anim from="(0.5)" to="(#ppt_x)" calcmode="lin" valueType="num">
                                      <p:cBhvr>
                                        <p:cTn id="231" dur="1230" accel="100000" fill="hold">
                                          <p:stCondLst>
                                            <p:cond delay="770"/>
                                          </p:stCondLst>
                                        </p:cTn>
                                        <p:tgtEl>
                                          <p:spTgt spid="96290"/>
                                        </p:tgtEl>
                                        <p:attrNameLst>
                                          <p:attrName>ppt_x</p:attrName>
                                        </p:attrNameLst>
                                      </p:cBhvr>
                                    </p:anim>
                                    <p:set>
                                      <p:cBhvr>
                                        <p:cTn id="232" dur="770" fill="hold"/>
                                        <p:tgtEl>
                                          <p:spTgt spid="96290"/>
                                        </p:tgtEl>
                                        <p:attrNameLst>
                                          <p:attrName>ppt_y</p:attrName>
                                        </p:attrNameLst>
                                      </p:cBhvr>
                                      <p:to>
                                        <p:strVal val="(#ppt_y+0.4)"/>
                                      </p:to>
                                    </p:set>
                                    <p:anim from="(#ppt_y+0.4)" to="(#ppt_y)" calcmode="lin" valueType="num">
                                      <p:cBhvr>
                                        <p:cTn id="233" dur="1230" accel="100000" fill="hold">
                                          <p:stCondLst>
                                            <p:cond delay="770"/>
                                          </p:stCondLst>
                                        </p:cTn>
                                        <p:tgtEl>
                                          <p:spTgt spid="96290"/>
                                        </p:tgtEl>
                                        <p:attrNameLst>
                                          <p:attrName>ppt_y</p:attrName>
                                        </p:attrNameLst>
                                      </p:cBhvr>
                                    </p:anim>
                                  </p:childTnLst>
                                </p:cTn>
                              </p:par>
                            </p:childTnLst>
                          </p:cTn>
                        </p:par>
                      </p:childTnLst>
                    </p:cTn>
                  </p:par>
                  <p:par>
                    <p:cTn id="234" fill="hold">
                      <p:stCondLst>
                        <p:cond delay="indefinite"/>
                      </p:stCondLst>
                      <p:childTnLst>
                        <p:par>
                          <p:cTn id="235" fill="hold">
                            <p:stCondLst>
                              <p:cond delay="0"/>
                            </p:stCondLst>
                            <p:childTnLst>
                              <p:par>
                                <p:cTn id="236" presetID="51" presetClass="entr" presetSubtype="0" fill="hold" grpId="0" nodeType="clickEffect">
                                  <p:stCondLst>
                                    <p:cond delay="0"/>
                                  </p:stCondLst>
                                  <p:childTnLst>
                                    <p:set>
                                      <p:cBhvr>
                                        <p:cTn id="237" dur="1" fill="hold">
                                          <p:stCondLst>
                                            <p:cond delay="0"/>
                                          </p:stCondLst>
                                        </p:cTn>
                                        <p:tgtEl>
                                          <p:spTgt spid="96291"/>
                                        </p:tgtEl>
                                        <p:attrNameLst>
                                          <p:attrName>style.visibility</p:attrName>
                                        </p:attrNameLst>
                                      </p:cBhvr>
                                      <p:to>
                                        <p:strVal val="visible"/>
                                      </p:to>
                                    </p:set>
                                    <p:animEffect transition="in" filter="fade">
                                      <p:cBhvr>
                                        <p:cTn id="238" dur="770" decel="100000"/>
                                        <p:tgtEl>
                                          <p:spTgt spid="96291"/>
                                        </p:tgtEl>
                                      </p:cBhvr>
                                    </p:animEffect>
                                    <p:animScale>
                                      <p:cBhvr>
                                        <p:cTn id="239" dur="770" decel="100000"/>
                                        <p:tgtEl>
                                          <p:spTgt spid="96291"/>
                                        </p:tgtEl>
                                      </p:cBhvr>
                                      <p:from x="10000" y="10000"/>
                                      <p:to x="200000" y="450000"/>
                                    </p:animScale>
                                    <p:animScale>
                                      <p:cBhvr>
                                        <p:cTn id="240" dur="1230" accel="100000" fill="hold">
                                          <p:stCondLst>
                                            <p:cond delay="770"/>
                                          </p:stCondLst>
                                        </p:cTn>
                                        <p:tgtEl>
                                          <p:spTgt spid="96291"/>
                                        </p:tgtEl>
                                      </p:cBhvr>
                                      <p:from x="200000" y="450000"/>
                                      <p:to x="100000" y="100000"/>
                                    </p:animScale>
                                    <p:set>
                                      <p:cBhvr>
                                        <p:cTn id="241" dur="770" fill="hold"/>
                                        <p:tgtEl>
                                          <p:spTgt spid="96291"/>
                                        </p:tgtEl>
                                        <p:attrNameLst>
                                          <p:attrName>ppt_x</p:attrName>
                                        </p:attrNameLst>
                                      </p:cBhvr>
                                      <p:to>
                                        <p:strVal val="(0.5)"/>
                                      </p:to>
                                    </p:set>
                                    <p:anim from="(0.5)" to="(#ppt_x)" calcmode="lin" valueType="num">
                                      <p:cBhvr>
                                        <p:cTn id="242" dur="1230" accel="100000" fill="hold">
                                          <p:stCondLst>
                                            <p:cond delay="770"/>
                                          </p:stCondLst>
                                        </p:cTn>
                                        <p:tgtEl>
                                          <p:spTgt spid="96291"/>
                                        </p:tgtEl>
                                        <p:attrNameLst>
                                          <p:attrName>ppt_x</p:attrName>
                                        </p:attrNameLst>
                                      </p:cBhvr>
                                    </p:anim>
                                    <p:set>
                                      <p:cBhvr>
                                        <p:cTn id="243" dur="770" fill="hold"/>
                                        <p:tgtEl>
                                          <p:spTgt spid="96291"/>
                                        </p:tgtEl>
                                        <p:attrNameLst>
                                          <p:attrName>ppt_y</p:attrName>
                                        </p:attrNameLst>
                                      </p:cBhvr>
                                      <p:to>
                                        <p:strVal val="(#ppt_y+0.4)"/>
                                      </p:to>
                                    </p:set>
                                    <p:anim from="(#ppt_y+0.4)" to="(#ppt_y)" calcmode="lin" valueType="num">
                                      <p:cBhvr>
                                        <p:cTn id="244" dur="1230" accel="100000" fill="hold">
                                          <p:stCondLst>
                                            <p:cond delay="770"/>
                                          </p:stCondLst>
                                        </p:cTn>
                                        <p:tgtEl>
                                          <p:spTgt spid="96291"/>
                                        </p:tgtEl>
                                        <p:attrNameLst>
                                          <p:attrName>ppt_y</p:attrName>
                                        </p:attrNameLst>
                                      </p:cBhvr>
                                    </p:anim>
                                  </p:childTnLst>
                                </p:cTn>
                              </p:par>
                            </p:childTnLst>
                          </p:cTn>
                        </p:par>
                      </p:childTnLst>
                    </p:cTn>
                  </p:par>
                  <p:par>
                    <p:cTn id="245" fill="hold">
                      <p:stCondLst>
                        <p:cond delay="indefinite"/>
                      </p:stCondLst>
                      <p:childTnLst>
                        <p:par>
                          <p:cTn id="246" fill="hold">
                            <p:stCondLst>
                              <p:cond delay="0"/>
                            </p:stCondLst>
                            <p:childTnLst>
                              <p:par>
                                <p:cTn id="247" presetID="51" presetClass="entr" presetSubtype="0" fill="hold" grpId="0" nodeType="clickEffect">
                                  <p:stCondLst>
                                    <p:cond delay="0"/>
                                  </p:stCondLst>
                                  <p:childTnLst>
                                    <p:set>
                                      <p:cBhvr>
                                        <p:cTn id="248" dur="1" fill="hold">
                                          <p:stCondLst>
                                            <p:cond delay="0"/>
                                          </p:stCondLst>
                                        </p:cTn>
                                        <p:tgtEl>
                                          <p:spTgt spid="96292"/>
                                        </p:tgtEl>
                                        <p:attrNameLst>
                                          <p:attrName>style.visibility</p:attrName>
                                        </p:attrNameLst>
                                      </p:cBhvr>
                                      <p:to>
                                        <p:strVal val="visible"/>
                                      </p:to>
                                    </p:set>
                                    <p:animEffect transition="in" filter="fade">
                                      <p:cBhvr>
                                        <p:cTn id="249" dur="770" decel="100000"/>
                                        <p:tgtEl>
                                          <p:spTgt spid="96292"/>
                                        </p:tgtEl>
                                      </p:cBhvr>
                                    </p:animEffect>
                                    <p:animScale>
                                      <p:cBhvr>
                                        <p:cTn id="250" dur="770" decel="100000"/>
                                        <p:tgtEl>
                                          <p:spTgt spid="96292"/>
                                        </p:tgtEl>
                                      </p:cBhvr>
                                      <p:from x="10000" y="10000"/>
                                      <p:to x="200000" y="450000"/>
                                    </p:animScale>
                                    <p:animScale>
                                      <p:cBhvr>
                                        <p:cTn id="251" dur="1230" accel="100000" fill="hold">
                                          <p:stCondLst>
                                            <p:cond delay="770"/>
                                          </p:stCondLst>
                                        </p:cTn>
                                        <p:tgtEl>
                                          <p:spTgt spid="96292"/>
                                        </p:tgtEl>
                                      </p:cBhvr>
                                      <p:from x="200000" y="450000"/>
                                      <p:to x="100000" y="100000"/>
                                    </p:animScale>
                                    <p:set>
                                      <p:cBhvr>
                                        <p:cTn id="252" dur="770" fill="hold"/>
                                        <p:tgtEl>
                                          <p:spTgt spid="96292"/>
                                        </p:tgtEl>
                                        <p:attrNameLst>
                                          <p:attrName>ppt_x</p:attrName>
                                        </p:attrNameLst>
                                      </p:cBhvr>
                                      <p:to>
                                        <p:strVal val="(0.5)"/>
                                      </p:to>
                                    </p:set>
                                    <p:anim from="(0.5)" to="(#ppt_x)" calcmode="lin" valueType="num">
                                      <p:cBhvr>
                                        <p:cTn id="253" dur="1230" accel="100000" fill="hold">
                                          <p:stCondLst>
                                            <p:cond delay="770"/>
                                          </p:stCondLst>
                                        </p:cTn>
                                        <p:tgtEl>
                                          <p:spTgt spid="96292"/>
                                        </p:tgtEl>
                                        <p:attrNameLst>
                                          <p:attrName>ppt_x</p:attrName>
                                        </p:attrNameLst>
                                      </p:cBhvr>
                                    </p:anim>
                                    <p:set>
                                      <p:cBhvr>
                                        <p:cTn id="254" dur="770" fill="hold"/>
                                        <p:tgtEl>
                                          <p:spTgt spid="96292"/>
                                        </p:tgtEl>
                                        <p:attrNameLst>
                                          <p:attrName>ppt_y</p:attrName>
                                        </p:attrNameLst>
                                      </p:cBhvr>
                                      <p:to>
                                        <p:strVal val="(#ppt_y+0.4)"/>
                                      </p:to>
                                    </p:set>
                                    <p:anim from="(#ppt_y+0.4)" to="(#ppt_y)" calcmode="lin" valueType="num">
                                      <p:cBhvr>
                                        <p:cTn id="255" dur="1230" accel="100000" fill="hold">
                                          <p:stCondLst>
                                            <p:cond delay="770"/>
                                          </p:stCondLst>
                                        </p:cTn>
                                        <p:tgtEl>
                                          <p:spTgt spid="96292"/>
                                        </p:tgtEl>
                                        <p:attrNameLst>
                                          <p:attrName>ppt_y</p:attrName>
                                        </p:attrNameLst>
                                      </p:cBhvr>
                                    </p:anim>
                                  </p:childTnLst>
                                </p:cTn>
                              </p:par>
                            </p:childTnLst>
                          </p:cTn>
                        </p:par>
                      </p:childTnLst>
                    </p:cTn>
                  </p:par>
                  <p:par>
                    <p:cTn id="256" fill="hold">
                      <p:stCondLst>
                        <p:cond delay="indefinite"/>
                      </p:stCondLst>
                      <p:childTnLst>
                        <p:par>
                          <p:cTn id="257" fill="hold">
                            <p:stCondLst>
                              <p:cond delay="0"/>
                            </p:stCondLst>
                            <p:childTnLst>
                              <p:par>
                                <p:cTn id="258" presetID="51" presetClass="entr" presetSubtype="0" fill="hold" grpId="0" nodeType="clickEffect">
                                  <p:stCondLst>
                                    <p:cond delay="0"/>
                                  </p:stCondLst>
                                  <p:childTnLst>
                                    <p:set>
                                      <p:cBhvr>
                                        <p:cTn id="259" dur="1" fill="hold">
                                          <p:stCondLst>
                                            <p:cond delay="0"/>
                                          </p:stCondLst>
                                        </p:cTn>
                                        <p:tgtEl>
                                          <p:spTgt spid="96295"/>
                                        </p:tgtEl>
                                        <p:attrNameLst>
                                          <p:attrName>style.visibility</p:attrName>
                                        </p:attrNameLst>
                                      </p:cBhvr>
                                      <p:to>
                                        <p:strVal val="visible"/>
                                      </p:to>
                                    </p:set>
                                    <p:animEffect transition="in" filter="fade">
                                      <p:cBhvr>
                                        <p:cTn id="260" dur="770" decel="100000"/>
                                        <p:tgtEl>
                                          <p:spTgt spid="96295"/>
                                        </p:tgtEl>
                                      </p:cBhvr>
                                    </p:animEffect>
                                    <p:animScale>
                                      <p:cBhvr>
                                        <p:cTn id="261" dur="770" decel="100000"/>
                                        <p:tgtEl>
                                          <p:spTgt spid="96295"/>
                                        </p:tgtEl>
                                      </p:cBhvr>
                                      <p:from x="10000" y="10000"/>
                                      <p:to x="200000" y="450000"/>
                                    </p:animScale>
                                    <p:animScale>
                                      <p:cBhvr>
                                        <p:cTn id="262" dur="1230" accel="100000" fill="hold">
                                          <p:stCondLst>
                                            <p:cond delay="770"/>
                                          </p:stCondLst>
                                        </p:cTn>
                                        <p:tgtEl>
                                          <p:spTgt spid="96295"/>
                                        </p:tgtEl>
                                      </p:cBhvr>
                                      <p:from x="200000" y="450000"/>
                                      <p:to x="100000" y="100000"/>
                                    </p:animScale>
                                    <p:set>
                                      <p:cBhvr>
                                        <p:cTn id="263" dur="770" fill="hold"/>
                                        <p:tgtEl>
                                          <p:spTgt spid="96295"/>
                                        </p:tgtEl>
                                        <p:attrNameLst>
                                          <p:attrName>ppt_x</p:attrName>
                                        </p:attrNameLst>
                                      </p:cBhvr>
                                      <p:to>
                                        <p:strVal val="(0.5)"/>
                                      </p:to>
                                    </p:set>
                                    <p:anim from="(0.5)" to="(#ppt_x)" calcmode="lin" valueType="num">
                                      <p:cBhvr>
                                        <p:cTn id="264" dur="1230" accel="100000" fill="hold">
                                          <p:stCondLst>
                                            <p:cond delay="770"/>
                                          </p:stCondLst>
                                        </p:cTn>
                                        <p:tgtEl>
                                          <p:spTgt spid="96295"/>
                                        </p:tgtEl>
                                        <p:attrNameLst>
                                          <p:attrName>ppt_x</p:attrName>
                                        </p:attrNameLst>
                                      </p:cBhvr>
                                    </p:anim>
                                    <p:set>
                                      <p:cBhvr>
                                        <p:cTn id="265" dur="770" fill="hold"/>
                                        <p:tgtEl>
                                          <p:spTgt spid="96295"/>
                                        </p:tgtEl>
                                        <p:attrNameLst>
                                          <p:attrName>ppt_y</p:attrName>
                                        </p:attrNameLst>
                                      </p:cBhvr>
                                      <p:to>
                                        <p:strVal val="(#ppt_y+0.4)"/>
                                      </p:to>
                                    </p:set>
                                    <p:anim from="(#ppt_y+0.4)" to="(#ppt_y)" calcmode="lin" valueType="num">
                                      <p:cBhvr>
                                        <p:cTn id="266" dur="1230" accel="100000" fill="hold">
                                          <p:stCondLst>
                                            <p:cond delay="770"/>
                                          </p:stCondLst>
                                        </p:cTn>
                                        <p:tgtEl>
                                          <p:spTgt spid="96295"/>
                                        </p:tgtEl>
                                        <p:attrNameLst>
                                          <p:attrName>ppt_y</p:attrName>
                                        </p:attrNameLst>
                                      </p:cBhvr>
                                    </p:anim>
                                  </p:childTnLst>
                                </p:cTn>
                              </p:par>
                            </p:childTnLst>
                          </p:cTn>
                        </p:par>
                      </p:childTnLst>
                    </p:cTn>
                  </p:par>
                  <p:par>
                    <p:cTn id="267" fill="hold">
                      <p:stCondLst>
                        <p:cond delay="indefinite"/>
                      </p:stCondLst>
                      <p:childTnLst>
                        <p:par>
                          <p:cTn id="268" fill="hold">
                            <p:stCondLst>
                              <p:cond delay="0"/>
                            </p:stCondLst>
                            <p:childTnLst>
                              <p:par>
                                <p:cTn id="269" presetID="51" presetClass="entr" presetSubtype="0" fill="hold" grpId="0" nodeType="clickEffect">
                                  <p:stCondLst>
                                    <p:cond delay="0"/>
                                  </p:stCondLst>
                                  <p:childTnLst>
                                    <p:set>
                                      <p:cBhvr>
                                        <p:cTn id="270" dur="1" fill="hold">
                                          <p:stCondLst>
                                            <p:cond delay="0"/>
                                          </p:stCondLst>
                                        </p:cTn>
                                        <p:tgtEl>
                                          <p:spTgt spid="96293"/>
                                        </p:tgtEl>
                                        <p:attrNameLst>
                                          <p:attrName>style.visibility</p:attrName>
                                        </p:attrNameLst>
                                      </p:cBhvr>
                                      <p:to>
                                        <p:strVal val="visible"/>
                                      </p:to>
                                    </p:set>
                                    <p:animEffect transition="in" filter="fade">
                                      <p:cBhvr>
                                        <p:cTn id="271" dur="770" decel="100000"/>
                                        <p:tgtEl>
                                          <p:spTgt spid="96293"/>
                                        </p:tgtEl>
                                      </p:cBhvr>
                                    </p:animEffect>
                                    <p:animScale>
                                      <p:cBhvr>
                                        <p:cTn id="272" dur="770" decel="100000"/>
                                        <p:tgtEl>
                                          <p:spTgt spid="96293"/>
                                        </p:tgtEl>
                                      </p:cBhvr>
                                      <p:from x="10000" y="10000"/>
                                      <p:to x="200000" y="450000"/>
                                    </p:animScale>
                                    <p:animScale>
                                      <p:cBhvr>
                                        <p:cTn id="273" dur="1230" accel="100000" fill="hold">
                                          <p:stCondLst>
                                            <p:cond delay="770"/>
                                          </p:stCondLst>
                                        </p:cTn>
                                        <p:tgtEl>
                                          <p:spTgt spid="96293"/>
                                        </p:tgtEl>
                                      </p:cBhvr>
                                      <p:from x="200000" y="450000"/>
                                      <p:to x="100000" y="100000"/>
                                    </p:animScale>
                                    <p:set>
                                      <p:cBhvr>
                                        <p:cTn id="274" dur="770" fill="hold"/>
                                        <p:tgtEl>
                                          <p:spTgt spid="96293"/>
                                        </p:tgtEl>
                                        <p:attrNameLst>
                                          <p:attrName>ppt_x</p:attrName>
                                        </p:attrNameLst>
                                      </p:cBhvr>
                                      <p:to>
                                        <p:strVal val="(0.5)"/>
                                      </p:to>
                                    </p:set>
                                    <p:anim from="(0.5)" to="(#ppt_x)" calcmode="lin" valueType="num">
                                      <p:cBhvr>
                                        <p:cTn id="275" dur="1230" accel="100000" fill="hold">
                                          <p:stCondLst>
                                            <p:cond delay="770"/>
                                          </p:stCondLst>
                                        </p:cTn>
                                        <p:tgtEl>
                                          <p:spTgt spid="96293"/>
                                        </p:tgtEl>
                                        <p:attrNameLst>
                                          <p:attrName>ppt_x</p:attrName>
                                        </p:attrNameLst>
                                      </p:cBhvr>
                                    </p:anim>
                                    <p:set>
                                      <p:cBhvr>
                                        <p:cTn id="276" dur="770" fill="hold"/>
                                        <p:tgtEl>
                                          <p:spTgt spid="96293"/>
                                        </p:tgtEl>
                                        <p:attrNameLst>
                                          <p:attrName>ppt_y</p:attrName>
                                        </p:attrNameLst>
                                      </p:cBhvr>
                                      <p:to>
                                        <p:strVal val="(#ppt_y+0.4)"/>
                                      </p:to>
                                    </p:set>
                                    <p:anim from="(#ppt_y+0.4)" to="(#ppt_y)" calcmode="lin" valueType="num">
                                      <p:cBhvr>
                                        <p:cTn id="277" dur="1230" accel="100000" fill="hold">
                                          <p:stCondLst>
                                            <p:cond delay="770"/>
                                          </p:stCondLst>
                                        </p:cTn>
                                        <p:tgtEl>
                                          <p:spTgt spid="96293"/>
                                        </p:tgtEl>
                                        <p:attrNameLst>
                                          <p:attrName>ppt_y</p:attrName>
                                        </p:attrNameLst>
                                      </p:cBhvr>
                                    </p:anim>
                                  </p:childTnLst>
                                </p:cTn>
                              </p:par>
                            </p:childTnLst>
                          </p:cTn>
                        </p:par>
                      </p:childTnLst>
                    </p:cTn>
                  </p:par>
                  <p:par>
                    <p:cTn id="278" fill="hold">
                      <p:stCondLst>
                        <p:cond delay="indefinite"/>
                      </p:stCondLst>
                      <p:childTnLst>
                        <p:par>
                          <p:cTn id="279" fill="hold">
                            <p:stCondLst>
                              <p:cond delay="0"/>
                            </p:stCondLst>
                            <p:childTnLst>
                              <p:par>
                                <p:cTn id="280" presetID="51" presetClass="entr" presetSubtype="0" fill="hold" grpId="0" nodeType="clickEffect">
                                  <p:stCondLst>
                                    <p:cond delay="0"/>
                                  </p:stCondLst>
                                  <p:childTnLst>
                                    <p:set>
                                      <p:cBhvr>
                                        <p:cTn id="281" dur="1" fill="hold">
                                          <p:stCondLst>
                                            <p:cond delay="0"/>
                                          </p:stCondLst>
                                        </p:cTn>
                                        <p:tgtEl>
                                          <p:spTgt spid="96294"/>
                                        </p:tgtEl>
                                        <p:attrNameLst>
                                          <p:attrName>style.visibility</p:attrName>
                                        </p:attrNameLst>
                                      </p:cBhvr>
                                      <p:to>
                                        <p:strVal val="visible"/>
                                      </p:to>
                                    </p:set>
                                    <p:animEffect transition="in" filter="fade">
                                      <p:cBhvr>
                                        <p:cTn id="282" dur="770" decel="100000"/>
                                        <p:tgtEl>
                                          <p:spTgt spid="96294"/>
                                        </p:tgtEl>
                                      </p:cBhvr>
                                    </p:animEffect>
                                    <p:animScale>
                                      <p:cBhvr>
                                        <p:cTn id="283" dur="770" decel="100000"/>
                                        <p:tgtEl>
                                          <p:spTgt spid="96294"/>
                                        </p:tgtEl>
                                      </p:cBhvr>
                                      <p:from x="10000" y="10000"/>
                                      <p:to x="200000" y="450000"/>
                                    </p:animScale>
                                    <p:animScale>
                                      <p:cBhvr>
                                        <p:cTn id="284" dur="1230" accel="100000" fill="hold">
                                          <p:stCondLst>
                                            <p:cond delay="770"/>
                                          </p:stCondLst>
                                        </p:cTn>
                                        <p:tgtEl>
                                          <p:spTgt spid="96294"/>
                                        </p:tgtEl>
                                      </p:cBhvr>
                                      <p:from x="200000" y="450000"/>
                                      <p:to x="100000" y="100000"/>
                                    </p:animScale>
                                    <p:set>
                                      <p:cBhvr>
                                        <p:cTn id="285" dur="770" fill="hold"/>
                                        <p:tgtEl>
                                          <p:spTgt spid="96294"/>
                                        </p:tgtEl>
                                        <p:attrNameLst>
                                          <p:attrName>ppt_x</p:attrName>
                                        </p:attrNameLst>
                                      </p:cBhvr>
                                      <p:to>
                                        <p:strVal val="(0.5)"/>
                                      </p:to>
                                    </p:set>
                                    <p:anim from="(0.5)" to="(#ppt_x)" calcmode="lin" valueType="num">
                                      <p:cBhvr>
                                        <p:cTn id="286" dur="1230" accel="100000" fill="hold">
                                          <p:stCondLst>
                                            <p:cond delay="770"/>
                                          </p:stCondLst>
                                        </p:cTn>
                                        <p:tgtEl>
                                          <p:spTgt spid="96294"/>
                                        </p:tgtEl>
                                        <p:attrNameLst>
                                          <p:attrName>ppt_x</p:attrName>
                                        </p:attrNameLst>
                                      </p:cBhvr>
                                    </p:anim>
                                    <p:set>
                                      <p:cBhvr>
                                        <p:cTn id="287" dur="770" fill="hold"/>
                                        <p:tgtEl>
                                          <p:spTgt spid="96294"/>
                                        </p:tgtEl>
                                        <p:attrNameLst>
                                          <p:attrName>ppt_y</p:attrName>
                                        </p:attrNameLst>
                                      </p:cBhvr>
                                      <p:to>
                                        <p:strVal val="(#ppt_y+0.4)"/>
                                      </p:to>
                                    </p:set>
                                    <p:anim from="(#ppt_y+0.4)" to="(#ppt_y)" calcmode="lin" valueType="num">
                                      <p:cBhvr>
                                        <p:cTn id="288" dur="1230" accel="100000" fill="hold">
                                          <p:stCondLst>
                                            <p:cond delay="770"/>
                                          </p:stCondLst>
                                        </p:cTn>
                                        <p:tgtEl>
                                          <p:spTgt spid="96294"/>
                                        </p:tgtEl>
                                        <p:attrNameLst>
                                          <p:attrName>ppt_y</p:attrName>
                                        </p:attrNameLst>
                                      </p:cBhvr>
                                    </p:anim>
                                  </p:childTnLst>
                                </p:cTn>
                              </p:par>
                            </p:childTnLst>
                          </p:cTn>
                        </p:par>
                      </p:childTnLst>
                    </p:cTn>
                  </p:par>
                  <p:par>
                    <p:cTn id="289" fill="hold">
                      <p:stCondLst>
                        <p:cond delay="indefinite"/>
                      </p:stCondLst>
                      <p:childTnLst>
                        <p:par>
                          <p:cTn id="290" fill="hold">
                            <p:stCondLst>
                              <p:cond delay="0"/>
                            </p:stCondLst>
                            <p:childTnLst>
                              <p:par>
                                <p:cTn id="291" presetID="51" presetClass="entr" presetSubtype="0" fill="hold" grpId="0" nodeType="clickEffect">
                                  <p:stCondLst>
                                    <p:cond delay="0"/>
                                  </p:stCondLst>
                                  <p:childTnLst>
                                    <p:set>
                                      <p:cBhvr>
                                        <p:cTn id="292" dur="1" fill="hold">
                                          <p:stCondLst>
                                            <p:cond delay="0"/>
                                          </p:stCondLst>
                                        </p:cTn>
                                        <p:tgtEl>
                                          <p:spTgt spid="96296"/>
                                        </p:tgtEl>
                                        <p:attrNameLst>
                                          <p:attrName>style.visibility</p:attrName>
                                        </p:attrNameLst>
                                      </p:cBhvr>
                                      <p:to>
                                        <p:strVal val="visible"/>
                                      </p:to>
                                    </p:set>
                                    <p:animEffect transition="in" filter="fade">
                                      <p:cBhvr>
                                        <p:cTn id="293" dur="770" decel="100000"/>
                                        <p:tgtEl>
                                          <p:spTgt spid="96296"/>
                                        </p:tgtEl>
                                      </p:cBhvr>
                                    </p:animEffect>
                                    <p:animScale>
                                      <p:cBhvr>
                                        <p:cTn id="294" dur="770" decel="100000"/>
                                        <p:tgtEl>
                                          <p:spTgt spid="96296"/>
                                        </p:tgtEl>
                                      </p:cBhvr>
                                      <p:from x="10000" y="10000"/>
                                      <p:to x="200000" y="450000"/>
                                    </p:animScale>
                                    <p:animScale>
                                      <p:cBhvr>
                                        <p:cTn id="295" dur="1230" accel="100000" fill="hold">
                                          <p:stCondLst>
                                            <p:cond delay="770"/>
                                          </p:stCondLst>
                                        </p:cTn>
                                        <p:tgtEl>
                                          <p:spTgt spid="96296"/>
                                        </p:tgtEl>
                                      </p:cBhvr>
                                      <p:from x="200000" y="450000"/>
                                      <p:to x="100000" y="100000"/>
                                    </p:animScale>
                                    <p:set>
                                      <p:cBhvr>
                                        <p:cTn id="296" dur="770" fill="hold"/>
                                        <p:tgtEl>
                                          <p:spTgt spid="96296"/>
                                        </p:tgtEl>
                                        <p:attrNameLst>
                                          <p:attrName>ppt_x</p:attrName>
                                        </p:attrNameLst>
                                      </p:cBhvr>
                                      <p:to>
                                        <p:strVal val="(0.5)"/>
                                      </p:to>
                                    </p:set>
                                    <p:anim from="(0.5)" to="(#ppt_x)" calcmode="lin" valueType="num">
                                      <p:cBhvr>
                                        <p:cTn id="297" dur="1230" accel="100000" fill="hold">
                                          <p:stCondLst>
                                            <p:cond delay="770"/>
                                          </p:stCondLst>
                                        </p:cTn>
                                        <p:tgtEl>
                                          <p:spTgt spid="96296"/>
                                        </p:tgtEl>
                                        <p:attrNameLst>
                                          <p:attrName>ppt_x</p:attrName>
                                        </p:attrNameLst>
                                      </p:cBhvr>
                                    </p:anim>
                                    <p:set>
                                      <p:cBhvr>
                                        <p:cTn id="298" dur="770" fill="hold"/>
                                        <p:tgtEl>
                                          <p:spTgt spid="96296"/>
                                        </p:tgtEl>
                                        <p:attrNameLst>
                                          <p:attrName>ppt_y</p:attrName>
                                        </p:attrNameLst>
                                      </p:cBhvr>
                                      <p:to>
                                        <p:strVal val="(#ppt_y+0.4)"/>
                                      </p:to>
                                    </p:set>
                                    <p:anim from="(#ppt_y+0.4)" to="(#ppt_y)" calcmode="lin" valueType="num">
                                      <p:cBhvr>
                                        <p:cTn id="299" dur="1230" accel="100000" fill="hold">
                                          <p:stCondLst>
                                            <p:cond delay="770"/>
                                          </p:stCondLst>
                                        </p:cTn>
                                        <p:tgtEl>
                                          <p:spTgt spid="96296"/>
                                        </p:tgtEl>
                                        <p:attrNameLst>
                                          <p:attrName>ppt_y</p:attrName>
                                        </p:attrNameLst>
                                      </p:cBhvr>
                                    </p:anim>
                                  </p:childTnLst>
                                </p:cTn>
                              </p:par>
                            </p:childTnLst>
                          </p:cTn>
                        </p:par>
                      </p:childTnLst>
                    </p:cTn>
                  </p:par>
                  <p:par>
                    <p:cTn id="300" fill="hold">
                      <p:stCondLst>
                        <p:cond delay="indefinite"/>
                      </p:stCondLst>
                      <p:childTnLst>
                        <p:par>
                          <p:cTn id="301" fill="hold">
                            <p:stCondLst>
                              <p:cond delay="0"/>
                            </p:stCondLst>
                            <p:childTnLst>
                              <p:par>
                                <p:cTn id="302" presetID="51" presetClass="entr" presetSubtype="0" fill="hold" grpId="0" nodeType="clickEffect">
                                  <p:stCondLst>
                                    <p:cond delay="0"/>
                                  </p:stCondLst>
                                  <p:childTnLst>
                                    <p:set>
                                      <p:cBhvr>
                                        <p:cTn id="303" dur="1" fill="hold">
                                          <p:stCondLst>
                                            <p:cond delay="0"/>
                                          </p:stCondLst>
                                        </p:cTn>
                                        <p:tgtEl>
                                          <p:spTgt spid="96297"/>
                                        </p:tgtEl>
                                        <p:attrNameLst>
                                          <p:attrName>style.visibility</p:attrName>
                                        </p:attrNameLst>
                                      </p:cBhvr>
                                      <p:to>
                                        <p:strVal val="visible"/>
                                      </p:to>
                                    </p:set>
                                    <p:animEffect transition="in" filter="fade">
                                      <p:cBhvr>
                                        <p:cTn id="304" dur="770" decel="100000"/>
                                        <p:tgtEl>
                                          <p:spTgt spid="96297"/>
                                        </p:tgtEl>
                                      </p:cBhvr>
                                    </p:animEffect>
                                    <p:animScale>
                                      <p:cBhvr>
                                        <p:cTn id="305" dur="770" decel="100000"/>
                                        <p:tgtEl>
                                          <p:spTgt spid="96297"/>
                                        </p:tgtEl>
                                      </p:cBhvr>
                                      <p:from x="10000" y="10000"/>
                                      <p:to x="200000" y="450000"/>
                                    </p:animScale>
                                    <p:animScale>
                                      <p:cBhvr>
                                        <p:cTn id="306" dur="1230" accel="100000" fill="hold">
                                          <p:stCondLst>
                                            <p:cond delay="770"/>
                                          </p:stCondLst>
                                        </p:cTn>
                                        <p:tgtEl>
                                          <p:spTgt spid="96297"/>
                                        </p:tgtEl>
                                      </p:cBhvr>
                                      <p:from x="200000" y="450000"/>
                                      <p:to x="100000" y="100000"/>
                                    </p:animScale>
                                    <p:set>
                                      <p:cBhvr>
                                        <p:cTn id="307" dur="770" fill="hold"/>
                                        <p:tgtEl>
                                          <p:spTgt spid="96297"/>
                                        </p:tgtEl>
                                        <p:attrNameLst>
                                          <p:attrName>ppt_x</p:attrName>
                                        </p:attrNameLst>
                                      </p:cBhvr>
                                      <p:to>
                                        <p:strVal val="(0.5)"/>
                                      </p:to>
                                    </p:set>
                                    <p:anim from="(0.5)" to="(#ppt_x)" calcmode="lin" valueType="num">
                                      <p:cBhvr>
                                        <p:cTn id="308" dur="1230" accel="100000" fill="hold">
                                          <p:stCondLst>
                                            <p:cond delay="770"/>
                                          </p:stCondLst>
                                        </p:cTn>
                                        <p:tgtEl>
                                          <p:spTgt spid="96297"/>
                                        </p:tgtEl>
                                        <p:attrNameLst>
                                          <p:attrName>ppt_x</p:attrName>
                                        </p:attrNameLst>
                                      </p:cBhvr>
                                    </p:anim>
                                    <p:set>
                                      <p:cBhvr>
                                        <p:cTn id="309" dur="770" fill="hold"/>
                                        <p:tgtEl>
                                          <p:spTgt spid="96297"/>
                                        </p:tgtEl>
                                        <p:attrNameLst>
                                          <p:attrName>ppt_y</p:attrName>
                                        </p:attrNameLst>
                                      </p:cBhvr>
                                      <p:to>
                                        <p:strVal val="(#ppt_y+0.4)"/>
                                      </p:to>
                                    </p:set>
                                    <p:anim from="(#ppt_y+0.4)" to="(#ppt_y)" calcmode="lin" valueType="num">
                                      <p:cBhvr>
                                        <p:cTn id="310" dur="1230" accel="100000" fill="hold">
                                          <p:stCondLst>
                                            <p:cond delay="770"/>
                                          </p:stCondLst>
                                        </p:cTn>
                                        <p:tgtEl>
                                          <p:spTgt spid="96297"/>
                                        </p:tgtEl>
                                        <p:attrNameLst>
                                          <p:attrName>ppt_y</p:attrName>
                                        </p:attrNameLst>
                                      </p:cBhvr>
                                    </p:anim>
                                  </p:childTnLst>
                                </p:cTn>
                              </p:par>
                            </p:childTnLst>
                          </p:cTn>
                        </p:par>
                      </p:childTnLst>
                    </p:cTn>
                  </p:par>
                  <p:par>
                    <p:cTn id="311" fill="hold">
                      <p:stCondLst>
                        <p:cond delay="indefinite"/>
                      </p:stCondLst>
                      <p:childTnLst>
                        <p:par>
                          <p:cTn id="312" fill="hold">
                            <p:stCondLst>
                              <p:cond delay="0"/>
                            </p:stCondLst>
                            <p:childTnLst>
                              <p:par>
                                <p:cTn id="313" presetID="51" presetClass="entr" presetSubtype="0" fill="hold" grpId="0" nodeType="clickEffect">
                                  <p:stCondLst>
                                    <p:cond delay="0"/>
                                  </p:stCondLst>
                                  <p:childTnLst>
                                    <p:set>
                                      <p:cBhvr>
                                        <p:cTn id="314" dur="1" fill="hold">
                                          <p:stCondLst>
                                            <p:cond delay="0"/>
                                          </p:stCondLst>
                                        </p:cTn>
                                        <p:tgtEl>
                                          <p:spTgt spid="96298"/>
                                        </p:tgtEl>
                                        <p:attrNameLst>
                                          <p:attrName>style.visibility</p:attrName>
                                        </p:attrNameLst>
                                      </p:cBhvr>
                                      <p:to>
                                        <p:strVal val="visible"/>
                                      </p:to>
                                    </p:set>
                                    <p:animEffect transition="in" filter="fade">
                                      <p:cBhvr>
                                        <p:cTn id="315" dur="770" decel="100000"/>
                                        <p:tgtEl>
                                          <p:spTgt spid="96298"/>
                                        </p:tgtEl>
                                      </p:cBhvr>
                                    </p:animEffect>
                                    <p:animScale>
                                      <p:cBhvr>
                                        <p:cTn id="316" dur="770" decel="100000"/>
                                        <p:tgtEl>
                                          <p:spTgt spid="96298"/>
                                        </p:tgtEl>
                                      </p:cBhvr>
                                      <p:from x="10000" y="10000"/>
                                      <p:to x="200000" y="450000"/>
                                    </p:animScale>
                                    <p:animScale>
                                      <p:cBhvr>
                                        <p:cTn id="317" dur="1230" accel="100000" fill="hold">
                                          <p:stCondLst>
                                            <p:cond delay="770"/>
                                          </p:stCondLst>
                                        </p:cTn>
                                        <p:tgtEl>
                                          <p:spTgt spid="96298"/>
                                        </p:tgtEl>
                                      </p:cBhvr>
                                      <p:from x="200000" y="450000"/>
                                      <p:to x="100000" y="100000"/>
                                    </p:animScale>
                                    <p:set>
                                      <p:cBhvr>
                                        <p:cTn id="318" dur="770" fill="hold"/>
                                        <p:tgtEl>
                                          <p:spTgt spid="96298"/>
                                        </p:tgtEl>
                                        <p:attrNameLst>
                                          <p:attrName>ppt_x</p:attrName>
                                        </p:attrNameLst>
                                      </p:cBhvr>
                                      <p:to>
                                        <p:strVal val="(0.5)"/>
                                      </p:to>
                                    </p:set>
                                    <p:anim from="(0.5)" to="(#ppt_x)" calcmode="lin" valueType="num">
                                      <p:cBhvr>
                                        <p:cTn id="319" dur="1230" accel="100000" fill="hold">
                                          <p:stCondLst>
                                            <p:cond delay="770"/>
                                          </p:stCondLst>
                                        </p:cTn>
                                        <p:tgtEl>
                                          <p:spTgt spid="96298"/>
                                        </p:tgtEl>
                                        <p:attrNameLst>
                                          <p:attrName>ppt_x</p:attrName>
                                        </p:attrNameLst>
                                      </p:cBhvr>
                                    </p:anim>
                                    <p:set>
                                      <p:cBhvr>
                                        <p:cTn id="320" dur="770" fill="hold"/>
                                        <p:tgtEl>
                                          <p:spTgt spid="96298"/>
                                        </p:tgtEl>
                                        <p:attrNameLst>
                                          <p:attrName>ppt_y</p:attrName>
                                        </p:attrNameLst>
                                      </p:cBhvr>
                                      <p:to>
                                        <p:strVal val="(#ppt_y+0.4)"/>
                                      </p:to>
                                    </p:set>
                                    <p:anim from="(#ppt_y+0.4)" to="(#ppt_y)" calcmode="lin" valueType="num">
                                      <p:cBhvr>
                                        <p:cTn id="321" dur="1230" accel="100000" fill="hold">
                                          <p:stCondLst>
                                            <p:cond delay="770"/>
                                          </p:stCondLst>
                                        </p:cTn>
                                        <p:tgtEl>
                                          <p:spTgt spid="96298"/>
                                        </p:tgtEl>
                                        <p:attrNameLst>
                                          <p:attrName>ppt_y</p:attrName>
                                        </p:attrNameLst>
                                      </p:cBhvr>
                                    </p:anim>
                                  </p:childTnLst>
                                </p:cTn>
                              </p:par>
                            </p:childTnLst>
                          </p:cTn>
                        </p:par>
                      </p:childTnLst>
                    </p:cTn>
                  </p:par>
                  <p:par>
                    <p:cTn id="322" fill="hold">
                      <p:stCondLst>
                        <p:cond delay="indefinite"/>
                      </p:stCondLst>
                      <p:childTnLst>
                        <p:par>
                          <p:cTn id="323" fill="hold">
                            <p:stCondLst>
                              <p:cond delay="0"/>
                            </p:stCondLst>
                            <p:childTnLst>
                              <p:par>
                                <p:cTn id="324" presetID="51" presetClass="entr" presetSubtype="0" fill="hold" grpId="0" nodeType="clickEffect">
                                  <p:stCondLst>
                                    <p:cond delay="0"/>
                                  </p:stCondLst>
                                  <p:childTnLst>
                                    <p:set>
                                      <p:cBhvr>
                                        <p:cTn id="325" dur="1" fill="hold">
                                          <p:stCondLst>
                                            <p:cond delay="0"/>
                                          </p:stCondLst>
                                        </p:cTn>
                                        <p:tgtEl>
                                          <p:spTgt spid="96299"/>
                                        </p:tgtEl>
                                        <p:attrNameLst>
                                          <p:attrName>style.visibility</p:attrName>
                                        </p:attrNameLst>
                                      </p:cBhvr>
                                      <p:to>
                                        <p:strVal val="visible"/>
                                      </p:to>
                                    </p:set>
                                    <p:animEffect transition="in" filter="fade">
                                      <p:cBhvr>
                                        <p:cTn id="326" dur="770" decel="100000"/>
                                        <p:tgtEl>
                                          <p:spTgt spid="96299"/>
                                        </p:tgtEl>
                                      </p:cBhvr>
                                    </p:animEffect>
                                    <p:animScale>
                                      <p:cBhvr>
                                        <p:cTn id="327" dur="770" decel="100000"/>
                                        <p:tgtEl>
                                          <p:spTgt spid="96299"/>
                                        </p:tgtEl>
                                      </p:cBhvr>
                                      <p:from x="10000" y="10000"/>
                                      <p:to x="200000" y="450000"/>
                                    </p:animScale>
                                    <p:animScale>
                                      <p:cBhvr>
                                        <p:cTn id="328" dur="1230" accel="100000" fill="hold">
                                          <p:stCondLst>
                                            <p:cond delay="770"/>
                                          </p:stCondLst>
                                        </p:cTn>
                                        <p:tgtEl>
                                          <p:spTgt spid="96299"/>
                                        </p:tgtEl>
                                      </p:cBhvr>
                                      <p:from x="200000" y="450000"/>
                                      <p:to x="100000" y="100000"/>
                                    </p:animScale>
                                    <p:set>
                                      <p:cBhvr>
                                        <p:cTn id="329" dur="770" fill="hold"/>
                                        <p:tgtEl>
                                          <p:spTgt spid="96299"/>
                                        </p:tgtEl>
                                        <p:attrNameLst>
                                          <p:attrName>ppt_x</p:attrName>
                                        </p:attrNameLst>
                                      </p:cBhvr>
                                      <p:to>
                                        <p:strVal val="(0.5)"/>
                                      </p:to>
                                    </p:set>
                                    <p:anim from="(0.5)" to="(#ppt_x)" calcmode="lin" valueType="num">
                                      <p:cBhvr>
                                        <p:cTn id="330" dur="1230" accel="100000" fill="hold">
                                          <p:stCondLst>
                                            <p:cond delay="770"/>
                                          </p:stCondLst>
                                        </p:cTn>
                                        <p:tgtEl>
                                          <p:spTgt spid="96299"/>
                                        </p:tgtEl>
                                        <p:attrNameLst>
                                          <p:attrName>ppt_x</p:attrName>
                                        </p:attrNameLst>
                                      </p:cBhvr>
                                    </p:anim>
                                    <p:set>
                                      <p:cBhvr>
                                        <p:cTn id="331" dur="770" fill="hold"/>
                                        <p:tgtEl>
                                          <p:spTgt spid="96299"/>
                                        </p:tgtEl>
                                        <p:attrNameLst>
                                          <p:attrName>ppt_y</p:attrName>
                                        </p:attrNameLst>
                                      </p:cBhvr>
                                      <p:to>
                                        <p:strVal val="(#ppt_y+0.4)"/>
                                      </p:to>
                                    </p:set>
                                    <p:anim from="(#ppt_y+0.4)" to="(#ppt_y)" calcmode="lin" valueType="num">
                                      <p:cBhvr>
                                        <p:cTn id="332" dur="1230" accel="100000" fill="hold">
                                          <p:stCondLst>
                                            <p:cond delay="770"/>
                                          </p:stCondLst>
                                        </p:cTn>
                                        <p:tgtEl>
                                          <p:spTgt spid="96299"/>
                                        </p:tgtEl>
                                        <p:attrNameLst>
                                          <p:attrName>ppt_y</p:attrName>
                                        </p:attrNameLst>
                                      </p:cBhvr>
                                    </p:anim>
                                  </p:childTnLst>
                                </p:cTn>
                              </p:par>
                            </p:childTnLst>
                          </p:cTn>
                        </p:par>
                      </p:childTnLst>
                    </p:cTn>
                  </p:par>
                  <p:par>
                    <p:cTn id="333" fill="hold">
                      <p:stCondLst>
                        <p:cond delay="indefinite"/>
                      </p:stCondLst>
                      <p:childTnLst>
                        <p:par>
                          <p:cTn id="334" fill="hold">
                            <p:stCondLst>
                              <p:cond delay="0"/>
                            </p:stCondLst>
                            <p:childTnLst>
                              <p:par>
                                <p:cTn id="335" presetID="1" presetClass="entr" presetSubtype="0" fill="hold" nodeType="clickEffect">
                                  <p:stCondLst>
                                    <p:cond delay="0"/>
                                  </p:stCondLst>
                                  <p:childTnLst>
                                    <p:set>
                                      <p:cBhvr>
                                        <p:cTn id="336" dur="1" fill="hold">
                                          <p:stCondLst>
                                            <p:cond delay="0"/>
                                          </p:stCondLst>
                                        </p:cTn>
                                        <p:tgtEl>
                                          <p:spTgt spid="2"/>
                                        </p:tgtEl>
                                        <p:attrNameLst>
                                          <p:attrName>style.visibility</p:attrName>
                                        </p:attrNameLst>
                                      </p:cBhvr>
                                      <p:to>
                                        <p:strVal val="visible"/>
                                      </p:to>
                                    </p:set>
                                  </p:childTnLst>
                                </p:cTn>
                              </p:par>
                            </p:childTnLst>
                          </p:cTn>
                        </p:par>
                      </p:childTnLst>
                    </p:cTn>
                  </p:par>
                  <p:par>
                    <p:cTn id="337" fill="hold">
                      <p:stCondLst>
                        <p:cond delay="indefinite"/>
                      </p:stCondLst>
                      <p:childTnLst>
                        <p:par>
                          <p:cTn id="338" fill="hold">
                            <p:stCondLst>
                              <p:cond delay="0"/>
                            </p:stCondLst>
                            <p:childTnLst>
                              <p:par>
                                <p:cTn id="339" presetID="51" presetClass="entr" presetSubtype="0" fill="hold" grpId="0" nodeType="clickEffect">
                                  <p:stCondLst>
                                    <p:cond delay="0"/>
                                  </p:stCondLst>
                                  <p:childTnLst>
                                    <p:set>
                                      <p:cBhvr>
                                        <p:cTn id="340" dur="1" fill="hold">
                                          <p:stCondLst>
                                            <p:cond delay="0"/>
                                          </p:stCondLst>
                                        </p:cTn>
                                        <p:tgtEl>
                                          <p:spTgt spid="47"/>
                                        </p:tgtEl>
                                        <p:attrNameLst>
                                          <p:attrName>style.visibility</p:attrName>
                                        </p:attrNameLst>
                                      </p:cBhvr>
                                      <p:to>
                                        <p:strVal val="visible"/>
                                      </p:to>
                                    </p:set>
                                    <p:animEffect transition="in" filter="fade">
                                      <p:cBhvr>
                                        <p:cTn id="341" dur="770" decel="100000"/>
                                        <p:tgtEl>
                                          <p:spTgt spid="47"/>
                                        </p:tgtEl>
                                      </p:cBhvr>
                                    </p:animEffect>
                                    <p:animScale>
                                      <p:cBhvr>
                                        <p:cTn id="342" dur="770" decel="100000"/>
                                        <p:tgtEl>
                                          <p:spTgt spid="47"/>
                                        </p:tgtEl>
                                      </p:cBhvr>
                                      <p:from x="10000" y="10000"/>
                                      <p:to x="200000" y="450000"/>
                                    </p:animScale>
                                    <p:animScale>
                                      <p:cBhvr>
                                        <p:cTn id="343" dur="1230" accel="100000" fill="hold">
                                          <p:stCondLst>
                                            <p:cond delay="770"/>
                                          </p:stCondLst>
                                        </p:cTn>
                                        <p:tgtEl>
                                          <p:spTgt spid="47"/>
                                        </p:tgtEl>
                                      </p:cBhvr>
                                      <p:from x="200000" y="450000"/>
                                      <p:to x="100000" y="100000"/>
                                    </p:animScale>
                                    <p:set>
                                      <p:cBhvr>
                                        <p:cTn id="344" dur="770" fill="hold"/>
                                        <p:tgtEl>
                                          <p:spTgt spid="47"/>
                                        </p:tgtEl>
                                        <p:attrNameLst>
                                          <p:attrName>ppt_x</p:attrName>
                                        </p:attrNameLst>
                                      </p:cBhvr>
                                      <p:to>
                                        <p:strVal val="(0.5)"/>
                                      </p:to>
                                    </p:set>
                                    <p:anim from="(0.5)" to="(#ppt_x)" calcmode="lin" valueType="num">
                                      <p:cBhvr>
                                        <p:cTn id="345" dur="1230" accel="100000" fill="hold">
                                          <p:stCondLst>
                                            <p:cond delay="770"/>
                                          </p:stCondLst>
                                        </p:cTn>
                                        <p:tgtEl>
                                          <p:spTgt spid="47"/>
                                        </p:tgtEl>
                                        <p:attrNameLst>
                                          <p:attrName>ppt_x</p:attrName>
                                        </p:attrNameLst>
                                      </p:cBhvr>
                                    </p:anim>
                                    <p:set>
                                      <p:cBhvr>
                                        <p:cTn id="346" dur="770" fill="hold"/>
                                        <p:tgtEl>
                                          <p:spTgt spid="47"/>
                                        </p:tgtEl>
                                        <p:attrNameLst>
                                          <p:attrName>ppt_y</p:attrName>
                                        </p:attrNameLst>
                                      </p:cBhvr>
                                      <p:to>
                                        <p:strVal val="(#ppt_y+0.4)"/>
                                      </p:to>
                                    </p:set>
                                    <p:anim from="(#ppt_y+0.4)" to="(#ppt_y)" calcmode="lin" valueType="num">
                                      <p:cBhvr>
                                        <p:cTn id="347" dur="1230" accel="100000" fill="hold">
                                          <p:stCondLst>
                                            <p:cond delay="770"/>
                                          </p:stCondLst>
                                        </p:cTn>
                                        <p:tgtEl>
                                          <p:spTgt spid="47"/>
                                        </p:tgtEl>
                                        <p:attrNameLst>
                                          <p:attrName>ppt_y</p:attrName>
                                        </p:attrNameLst>
                                      </p:cBhvr>
                                    </p:anim>
                                  </p:childTnLst>
                                </p:cTn>
                              </p:par>
                            </p:childTnLst>
                          </p:cTn>
                        </p:par>
                      </p:childTnLst>
                    </p:cTn>
                  </p:par>
                  <p:par>
                    <p:cTn id="348" fill="hold">
                      <p:stCondLst>
                        <p:cond delay="indefinite"/>
                      </p:stCondLst>
                      <p:childTnLst>
                        <p:par>
                          <p:cTn id="349" fill="hold">
                            <p:stCondLst>
                              <p:cond delay="0"/>
                            </p:stCondLst>
                            <p:childTnLst>
                              <p:par>
                                <p:cTn id="350" presetID="51" presetClass="entr" presetSubtype="0" fill="hold" grpId="0" nodeType="clickEffect">
                                  <p:stCondLst>
                                    <p:cond delay="0"/>
                                  </p:stCondLst>
                                  <p:childTnLst>
                                    <p:set>
                                      <p:cBhvr>
                                        <p:cTn id="351" dur="1" fill="hold">
                                          <p:stCondLst>
                                            <p:cond delay="0"/>
                                          </p:stCondLst>
                                        </p:cTn>
                                        <p:tgtEl>
                                          <p:spTgt spid="48"/>
                                        </p:tgtEl>
                                        <p:attrNameLst>
                                          <p:attrName>style.visibility</p:attrName>
                                        </p:attrNameLst>
                                      </p:cBhvr>
                                      <p:to>
                                        <p:strVal val="visible"/>
                                      </p:to>
                                    </p:set>
                                    <p:animEffect transition="in" filter="fade">
                                      <p:cBhvr>
                                        <p:cTn id="352" dur="770" decel="100000"/>
                                        <p:tgtEl>
                                          <p:spTgt spid="48"/>
                                        </p:tgtEl>
                                      </p:cBhvr>
                                    </p:animEffect>
                                    <p:animScale>
                                      <p:cBhvr>
                                        <p:cTn id="353" dur="770" decel="100000"/>
                                        <p:tgtEl>
                                          <p:spTgt spid="48"/>
                                        </p:tgtEl>
                                      </p:cBhvr>
                                      <p:from x="10000" y="10000"/>
                                      <p:to x="200000" y="450000"/>
                                    </p:animScale>
                                    <p:animScale>
                                      <p:cBhvr>
                                        <p:cTn id="354" dur="1230" accel="100000" fill="hold">
                                          <p:stCondLst>
                                            <p:cond delay="770"/>
                                          </p:stCondLst>
                                        </p:cTn>
                                        <p:tgtEl>
                                          <p:spTgt spid="48"/>
                                        </p:tgtEl>
                                      </p:cBhvr>
                                      <p:from x="200000" y="450000"/>
                                      <p:to x="100000" y="100000"/>
                                    </p:animScale>
                                    <p:set>
                                      <p:cBhvr>
                                        <p:cTn id="355" dur="770" fill="hold"/>
                                        <p:tgtEl>
                                          <p:spTgt spid="48"/>
                                        </p:tgtEl>
                                        <p:attrNameLst>
                                          <p:attrName>ppt_x</p:attrName>
                                        </p:attrNameLst>
                                      </p:cBhvr>
                                      <p:to>
                                        <p:strVal val="(0.5)"/>
                                      </p:to>
                                    </p:set>
                                    <p:anim from="(0.5)" to="(#ppt_x)" calcmode="lin" valueType="num">
                                      <p:cBhvr>
                                        <p:cTn id="356" dur="1230" accel="100000" fill="hold">
                                          <p:stCondLst>
                                            <p:cond delay="770"/>
                                          </p:stCondLst>
                                        </p:cTn>
                                        <p:tgtEl>
                                          <p:spTgt spid="48"/>
                                        </p:tgtEl>
                                        <p:attrNameLst>
                                          <p:attrName>ppt_x</p:attrName>
                                        </p:attrNameLst>
                                      </p:cBhvr>
                                    </p:anim>
                                    <p:set>
                                      <p:cBhvr>
                                        <p:cTn id="357" dur="770" fill="hold"/>
                                        <p:tgtEl>
                                          <p:spTgt spid="48"/>
                                        </p:tgtEl>
                                        <p:attrNameLst>
                                          <p:attrName>ppt_y</p:attrName>
                                        </p:attrNameLst>
                                      </p:cBhvr>
                                      <p:to>
                                        <p:strVal val="(#ppt_y+0.4)"/>
                                      </p:to>
                                    </p:set>
                                    <p:anim from="(#ppt_y+0.4)" to="(#ppt_y)" calcmode="lin" valueType="num">
                                      <p:cBhvr>
                                        <p:cTn id="358" dur="1230" accel="100000" fill="hold">
                                          <p:stCondLst>
                                            <p:cond delay="770"/>
                                          </p:stCondLst>
                                        </p:cTn>
                                        <p:tgtEl>
                                          <p:spTgt spid="48"/>
                                        </p:tgtEl>
                                        <p:attrNameLst>
                                          <p:attrName>ppt_y</p:attrName>
                                        </p:attrNameLst>
                                      </p:cBhvr>
                                    </p:anim>
                                  </p:childTnLst>
                                </p:cTn>
                              </p:par>
                            </p:childTnLst>
                          </p:cTn>
                        </p:par>
                      </p:childTnLst>
                    </p:cTn>
                  </p:par>
                  <p:par>
                    <p:cTn id="359" fill="hold">
                      <p:stCondLst>
                        <p:cond delay="indefinite"/>
                      </p:stCondLst>
                      <p:childTnLst>
                        <p:par>
                          <p:cTn id="360" fill="hold">
                            <p:stCondLst>
                              <p:cond delay="0"/>
                            </p:stCondLst>
                            <p:childTnLst>
                              <p:par>
                                <p:cTn id="361" presetID="51" presetClass="entr" presetSubtype="0" fill="hold" grpId="0" nodeType="clickEffect">
                                  <p:stCondLst>
                                    <p:cond delay="0"/>
                                  </p:stCondLst>
                                  <p:childTnLst>
                                    <p:set>
                                      <p:cBhvr>
                                        <p:cTn id="362" dur="1" fill="hold">
                                          <p:stCondLst>
                                            <p:cond delay="0"/>
                                          </p:stCondLst>
                                        </p:cTn>
                                        <p:tgtEl>
                                          <p:spTgt spid="96300"/>
                                        </p:tgtEl>
                                        <p:attrNameLst>
                                          <p:attrName>style.visibility</p:attrName>
                                        </p:attrNameLst>
                                      </p:cBhvr>
                                      <p:to>
                                        <p:strVal val="visible"/>
                                      </p:to>
                                    </p:set>
                                    <p:animEffect transition="in" filter="fade">
                                      <p:cBhvr>
                                        <p:cTn id="363" dur="770" decel="100000"/>
                                        <p:tgtEl>
                                          <p:spTgt spid="96300"/>
                                        </p:tgtEl>
                                      </p:cBhvr>
                                    </p:animEffect>
                                    <p:animScale>
                                      <p:cBhvr>
                                        <p:cTn id="364" dur="770" decel="100000"/>
                                        <p:tgtEl>
                                          <p:spTgt spid="96300"/>
                                        </p:tgtEl>
                                      </p:cBhvr>
                                      <p:from x="10000" y="10000"/>
                                      <p:to x="200000" y="450000"/>
                                    </p:animScale>
                                    <p:animScale>
                                      <p:cBhvr>
                                        <p:cTn id="365" dur="1230" accel="100000" fill="hold">
                                          <p:stCondLst>
                                            <p:cond delay="770"/>
                                          </p:stCondLst>
                                        </p:cTn>
                                        <p:tgtEl>
                                          <p:spTgt spid="96300"/>
                                        </p:tgtEl>
                                      </p:cBhvr>
                                      <p:from x="200000" y="450000"/>
                                      <p:to x="100000" y="100000"/>
                                    </p:animScale>
                                    <p:set>
                                      <p:cBhvr>
                                        <p:cTn id="366" dur="770" fill="hold"/>
                                        <p:tgtEl>
                                          <p:spTgt spid="96300"/>
                                        </p:tgtEl>
                                        <p:attrNameLst>
                                          <p:attrName>ppt_x</p:attrName>
                                        </p:attrNameLst>
                                      </p:cBhvr>
                                      <p:to>
                                        <p:strVal val="(0.5)"/>
                                      </p:to>
                                    </p:set>
                                    <p:anim from="(0.5)" to="(#ppt_x)" calcmode="lin" valueType="num">
                                      <p:cBhvr>
                                        <p:cTn id="367" dur="1230" accel="100000" fill="hold">
                                          <p:stCondLst>
                                            <p:cond delay="770"/>
                                          </p:stCondLst>
                                        </p:cTn>
                                        <p:tgtEl>
                                          <p:spTgt spid="96300"/>
                                        </p:tgtEl>
                                        <p:attrNameLst>
                                          <p:attrName>ppt_x</p:attrName>
                                        </p:attrNameLst>
                                      </p:cBhvr>
                                    </p:anim>
                                    <p:set>
                                      <p:cBhvr>
                                        <p:cTn id="368" dur="770" fill="hold"/>
                                        <p:tgtEl>
                                          <p:spTgt spid="96300"/>
                                        </p:tgtEl>
                                        <p:attrNameLst>
                                          <p:attrName>ppt_y</p:attrName>
                                        </p:attrNameLst>
                                      </p:cBhvr>
                                      <p:to>
                                        <p:strVal val="(#ppt_y+0.4)"/>
                                      </p:to>
                                    </p:set>
                                    <p:anim from="(#ppt_y+0.4)" to="(#ppt_y)" calcmode="lin" valueType="num">
                                      <p:cBhvr>
                                        <p:cTn id="369" dur="1230" accel="100000" fill="hold">
                                          <p:stCondLst>
                                            <p:cond delay="770"/>
                                          </p:stCondLst>
                                        </p:cTn>
                                        <p:tgtEl>
                                          <p:spTgt spid="96300"/>
                                        </p:tgtEl>
                                        <p:attrNameLst>
                                          <p:attrName>ppt_y</p:attrName>
                                        </p:attrNameLst>
                                      </p:cBhvr>
                                    </p:anim>
                                  </p:childTnLst>
                                </p:cTn>
                              </p:par>
                            </p:childTnLst>
                          </p:cTn>
                        </p:par>
                      </p:childTnLst>
                    </p:cTn>
                  </p:par>
                  <p:par>
                    <p:cTn id="370" fill="hold">
                      <p:stCondLst>
                        <p:cond delay="indefinite"/>
                      </p:stCondLst>
                      <p:childTnLst>
                        <p:par>
                          <p:cTn id="371" fill="hold">
                            <p:stCondLst>
                              <p:cond delay="0"/>
                            </p:stCondLst>
                            <p:childTnLst>
                              <p:par>
                                <p:cTn id="372" presetID="51" presetClass="entr" presetSubtype="0" fill="hold" grpId="0" nodeType="clickEffect">
                                  <p:stCondLst>
                                    <p:cond delay="0"/>
                                  </p:stCondLst>
                                  <p:childTnLst>
                                    <p:set>
                                      <p:cBhvr>
                                        <p:cTn id="373" dur="1" fill="hold">
                                          <p:stCondLst>
                                            <p:cond delay="0"/>
                                          </p:stCondLst>
                                        </p:cTn>
                                        <p:tgtEl>
                                          <p:spTgt spid="96301"/>
                                        </p:tgtEl>
                                        <p:attrNameLst>
                                          <p:attrName>style.visibility</p:attrName>
                                        </p:attrNameLst>
                                      </p:cBhvr>
                                      <p:to>
                                        <p:strVal val="visible"/>
                                      </p:to>
                                    </p:set>
                                    <p:animEffect transition="in" filter="fade">
                                      <p:cBhvr>
                                        <p:cTn id="374" dur="770" decel="100000"/>
                                        <p:tgtEl>
                                          <p:spTgt spid="96301"/>
                                        </p:tgtEl>
                                      </p:cBhvr>
                                    </p:animEffect>
                                    <p:animScale>
                                      <p:cBhvr>
                                        <p:cTn id="375" dur="770" decel="100000"/>
                                        <p:tgtEl>
                                          <p:spTgt spid="96301"/>
                                        </p:tgtEl>
                                      </p:cBhvr>
                                      <p:from x="10000" y="10000"/>
                                      <p:to x="200000" y="450000"/>
                                    </p:animScale>
                                    <p:animScale>
                                      <p:cBhvr>
                                        <p:cTn id="376" dur="1230" accel="100000" fill="hold">
                                          <p:stCondLst>
                                            <p:cond delay="770"/>
                                          </p:stCondLst>
                                        </p:cTn>
                                        <p:tgtEl>
                                          <p:spTgt spid="96301"/>
                                        </p:tgtEl>
                                      </p:cBhvr>
                                      <p:from x="200000" y="450000"/>
                                      <p:to x="100000" y="100000"/>
                                    </p:animScale>
                                    <p:set>
                                      <p:cBhvr>
                                        <p:cTn id="377" dur="770" fill="hold"/>
                                        <p:tgtEl>
                                          <p:spTgt spid="96301"/>
                                        </p:tgtEl>
                                        <p:attrNameLst>
                                          <p:attrName>ppt_x</p:attrName>
                                        </p:attrNameLst>
                                      </p:cBhvr>
                                      <p:to>
                                        <p:strVal val="(0.5)"/>
                                      </p:to>
                                    </p:set>
                                    <p:anim from="(0.5)" to="(#ppt_x)" calcmode="lin" valueType="num">
                                      <p:cBhvr>
                                        <p:cTn id="378" dur="1230" accel="100000" fill="hold">
                                          <p:stCondLst>
                                            <p:cond delay="770"/>
                                          </p:stCondLst>
                                        </p:cTn>
                                        <p:tgtEl>
                                          <p:spTgt spid="96301"/>
                                        </p:tgtEl>
                                        <p:attrNameLst>
                                          <p:attrName>ppt_x</p:attrName>
                                        </p:attrNameLst>
                                      </p:cBhvr>
                                    </p:anim>
                                    <p:set>
                                      <p:cBhvr>
                                        <p:cTn id="379" dur="770" fill="hold"/>
                                        <p:tgtEl>
                                          <p:spTgt spid="96301"/>
                                        </p:tgtEl>
                                        <p:attrNameLst>
                                          <p:attrName>ppt_y</p:attrName>
                                        </p:attrNameLst>
                                      </p:cBhvr>
                                      <p:to>
                                        <p:strVal val="(#ppt_y+0.4)"/>
                                      </p:to>
                                    </p:set>
                                    <p:anim from="(#ppt_y+0.4)" to="(#ppt_y)" calcmode="lin" valueType="num">
                                      <p:cBhvr>
                                        <p:cTn id="380" dur="1230" accel="100000" fill="hold">
                                          <p:stCondLst>
                                            <p:cond delay="770"/>
                                          </p:stCondLst>
                                        </p:cTn>
                                        <p:tgtEl>
                                          <p:spTgt spid="96301"/>
                                        </p:tgtEl>
                                        <p:attrNameLst>
                                          <p:attrName>ppt_y</p:attrName>
                                        </p:attrNameLst>
                                      </p:cBhvr>
                                    </p:anim>
                                  </p:childTnLst>
                                </p:cTn>
                              </p:par>
                            </p:childTnLst>
                          </p:cTn>
                        </p:par>
                      </p:childTnLst>
                    </p:cTn>
                  </p:par>
                  <p:par>
                    <p:cTn id="381" fill="hold">
                      <p:stCondLst>
                        <p:cond delay="indefinite"/>
                      </p:stCondLst>
                      <p:childTnLst>
                        <p:par>
                          <p:cTn id="382" fill="hold">
                            <p:stCondLst>
                              <p:cond delay="0"/>
                            </p:stCondLst>
                            <p:childTnLst>
                              <p:par>
                                <p:cTn id="383" presetID="51" presetClass="entr" presetSubtype="0" fill="hold" grpId="0" nodeType="clickEffect">
                                  <p:stCondLst>
                                    <p:cond delay="0"/>
                                  </p:stCondLst>
                                  <p:childTnLst>
                                    <p:set>
                                      <p:cBhvr>
                                        <p:cTn id="384" dur="1" fill="hold">
                                          <p:stCondLst>
                                            <p:cond delay="0"/>
                                          </p:stCondLst>
                                        </p:cTn>
                                        <p:tgtEl>
                                          <p:spTgt spid="96302"/>
                                        </p:tgtEl>
                                        <p:attrNameLst>
                                          <p:attrName>style.visibility</p:attrName>
                                        </p:attrNameLst>
                                      </p:cBhvr>
                                      <p:to>
                                        <p:strVal val="visible"/>
                                      </p:to>
                                    </p:set>
                                    <p:animEffect transition="in" filter="fade">
                                      <p:cBhvr>
                                        <p:cTn id="385" dur="770" decel="100000"/>
                                        <p:tgtEl>
                                          <p:spTgt spid="96302"/>
                                        </p:tgtEl>
                                      </p:cBhvr>
                                    </p:animEffect>
                                    <p:animScale>
                                      <p:cBhvr>
                                        <p:cTn id="386" dur="770" decel="100000"/>
                                        <p:tgtEl>
                                          <p:spTgt spid="96302"/>
                                        </p:tgtEl>
                                      </p:cBhvr>
                                      <p:from x="10000" y="10000"/>
                                      <p:to x="200000" y="450000"/>
                                    </p:animScale>
                                    <p:animScale>
                                      <p:cBhvr>
                                        <p:cTn id="387" dur="1230" accel="100000" fill="hold">
                                          <p:stCondLst>
                                            <p:cond delay="770"/>
                                          </p:stCondLst>
                                        </p:cTn>
                                        <p:tgtEl>
                                          <p:spTgt spid="96302"/>
                                        </p:tgtEl>
                                      </p:cBhvr>
                                      <p:from x="200000" y="450000"/>
                                      <p:to x="100000" y="100000"/>
                                    </p:animScale>
                                    <p:set>
                                      <p:cBhvr>
                                        <p:cTn id="388" dur="770" fill="hold"/>
                                        <p:tgtEl>
                                          <p:spTgt spid="96302"/>
                                        </p:tgtEl>
                                        <p:attrNameLst>
                                          <p:attrName>ppt_x</p:attrName>
                                        </p:attrNameLst>
                                      </p:cBhvr>
                                      <p:to>
                                        <p:strVal val="(0.5)"/>
                                      </p:to>
                                    </p:set>
                                    <p:anim from="(0.5)" to="(#ppt_x)" calcmode="lin" valueType="num">
                                      <p:cBhvr>
                                        <p:cTn id="389" dur="1230" accel="100000" fill="hold">
                                          <p:stCondLst>
                                            <p:cond delay="770"/>
                                          </p:stCondLst>
                                        </p:cTn>
                                        <p:tgtEl>
                                          <p:spTgt spid="96302"/>
                                        </p:tgtEl>
                                        <p:attrNameLst>
                                          <p:attrName>ppt_x</p:attrName>
                                        </p:attrNameLst>
                                      </p:cBhvr>
                                    </p:anim>
                                    <p:set>
                                      <p:cBhvr>
                                        <p:cTn id="390" dur="770" fill="hold"/>
                                        <p:tgtEl>
                                          <p:spTgt spid="96302"/>
                                        </p:tgtEl>
                                        <p:attrNameLst>
                                          <p:attrName>ppt_y</p:attrName>
                                        </p:attrNameLst>
                                      </p:cBhvr>
                                      <p:to>
                                        <p:strVal val="(#ppt_y+0.4)"/>
                                      </p:to>
                                    </p:set>
                                    <p:anim from="(#ppt_y+0.4)" to="(#ppt_y)" calcmode="lin" valueType="num">
                                      <p:cBhvr>
                                        <p:cTn id="391" dur="1230" accel="100000" fill="hold">
                                          <p:stCondLst>
                                            <p:cond delay="770"/>
                                          </p:stCondLst>
                                        </p:cTn>
                                        <p:tgtEl>
                                          <p:spTgt spid="96302"/>
                                        </p:tgtEl>
                                        <p:attrNameLst>
                                          <p:attrName>ppt_y</p:attrName>
                                        </p:attrNameLst>
                                      </p:cBhvr>
                                    </p:anim>
                                  </p:childTnLst>
                                </p:cTn>
                              </p:par>
                            </p:childTnLst>
                          </p:cTn>
                        </p:par>
                      </p:childTnLst>
                    </p:cTn>
                  </p:par>
                  <p:par>
                    <p:cTn id="392" fill="hold">
                      <p:stCondLst>
                        <p:cond delay="indefinite"/>
                      </p:stCondLst>
                      <p:childTnLst>
                        <p:par>
                          <p:cTn id="393" fill="hold">
                            <p:stCondLst>
                              <p:cond delay="0"/>
                            </p:stCondLst>
                            <p:childTnLst>
                              <p:par>
                                <p:cTn id="394" presetID="51" presetClass="entr" presetSubtype="0" fill="hold" grpId="0" nodeType="clickEffect">
                                  <p:stCondLst>
                                    <p:cond delay="0"/>
                                  </p:stCondLst>
                                  <p:childTnLst>
                                    <p:set>
                                      <p:cBhvr>
                                        <p:cTn id="395" dur="1" fill="hold">
                                          <p:stCondLst>
                                            <p:cond delay="0"/>
                                          </p:stCondLst>
                                        </p:cTn>
                                        <p:tgtEl>
                                          <p:spTgt spid="96303"/>
                                        </p:tgtEl>
                                        <p:attrNameLst>
                                          <p:attrName>style.visibility</p:attrName>
                                        </p:attrNameLst>
                                      </p:cBhvr>
                                      <p:to>
                                        <p:strVal val="visible"/>
                                      </p:to>
                                    </p:set>
                                    <p:animEffect transition="in" filter="fade">
                                      <p:cBhvr>
                                        <p:cTn id="396" dur="770" decel="100000"/>
                                        <p:tgtEl>
                                          <p:spTgt spid="96303"/>
                                        </p:tgtEl>
                                      </p:cBhvr>
                                    </p:animEffect>
                                    <p:animScale>
                                      <p:cBhvr>
                                        <p:cTn id="397" dur="770" decel="100000"/>
                                        <p:tgtEl>
                                          <p:spTgt spid="96303"/>
                                        </p:tgtEl>
                                      </p:cBhvr>
                                      <p:from x="10000" y="10000"/>
                                      <p:to x="200000" y="450000"/>
                                    </p:animScale>
                                    <p:animScale>
                                      <p:cBhvr>
                                        <p:cTn id="398" dur="1230" accel="100000" fill="hold">
                                          <p:stCondLst>
                                            <p:cond delay="770"/>
                                          </p:stCondLst>
                                        </p:cTn>
                                        <p:tgtEl>
                                          <p:spTgt spid="96303"/>
                                        </p:tgtEl>
                                      </p:cBhvr>
                                      <p:from x="200000" y="450000"/>
                                      <p:to x="100000" y="100000"/>
                                    </p:animScale>
                                    <p:set>
                                      <p:cBhvr>
                                        <p:cTn id="399" dur="770" fill="hold"/>
                                        <p:tgtEl>
                                          <p:spTgt spid="96303"/>
                                        </p:tgtEl>
                                        <p:attrNameLst>
                                          <p:attrName>ppt_x</p:attrName>
                                        </p:attrNameLst>
                                      </p:cBhvr>
                                      <p:to>
                                        <p:strVal val="(0.5)"/>
                                      </p:to>
                                    </p:set>
                                    <p:anim from="(0.5)" to="(#ppt_x)" calcmode="lin" valueType="num">
                                      <p:cBhvr>
                                        <p:cTn id="400" dur="1230" accel="100000" fill="hold">
                                          <p:stCondLst>
                                            <p:cond delay="770"/>
                                          </p:stCondLst>
                                        </p:cTn>
                                        <p:tgtEl>
                                          <p:spTgt spid="96303"/>
                                        </p:tgtEl>
                                        <p:attrNameLst>
                                          <p:attrName>ppt_x</p:attrName>
                                        </p:attrNameLst>
                                      </p:cBhvr>
                                    </p:anim>
                                    <p:set>
                                      <p:cBhvr>
                                        <p:cTn id="401" dur="770" fill="hold"/>
                                        <p:tgtEl>
                                          <p:spTgt spid="96303"/>
                                        </p:tgtEl>
                                        <p:attrNameLst>
                                          <p:attrName>ppt_y</p:attrName>
                                        </p:attrNameLst>
                                      </p:cBhvr>
                                      <p:to>
                                        <p:strVal val="(#ppt_y+0.4)"/>
                                      </p:to>
                                    </p:set>
                                    <p:anim from="(#ppt_y+0.4)" to="(#ppt_y)" calcmode="lin" valueType="num">
                                      <p:cBhvr>
                                        <p:cTn id="402" dur="1230" accel="100000" fill="hold">
                                          <p:stCondLst>
                                            <p:cond delay="770"/>
                                          </p:stCondLst>
                                        </p:cTn>
                                        <p:tgtEl>
                                          <p:spTgt spid="96303"/>
                                        </p:tgtEl>
                                        <p:attrNameLst>
                                          <p:attrName>ppt_y</p:attrName>
                                        </p:attrNameLst>
                                      </p:cBhvr>
                                    </p:anim>
                                  </p:childTnLst>
                                </p:cTn>
                              </p:par>
                            </p:childTnLst>
                          </p:cTn>
                        </p:par>
                      </p:childTnLst>
                    </p:cTn>
                  </p:par>
                  <p:par>
                    <p:cTn id="403" fill="hold">
                      <p:stCondLst>
                        <p:cond delay="indefinite"/>
                      </p:stCondLst>
                      <p:childTnLst>
                        <p:par>
                          <p:cTn id="404" fill="hold">
                            <p:stCondLst>
                              <p:cond delay="0"/>
                            </p:stCondLst>
                            <p:childTnLst>
                              <p:par>
                                <p:cTn id="405" presetID="51" presetClass="entr" presetSubtype="0" fill="hold" grpId="0" nodeType="clickEffect">
                                  <p:stCondLst>
                                    <p:cond delay="0"/>
                                  </p:stCondLst>
                                  <p:childTnLst>
                                    <p:set>
                                      <p:cBhvr>
                                        <p:cTn id="406" dur="1" fill="hold">
                                          <p:stCondLst>
                                            <p:cond delay="0"/>
                                          </p:stCondLst>
                                        </p:cTn>
                                        <p:tgtEl>
                                          <p:spTgt spid="96304"/>
                                        </p:tgtEl>
                                        <p:attrNameLst>
                                          <p:attrName>style.visibility</p:attrName>
                                        </p:attrNameLst>
                                      </p:cBhvr>
                                      <p:to>
                                        <p:strVal val="visible"/>
                                      </p:to>
                                    </p:set>
                                    <p:animEffect transition="in" filter="fade">
                                      <p:cBhvr>
                                        <p:cTn id="407" dur="770" decel="100000"/>
                                        <p:tgtEl>
                                          <p:spTgt spid="96304"/>
                                        </p:tgtEl>
                                      </p:cBhvr>
                                    </p:animEffect>
                                    <p:animScale>
                                      <p:cBhvr>
                                        <p:cTn id="408" dur="770" decel="100000"/>
                                        <p:tgtEl>
                                          <p:spTgt spid="96304"/>
                                        </p:tgtEl>
                                      </p:cBhvr>
                                      <p:from x="10000" y="10000"/>
                                      <p:to x="200000" y="450000"/>
                                    </p:animScale>
                                    <p:animScale>
                                      <p:cBhvr>
                                        <p:cTn id="409" dur="1230" accel="100000" fill="hold">
                                          <p:stCondLst>
                                            <p:cond delay="770"/>
                                          </p:stCondLst>
                                        </p:cTn>
                                        <p:tgtEl>
                                          <p:spTgt spid="96304"/>
                                        </p:tgtEl>
                                      </p:cBhvr>
                                      <p:from x="200000" y="450000"/>
                                      <p:to x="100000" y="100000"/>
                                    </p:animScale>
                                    <p:set>
                                      <p:cBhvr>
                                        <p:cTn id="410" dur="770" fill="hold"/>
                                        <p:tgtEl>
                                          <p:spTgt spid="96304"/>
                                        </p:tgtEl>
                                        <p:attrNameLst>
                                          <p:attrName>ppt_x</p:attrName>
                                        </p:attrNameLst>
                                      </p:cBhvr>
                                      <p:to>
                                        <p:strVal val="(0.5)"/>
                                      </p:to>
                                    </p:set>
                                    <p:anim from="(0.5)" to="(#ppt_x)" calcmode="lin" valueType="num">
                                      <p:cBhvr>
                                        <p:cTn id="411" dur="1230" accel="100000" fill="hold">
                                          <p:stCondLst>
                                            <p:cond delay="770"/>
                                          </p:stCondLst>
                                        </p:cTn>
                                        <p:tgtEl>
                                          <p:spTgt spid="96304"/>
                                        </p:tgtEl>
                                        <p:attrNameLst>
                                          <p:attrName>ppt_x</p:attrName>
                                        </p:attrNameLst>
                                      </p:cBhvr>
                                    </p:anim>
                                    <p:set>
                                      <p:cBhvr>
                                        <p:cTn id="412" dur="770" fill="hold"/>
                                        <p:tgtEl>
                                          <p:spTgt spid="96304"/>
                                        </p:tgtEl>
                                        <p:attrNameLst>
                                          <p:attrName>ppt_y</p:attrName>
                                        </p:attrNameLst>
                                      </p:cBhvr>
                                      <p:to>
                                        <p:strVal val="(#ppt_y+0.4)"/>
                                      </p:to>
                                    </p:set>
                                    <p:anim from="(#ppt_y+0.4)" to="(#ppt_y)" calcmode="lin" valueType="num">
                                      <p:cBhvr>
                                        <p:cTn id="413" dur="1230" accel="100000" fill="hold">
                                          <p:stCondLst>
                                            <p:cond delay="770"/>
                                          </p:stCondLst>
                                        </p:cTn>
                                        <p:tgtEl>
                                          <p:spTgt spid="96304"/>
                                        </p:tgtEl>
                                        <p:attrNameLst>
                                          <p:attrName>ppt_y</p:attrName>
                                        </p:attrNameLst>
                                      </p:cBhvr>
                                    </p:anim>
                                  </p:childTnLst>
                                </p:cTn>
                              </p:par>
                            </p:childTnLst>
                          </p:cTn>
                        </p:par>
                      </p:childTnLst>
                    </p:cTn>
                  </p:par>
                  <p:par>
                    <p:cTn id="414" fill="hold">
                      <p:stCondLst>
                        <p:cond delay="indefinite"/>
                      </p:stCondLst>
                      <p:childTnLst>
                        <p:par>
                          <p:cTn id="415" fill="hold">
                            <p:stCondLst>
                              <p:cond delay="0"/>
                            </p:stCondLst>
                            <p:childTnLst>
                              <p:par>
                                <p:cTn id="416" presetID="51" presetClass="entr" presetSubtype="0" fill="hold" grpId="0" nodeType="clickEffect">
                                  <p:stCondLst>
                                    <p:cond delay="0"/>
                                  </p:stCondLst>
                                  <p:childTnLst>
                                    <p:set>
                                      <p:cBhvr>
                                        <p:cTn id="417" dur="1" fill="hold">
                                          <p:stCondLst>
                                            <p:cond delay="0"/>
                                          </p:stCondLst>
                                        </p:cTn>
                                        <p:tgtEl>
                                          <p:spTgt spid="96305"/>
                                        </p:tgtEl>
                                        <p:attrNameLst>
                                          <p:attrName>style.visibility</p:attrName>
                                        </p:attrNameLst>
                                      </p:cBhvr>
                                      <p:to>
                                        <p:strVal val="visible"/>
                                      </p:to>
                                    </p:set>
                                    <p:animEffect transition="in" filter="fade">
                                      <p:cBhvr>
                                        <p:cTn id="418" dur="770" decel="100000"/>
                                        <p:tgtEl>
                                          <p:spTgt spid="96305"/>
                                        </p:tgtEl>
                                      </p:cBhvr>
                                    </p:animEffect>
                                    <p:animScale>
                                      <p:cBhvr>
                                        <p:cTn id="419" dur="770" decel="100000"/>
                                        <p:tgtEl>
                                          <p:spTgt spid="96305"/>
                                        </p:tgtEl>
                                      </p:cBhvr>
                                      <p:from x="10000" y="10000"/>
                                      <p:to x="200000" y="450000"/>
                                    </p:animScale>
                                    <p:animScale>
                                      <p:cBhvr>
                                        <p:cTn id="420" dur="1230" accel="100000" fill="hold">
                                          <p:stCondLst>
                                            <p:cond delay="770"/>
                                          </p:stCondLst>
                                        </p:cTn>
                                        <p:tgtEl>
                                          <p:spTgt spid="96305"/>
                                        </p:tgtEl>
                                      </p:cBhvr>
                                      <p:from x="200000" y="450000"/>
                                      <p:to x="100000" y="100000"/>
                                    </p:animScale>
                                    <p:set>
                                      <p:cBhvr>
                                        <p:cTn id="421" dur="770" fill="hold"/>
                                        <p:tgtEl>
                                          <p:spTgt spid="96305"/>
                                        </p:tgtEl>
                                        <p:attrNameLst>
                                          <p:attrName>ppt_x</p:attrName>
                                        </p:attrNameLst>
                                      </p:cBhvr>
                                      <p:to>
                                        <p:strVal val="(0.5)"/>
                                      </p:to>
                                    </p:set>
                                    <p:anim from="(0.5)" to="(#ppt_x)" calcmode="lin" valueType="num">
                                      <p:cBhvr>
                                        <p:cTn id="422" dur="1230" accel="100000" fill="hold">
                                          <p:stCondLst>
                                            <p:cond delay="770"/>
                                          </p:stCondLst>
                                        </p:cTn>
                                        <p:tgtEl>
                                          <p:spTgt spid="96305"/>
                                        </p:tgtEl>
                                        <p:attrNameLst>
                                          <p:attrName>ppt_x</p:attrName>
                                        </p:attrNameLst>
                                      </p:cBhvr>
                                    </p:anim>
                                    <p:set>
                                      <p:cBhvr>
                                        <p:cTn id="423" dur="770" fill="hold"/>
                                        <p:tgtEl>
                                          <p:spTgt spid="96305"/>
                                        </p:tgtEl>
                                        <p:attrNameLst>
                                          <p:attrName>ppt_y</p:attrName>
                                        </p:attrNameLst>
                                      </p:cBhvr>
                                      <p:to>
                                        <p:strVal val="(#ppt_y+0.4)"/>
                                      </p:to>
                                    </p:set>
                                    <p:anim from="(#ppt_y+0.4)" to="(#ppt_y)" calcmode="lin" valueType="num">
                                      <p:cBhvr>
                                        <p:cTn id="424" dur="1230" accel="100000" fill="hold">
                                          <p:stCondLst>
                                            <p:cond delay="770"/>
                                          </p:stCondLst>
                                        </p:cTn>
                                        <p:tgtEl>
                                          <p:spTgt spid="96305"/>
                                        </p:tgtEl>
                                        <p:attrNameLst>
                                          <p:attrName>ppt_y</p:attrName>
                                        </p:attrNameLst>
                                      </p:cBhvr>
                                    </p:anim>
                                  </p:childTnLst>
                                </p:cTn>
                              </p:par>
                            </p:childTnLst>
                          </p:cTn>
                        </p:par>
                      </p:childTnLst>
                    </p:cTn>
                  </p:par>
                  <p:par>
                    <p:cTn id="425" fill="hold">
                      <p:stCondLst>
                        <p:cond delay="indefinite"/>
                      </p:stCondLst>
                      <p:childTnLst>
                        <p:par>
                          <p:cTn id="426" fill="hold">
                            <p:stCondLst>
                              <p:cond delay="0"/>
                            </p:stCondLst>
                            <p:childTnLst>
                              <p:par>
                                <p:cTn id="427" presetID="51" presetClass="entr" presetSubtype="0" fill="hold" grpId="0" nodeType="clickEffect">
                                  <p:stCondLst>
                                    <p:cond delay="0"/>
                                  </p:stCondLst>
                                  <p:childTnLst>
                                    <p:set>
                                      <p:cBhvr>
                                        <p:cTn id="428" dur="1" fill="hold">
                                          <p:stCondLst>
                                            <p:cond delay="0"/>
                                          </p:stCondLst>
                                        </p:cTn>
                                        <p:tgtEl>
                                          <p:spTgt spid="96306"/>
                                        </p:tgtEl>
                                        <p:attrNameLst>
                                          <p:attrName>style.visibility</p:attrName>
                                        </p:attrNameLst>
                                      </p:cBhvr>
                                      <p:to>
                                        <p:strVal val="visible"/>
                                      </p:to>
                                    </p:set>
                                    <p:animEffect transition="in" filter="fade">
                                      <p:cBhvr>
                                        <p:cTn id="429" dur="770" decel="100000"/>
                                        <p:tgtEl>
                                          <p:spTgt spid="96306"/>
                                        </p:tgtEl>
                                      </p:cBhvr>
                                    </p:animEffect>
                                    <p:animScale>
                                      <p:cBhvr>
                                        <p:cTn id="430" dur="770" decel="100000"/>
                                        <p:tgtEl>
                                          <p:spTgt spid="96306"/>
                                        </p:tgtEl>
                                      </p:cBhvr>
                                      <p:from x="10000" y="10000"/>
                                      <p:to x="200000" y="450000"/>
                                    </p:animScale>
                                    <p:animScale>
                                      <p:cBhvr>
                                        <p:cTn id="431" dur="1230" accel="100000" fill="hold">
                                          <p:stCondLst>
                                            <p:cond delay="770"/>
                                          </p:stCondLst>
                                        </p:cTn>
                                        <p:tgtEl>
                                          <p:spTgt spid="96306"/>
                                        </p:tgtEl>
                                      </p:cBhvr>
                                      <p:from x="200000" y="450000"/>
                                      <p:to x="100000" y="100000"/>
                                    </p:animScale>
                                    <p:set>
                                      <p:cBhvr>
                                        <p:cTn id="432" dur="770" fill="hold"/>
                                        <p:tgtEl>
                                          <p:spTgt spid="96306"/>
                                        </p:tgtEl>
                                        <p:attrNameLst>
                                          <p:attrName>ppt_x</p:attrName>
                                        </p:attrNameLst>
                                      </p:cBhvr>
                                      <p:to>
                                        <p:strVal val="(0.5)"/>
                                      </p:to>
                                    </p:set>
                                    <p:anim from="(0.5)" to="(#ppt_x)" calcmode="lin" valueType="num">
                                      <p:cBhvr>
                                        <p:cTn id="433" dur="1230" accel="100000" fill="hold">
                                          <p:stCondLst>
                                            <p:cond delay="770"/>
                                          </p:stCondLst>
                                        </p:cTn>
                                        <p:tgtEl>
                                          <p:spTgt spid="96306"/>
                                        </p:tgtEl>
                                        <p:attrNameLst>
                                          <p:attrName>ppt_x</p:attrName>
                                        </p:attrNameLst>
                                      </p:cBhvr>
                                    </p:anim>
                                    <p:set>
                                      <p:cBhvr>
                                        <p:cTn id="434" dur="770" fill="hold"/>
                                        <p:tgtEl>
                                          <p:spTgt spid="96306"/>
                                        </p:tgtEl>
                                        <p:attrNameLst>
                                          <p:attrName>ppt_y</p:attrName>
                                        </p:attrNameLst>
                                      </p:cBhvr>
                                      <p:to>
                                        <p:strVal val="(#ppt_y+0.4)"/>
                                      </p:to>
                                    </p:set>
                                    <p:anim from="(#ppt_y+0.4)" to="(#ppt_y)" calcmode="lin" valueType="num">
                                      <p:cBhvr>
                                        <p:cTn id="435" dur="1230" accel="100000" fill="hold">
                                          <p:stCondLst>
                                            <p:cond delay="770"/>
                                          </p:stCondLst>
                                        </p:cTn>
                                        <p:tgtEl>
                                          <p:spTgt spid="96306"/>
                                        </p:tgtEl>
                                        <p:attrNameLst>
                                          <p:attrName>ppt_y</p:attrName>
                                        </p:attrNameLst>
                                      </p:cBhvr>
                                    </p:anim>
                                  </p:childTnLst>
                                </p:cTn>
                              </p:par>
                            </p:childTnLst>
                          </p:cTn>
                        </p:par>
                      </p:childTnLst>
                    </p:cTn>
                  </p:par>
                  <p:par>
                    <p:cTn id="436" fill="hold">
                      <p:stCondLst>
                        <p:cond delay="indefinite"/>
                      </p:stCondLst>
                      <p:childTnLst>
                        <p:par>
                          <p:cTn id="437" fill="hold">
                            <p:stCondLst>
                              <p:cond delay="0"/>
                            </p:stCondLst>
                            <p:childTnLst>
                              <p:par>
                                <p:cTn id="438" presetID="51" presetClass="entr" presetSubtype="0" fill="hold" grpId="0" nodeType="clickEffect">
                                  <p:stCondLst>
                                    <p:cond delay="0"/>
                                  </p:stCondLst>
                                  <p:childTnLst>
                                    <p:set>
                                      <p:cBhvr>
                                        <p:cTn id="439" dur="1" fill="hold">
                                          <p:stCondLst>
                                            <p:cond delay="0"/>
                                          </p:stCondLst>
                                        </p:cTn>
                                        <p:tgtEl>
                                          <p:spTgt spid="96307"/>
                                        </p:tgtEl>
                                        <p:attrNameLst>
                                          <p:attrName>style.visibility</p:attrName>
                                        </p:attrNameLst>
                                      </p:cBhvr>
                                      <p:to>
                                        <p:strVal val="visible"/>
                                      </p:to>
                                    </p:set>
                                    <p:animEffect transition="in" filter="fade">
                                      <p:cBhvr>
                                        <p:cTn id="440" dur="770" decel="100000"/>
                                        <p:tgtEl>
                                          <p:spTgt spid="96307"/>
                                        </p:tgtEl>
                                      </p:cBhvr>
                                    </p:animEffect>
                                    <p:animScale>
                                      <p:cBhvr>
                                        <p:cTn id="441" dur="770" decel="100000"/>
                                        <p:tgtEl>
                                          <p:spTgt spid="96307"/>
                                        </p:tgtEl>
                                      </p:cBhvr>
                                      <p:from x="10000" y="10000"/>
                                      <p:to x="200000" y="450000"/>
                                    </p:animScale>
                                    <p:animScale>
                                      <p:cBhvr>
                                        <p:cTn id="442" dur="1230" accel="100000" fill="hold">
                                          <p:stCondLst>
                                            <p:cond delay="770"/>
                                          </p:stCondLst>
                                        </p:cTn>
                                        <p:tgtEl>
                                          <p:spTgt spid="96307"/>
                                        </p:tgtEl>
                                      </p:cBhvr>
                                      <p:from x="200000" y="450000"/>
                                      <p:to x="100000" y="100000"/>
                                    </p:animScale>
                                    <p:set>
                                      <p:cBhvr>
                                        <p:cTn id="443" dur="770" fill="hold"/>
                                        <p:tgtEl>
                                          <p:spTgt spid="96307"/>
                                        </p:tgtEl>
                                        <p:attrNameLst>
                                          <p:attrName>ppt_x</p:attrName>
                                        </p:attrNameLst>
                                      </p:cBhvr>
                                      <p:to>
                                        <p:strVal val="(0.5)"/>
                                      </p:to>
                                    </p:set>
                                    <p:anim from="(0.5)" to="(#ppt_x)" calcmode="lin" valueType="num">
                                      <p:cBhvr>
                                        <p:cTn id="444" dur="1230" accel="100000" fill="hold">
                                          <p:stCondLst>
                                            <p:cond delay="770"/>
                                          </p:stCondLst>
                                        </p:cTn>
                                        <p:tgtEl>
                                          <p:spTgt spid="96307"/>
                                        </p:tgtEl>
                                        <p:attrNameLst>
                                          <p:attrName>ppt_x</p:attrName>
                                        </p:attrNameLst>
                                      </p:cBhvr>
                                    </p:anim>
                                    <p:set>
                                      <p:cBhvr>
                                        <p:cTn id="445" dur="770" fill="hold"/>
                                        <p:tgtEl>
                                          <p:spTgt spid="96307"/>
                                        </p:tgtEl>
                                        <p:attrNameLst>
                                          <p:attrName>ppt_y</p:attrName>
                                        </p:attrNameLst>
                                      </p:cBhvr>
                                      <p:to>
                                        <p:strVal val="(#ppt_y+0.4)"/>
                                      </p:to>
                                    </p:set>
                                    <p:anim from="(#ppt_y+0.4)" to="(#ppt_y)" calcmode="lin" valueType="num">
                                      <p:cBhvr>
                                        <p:cTn id="446" dur="1230" accel="100000" fill="hold">
                                          <p:stCondLst>
                                            <p:cond delay="770"/>
                                          </p:stCondLst>
                                        </p:cTn>
                                        <p:tgtEl>
                                          <p:spTgt spid="96307"/>
                                        </p:tgtEl>
                                        <p:attrNameLst>
                                          <p:attrName>ppt_y</p:attrName>
                                        </p:attrNameLst>
                                      </p:cBhvr>
                                    </p:anim>
                                  </p:childTnLst>
                                </p:cTn>
                              </p:par>
                            </p:childTnLst>
                          </p:cTn>
                        </p:par>
                      </p:childTnLst>
                    </p:cTn>
                  </p:par>
                  <p:par>
                    <p:cTn id="447" fill="hold">
                      <p:stCondLst>
                        <p:cond delay="indefinite"/>
                      </p:stCondLst>
                      <p:childTnLst>
                        <p:par>
                          <p:cTn id="448" fill="hold">
                            <p:stCondLst>
                              <p:cond delay="0"/>
                            </p:stCondLst>
                            <p:childTnLst>
                              <p:par>
                                <p:cTn id="449" presetID="51" presetClass="entr" presetSubtype="0" fill="hold" grpId="0" nodeType="clickEffect">
                                  <p:stCondLst>
                                    <p:cond delay="0"/>
                                  </p:stCondLst>
                                  <p:childTnLst>
                                    <p:set>
                                      <p:cBhvr>
                                        <p:cTn id="450" dur="1" fill="hold">
                                          <p:stCondLst>
                                            <p:cond delay="0"/>
                                          </p:stCondLst>
                                        </p:cTn>
                                        <p:tgtEl>
                                          <p:spTgt spid="96308"/>
                                        </p:tgtEl>
                                        <p:attrNameLst>
                                          <p:attrName>style.visibility</p:attrName>
                                        </p:attrNameLst>
                                      </p:cBhvr>
                                      <p:to>
                                        <p:strVal val="visible"/>
                                      </p:to>
                                    </p:set>
                                    <p:animEffect transition="in" filter="fade">
                                      <p:cBhvr>
                                        <p:cTn id="451" dur="770" decel="100000"/>
                                        <p:tgtEl>
                                          <p:spTgt spid="96308"/>
                                        </p:tgtEl>
                                      </p:cBhvr>
                                    </p:animEffect>
                                    <p:animScale>
                                      <p:cBhvr>
                                        <p:cTn id="452" dur="770" decel="100000"/>
                                        <p:tgtEl>
                                          <p:spTgt spid="96308"/>
                                        </p:tgtEl>
                                      </p:cBhvr>
                                      <p:from x="10000" y="10000"/>
                                      <p:to x="200000" y="450000"/>
                                    </p:animScale>
                                    <p:animScale>
                                      <p:cBhvr>
                                        <p:cTn id="453" dur="1230" accel="100000" fill="hold">
                                          <p:stCondLst>
                                            <p:cond delay="770"/>
                                          </p:stCondLst>
                                        </p:cTn>
                                        <p:tgtEl>
                                          <p:spTgt spid="96308"/>
                                        </p:tgtEl>
                                      </p:cBhvr>
                                      <p:from x="200000" y="450000"/>
                                      <p:to x="100000" y="100000"/>
                                    </p:animScale>
                                    <p:set>
                                      <p:cBhvr>
                                        <p:cTn id="454" dur="770" fill="hold"/>
                                        <p:tgtEl>
                                          <p:spTgt spid="96308"/>
                                        </p:tgtEl>
                                        <p:attrNameLst>
                                          <p:attrName>ppt_x</p:attrName>
                                        </p:attrNameLst>
                                      </p:cBhvr>
                                      <p:to>
                                        <p:strVal val="(0.5)"/>
                                      </p:to>
                                    </p:set>
                                    <p:anim from="(0.5)" to="(#ppt_x)" calcmode="lin" valueType="num">
                                      <p:cBhvr>
                                        <p:cTn id="455" dur="1230" accel="100000" fill="hold">
                                          <p:stCondLst>
                                            <p:cond delay="770"/>
                                          </p:stCondLst>
                                        </p:cTn>
                                        <p:tgtEl>
                                          <p:spTgt spid="96308"/>
                                        </p:tgtEl>
                                        <p:attrNameLst>
                                          <p:attrName>ppt_x</p:attrName>
                                        </p:attrNameLst>
                                      </p:cBhvr>
                                    </p:anim>
                                    <p:set>
                                      <p:cBhvr>
                                        <p:cTn id="456" dur="770" fill="hold"/>
                                        <p:tgtEl>
                                          <p:spTgt spid="96308"/>
                                        </p:tgtEl>
                                        <p:attrNameLst>
                                          <p:attrName>ppt_y</p:attrName>
                                        </p:attrNameLst>
                                      </p:cBhvr>
                                      <p:to>
                                        <p:strVal val="(#ppt_y+0.4)"/>
                                      </p:to>
                                    </p:set>
                                    <p:anim from="(#ppt_y+0.4)" to="(#ppt_y)" calcmode="lin" valueType="num">
                                      <p:cBhvr>
                                        <p:cTn id="457"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zh-CN" altLang="en-US" sz="4800" b="1" dirty="0">
                <a:solidFill>
                  <a:schemeClr val="tx1"/>
                </a:solidFill>
                <a:effectLst>
                  <a:glow rad="228600">
                    <a:srgbClr val="000000"/>
                  </a:glow>
                </a:effectLst>
                <a:latin typeface="华文楷体"/>
                <a:ea typeface="华文楷体"/>
                <a:cs typeface="ＭＳ Ｐゴシック" charset="0"/>
              </a:rPr>
              <a:t>你对旧约圣经的认识有多少</a:t>
            </a:r>
            <a:r>
              <a:rPr lang="en-US" sz="4800" b="1" dirty="0">
                <a:solidFill>
                  <a:schemeClr val="tx1"/>
                </a:solidFill>
                <a:effectLst>
                  <a:glow rad="228600">
                    <a:srgbClr val="000000"/>
                  </a:glow>
                </a:effectLst>
                <a:latin typeface="华文楷体"/>
                <a:ea typeface="华文楷体"/>
                <a:cs typeface="ＭＳ Ｐゴシック" charset="0"/>
              </a:rPr>
              <a:t>?</a:t>
            </a: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spcBef>
                <a:spcPct val="0"/>
              </a:spcBef>
              <a:defRPr/>
            </a:pPr>
            <a:r>
              <a:rPr lang="zh-CN" altLang="en-US" sz="3600" b="1" dirty="0">
                <a:effectLst>
                  <a:glow rad="228600">
                    <a:srgbClr val="000000"/>
                  </a:glow>
                </a:effectLst>
                <a:latin typeface="华文楷体"/>
                <a:ea typeface="华文楷体"/>
                <a:cs typeface="ＭＳ Ｐゴシック" charset="0"/>
              </a:rPr>
              <a:t>请拿出一张白纸</a:t>
            </a:r>
            <a:br>
              <a:rPr lang="en-US" sz="3600" b="1" dirty="0">
                <a:effectLst>
                  <a:glow rad="228600">
                    <a:srgbClr val="000000"/>
                  </a:glow>
                </a:effectLst>
                <a:latin typeface="华文楷体"/>
                <a:ea typeface="华文楷体"/>
                <a:cs typeface="ＭＳ Ｐゴシック" charset="0"/>
              </a:rPr>
            </a:br>
            <a:r>
              <a:rPr lang="en-US" sz="3600" b="1" dirty="0">
                <a:effectLst>
                  <a:glow rad="228600">
                    <a:srgbClr val="000000"/>
                  </a:glow>
                </a:effectLst>
                <a:latin typeface="华文楷体"/>
                <a:ea typeface="华文楷体"/>
                <a:cs typeface="ＭＳ Ｐゴシック" charset="0"/>
              </a:rPr>
              <a:t>(</a:t>
            </a:r>
            <a:r>
              <a:rPr lang="zh-CN" altLang="en-US" sz="3600" b="1" dirty="0">
                <a:effectLst>
                  <a:glow rad="228600">
                    <a:srgbClr val="000000"/>
                  </a:glow>
                </a:effectLst>
                <a:latin typeface="华文楷体"/>
                <a:ea typeface="华文楷体"/>
                <a:cs typeface="ＭＳ Ｐゴシック" charset="0"/>
              </a:rPr>
              <a:t>或用你笔记本子里的空页</a:t>
            </a:r>
            <a:r>
              <a:rPr lang="en-US" sz="3600" b="1" dirty="0">
                <a:effectLst>
                  <a:glow rad="228600">
                    <a:srgbClr val="000000"/>
                  </a:glow>
                </a:effectLst>
                <a:latin typeface="华文楷体"/>
                <a:ea typeface="华文楷体"/>
                <a:cs typeface="ＭＳ Ｐゴシック" charset="0"/>
              </a:rPr>
              <a:t>)</a:t>
            </a:r>
          </a:p>
          <a:p>
            <a:pPr marL="628650" indent="-628650">
              <a:spcBef>
                <a:spcPct val="0"/>
              </a:spcBef>
              <a:defRPr/>
            </a:pPr>
            <a:r>
              <a:rPr lang="zh-CN" altLang="en-US" sz="3600" b="1" dirty="0">
                <a:effectLst>
                  <a:glow rad="228600">
                    <a:srgbClr val="000000"/>
                  </a:glow>
                </a:effectLst>
                <a:latin typeface="华文楷体"/>
                <a:ea typeface="华文楷体"/>
                <a:cs typeface="ＭＳ Ｐゴシック" charset="0"/>
              </a:rPr>
              <a:t>依照次序列出旧约圣经的每一本书</a:t>
            </a:r>
            <a:endParaRPr lang="en-US" sz="3600" b="1" dirty="0">
              <a:effectLst>
                <a:glow rad="228600">
                  <a:srgbClr val="000000"/>
                </a:glow>
              </a:effectLst>
              <a:latin typeface="华文楷体"/>
              <a:ea typeface="华文楷体"/>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zh-CN" altLang="en-US" sz="3600" b="1" dirty="0">
                <a:solidFill>
                  <a:schemeClr val="bg1"/>
                </a:solidFill>
                <a:latin typeface="华文楷体"/>
                <a:ea typeface="华文楷体"/>
                <a:cs typeface="华文楷体"/>
              </a:rPr>
              <a:t>综合旧约全书</a:t>
            </a:r>
            <a:endParaRPr lang="en-US" sz="3600" b="1" dirty="0">
              <a:solidFill>
                <a:schemeClr val="bg1"/>
              </a:solidFill>
              <a:latin typeface="华文楷体"/>
              <a:ea typeface="华文楷体"/>
              <a:cs typeface="华文楷体"/>
            </a:endParaRPr>
          </a:p>
        </p:txBody>
      </p:sp>
      <p:sp>
        <p:nvSpPr>
          <p:cNvPr id="203779"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zh-CN" altLang="en-US" sz="1000" b="1" kern="1200" spc="-150" dirty="0">
                          <a:solidFill>
                            <a:schemeClr val="bg1"/>
                          </a:solidFill>
                          <a:latin typeface="华文楷体"/>
                          <a:ea typeface="华文楷体"/>
                          <a:cs typeface="华文楷体"/>
                        </a:rPr>
                        <a:t>创世记</a:t>
                      </a:r>
                      <a:endParaRPr lang="en-US" altLang="zh-CN" sz="1000" b="1" kern="1200"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kern="1200" spc="-150" dirty="0">
                          <a:solidFill>
                            <a:schemeClr val="bg1"/>
                          </a:solidFill>
                          <a:latin typeface="华文楷体"/>
                          <a:ea typeface="华文楷体"/>
                          <a:cs typeface="华文楷体"/>
                        </a:rPr>
                        <a:t>出埃及记</a:t>
                      </a:r>
                      <a:r>
                        <a:rPr lang="en-US" sz="1000" spc="-150" dirty="0">
                          <a:solidFill>
                            <a:schemeClr val="bg1"/>
                          </a:solidFill>
                        </a:rPr>
                        <a:t> </a:t>
                      </a:r>
                      <a:br>
                        <a:rPr lang="en-US" sz="1000" spc="-150" dirty="0">
                          <a:solidFill>
                            <a:schemeClr val="bg1"/>
                          </a:solidFill>
                        </a:rPr>
                      </a:br>
                      <a:endParaRPr lang="en-US" sz="1000" spc="-15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民数记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约书亚记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士师记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撒母耳记上</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spc="-150" dirty="0">
                          <a:solidFill>
                            <a:schemeClr val="bg1"/>
                          </a:solidFill>
                          <a:latin typeface="华文楷体"/>
                          <a:ea typeface="华文楷体"/>
                          <a:cs typeface="华文楷体"/>
                        </a:rPr>
                        <a:t>撒</a:t>
                      </a:r>
                      <a:r>
                        <a:rPr lang="zh-CN" altLang="en-US" sz="1000" b="1" spc="-150" dirty="0">
                          <a:solidFill>
                            <a:schemeClr val="bg1"/>
                          </a:solidFill>
                          <a:latin typeface="华文楷体"/>
                          <a:ea typeface="华文楷体"/>
                          <a:cs typeface="华文楷体"/>
                        </a:rPr>
                        <a:t>母耳记下</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00" baseline="0" dirty="0">
                          <a:solidFill>
                            <a:schemeClr val="bg1"/>
                          </a:solidFill>
                          <a:latin typeface="华文楷体"/>
                          <a:ea typeface="华文楷体"/>
                          <a:cs typeface="华文楷体"/>
                        </a:rPr>
                        <a:t>列王记上</a:t>
                      </a:r>
                      <a:endParaRPr lang="en-US" sz="1000" b="1" spc="-100" baseline="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000" b="1" spc="-100" baseline="0" dirty="0">
                          <a:solidFill>
                            <a:schemeClr val="bg1"/>
                          </a:solidFill>
                          <a:latin typeface="华文楷体"/>
                          <a:ea typeface="华文楷体"/>
                          <a:cs typeface="华文楷体"/>
                        </a:rPr>
                        <a:t>列王记下</a:t>
                      </a:r>
                      <a:endParaRPr lang="en-US" sz="1000" b="1" spc="-100" baseline="0" dirty="0">
                        <a:solidFill>
                          <a:schemeClr val="bg1"/>
                        </a:solidFill>
                        <a:latin typeface="华文楷体"/>
                        <a:ea typeface="华文楷体"/>
                        <a:cs typeface="华文楷体"/>
                      </a:endParaRPr>
                    </a:p>
                    <a:p>
                      <a:pPr algn="ct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413796" cy="685800"/>
        </p:xfrm>
        <a:graphic>
          <a:graphicData uri="http://schemas.openxmlformats.org/drawingml/2006/table">
            <a:tbl>
              <a:tblPr bandRow="1">
                <a:tableStyleId>{C083E6E3-FA7D-4D7B-A595-EF9225AFEA82}</a:tableStyleId>
              </a:tblPr>
              <a:tblGrid>
                <a:gridCol w="702562">
                  <a:extLst>
                    <a:ext uri="{9D8B030D-6E8A-4147-A177-3AD203B41FA5}">
                      <a16:colId xmlns:a16="http://schemas.microsoft.com/office/drawing/2014/main" val="20000"/>
                    </a:ext>
                  </a:extLst>
                </a:gridCol>
                <a:gridCol w="711234">
                  <a:extLst>
                    <a:ext uri="{9D8B030D-6E8A-4147-A177-3AD203B41FA5}">
                      <a16:colId xmlns:a16="http://schemas.microsoft.com/office/drawing/2014/main" val="20001"/>
                    </a:ext>
                  </a:extLst>
                </a:gridCol>
              </a:tblGrid>
              <a:tr h="685800">
                <a:tc>
                  <a:txBody>
                    <a:bodyPr/>
                    <a:lstStyle/>
                    <a:p>
                      <a:r>
                        <a:rPr lang="zh-CN" altLang="en-US" sz="1000" b="1" dirty="0">
                          <a:solidFill>
                            <a:schemeClr val="bg1"/>
                          </a:solidFill>
                          <a:latin typeface="华文楷体"/>
                          <a:ea typeface="华文楷体"/>
                          <a:cs typeface="华文楷体"/>
                        </a:rPr>
                        <a:t>以斯拉记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r>
                        <a:rPr lang="zh-CN" altLang="en-US" sz="1000" b="1" dirty="0">
                          <a:solidFill>
                            <a:schemeClr val="bg1"/>
                          </a:solidFill>
                          <a:latin typeface="华文楷体"/>
                          <a:ea typeface="华文楷体"/>
                          <a:cs typeface="华文楷体"/>
                        </a:rPr>
                        <a:t>尼希米记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838200" y="1447800"/>
            <a:ext cx="6096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1</a:t>
            </a:r>
          </a:p>
        </p:txBody>
      </p:sp>
      <p:sp>
        <p:nvSpPr>
          <p:cNvPr id="51" name="TextBox 50"/>
          <p:cNvSpPr txBox="1"/>
          <p:nvPr/>
        </p:nvSpPr>
        <p:spPr>
          <a:xfrm>
            <a:off x="1461864" y="1447800"/>
            <a:ext cx="6900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2</a:t>
            </a:r>
          </a:p>
        </p:txBody>
      </p:sp>
      <p:sp>
        <p:nvSpPr>
          <p:cNvPr id="52" name="TextBox 51"/>
          <p:cNvSpPr txBox="1"/>
          <p:nvPr/>
        </p:nvSpPr>
        <p:spPr>
          <a:xfrm>
            <a:off x="2195736"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3</a:t>
            </a:r>
          </a:p>
        </p:txBody>
      </p:sp>
      <p:sp>
        <p:nvSpPr>
          <p:cNvPr id="53" name="TextBox 52"/>
          <p:cNvSpPr txBox="1"/>
          <p:nvPr/>
        </p:nvSpPr>
        <p:spPr>
          <a:xfrm>
            <a:off x="2743200" y="1447800"/>
            <a:ext cx="6834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4</a:t>
            </a:r>
          </a:p>
        </p:txBody>
      </p:sp>
      <p:sp>
        <p:nvSpPr>
          <p:cNvPr id="54" name="TextBox 53"/>
          <p:cNvSpPr txBox="1"/>
          <p:nvPr/>
        </p:nvSpPr>
        <p:spPr>
          <a:xfrm>
            <a:off x="3429000" y="1447800"/>
            <a:ext cx="6072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5</a:t>
            </a:r>
          </a:p>
        </p:txBody>
      </p:sp>
      <p:sp>
        <p:nvSpPr>
          <p:cNvPr id="55" name="TextBox 54"/>
          <p:cNvSpPr txBox="1"/>
          <p:nvPr/>
        </p:nvSpPr>
        <p:spPr>
          <a:xfrm>
            <a:off x="4191000"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6</a:t>
            </a:r>
          </a:p>
        </p:txBody>
      </p:sp>
      <p:sp>
        <p:nvSpPr>
          <p:cNvPr id="56" name="TextBox 55"/>
          <p:cNvSpPr txBox="1"/>
          <p:nvPr/>
        </p:nvSpPr>
        <p:spPr>
          <a:xfrm>
            <a:off x="4800600" y="1447800"/>
            <a:ext cx="7588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7</a:t>
            </a:r>
          </a:p>
        </p:txBody>
      </p:sp>
      <p:sp>
        <p:nvSpPr>
          <p:cNvPr id="57" name="TextBox 56"/>
          <p:cNvSpPr txBox="1"/>
          <p:nvPr/>
        </p:nvSpPr>
        <p:spPr>
          <a:xfrm>
            <a:off x="5559424" y="1447800"/>
            <a:ext cx="6889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8</a:t>
            </a:r>
          </a:p>
        </p:txBody>
      </p:sp>
      <p:sp>
        <p:nvSpPr>
          <p:cNvPr id="58" name="TextBox 57"/>
          <p:cNvSpPr txBox="1"/>
          <p:nvPr/>
        </p:nvSpPr>
        <p:spPr>
          <a:xfrm>
            <a:off x="6248400" y="1447800"/>
            <a:ext cx="68500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9</a:t>
            </a:r>
          </a:p>
        </p:txBody>
      </p:sp>
      <p:sp>
        <p:nvSpPr>
          <p:cNvPr id="59" name="TextBox 58"/>
          <p:cNvSpPr txBox="1"/>
          <p:nvPr/>
        </p:nvSpPr>
        <p:spPr>
          <a:xfrm>
            <a:off x="7467600" y="1447800"/>
            <a:ext cx="6826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10</a:t>
            </a:r>
          </a:p>
        </p:txBody>
      </p:sp>
      <p:sp>
        <p:nvSpPr>
          <p:cNvPr id="60" name="TextBox 59"/>
          <p:cNvSpPr txBox="1"/>
          <p:nvPr/>
        </p:nvSpPr>
        <p:spPr>
          <a:xfrm>
            <a:off x="8229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11</a:t>
            </a:r>
          </a:p>
        </p:txBody>
      </p:sp>
      <p:graphicFrame>
        <p:nvGraphicFramePr>
          <p:cNvPr id="61" name="Table 60"/>
          <p:cNvGraphicFramePr>
            <a:graphicFrameLocks noGrp="1"/>
          </p:cNvGraphicFramePr>
          <p:nvPr/>
        </p:nvGraphicFramePr>
        <p:xfrm>
          <a:off x="827584"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约伯记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828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43840">
                <a:tc>
                  <a:txBody>
                    <a:bodyPr/>
                    <a:lstStyle/>
                    <a:p>
                      <a:r>
                        <a:rPr lang="zh-CN" altLang="en-US" sz="1000" b="1" dirty="0">
                          <a:solidFill>
                            <a:schemeClr val="bg1"/>
                          </a:solidFill>
                          <a:latin typeface="华文楷体"/>
                          <a:ea typeface="华文楷体"/>
                          <a:cs typeface="华文楷体"/>
                        </a:rPr>
                        <a:t>利未记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590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申命记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dirty="0">
                          <a:solidFill>
                            <a:schemeClr val="bg1"/>
                          </a:solidFill>
                          <a:latin typeface="华文楷体"/>
                          <a:ea typeface="华文楷体"/>
                          <a:cs typeface="华文楷体"/>
                        </a:rPr>
                        <a:t>路得记</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800600" y="914400"/>
          <a:ext cx="702734" cy="243840"/>
        </p:xfrm>
        <a:graphic>
          <a:graphicData uri="http://schemas.openxmlformats.org/drawingml/2006/table">
            <a:tbl>
              <a:tblPr bandRow="1">
                <a:tableStyleId>{C083E6E3-FA7D-4D7B-A595-EF9225AFEA82}</a:tableStyleId>
              </a:tblPr>
              <a:tblGrid>
                <a:gridCol w="702734">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历代志上</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562600" y="914400"/>
          <a:ext cx="1371600" cy="243840"/>
        </p:xfrm>
        <a:graphic>
          <a:graphicData uri="http://schemas.openxmlformats.org/drawingml/2006/table">
            <a:tbl>
              <a:tblPr bandRow="1">
                <a:tableStyleId>{C083E6E3-FA7D-4D7B-A595-EF9225AFEA82}</a:tableStyleId>
              </a:tblPr>
              <a:tblGrid>
                <a:gridCol w="1371600">
                  <a:extLst>
                    <a:ext uri="{9D8B030D-6E8A-4147-A177-3AD203B41FA5}">
                      <a16:colId xmlns:a16="http://schemas.microsoft.com/office/drawing/2014/main" val="20000"/>
                    </a:ext>
                  </a:extLst>
                </a:gridCol>
              </a:tblGrid>
              <a:tr h="155788">
                <a:tc>
                  <a:txBody>
                    <a:bodyPr/>
                    <a:lstStyle/>
                    <a:p>
                      <a:pPr algn="ctr"/>
                      <a:r>
                        <a:rPr lang="zh-CN" altLang="en-US" sz="1000" b="1" dirty="0">
                          <a:solidFill>
                            <a:schemeClr val="bg1"/>
                          </a:solidFill>
                          <a:latin typeface="华文楷体"/>
                          <a:ea typeface="华文楷体"/>
                          <a:cs typeface="华文楷体"/>
                        </a:rPr>
                        <a:t>历代志下</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614254" y="880904"/>
          <a:ext cx="774170" cy="243840"/>
        </p:xfrm>
        <a:graphic>
          <a:graphicData uri="http://schemas.openxmlformats.org/drawingml/2006/table">
            <a:tbl>
              <a:tblPr bandRow="1">
                <a:tableStyleId>{C083E6E3-FA7D-4D7B-A595-EF9225AFEA82}</a:tableStyleId>
              </a:tblPr>
              <a:tblGrid>
                <a:gridCol w="77417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以斯帖记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057400"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876800"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诗篇</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8900000" scaled="1"/>
                      <a:tileRect/>
                    </a:gra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49056"/>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箴言</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37088"/>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900" dirty="0">
                          <a:solidFill>
                            <a:schemeClr val="bg1"/>
                          </a:solidFill>
                        </a:rPr>
                        <a:t> </a:t>
                      </a:r>
                      <a:r>
                        <a:rPr lang="zh-CN" altLang="en-US" sz="1000" dirty="0">
                          <a:solidFill>
                            <a:schemeClr val="bg1"/>
                          </a:solidFill>
                          <a:latin typeface="华文楷体"/>
                          <a:ea typeface="华文楷体"/>
                          <a:cs typeface="华文楷体"/>
                        </a:rPr>
                        <a:t>传道书</a:t>
                      </a:r>
                      <a:endParaRPr lang="en-US" sz="9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819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雅歌</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1438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7534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981700" y="3322320"/>
          <a:ext cx="762000" cy="48768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1000" b="1" dirty="0">
                          <a:latin typeface="华文楷体"/>
                          <a:ea typeface="华文楷体"/>
                          <a:cs typeface="华文楷体"/>
                        </a:rPr>
                        <a:t>何西阿书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zh-CN" altLang="en-US" sz="1000" b="1" dirty="0">
                          <a:latin typeface="华文楷体"/>
                          <a:ea typeface="华文楷体"/>
                          <a:cs typeface="华文楷体"/>
                        </a:rPr>
                        <a:t>阿摩司书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943600" y="3962400"/>
          <a:ext cx="838200" cy="1767840"/>
        </p:xfrm>
        <a:graphic>
          <a:graphicData uri="http://schemas.openxmlformats.org/drawingml/2006/table">
            <a:tbl>
              <a:tblPr bandRow="1">
                <a:tableStyleId>{C083E6E3-FA7D-4D7B-A595-EF9225AFEA82}</a:tableStyleId>
              </a:tblPr>
              <a:tblGrid>
                <a:gridCol w="838200">
                  <a:extLst>
                    <a:ext uri="{9D8B030D-6E8A-4147-A177-3AD203B41FA5}">
                      <a16:colId xmlns:a16="http://schemas.microsoft.com/office/drawing/2014/main" val="20000"/>
                    </a:ext>
                  </a:extLst>
                </a:gridCol>
              </a:tblGrid>
              <a:tr h="152400">
                <a:tc>
                  <a:txBody>
                    <a:bodyPr/>
                    <a:lstStyle/>
                    <a:p>
                      <a:pPr algn="ctr"/>
                      <a:r>
                        <a:rPr lang="zh-CN" altLang="en-US" sz="1000" b="1" dirty="0">
                          <a:latin typeface="华文楷体"/>
                          <a:ea typeface="华文楷体"/>
                          <a:cs typeface="华文楷体"/>
                        </a:rPr>
                        <a:t>哈巴谷书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234">
                <a:tc>
                  <a:txBody>
                    <a:bodyPr/>
                    <a:lstStyle/>
                    <a:p>
                      <a:pPr algn="ctr"/>
                      <a:r>
                        <a:rPr lang="zh-CN" altLang="en-US" sz="1000" b="1" dirty="0">
                          <a:latin typeface="华文楷体"/>
                          <a:ea typeface="华文楷体"/>
                          <a:cs typeface="华文楷体"/>
                        </a:rPr>
                        <a:t>以赛亚书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4234">
                <a:tc>
                  <a:txBody>
                    <a:bodyPr/>
                    <a:lstStyle/>
                    <a:p>
                      <a:pPr algn="ctr"/>
                      <a:r>
                        <a:rPr lang="zh-CN" altLang="en-US" sz="1000" b="1" dirty="0">
                          <a:latin typeface="华文楷体"/>
                          <a:ea typeface="华文楷体"/>
                          <a:cs typeface="华文楷体"/>
                        </a:rPr>
                        <a:t>耶利米书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4234">
                <a:tc>
                  <a:txBody>
                    <a:bodyPr/>
                    <a:lstStyle/>
                    <a:p>
                      <a:pPr algn="ctr"/>
                      <a:r>
                        <a:rPr lang="zh-CN" altLang="en-US" sz="1000" b="1" dirty="0">
                          <a:latin typeface="华文楷体"/>
                          <a:ea typeface="华文楷体"/>
                          <a:cs typeface="华文楷体"/>
                        </a:rPr>
                        <a:t>约珥书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4234">
                <a:tc>
                  <a:txBody>
                    <a:bodyPr/>
                    <a:lstStyle/>
                    <a:p>
                      <a:pPr algn="ctr"/>
                      <a:r>
                        <a:rPr lang="zh-CN" altLang="en-US" sz="1000" b="1" dirty="0">
                          <a:latin typeface="华文楷体"/>
                          <a:ea typeface="华文楷体"/>
                          <a:cs typeface="华文楷体"/>
                        </a:rPr>
                        <a:t>弥迦书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04800">
                <a:tc>
                  <a:txBody>
                    <a:bodyPr/>
                    <a:lstStyle/>
                    <a:p>
                      <a:pPr algn="ctr"/>
                      <a:r>
                        <a:rPr lang="zh-CN" altLang="en-US" sz="1000" b="1" dirty="0">
                          <a:latin typeface="华文楷体"/>
                          <a:ea typeface="华文楷体"/>
                          <a:cs typeface="华文楷体"/>
                        </a:rPr>
                        <a:t>西番亚书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4234">
                <a:tc>
                  <a:txBody>
                    <a:bodyPr/>
                    <a:lstStyle/>
                    <a:p>
                      <a:pPr algn="ctr"/>
                      <a:r>
                        <a:rPr lang="zh-CN" altLang="en-US" sz="1000" b="1" dirty="0">
                          <a:latin typeface="华文楷体"/>
                          <a:ea typeface="华文楷体"/>
                          <a:cs typeface="华文楷体"/>
                        </a:rPr>
                        <a:t>耶利米哀歌</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90" name="Table 89"/>
          <p:cNvGraphicFramePr>
            <a:graphicFrameLocks noGrp="1"/>
          </p:cNvGraphicFramePr>
          <p:nvPr/>
        </p:nvGraphicFramePr>
        <p:xfrm>
          <a:off x="5981700" y="5949680"/>
          <a:ext cx="762000" cy="42064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900" b="1" dirty="0">
                          <a:latin typeface="华文楷体"/>
                          <a:ea typeface="华文楷体"/>
                          <a:cs typeface="华文楷体"/>
                        </a:rPr>
                        <a:t>约拿</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182880">
                <a:tc>
                  <a:txBody>
                    <a:bodyPr/>
                    <a:lstStyle/>
                    <a:p>
                      <a:pPr algn="ctr"/>
                      <a:r>
                        <a:rPr lang="zh-CN" altLang="en-US" sz="900" b="1" dirty="0">
                          <a:latin typeface="华文楷体"/>
                          <a:ea typeface="华文楷体"/>
                          <a:cs typeface="华文楷体"/>
                        </a:rPr>
                        <a:t>那鸿书</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1"/>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43830" y="3106579"/>
            <a:ext cx="63774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去以色列</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8" name="TextBox 97"/>
          <p:cNvSpPr txBox="1"/>
          <p:nvPr/>
        </p:nvSpPr>
        <p:spPr>
          <a:xfrm>
            <a:off x="6097243" y="3733800"/>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去犹大</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9" name="TextBox 98"/>
          <p:cNvSpPr txBox="1"/>
          <p:nvPr/>
        </p:nvSpPr>
        <p:spPr>
          <a:xfrm>
            <a:off x="6097243" y="5697379"/>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去亚述</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00" name="TextBox 99"/>
          <p:cNvSpPr txBox="1"/>
          <p:nvPr/>
        </p:nvSpPr>
        <p:spPr>
          <a:xfrm>
            <a:off x="5988050" y="6324600"/>
            <a:ext cx="749300"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去以东</a:t>
            </a:r>
            <a:endParaRPr kumimoji="0" lang="en-US" sz="8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101" name="Table 100"/>
          <p:cNvGraphicFramePr>
            <a:graphicFrameLocks noGrp="1"/>
          </p:cNvGraphicFramePr>
          <p:nvPr/>
        </p:nvGraphicFramePr>
        <p:xfrm>
          <a:off x="6804250" y="411480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以西结书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04250" y="440436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但以理书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3" name="Table 102"/>
          <p:cNvGraphicFramePr>
            <a:graphicFrameLocks noGrp="1"/>
          </p:cNvGraphicFramePr>
          <p:nvPr/>
        </p:nvGraphicFramePr>
        <p:xfrm>
          <a:off x="7620000" y="41148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b="1" dirty="0">
                          <a:latin typeface="华文楷体"/>
                          <a:ea typeface="华文楷体"/>
                          <a:cs typeface="华文楷体"/>
                        </a:rPr>
                        <a:t>哈该书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4" name="Table 103"/>
          <p:cNvGraphicFramePr>
            <a:graphicFrameLocks noGrp="1"/>
          </p:cNvGraphicFramePr>
          <p:nvPr/>
        </p:nvGraphicFramePr>
        <p:xfrm>
          <a:off x="7620000" y="4419600"/>
          <a:ext cx="762000" cy="22860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撒迦利亚书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286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玛拉基书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rot="5400000">
            <a:off x="5978254" y="2631551"/>
            <a:ext cx="1149096" cy="79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rot="16200000" flipH="1">
            <a:off x="6210300" y="3162300"/>
            <a:ext cx="1905002" cy="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a:off x="6858398" y="3047602"/>
            <a:ext cx="19812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8812" y="1316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历史书</a:t>
            </a:r>
            <a:r>
              <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rPr>
              <a:t> </a:t>
            </a:r>
          </a:p>
        </p:txBody>
      </p:sp>
      <p:sp>
        <p:nvSpPr>
          <p:cNvPr id="117" name="TextBox 116"/>
          <p:cNvSpPr txBox="1"/>
          <p:nvPr/>
        </p:nvSpPr>
        <p:spPr>
          <a:xfrm rot="16200000">
            <a:off x="8810" y="2459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诗歌</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sp>
        <p:nvSpPr>
          <p:cNvPr id="118" name="TextBox 117"/>
          <p:cNvSpPr txBox="1"/>
          <p:nvPr/>
        </p:nvSpPr>
        <p:spPr>
          <a:xfrm rot="16200000">
            <a:off x="8810" y="4669426"/>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先知书</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70" name="Table 69"/>
          <p:cNvGraphicFramePr>
            <a:graphicFrameLocks noGrp="1"/>
          </p:cNvGraphicFramePr>
          <p:nvPr/>
        </p:nvGraphicFramePr>
        <p:xfrm>
          <a:off x="5981700" y="6553200"/>
          <a:ext cx="762000" cy="22860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900" b="1" dirty="0">
                          <a:latin typeface="华文楷体"/>
                          <a:ea typeface="华文楷体"/>
                          <a:cs typeface="华文楷体"/>
                        </a:rPr>
                        <a:t>俄巴底亚书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10000"/>
                  </a:ext>
                </a:extLst>
              </a:tr>
            </a:tbl>
          </a:graphicData>
        </a:graphic>
      </p:graphicFrame>
      <p:sp>
        <p:nvSpPr>
          <p:cNvPr id="68"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spTree>
    <p:extLst>
      <p:ext uri="{BB962C8B-B14F-4D97-AF65-F5344CB8AC3E}">
        <p14:creationId xmlns:p14="http://schemas.microsoft.com/office/powerpoint/2010/main" val="3496409889"/>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zh-CN" altLang="en-US" sz="3600" b="1" dirty="0">
                <a:solidFill>
                  <a:schemeClr val="bg1"/>
                </a:solidFill>
                <a:latin typeface="华文楷体"/>
                <a:ea typeface="华文楷体"/>
                <a:cs typeface="Arial"/>
              </a:rPr>
              <a:t>综合旧约全书</a:t>
            </a:r>
            <a:endParaRPr lang="en-US" sz="3600" b="1" dirty="0">
              <a:solidFill>
                <a:schemeClr val="bg1"/>
              </a:solidFill>
              <a:latin typeface="华文楷体"/>
              <a:ea typeface="华文楷体"/>
              <a:cs typeface="Arial"/>
            </a:endParaRPr>
          </a:p>
        </p:txBody>
      </p:sp>
      <p:sp>
        <p:nvSpPr>
          <p:cNvPr id="205826"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43</a:t>
            </a:r>
          </a:p>
        </p:txBody>
      </p:sp>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angle 55"/>
          <p:cNvSpPr/>
          <p:nvPr/>
        </p:nvSpPr>
        <p:spPr bwMode="auto">
          <a:xfrm>
            <a:off x="3203848" y="5589240"/>
            <a:ext cx="1008112" cy="1152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05" charset="0"/>
            </a:endParaRPr>
          </a:p>
        </p:txBody>
      </p:sp>
      <p:sp>
        <p:nvSpPr>
          <p:cNvPr id="7" name="TextBox 6"/>
          <p:cNvSpPr txBox="1"/>
          <p:nvPr/>
        </p:nvSpPr>
        <p:spPr>
          <a:xfrm>
            <a:off x="881062" y="20955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何西阿书</a:t>
            </a:r>
            <a:endParaRPr lang="en-US" dirty="0">
              <a:latin typeface="华文楷体"/>
              <a:ea typeface="华文楷体"/>
              <a:cs typeface="华文楷体"/>
            </a:endParaRPr>
          </a:p>
        </p:txBody>
      </p:sp>
      <p:sp>
        <p:nvSpPr>
          <p:cNvPr id="3" name="Rectangle 2"/>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05" charset="0"/>
            </a:endParaRPr>
          </a:p>
        </p:txBody>
      </p:sp>
      <p:sp>
        <p:nvSpPr>
          <p:cNvPr id="9" name="TextBox 8"/>
          <p:cNvSpPr txBox="1"/>
          <p:nvPr/>
        </p:nvSpPr>
        <p:spPr>
          <a:xfrm>
            <a:off x="881062" y="25654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哈巴谷书</a:t>
            </a:r>
            <a:endParaRPr lang="en-US" dirty="0">
              <a:latin typeface="华文楷体"/>
              <a:ea typeface="华文楷体"/>
              <a:cs typeface="华文楷体"/>
            </a:endParaRPr>
          </a:p>
        </p:txBody>
      </p:sp>
      <p:sp>
        <p:nvSpPr>
          <p:cNvPr id="10" name="TextBox 9"/>
          <p:cNvSpPr txBox="1"/>
          <p:nvPr/>
        </p:nvSpPr>
        <p:spPr>
          <a:xfrm>
            <a:off x="881062" y="27813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以赛亚书</a:t>
            </a:r>
            <a:endParaRPr lang="en-US" dirty="0">
              <a:latin typeface="华文楷体"/>
              <a:ea typeface="华文楷体"/>
              <a:cs typeface="华文楷体"/>
            </a:endParaRPr>
          </a:p>
        </p:txBody>
      </p:sp>
      <p:sp>
        <p:nvSpPr>
          <p:cNvPr id="11" name="TextBox 10"/>
          <p:cNvSpPr txBox="1"/>
          <p:nvPr/>
        </p:nvSpPr>
        <p:spPr>
          <a:xfrm>
            <a:off x="881062" y="29972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耶利米书</a:t>
            </a:r>
            <a:endParaRPr lang="en-US" dirty="0">
              <a:latin typeface="华文楷体"/>
              <a:ea typeface="华文楷体"/>
              <a:cs typeface="华文楷体"/>
            </a:endParaRPr>
          </a:p>
        </p:txBody>
      </p:sp>
      <p:sp>
        <p:nvSpPr>
          <p:cNvPr id="12" name="TextBox 11"/>
          <p:cNvSpPr txBox="1"/>
          <p:nvPr/>
        </p:nvSpPr>
        <p:spPr>
          <a:xfrm>
            <a:off x="881062" y="32131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约珥书</a:t>
            </a:r>
            <a:endParaRPr lang="en-US" dirty="0">
              <a:latin typeface="华文楷体"/>
              <a:ea typeface="华文楷体"/>
              <a:cs typeface="华文楷体"/>
            </a:endParaRPr>
          </a:p>
        </p:txBody>
      </p:sp>
      <p:sp>
        <p:nvSpPr>
          <p:cNvPr id="13" name="TextBox 12"/>
          <p:cNvSpPr txBox="1"/>
          <p:nvPr/>
        </p:nvSpPr>
        <p:spPr>
          <a:xfrm>
            <a:off x="881062" y="34290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弥迦书</a:t>
            </a:r>
            <a:endParaRPr lang="en-US" dirty="0">
              <a:latin typeface="华文楷体"/>
              <a:ea typeface="华文楷体"/>
              <a:cs typeface="华文楷体"/>
            </a:endParaRPr>
          </a:p>
        </p:txBody>
      </p:sp>
      <p:sp>
        <p:nvSpPr>
          <p:cNvPr id="14" name="TextBox 13"/>
          <p:cNvSpPr txBox="1"/>
          <p:nvPr/>
        </p:nvSpPr>
        <p:spPr>
          <a:xfrm>
            <a:off x="881062" y="36449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西番雅书</a:t>
            </a:r>
            <a:endParaRPr lang="en-US" dirty="0">
              <a:latin typeface="华文楷体"/>
              <a:ea typeface="华文楷体"/>
              <a:cs typeface="华文楷体"/>
            </a:endParaRPr>
          </a:p>
        </p:txBody>
      </p:sp>
      <p:sp>
        <p:nvSpPr>
          <p:cNvPr id="15" name="TextBox 14"/>
          <p:cNvSpPr txBox="1"/>
          <p:nvPr/>
        </p:nvSpPr>
        <p:spPr>
          <a:xfrm>
            <a:off x="881062" y="3848101"/>
            <a:ext cx="838200" cy="246221"/>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耶利米哀歌</a:t>
            </a:r>
            <a:endParaRPr lang="en-US" dirty="0">
              <a:latin typeface="华文楷体"/>
              <a:ea typeface="华文楷体"/>
              <a:cs typeface="华文楷体"/>
            </a:endParaRPr>
          </a:p>
        </p:txBody>
      </p:sp>
      <p:sp>
        <p:nvSpPr>
          <p:cNvPr id="16" name="TextBox 15"/>
          <p:cNvSpPr txBox="1"/>
          <p:nvPr/>
        </p:nvSpPr>
        <p:spPr>
          <a:xfrm>
            <a:off x="881062" y="2302057"/>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阿摩司书</a:t>
            </a:r>
            <a:endParaRPr lang="en-US" dirty="0">
              <a:latin typeface="华文楷体"/>
              <a:ea typeface="华文楷体"/>
              <a:cs typeface="华文楷体"/>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约拿书</a:t>
            </a:r>
            <a:endParaRPr lang="en-US" dirty="0">
              <a:latin typeface="华文楷体"/>
              <a:ea typeface="华文楷体"/>
              <a:cs typeface="华文楷体"/>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那鸿书</a:t>
            </a:r>
            <a:endParaRPr lang="en-US" dirty="0">
              <a:latin typeface="华文楷体"/>
              <a:ea typeface="华文楷体"/>
              <a:cs typeface="华文楷体"/>
            </a:endParaRP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俄巴底亚书</a:t>
            </a:r>
            <a:endParaRPr lang="en-US" dirty="0">
              <a:latin typeface="华文楷体"/>
              <a:ea typeface="华文楷体"/>
              <a:cs typeface="华文楷体"/>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以西结书</a:t>
            </a:r>
            <a:endParaRPr lang="en-US" dirty="0">
              <a:latin typeface="华文楷体"/>
              <a:ea typeface="华文楷体"/>
              <a:cs typeface="华文楷体"/>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但以理书</a:t>
            </a:r>
            <a:endParaRPr lang="en-US" dirty="0">
              <a:latin typeface="华文楷体"/>
              <a:ea typeface="华文楷体"/>
              <a:cs typeface="华文楷体"/>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哈该书</a:t>
            </a:r>
            <a:endParaRPr lang="en-US" dirty="0">
              <a:latin typeface="华文楷体"/>
              <a:ea typeface="华文楷体"/>
              <a:cs typeface="华文楷体"/>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撒迦利亚书</a:t>
            </a:r>
            <a:endParaRPr lang="en-US" dirty="0">
              <a:latin typeface="华文楷体"/>
              <a:ea typeface="华文楷体"/>
              <a:cs typeface="华文楷体"/>
            </a:endParaRP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玛拉基书</a:t>
            </a:r>
            <a:endParaRPr lang="en-US" dirty="0">
              <a:latin typeface="华文楷体"/>
              <a:ea typeface="华文楷体"/>
              <a:cs typeface="华文楷体"/>
            </a:endParaRPr>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约伯记</a:t>
            </a:r>
            <a:endParaRPr lang="en-US" dirty="0">
              <a:latin typeface="华文楷体"/>
              <a:ea typeface="华文楷体"/>
              <a:cs typeface="华文楷体"/>
            </a:endParaRPr>
          </a:p>
        </p:txBody>
      </p:sp>
      <p:sp>
        <p:nvSpPr>
          <p:cNvPr id="27" name="TextBox 26"/>
          <p:cNvSpPr txBox="1"/>
          <p:nvPr/>
        </p:nvSpPr>
        <p:spPr>
          <a:xfrm>
            <a:off x="2201862" y="3749857"/>
            <a:ext cx="710184"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诗篇</a:t>
            </a:r>
            <a:endParaRPr lang="en-US" dirty="0">
              <a:latin typeface="华文楷体"/>
              <a:ea typeface="华文楷体"/>
              <a:cs typeface="华文楷体"/>
            </a:endParaRPr>
          </a:p>
        </p:txBody>
      </p:sp>
      <p:sp>
        <p:nvSpPr>
          <p:cNvPr id="29" name="TextBox 28"/>
          <p:cNvSpPr txBox="1"/>
          <p:nvPr/>
        </p:nvSpPr>
        <p:spPr>
          <a:xfrm>
            <a:off x="2201862" y="4076700"/>
            <a:ext cx="710184"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箴言</a:t>
            </a:r>
            <a:endParaRPr lang="en-US" dirty="0">
              <a:latin typeface="华文楷体"/>
              <a:ea typeface="华文楷体"/>
              <a:cs typeface="华文楷体"/>
            </a:endParaRPr>
          </a:p>
        </p:txBody>
      </p:sp>
      <p:sp>
        <p:nvSpPr>
          <p:cNvPr id="30" name="TextBox 29"/>
          <p:cNvSpPr txBox="1"/>
          <p:nvPr/>
        </p:nvSpPr>
        <p:spPr>
          <a:xfrm>
            <a:off x="2201862" y="4292600"/>
            <a:ext cx="710184"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传道书</a:t>
            </a:r>
            <a:endParaRPr lang="en-US" dirty="0">
              <a:latin typeface="华文楷体"/>
              <a:ea typeface="华文楷体"/>
              <a:cs typeface="华文楷体"/>
            </a:endParaRPr>
          </a:p>
        </p:txBody>
      </p:sp>
      <p:sp>
        <p:nvSpPr>
          <p:cNvPr id="31" name="TextBox 30"/>
          <p:cNvSpPr txBox="1"/>
          <p:nvPr/>
        </p:nvSpPr>
        <p:spPr>
          <a:xfrm>
            <a:off x="2201862" y="4495800"/>
            <a:ext cx="710184"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雅歌</a:t>
            </a:r>
            <a:endParaRPr lang="en-US" dirty="0">
              <a:latin typeface="华文楷体"/>
              <a:ea typeface="华文楷体"/>
              <a:cs typeface="华文楷体"/>
            </a:endParaRPr>
          </a:p>
        </p:txBody>
      </p:sp>
      <p:sp>
        <p:nvSpPr>
          <p:cNvPr id="32" name="TextBox 31"/>
          <p:cNvSpPr txBox="1"/>
          <p:nvPr/>
        </p:nvSpPr>
        <p:spPr>
          <a:xfrm>
            <a:off x="4691062" y="1320801"/>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利未记</a:t>
            </a:r>
            <a:endParaRPr lang="en-US" dirty="0">
              <a:latin typeface="华文楷体"/>
              <a:ea typeface="华文楷体"/>
              <a:cs typeface="华文楷体"/>
            </a:endParaRPr>
          </a:p>
        </p:txBody>
      </p:sp>
      <p:sp>
        <p:nvSpPr>
          <p:cNvPr id="33" name="TextBox 32"/>
          <p:cNvSpPr txBox="1"/>
          <p:nvPr/>
        </p:nvSpPr>
        <p:spPr>
          <a:xfrm>
            <a:off x="4525962" y="1841500"/>
            <a:ext cx="10033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申命记</a:t>
            </a:r>
            <a:endParaRPr lang="en-US" dirty="0">
              <a:latin typeface="华文楷体"/>
              <a:ea typeface="华文楷体"/>
              <a:cs typeface="华文楷体"/>
            </a:endParaRPr>
          </a:p>
        </p:txBody>
      </p:sp>
      <p:sp>
        <p:nvSpPr>
          <p:cNvPr id="34" name="TextBox 33"/>
          <p:cNvSpPr txBox="1"/>
          <p:nvPr/>
        </p:nvSpPr>
        <p:spPr>
          <a:xfrm>
            <a:off x="4538662" y="3810000"/>
            <a:ext cx="10033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b="1" dirty="0">
                <a:latin typeface="华文楷体"/>
                <a:ea typeface="华文楷体"/>
                <a:cs typeface="华文楷体"/>
              </a:rPr>
              <a:t>历代志上</a:t>
            </a:r>
            <a:endParaRPr lang="en-US" b="1" dirty="0">
              <a:latin typeface="华文楷体"/>
              <a:ea typeface="华文楷体"/>
              <a:cs typeface="华文楷体"/>
            </a:endParaRPr>
          </a:p>
        </p:txBody>
      </p:sp>
      <p:sp>
        <p:nvSpPr>
          <p:cNvPr id="35" name="TextBox 34"/>
          <p:cNvSpPr txBox="1"/>
          <p:nvPr/>
        </p:nvSpPr>
        <p:spPr>
          <a:xfrm>
            <a:off x="4449762" y="4622800"/>
            <a:ext cx="10795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b="1" dirty="0">
                <a:latin typeface="华文楷体"/>
                <a:ea typeface="华文楷体"/>
                <a:cs typeface="华文楷体"/>
              </a:rPr>
              <a:t>历代志下</a:t>
            </a:r>
            <a:endParaRPr lang="en-US" b="1" dirty="0">
              <a:latin typeface="华文楷体"/>
              <a:ea typeface="华文楷体"/>
              <a:cs typeface="华文楷体"/>
            </a:endParaRPr>
          </a:p>
        </p:txBody>
      </p:sp>
      <p:sp>
        <p:nvSpPr>
          <p:cNvPr id="36" name="TextBox 35"/>
          <p:cNvSpPr txBox="1"/>
          <p:nvPr/>
        </p:nvSpPr>
        <p:spPr>
          <a:xfrm>
            <a:off x="4691062" y="2804468"/>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dirty="0">
                <a:latin typeface="华文楷体"/>
                <a:ea typeface="华文楷体"/>
                <a:cs typeface="华文楷体"/>
              </a:rPr>
              <a:t>路得记</a:t>
            </a:r>
            <a:endParaRPr lang="en-US" dirty="0">
              <a:latin typeface="华文楷体"/>
              <a:ea typeface="华文楷体"/>
              <a:cs typeface="华文楷体"/>
            </a:endParaRPr>
          </a:p>
        </p:txBody>
      </p:sp>
      <p:sp>
        <p:nvSpPr>
          <p:cNvPr id="37" name="TextBox 36"/>
          <p:cNvSpPr txBox="1"/>
          <p:nvPr/>
        </p:nvSpPr>
        <p:spPr>
          <a:xfrm>
            <a:off x="4691062" y="5778500"/>
            <a:ext cx="838200" cy="253916"/>
          </a:xfrm>
          <a:prstGeom prst="rect">
            <a:avLst/>
          </a:prstGeom>
          <a:solidFill>
            <a:srgbClr val="FFF6D0"/>
          </a:solidFill>
          <a:ln w="12700" cmpd="sng">
            <a:solidFill>
              <a:schemeClr val="tx1"/>
            </a:solidFill>
          </a:ln>
        </p:spPr>
        <p:txBody>
          <a:bodyPr wrap="square" rtlCol="0" anchor="t">
            <a:spAutoFit/>
          </a:bodyPr>
          <a:lstStyle/>
          <a:p>
            <a:pPr algn="ctr"/>
            <a:r>
              <a:rPr lang="zh-CN" altLang="en-US" b="1" dirty="0">
                <a:latin typeface="华文楷体"/>
                <a:ea typeface="华文楷体"/>
                <a:cs typeface="华文楷体"/>
              </a:rPr>
              <a:t>以斯帖记</a:t>
            </a:r>
            <a:endParaRPr lang="en-US" b="1" dirty="0">
              <a:latin typeface="华文楷体"/>
              <a:ea typeface="华文楷体"/>
              <a:cs typeface="华文楷体"/>
            </a:endParaRPr>
          </a:p>
        </p:txBody>
      </p:sp>
      <p:sp>
        <p:nvSpPr>
          <p:cNvPr id="38" name="TextBox 37"/>
          <p:cNvSpPr txBox="1"/>
          <p:nvPr/>
        </p:nvSpPr>
        <p:spPr>
          <a:xfrm>
            <a:off x="195262" y="2057400"/>
            <a:ext cx="647700" cy="415498"/>
          </a:xfrm>
          <a:prstGeom prst="rect">
            <a:avLst/>
          </a:prstGeom>
          <a:solidFill>
            <a:schemeClr val="bg1"/>
          </a:solidFill>
        </p:spPr>
        <p:txBody>
          <a:bodyPr wrap="square" rtlCol="0">
            <a:spAutoFit/>
          </a:bodyPr>
          <a:lstStyle/>
          <a:p>
            <a:pPr algn="ctr"/>
            <a:r>
              <a:rPr lang="zh-CN" altLang="en-US" sz="1050" b="1" dirty="0">
                <a:solidFill>
                  <a:srgbClr val="FF0000"/>
                </a:solidFill>
                <a:latin typeface="华文楷体"/>
                <a:ea typeface="华文楷体"/>
                <a:cs typeface="华文楷体"/>
              </a:rPr>
              <a:t>去</a:t>
            </a:r>
            <a:endParaRPr lang="en-US" altLang="zh-CN" sz="1050" b="1" dirty="0">
              <a:solidFill>
                <a:srgbClr val="FF0000"/>
              </a:solidFill>
              <a:latin typeface="华文楷体"/>
              <a:ea typeface="华文楷体"/>
              <a:cs typeface="华文楷体"/>
            </a:endParaRPr>
          </a:p>
          <a:p>
            <a:pPr algn="ctr"/>
            <a:r>
              <a:rPr lang="en-US" sz="1050" b="1" dirty="0">
                <a:solidFill>
                  <a:srgbClr val="FF0000"/>
                </a:solidFill>
                <a:latin typeface="华文楷体"/>
                <a:ea typeface="华文楷体"/>
                <a:cs typeface="华文楷体"/>
              </a:rPr>
              <a:t> </a:t>
            </a:r>
            <a:r>
              <a:rPr lang="zh-CN" altLang="en-US" sz="1050" b="1" dirty="0">
                <a:solidFill>
                  <a:srgbClr val="FF0000"/>
                </a:solidFill>
                <a:latin typeface="华文楷体"/>
                <a:ea typeface="华文楷体"/>
                <a:cs typeface="华文楷体"/>
              </a:rPr>
              <a:t>以色列</a:t>
            </a:r>
            <a:endParaRPr lang="en-US" sz="1050" b="1" dirty="0">
              <a:solidFill>
                <a:srgbClr val="FF0000"/>
              </a:solidFill>
              <a:latin typeface="华文楷体"/>
              <a:ea typeface="华文楷体"/>
              <a:cs typeface="华文楷体"/>
            </a:endParaRPr>
          </a:p>
        </p:txBody>
      </p:sp>
      <p:sp>
        <p:nvSpPr>
          <p:cNvPr id="39" name="TextBox 38"/>
          <p:cNvSpPr txBox="1"/>
          <p:nvPr/>
        </p:nvSpPr>
        <p:spPr>
          <a:xfrm>
            <a:off x="228600" y="2590800"/>
            <a:ext cx="647700" cy="415498"/>
          </a:xfrm>
          <a:prstGeom prst="rect">
            <a:avLst/>
          </a:prstGeom>
          <a:solidFill>
            <a:schemeClr val="bg1"/>
          </a:solidFill>
        </p:spPr>
        <p:txBody>
          <a:bodyPr wrap="square" rtlCol="0">
            <a:spAutoFit/>
          </a:bodyPr>
          <a:lstStyle/>
          <a:p>
            <a:pPr algn="ctr"/>
            <a:r>
              <a:rPr lang="zh-CN" altLang="en-US" sz="1050" b="1" dirty="0">
                <a:solidFill>
                  <a:srgbClr val="FF0000"/>
                </a:solidFill>
                <a:latin typeface="华文楷体"/>
                <a:ea typeface="华文楷体"/>
                <a:cs typeface="华文楷体"/>
              </a:rPr>
              <a:t>去</a:t>
            </a:r>
            <a:r>
              <a:rPr lang="en-US" sz="1050" b="1" dirty="0">
                <a:solidFill>
                  <a:srgbClr val="FF0000"/>
                </a:solidFill>
                <a:latin typeface="华文楷体"/>
                <a:ea typeface="华文楷体"/>
                <a:cs typeface="华文楷体"/>
              </a:rPr>
              <a:t> </a:t>
            </a:r>
          </a:p>
          <a:p>
            <a:pPr algn="ctr"/>
            <a:r>
              <a:rPr lang="zh-CN" altLang="en-US" sz="1050" b="1" dirty="0">
                <a:solidFill>
                  <a:srgbClr val="FF0000"/>
                </a:solidFill>
                <a:latin typeface="华文楷体"/>
                <a:ea typeface="华文楷体"/>
                <a:cs typeface="华文楷体"/>
              </a:rPr>
              <a:t>犹大</a:t>
            </a:r>
            <a:endParaRPr lang="en-US" sz="1050" b="1" dirty="0">
              <a:solidFill>
                <a:srgbClr val="FF0000"/>
              </a:solidFill>
              <a:latin typeface="华文楷体"/>
              <a:ea typeface="华文楷体"/>
              <a:cs typeface="华文楷体"/>
            </a:endParaRPr>
          </a:p>
        </p:txBody>
      </p:sp>
      <p:sp>
        <p:nvSpPr>
          <p:cNvPr id="40" name="TextBox 39"/>
          <p:cNvSpPr txBox="1"/>
          <p:nvPr/>
        </p:nvSpPr>
        <p:spPr>
          <a:xfrm>
            <a:off x="207962" y="4080302"/>
            <a:ext cx="647700" cy="415498"/>
          </a:xfrm>
          <a:prstGeom prst="rect">
            <a:avLst/>
          </a:prstGeom>
          <a:solidFill>
            <a:schemeClr val="bg1"/>
          </a:solidFill>
        </p:spPr>
        <p:txBody>
          <a:bodyPr wrap="square" rtlCol="0">
            <a:spAutoFit/>
          </a:bodyPr>
          <a:lstStyle/>
          <a:p>
            <a:pPr algn="ctr"/>
            <a:r>
              <a:rPr lang="zh-CN" altLang="en-US" sz="1050" b="1" dirty="0">
                <a:solidFill>
                  <a:srgbClr val="FF0000"/>
                </a:solidFill>
                <a:latin typeface="华文楷体"/>
                <a:ea typeface="华文楷体"/>
                <a:cs typeface="华文楷体"/>
              </a:rPr>
              <a:t>去</a:t>
            </a:r>
            <a:endParaRPr lang="en-US" altLang="zh-CN" sz="1050" b="1" dirty="0">
              <a:solidFill>
                <a:srgbClr val="FF0000"/>
              </a:solidFill>
              <a:latin typeface="华文楷体"/>
              <a:ea typeface="华文楷体"/>
              <a:cs typeface="华文楷体"/>
            </a:endParaRPr>
          </a:p>
          <a:p>
            <a:pPr algn="ctr"/>
            <a:r>
              <a:rPr lang="en-US" sz="1050" b="1" dirty="0">
                <a:solidFill>
                  <a:srgbClr val="FF0000"/>
                </a:solidFill>
                <a:latin typeface="华文楷体"/>
                <a:ea typeface="华文楷体"/>
                <a:cs typeface="华文楷体"/>
              </a:rPr>
              <a:t> </a:t>
            </a:r>
            <a:r>
              <a:rPr lang="zh-CN" altLang="en-US" sz="1050" b="1" dirty="0">
                <a:solidFill>
                  <a:srgbClr val="FF0000"/>
                </a:solidFill>
                <a:latin typeface="华文楷体"/>
                <a:ea typeface="华文楷体"/>
                <a:cs typeface="华文楷体"/>
              </a:rPr>
              <a:t>亚述</a:t>
            </a:r>
            <a:endParaRPr lang="en-US" sz="1050" b="1" dirty="0">
              <a:solidFill>
                <a:srgbClr val="FF0000"/>
              </a:solidFill>
              <a:latin typeface="华文楷体"/>
              <a:ea typeface="华文楷体"/>
              <a:cs typeface="华文楷体"/>
            </a:endParaRPr>
          </a:p>
        </p:txBody>
      </p:sp>
      <p:sp>
        <p:nvSpPr>
          <p:cNvPr id="41" name="TextBox 40"/>
          <p:cNvSpPr txBox="1"/>
          <p:nvPr/>
        </p:nvSpPr>
        <p:spPr>
          <a:xfrm>
            <a:off x="176212" y="4552890"/>
            <a:ext cx="647700" cy="400110"/>
          </a:xfrm>
          <a:prstGeom prst="rect">
            <a:avLst/>
          </a:prstGeom>
          <a:solidFill>
            <a:schemeClr val="bg1"/>
          </a:solidFill>
        </p:spPr>
        <p:txBody>
          <a:bodyPr wrap="square" rtlCol="0">
            <a:spAutoFit/>
          </a:bodyPr>
          <a:lstStyle/>
          <a:p>
            <a:pPr algn="ctr"/>
            <a:r>
              <a:rPr lang="zh-CN" altLang="en-US" b="1" dirty="0">
                <a:solidFill>
                  <a:srgbClr val="FF0000"/>
                </a:solidFill>
                <a:latin typeface="华文楷体"/>
                <a:ea typeface="华文楷体"/>
                <a:cs typeface="华文楷体"/>
              </a:rPr>
              <a:t>去</a:t>
            </a:r>
            <a:endParaRPr lang="en-US" altLang="zh-CN" b="1" dirty="0">
              <a:solidFill>
                <a:srgbClr val="FF0000"/>
              </a:solidFill>
              <a:latin typeface="华文楷体"/>
              <a:ea typeface="华文楷体"/>
              <a:cs typeface="华文楷体"/>
            </a:endParaRPr>
          </a:p>
          <a:p>
            <a:pPr algn="ctr"/>
            <a:r>
              <a:rPr lang="en-US" b="1" dirty="0">
                <a:solidFill>
                  <a:srgbClr val="FF0000"/>
                </a:solidFill>
                <a:latin typeface="华文楷体"/>
                <a:ea typeface="华文楷体"/>
                <a:cs typeface="华文楷体"/>
              </a:rPr>
              <a:t> </a:t>
            </a:r>
            <a:r>
              <a:rPr lang="zh-CN" altLang="en-US" b="1" dirty="0">
                <a:solidFill>
                  <a:srgbClr val="FF0000"/>
                </a:solidFill>
                <a:latin typeface="华文楷体"/>
                <a:ea typeface="华文楷体"/>
                <a:cs typeface="华文楷体"/>
              </a:rPr>
              <a:t>以东</a:t>
            </a:r>
            <a:endParaRPr lang="en-US" b="1" dirty="0">
              <a:solidFill>
                <a:srgbClr val="FF0000"/>
              </a:solidFill>
              <a:latin typeface="华文楷体"/>
              <a:ea typeface="华文楷体"/>
              <a:cs typeface="华文楷体"/>
            </a:endParaRPr>
          </a:p>
        </p:txBody>
      </p:sp>
      <p:sp>
        <p:nvSpPr>
          <p:cNvPr id="42" name="TextBox 41"/>
          <p:cNvSpPr txBox="1"/>
          <p:nvPr/>
        </p:nvSpPr>
        <p:spPr>
          <a:xfrm>
            <a:off x="3275856" y="476672"/>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创世记</a:t>
            </a:r>
            <a:endParaRPr lang="en-US" sz="1050" dirty="0">
              <a:solidFill>
                <a:schemeClr val="bg1"/>
              </a:solidFill>
              <a:latin typeface="华文楷体"/>
              <a:ea typeface="华文楷体"/>
              <a:cs typeface="华文楷体"/>
            </a:endParaRPr>
          </a:p>
        </p:txBody>
      </p:sp>
      <p:sp>
        <p:nvSpPr>
          <p:cNvPr id="43" name="TextBox 42"/>
          <p:cNvSpPr txBox="1"/>
          <p:nvPr/>
        </p:nvSpPr>
        <p:spPr>
          <a:xfrm>
            <a:off x="3275856" y="1019597"/>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出埃及记</a:t>
            </a:r>
            <a:endParaRPr lang="en-US" sz="1050" dirty="0">
              <a:solidFill>
                <a:schemeClr val="bg1"/>
              </a:solidFill>
              <a:latin typeface="华文楷体"/>
              <a:ea typeface="华文楷体"/>
              <a:cs typeface="华文楷体"/>
            </a:endParaRPr>
          </a:p>
        </p:txBody>
      </p:sp>
      <p:sp>
        <p:nvSpPr>
          <p:cNvPr id="44" name="TextBox 43"/>
          <p:cNvSpPr txBox="1"/>
          <p:nvPr/>
        </p:nvSpPr>
        <p:spPr>
          <a:xfrm>
            <a:off x="3275856" y="1562522"/>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民数记</a:t>
            </a:r>
            <a:endParaRPr lang="en-US" sz="1050" dirty="0">
              <a:solidFill>
                <a:schemeClr val="bg1"/>
              </a:solidFill>
              <a:latin typeface="华文楷体"/>
              <a:ea typeface="华文楷体"/>
              <a:cs typeface="华文楷体"/>
            </a:endParaRPr>
          </a:p>
        </p:txBody>
      </p:sp>
      <p:sp>
        <p:nvSpPr>
          <p:cNvPr id="45" name="TextBox 44"/>
          <p:cNvSpPr txBox="1"/>
          <p:nvPr/>
        </p:nvSpPr>
        <p:spPr>
          <a:xfrm>
            <a:off x="3275856" y="2105447"/>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约书亚记</a:t>
            </a:r>
            <a:endParaRPr lang="en-US" sz="1050" dirty="0">
              <a:solidFill>
                <a:schemeClr val="bg1"/>
              </a:solidFill>
              <a:latin typeface="华文楷体"/>
              <a:ea typeface="华文楷体"/>
              <a:cs typeface="华文楷体"/>
            </a:endParaRPr>
          </a:p>
        </p:txBody>
      </p:sp>
      <p:sp>
        <p:nvSpPr>
          <p:cNvPr id="46" name="TextBox 45"/>
          <p:cNvSpPr txBox="1"/>
          <p:nvPr/>
        </p:nvSpPr>
        <p:spPr>
          <a:xfrm>
            <a:off x="3275856" y="2648372"/>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士师记</a:t>
            </a:r>
            <a:endParaRPr lang="en-US" sz="1050" dirty="0">
              <a:solidFill>
                <a:schemeClr val="bg1"/>
              </a:solidFill>
              <a:latin typeface="华文楷体"/>
              <a:ea typeface="华文楷体"/>
              <a:cs typeface="华文楷体"/>
            </a:endParaRPr>
          </a:p>
        </p:txBody>
      </p:sp>
      <p:sp>
        <p:nvSpPr>
          <p:cNvPr id="47" name="TextBox 46"/>
          <p:cNvSpPr txBox="1"/>
          <p:nvPr/>
        </p:nvSpPr>
        <p:spPr>
          <a:xfrm>
            <a:off x="3275856" y="3191297"/>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撒母耳记上</a:t>
            </a:r>
            <a:endParaRPr lang="en-US" sz="1050" dirty="0">
              <a:solidFill>
                <a:schemeClr val="bg1"/>
              </a:solidFill>
              <a:latin typeface="华文楷体"/>
              <a:ea typeface="华文楷体"/>
              <a:cs typeface="华文楷体"/>
            </a:endParaRPr>
          </a:p>
        </p:txBody>
      </p:sp>
      <p:sp>
        <p:nvSpPr>
          <p:cNvPr id="48" name="TextBox 47"/>
          <p:cNvSpPr txBox="1"/>
          <p:nvPr/>
        </p:nvSpPr>
        <p:spPr>
          <a:xfrm>
            <a:off x="3275856" y="3734222"/>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撒母耳记下</a:t>
            </a:r>
            <a:endParaRPr lang="en-US" sz="1050" dirty="0">
              <a:solidFill>
                <a:schemeClr val="bg1"/>
              </a:solidFill>
              <a:latin typeface="华文楷体"/>
              <a:ea typeface="华文楷体"/>
              <a:cs typeface="华文楷体"/>
            </a:endParaRPr>
          </a:p>
        </p:txBody>
      </p:sp>
      <p:sp>
        <p:nvSpPr>
          <p:cNvPr id="49" name="TextBox 48"/>
          <p:cNvSpPr txBox="1"/>
          <p:nvPr/>
        </p:nvSpPr>
        <p:spPr>
          <a:xfrm>
            <a:off x="3275856" y="4277147"/>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列王记上</a:t>
            </a:r>
            <a:endParaRPr lang="en-US" sz="1050" dirty="0">
              <a:solidFill>
                <a:schemeClr val="bg1"/>
              </a:solidFill>
              <a:latin typeface="华文楷体"/>
              <a:ea typeface="华文楷体"/>
              <a:cs typeface="华文楷体"/>
            </a:endParaRPr>
          </a:p>
        </p:txBody>
      </p:sp>
      <p:sp>
        <p:nvSpPr>
          <p:cNvPr id="50" name="TextBox 49"/>
          <p:cNvSpPr txBox="1"/>
          <p:nvPr/>
        </p:nvSpPr>
        <p:spPr>
          <a:xfrm>
            <a:off x="3275856" y="4820072"/>
            <a:ext cx="762000"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spAutoFit/>
          </a:bodyPr>
          <a:lstStyle/>
          <a:p>
            <a:pPr algn="ctr"/>
            <a:r>
              <a:rPr lang="zh-CN" altLang="en-US" sz="1050" dirty="0">
                <a:solidFill>
                  <a:schemeClr val="bg1"/>
                </a:solidFill>
                <a:latin typeface="华文楷体"/>
                <a:ea typeface="华文楷体"/>
                <a:cs typeface="华文楷体"/>
              </a:rPr>
              <a:t>列王记下</a:t>
            </a:r>
            <a:endParaRPr lang="en-US" sz="1050" dirty="0">
              <a:solidFill>
                <a:schemeClr val="bg1"/>
              </a:solidFill>
              <a:latin typeface="华文楷体"/>
              <a:ea typeface="华文楷体"/>
              <a:cs typeface="华文楷体"/>
            </a:endParaRPr>
          </a:p>
        </p:txBody>
      </p:sp>
      <p:sp>
        <p:nvSpPr>
          <p:cNvPr id="51" name="TextBox 50"/>
          <p:cNvSpPr txBox="1"/>
          <p:nvPr/>
        </p:nvSpPr>
        <p:spPr>
          <a:xfrm>
            <a:off x="3275856" y="5693285"/>
            <a:ext cx="762000"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t">
            <a:spAutoFit/>
          </a:bodyPr>
          <a:lstStyle/>
          <a:p>
            <a:pPr algn="ctr"/>
            <a:r>
              <a:rPr lang="zh-CN" altLang="en-US" sz="1050" dirty="0">
                <a:solidFill>
                  <a:schemeClr val="bg1"/>
                </a:solidFill>
                <a:latin typeface="华文楷体"/>
                <a:ea typeface="华文楷体"/>
                <a:cs typeface="华文楷体"/>
              </a:rPr>
              <a:t>以斯拉记</a:t>
            </a:r>
            <a:endParaRPr lang="en-US" sz="1050" dirty="0">
              <a:solidFill>
                <a:schemeClr val="bg1"/>
              </a:solidFill>
              <a:latin typeface="华文楷体"/>
              <a:ea typeface="华文楷体"/>
              <a:cs typeface="华文楷体"/>
            </a:endParaRPr>
          </a:p>
        </p:txBody>
      </p:sp>
      <p:sp>
        <p:nvSpPr>
          <p:cNvPr id="52" name="TextBox 51"/>
          <p:cNvSpPr txBox="1"/>
          <p:nvPr/>
        </p:nvSpPr>
        <p:spPr>
          <a:xfrm>
            <a:off x="3275856" y="6201369"/>
            <a:ext cx="762000"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t">
            <a:spAutoFit/>
          </a:bodyPr>
          <a:lstStyle/>
          <a:p>
            <a:pPr algn="ctr"/>
            <a:r>
              <a:rPr lang="zh-CN" altLang="en-US" sz="1050" dirty="0">
                <a:solidFill>
                  <a:schemeClr val="bg1"/>
                </a:solidFill>
                <a:latin typeface="华文楷体"/>
                <a:ea typeface="华文楷体"/>
                <a:cs typeface="华文楷体"/>
              </a:rPr>
              <a:t>尼希米记</a:t>
            </a:r>
            <a:endParaRPr lang="en-US" sz="1050" dirty="0">
              <a:solidFill>
                <a:schemeClr val="bg1"/>
              </a:solidFill>
              <a:latin typeface="华文楷体"/>
              <a:ea typeface="华文楷体"/>
              <a:cs typeface="华文楷体"/>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05" charset="0"/>
            </a:endParaRPr>
          </a:p>
        </p:txBody>
      </p:sp>
      <p:sp>
        <p:nvSpPr>
          <p:cNvPr id="53" name="TextBox 52"/>
          <p:cNvSpPr txBox="1"/>
          <p:nvPr/>
        </p:nvSpPr>
        <p:spPr>
          <a:xfrm>
            <a:off x="609600" y="-22831"/>
            <a:ext cx="1066800" cy="338554"/>
          </a:xfrm>
          <a:prstGeom prst="rect">
            <a:avLst/>
          </a:prstGeom>
          <a:noFill/>
        </p:spPr>
        <p:txBody>
          <a:bodyPr wrap="square" rtlCol="0">
            <a:spAutoFit/>
          </a:bodyPr>
          <a:lstStyle/>
          <a:p>
            <a:pPr algn="ctr"/>
            <a:r>
              <a:rPr lang="zh-CN" altLang="en-US" sz="1600" b="1" dirty="0">
                <a:solidFill>
                  <a:srgbClr val="FFFF00"/>
                </a:solidFill>
                <a:latin typeface="华文楷体"/>
                <a:ea typeface="华文楷体"/>
                <a:cs typeface="华文楷体"/>
              </a:rPr>
              <a:t>先知书</a:t>
            </a:r>
            <a:endParaRPr lang="en-US" sz="1600" b="1" dirty="0">
              <a:solidFill>
                <a:srgbClr val="FFFF00"/>
              </a:solidFill>
              <a:latin typeface="华文楷体"/>
              <a:ea typeface="华文楷体"/>
              <a:cs typeface="华文楷体"/>
            </a:endParaRPr>
          </a:p>
        </p:txBody>
      </p:sp>
      <p:sp>
        <p:nvSpPr>
          <p:cNvPr id="54" name="TextBox 53"/>
          <p:cNvSpPr txBox="1"/>
          <p:nvPr/>
        </p:nvSpPr>
        <p:spPr>
          <a:xfrm>
            <a:off x="3767666" y="-5898"/>
            <a:ext cx="1066800" cy="338554"/>
          </a:xfrm>
          <a:prstGeom prst="rect">
            <a:avLst/>
          </a:prstGeom>
          <a:noFill/>
        </p:spPr>
        <p:txBody>
          <a:bodyPr wrap="square" rtlCol="0">
            <a:spAutoFit/>
          </a:bodyPr>
          <a:lstStyle/>
          <a:p>
            <a:pPr algn="ctr"/>
            <a:r>
              <a:rPr lang="zh-CN" altLang="en-US" sz="1600" b="1" dirty="0">
                <a:solidFill>
                  <a:srgbClr val="FFFF00"/>
                </a:solidFill>
                <a:latin typeface="华文楷体"/>
                <a:ea typeface="华文楷体"/>
                <a:cs typeface="华文楷体"/>
              </a:rPr>
              <a:t>历史书</a:t>
            </a:r>
            <a:endParaRPr lang="en-US" sz="1600" b="1" dirty="0">
              <a:solidFill>
                <a:srgbClr val="FFFF00"/>
              </a:solidFill>
              <a:latin typeface="华文楷体"/>
              <a:ea typeface="华文楷体"/>
              <a:cs typeface="华文楷体"/>
            </a:endParaRPr>
          </a:p>
        </p:txBody>
      </p:sp>
      <p:sp>
        <p:nvSpPr>
          <p:cNvPr id="55" name="TextBox 54"/>
          <p:cNvSpPr txBox="1"/>
          <p:nvPr/>
        </p:nvSpPr>
        <p:spPr>
          <a:xfrm>
            <a:off x="2091266" y="-5898"/>
            <a:ext cx="914400" cy="338554"/>
          </a:xfrm>
          <a:prstGeom prst="rect">
            <a:avLst/>
          </a:prstGeom>
          <a:noFill/>
        </p:spPr>
        <p:txBody>
          <a:bodyPr wrap="square" rtlCol="0">
            <a:spAutoFit/>
          </a:bodyPr>
          <a:lstStyle/>
          <a:p>
            <a:pPr algn="ctr"/>
            <a:r>
              <a:rPr lang="zh-CN" altLang="en-US" sz="1600" b="1" dirty="0">
                <a:solidFill>
                  <a:srgbClr val="FFFF00"/>
                </a:solidFill>
                <a:latin typeface="华文楷体"/>
                <a:ea typeface="华文楷体"/>
                <a:cs typeface="华文楷体"/>
              </a:rPr>
              <a:t>诗歌</a:t>
            </a:r>
            <a:endParaRPr lang="en-US" sz="1600" b="1" dirty="0">
              <a:solidFill>
                <a:srgbClr val="FFFF00"/>
              </a:solidFill>
              <a:latin typeface="华文楷体"/>
              <a:ea typeface="华文楷体"/>
              <a:cs typeface="华文楷体"/>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6" name="Text Box 5"/>
          <p:cNvSpPr txBox="1">
            <a:spLocks noChangeArrowheads="1"/>
          </p:cNvSpPr>
          <p:nvPr/>
        </p:nvSpPr>
        <p:spPr bwMode="auto">
          <a:xfrm>
            <a:off x="8616950" y="0"/>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cs typeface="Arial" charset="0"/>
              </a:rPr>
              <a:t>19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Terry Hall, </a:t>
            </a:r>
            <a:r>
              <a:rPr lang="en-US" sz="1600" b="1" i="1">
                <a:solidFill>
                  <a:srgbClr val="000090"/>
                </a:solidFill>
                <a:cs typeface="Arial" charset="0"/>
              </a:rPr>
              <a:t>Bible Panorama, </a:t>
            </a:r>
            <a:r>
              <a:rPr lang="en-US" sz="1600" b="1">
                <a:solidFill>
                  <a:srgbClr val="000090"/>
                </a:solidFill>
                <a:cs typeface="Arial" charset="0"/>
              </a:rPr>
              <a:t>157</a:t>
            </a:r>
          </a:p>
        </p:txBody>
      </p:sp>
      <p:sp>
        <p:nvSpPr>
          <p:cNvPr id="6" name="TextBox 5"/>
          <p:cNvSpPr txBox="1"/>
          <p:nvPr/>
        </p:nvSpPr>
        <p:spPr>
          <a:xfrm>
            <a:off x="838200" y="1371600"/>
            <a:ext cx="11430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民族</a:t>
            </a:r>
            <a:endParaRPr lang="en-US" sz="2800" b="1" dirty="0">
              <a:latin typeface="华文楷体"/>
              <a:ea typeface="华文楷体"/>
              <a:cs typeface="华文楷体"/>
            </a:endParaRPr>
          </a:p>
        </p:txBody>
      </p:sp>
      <p:sp>
        <p:nvSpPr>
          <p:cNvPr id="7" name="TextBox 6"/>
          <p:cNvSpPr txBox="1"/>
          <p:nvPr/>
        </p:nvSpPr>
        <p:spPr>
          <a:xfrm>
            <a:off x="838200" y="2057400"/>
            <a:ext cx="16002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以色列</a:t>
            </a:r>
            <a:endParaRPr lang="en-US" sz="2800" b="1" dirty="0">
              <a:latin typeface="华文楷体"/>
              <a:ea typeface="华文楷体"/>
              <a:cs typeface="华文楷体"/>
            </a:endParaRPr>
          </a:p>
        </p:txBody>
      </p:sp>
      <p:sp>
        <p:nvSpPr>
          <p:cNvPr id="8" name="TextBox 7"/>
          <p:cNvSpPr txBox="1"/>
          <p:nvPr/>
        </p:nvSpPr>
        <p:spPr>
          <a:xfrm>
            <a:off x="838200" y="2667000"/>
            <a:ext cx="19812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静默时期</a:t>
            </a:r>
            <a:endParaRPr lang="en-US" sz="2800" b="1" dirty="0">
              <a:latin typeface="华文楷体"/>
              <a:ea typeface="华文楷体"/>
              <a:cs typeface="华文楷体"/>
            </a:endParaRPr>
          </a:p>
        </p:txBody>
      </p:sp>
      <p:sp>
        <p:nvSpPr>
          <p:cNvPr id="9" name="TextBox 8"/>
          <p:cNvSpPr txBox="1"/>
          <p:nvPr/>
        </p:nvSpPr>
        <p:spPr>
          <a:xfrm>
            <a:off x="838200" y="3276600"/>
            <a:ext cx="25908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基督在世</a:t>
            </a:r>
            <a:endParaRPr lang="en-US" sz="2800" b="1" dirty="0">
              <a:latin typeface="华文楷体"/>
              <a:ea typeface="华文楷体"/>
              <a:cs typeface="华文楷体"/>
            </a:endParaRPr>
          </a:p>
        </p:txBody>
      </p:sp>
      <p:sp>
        <p:nvSpPr>
          <p:cNvPr id="10" name="TextBox 9"/>
          <p:cNvSpPr txBox="1"/>
          <p:nvPr/>
        </p:nvSpPr>
        <p:spPr>
          <a:xfrm>
            <a:off x="838200" y="3962400"/>
            <a:ext cx="26670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世上的教会</a:t>
            </a:r>
            <a:endParaRPr lang="en-US" sz="2800" b="1" dirty="0">
              <a:latin typeface="华文楷体"/>
              <a:ea typeface="华文楷体"/>
              <a:cs typeface="华文楷体"/>
            </a:endParaRPr>
          </a:p>
        </p:txBody>
      </p:sp>
      <p:sp>
        <p:nvSpPr>
          <p:cNvPr id="11" name="TextBox 10"/>
          <p:cNvSpPr txBox="1"/>
          <p:nvPr/>
        </p:nvSpPr>
        <p:spPr>
          <a:xfrm>
            <a:off x="914400" y="4648200"/>
            <a:ext cx="2057400" cy="53340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患难</a:t>
            </a:r>
            <a:endParaRPr lang="en-US" sz="2800" b="1" dirty="0">
              <a:latin typeface="华文楷体"/>
              <a:ea typeface="华文楷体"/>
              <a:cs typeface="华文楷体"/>
            </a:endParaRPr>
          </a:p>
        </p:txBody>
      </p:sp>
      <p:sp>
        <p:nvSpPr>
          <p:cNvPr id="12" name="TextBox 11"/>
          <p:cNvSpPr txBox="1"/>
          <p:nvPr/>
        </p:nvSpPr>
        <p:spPr>
          <a:xfrm>
            <a:off x="914400" y="5257800"/>
            <a:ext cx="2362200" cy="523220"/>
          </a:xfrm>
          <a:prstGeom prst="rect">
            <a:avLst/>
          </a:prstGeom>
          <a:solidFill>
            <a:schemeClr val="bg1"/>
          </a:solidFill>
        </p:spPr>
        <p:txBody>
          <a:bodyPr wrap="square" rtlCol="0">
            <a:spAutoFit/>
          </a:bodyPr>
          <a:lstStyle/>
          <a:p>
            <a:r>
              <a:rPr lang="zh-CN" altLang="en-US" sz="2800" b="1" dirty="0">
                <a:latin typeface="华文楷体"/>
                <a:ea typeface="华文楷体"/>
                <a:cs typeface="华文楷体"/>
              </a:rPr>
              <a:t>基督的国度</a:t>
            </a:r>
            <a:endParaRPr lang="en-US" sz="2800" b="1" dirty="0">
              <a:latin typeface="华文楷体"/>
              <a:ea typeface="华文楷体"/>
              <a:cs typeface="华文楷体"/>
            </a:endParaRPr>
          </a:p>
        </p:txBody>
      </p:sp>
      <p:sp>
        <p:nvSpPr>
          <p:cNvPr id="13" name="TextBox 12"/>
          <p:cNvSpPr txBox="1"/>
          <p:nvPr/>
        </p:nvSpPr>
        <p:spPr>
          <a:xfrm>
            <a:off x="6629400" y="1443335"/>
            <a:ext cx="20574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创一</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十一</a:t>
            </a:r>
            <a:endParaRPr lang="en-US" sz="2400" b="1" dirty="0">
              <a:latin typeface="华文楷体"/>
              <a:ea typeface="华文楷体"/>
              <a:cs typeface="华文楷体"/>
            </a:endParaRPr>
          </a:p>
        </p:txBody>
      </p:sp>
      <p:sp>
        <p:nvSpPr>
          <p:cNvPr id="14" name="TextBox 13"/>
          <p:cNvSpPr txBox="1"/>
          <p:nvPr/>
        </p:nvSpPr>
        <p:spPr>
          <a:xfrm>
            <a:off x="6248400" y="2057400"/>
            <a:ext cx="25146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创十二</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玛四</a:t>
            </a:r>
            <a:endParaRPr lang="en-US" sz="2400" b="1" dirty="0">
              <a:latin typeface="华文楷体"/>
              <a:ea typeface="华文楷体"/>
              <a:cs typeface="华文楷体"/>
            </a:endParaRPr>
          </a:p>
        </p:txBody>
      </p:sp>
      <p:sp>
        <p:nvSpPr>
          <p:cNvPr id="16" name="TextBox 15"/>
          <p:cNvSpPr txBox="1"/>
          <p:nvPr/>
        </p:nvSpPr>
        <p:spPr>
          <a:xfrm>
            <a:off x="6400800" y="2743200"/>
            <a:ext cx="22860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无记录</a:t>
            </a:r>
            <a:endParaRPr lang="en-US" sz="2400" b="1" dirty="0">
              <a:latin typeface="华文楷体"/>
              <a:ea typeface="华文楷体"/>
              <a:cs typeface="华文楷体"/>
            </a:endParaRPr>
          </a:p>
        </p:txBody>
      </p:sp>
      <p:sp>
        <p:nvSpPr>
          <p:cNvPr id="17" name="TextBox 16"/>
          <p:cNvSpPr txBox="1"/>
          <p:nvPr/>
        </p:nvSpPr>
        <p:spPr>
          <a:xfrm>
            <a:off x="5867400" y="3352800"/>
            <a:ext cx="28194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太一</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徒一</a:t>
            </a:r>
            <a:endParaRPr lang="en-US" altLang="zh-CN" sz="2400" b="1" dirty="0">
              <a:latin typeface="华文楷体"/>
              <a:ea typeface="华文楷体"/>
              <a:cs typeface="华文楷体"/>
            </a:endParaRPr>
          </a:p>
        </p:txBody>
      </p:sp>
      <p:sp>
        <p:nvSpPr>
          <p:cNvPr id="18" name="TextBox 17"/>
          <p:cNvSpPr txBox="1"/>
          <p:nvPr/>
        </p:nvSpPr>
        <p:spPr>
          <a:xfrm>
            <a:off x="6400800" y="4038600"/>
            <a:ext cx="22860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徒二</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启三</a:t>
            </a:r>
            <a:endParaRPr lang="en-US" sz="2400" b="1" dirty="0">
              <a:latin typeface="华文楷体"/>
              <a:ea typeface="华文楷体"/>
              <a:cs typeface="华文楷体"/>
            </a:endParaRPr>
          </a:p>
        </p:txBody>
      </p:sp>
      <p:sp>
        <p:nvSpPr>
          <p:cNvPr id="19" name="TextBox 18"/>
          <p:cNvSpPr txBox="1"/>
          <p:nvPr/>
        </p:nvSpPr>
        <p:spPr>
          <a:xfrm>
            <a:off x="6400800" y="4724400"/>
            <a:ext cx="22860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启四</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十九</a:t>
            </a:r>
            <a:endParaRPr lang="en-US" sz="2400" b="1" dirty="0">
              <a:latin typeface="华文楷体"/>
              <a:ea typeface="华文楷体"/>
              <a:cs typeface="华文楷体"/>
            </a:endParaRPr>
          </a:p>
        </p:txBody>
      </p:sp>
      <p:sp>
        <p:nvSpPr>
          <p:cNvPr id="20" name="TextBox 19"/>
          <p:cNvSpPr txBox="1"/>
          <p:nvPr/>
        </p:nvSpPr>
        <p:spPr>
          <a:xfrm>
            <a:off x="6400800" y="5334000"/>
            <a:ext cx="22860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启廿</a:t>
            </a:r>
            <a:r>
              <a:rPr lang="en-US" altLang="zh-CN" sz="2400" b="1" dirty="0">
                <a:latin typeface="华文楷体"/>
                <a:ea typeface="华文楷体"/>
                <a:cs typeface="华文楷体"/>
              </a:rPr>
              <a:t> </a:t>
            </a:r>
            <a:r>
              <a:rPr lang="zh-CN" altLang="en-US" sz="2400" b="1" dirty="0">
                <a:latin typeface="华文楷体"/>
                <a:ea typeface="华文楷体"/>
                <a:cs typeface="华文楷体"/>
              </a:rPr>
              <a:t>至</a:t>
            </a:r>
            <a:r>
              <a:rPr lang="en-US" altLang="zh-CN" sz="2400" b="1" dirty="0">
                <a:latin typeface="华文楷体"/>
                <a:ea typeface="华文楷体"/>
                <a:cs typeface="华文楷体"/>
              </a:rPr>
              <a:t> </a:t>
            </a:r>
            <a:r>
              <a:rPr lang="zh-CN" altLang="en-US" sz="2400" b="1" dirty="0">
                <a:latin typeface="华文楷体"/>
                <a:ea typeface="华文楷体"/>
                <a:cs typeface="华文楷体"/>
              </a:rPr>
              <a:t>廿二</a:t>
            </a:r>
            <a:endParaRPr lang="en-US" sz="2400" b="1" dirty="0">
              <a:latin typeface="华文楷体"/>
              <a:ea typeface="华文楷体"/>
              <a:cs typeface="华文楷体"/>
            </a:endParaRPr>
          </a:p>
        </p:txBody>
      </p:sp>
      <p:sp>
        <p:nvSpPr>
          <p:cNvPr id="21" name="TextBox 20"/>
          <p:cNvSpPr txBox="1"/>
          <p:nvPr/>
        </p:nvSpPr>
        <p:spPr>
          <a:xfrm>
            <a:off x="3733800" y="3352800"/>
            <a:ext cx="914400" cy="400110"/>
          </a:xfrm>
          <a:prstGeom prst="rect">
            <a:avLst/>
          </a:prstGeom>
          <a:solidFill>
            <a:schemeClr val="bg1"/>
          </a:solidFill>
        </p:spPr>
        <p:txBody>
          <a:bodyPr wrap="square" rtlCol="0">
            <a:spAutoFit/>
          </a:bodyPr>
          <a:lstStyle/>
          <a:p>
            <a:pPr algn="ctr"/>
            <a:r>
              <a:rPr lang="zh-CN" altLang="en-US" sz="2000" b="1" dirty="0">
                <a:latin typeface="华文楷体"/>
                <a:ea typeface="华文楷体"/>
                <a:cs typeface="华文楷体"/>
              </a:rPr>
              <a:t>大约</a:t>
            </a:r>
            <a:endParaRPr lang="en-US" sz="2000" b="1" dirty="0">
              <a:latin typeface="华文楷体"/>
              <a:ea typeface="华文楷体"/>
              <a:cs typeface="华文楷体"/>
            </a:endParaRPr>
          </a:p>
        </p:txBody>
      </p:sp>
      <p:sp>
        <p:nvSpPr>
          <p:cNvPr id="22" name="TextBox 21"/>
          <p:cNvSpPr txBox="1"/>
          <p:nvPr/>
        </p:nvSpPr>
        <p:spPr>
          <a:xfrm>
            <a:off x="762000" y="757535"/>
            <a:ext cx="9144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时期</a:t>
            </a:r>
            <a:endParaRPr lang="en-US" sz="2400" b="1" dirty="0">
              <a:latin typeface="华文楷体"/>
              <a:ea typeface="华文楷体"/>
              <a:cs typeface="华文楷体"/>
            </a:endParaRPr>
          </a:p>
        </p:txBody>
      </p:sp>
      <p:sp>
        <p:nvSpPr>
          <p:cNvPr id="23" name="TextBox 22"/>
          <p:cNvSpPr txBox="1"/>
          <p:nvPr/>
        </p:nvSpPr>
        <p:spPr>
          <a:xfrm>
            <a:off x="4191000" y="742890"/>
            <a:ext cx="914400" cy="400110"/>
          </a:xfrm>
          <a:prstGeom prst="rect">
            <a:avLst/>
          </a:prstGeom>
          <a:solidFill>
            <a:schemeClr val="bg1"/>
          </a:solidFill>
        </p:spPr>
        <p:txBody>
          <a:bodyPr wrap="square" rtlCol="0">
            <a:spAutoFit/>
          </a:bodyPr>
          <a:lstStyle/>
          <a:p>
            <a:pPr algn="ctr"/>
            <a:r>
              <a:rPr lang="zh-CN" altLang="en-US" sz="2000" b="1" dirty="0">
                <a:latin typeface="华文楷体"/>
                <a:ea typeface="华文楷体"/>
                <a:cs typeface="华文楷体"/>
              </a:rPr>
              <a:t>年数</a:t>
            </a:r>
            <a:endParaRPr lang="en-US" sz="2000" b="1" dirty="0">
              <a:latin typeface="华文楷体"/>
              <a:ea typeface="华文楷体"/>
              <a:cs typeface="华文楷体"/>
            </a:endParaRPr>
          </a:p>
        </p:txBody>
      </p:sp>
      <p:sp>
        <p:nvSpPr>
          <p:cNvPr id="24" name="TextBox 23"/>
          <p:cNvSpPr txBox="1"/>
          <p:nvPr/>
        </p:nvSpPr>
        <p:spPr>
          <a:xfrm>
            <a:off x="7010400" y="757535"/>
            <a:ext cx="1219200" cy="461665"/>
          </a:xfrm>
          <a:prstGeom prst="rect">
            <a:avLst/>
          </a:prstGeom>
          <a:solidFill>
            <a:schemeClr val="bg1"/>
          </a:solidFill>
        </p:spPr>
        <p:txBody>
          <a:bodyPr wrap="square" rtlCol="0">
            <a:spAutoFit/>
          </a:bodyPr>
          <a:lstStyle/>
          <a:p>
            <a:pPr algn="r"/>
            <a:r>
              <a:rPr lang="zh-CN" altLang="en-US" sz="2400" b="1" dirty="0">
                <a:latin typeface="华文楷体"/>
                <a:ea typeface="华文楷体"/>
                <a:cs typeface="华文楷体"/>
              </a:rPr>
              <a:t>经文</a:t>
            </a:r>
            <a:endParaRPr lang="en-US" sz="2400" b="1" dirty="0">
              <a:latin typeface="华文楷体"/>
              <a:ea typeface="华文楷体"/>
              <a:cs typeface="华文楷体"/>
            </a:endParaRPr>
          </a:p>
        </p:txBody>
      </p:sp>
      <p:sp>
        <p:nvSpPr>
          <p:cNvPr id="207875" name="Rectangle 2"/>
          <p:cNvSpPr>
            <a:spLocks noGrp="1" noChangeArrowheads="1"/>
          </p:cNvSpPr>
          <p:nvPr>
            <p:ph type="ctrTitle"/>
          </p:nvPr>
        </p:nvSpPr>
        <p:spPr>
          <a:xfrm>
            <a:off x="685800" y="116632"/>
            <a:ext cx="7848600" cy="720080"/>
          </a:xfrm>
          <a:solidFill>
            <a:srgbClr val="000090"/>
          </a:solidFill>
        </p:spPr>
        <p:txBody>
          <a:bodyPr/>
          <a:lstStyle/>
          <a:p>
            <a:pPr eaLnBrk="1" hangingPunct="1"/>
            <a:r>
              <a:rPr kumimoji="1" lang="zh-CN" altLang="en-US" sz="3200" b="1" dirty="0">
                <a:solidFill>
                  <a:schemeClr val="bg1"/>
                </a:solidFill>
                <a:latin typeface="华文楷体"/>
                <a:ea typeface="华文楷体"/>
              </a:rPr>
              <a:t>历史的七个伟大时代</a:t>
            </a:r>
            <a:endParaRPr kumimoji="1" lang="en-US" altLang="zh-CN" sz="3200" b="1" dirty="0">
              <a:solidFill>
                <a:schemeClr val="bg1"/>
              </a:solidFill>
              <a:latin typeface="华文楷体"/>
              <a:ea typeface="华文楷体"/>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8"/>
          <p:cNvSpPr>
            <a:spLocks noGrp="1" noChangeArrowheads="1"/>
          </p:cNvSpPr>
          <p:nvPr>
            <p:ph type="title" idx="4294967295"/>
          </p:nvPr>
        </p:nvSpPr>
        <p:spPr>
          <a:xfrm>
            <a:off x="0" y="609600"/>
            <a:ext cx="9144000" cy="1143000"/>
          </a:xfrm>
        </p:spPr>
        <p:txBody>
          <a:bodyPr/>
          <a:lstStyle/>
          <a:p>
            <a:pPr algn="ctr" eaLnBrk="1" hangingPunct="1"/>
            <a:r>
              <a:rPr lang="zh-CN" altLang="en-US" sz="5400">
                <a:latin typeface="Times New Roman" charset="0"/>
                <a:ea typeface="SimSun" charset="0"/>
                <a:cs typeface="SimSun" charset="0"/>
              </a:rPr>
              <a:t>神计划历史的不同阶段</a:t>
            </a:r>
            <a:endParaRPr lang="en-US" sz="5400">
              <a:latin typeface="Times New Roman" charset="0"/>
            </a:endParaRPr>
          </a:p>
        </p:txBody>
      </p:sp>
      <p:sp>
        <p:nvSpPr>
          <p:cNvPr id="11271" name="Text Box 7"/>
          <p:cNvSpPr txBox="1">
            <a:spLocks noChangeArrowheads="1"/>
          </p:cNvSpPr>
          <p:nvPr/>
        </p:nvSpPr>
        <p:spPr bwMode="auto">
          <a:xfrm rot="-2700000">
            <a:off x="266700" y="4938713"/>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起初</a:t>
            </a:r>
          </a:p>
        </p:txBody>
      </p:sp>
      <p:sp>
        <p:nvSpPr>
          <p:cNvPr id="11272" name="Text Box 8"/>
          <p:cNvSpPr txBox="1">
            <a:spLocks noChangeArrowheads="1"/>
          </p:cNvSpPr>
          <p:nvPr/>
        </p:nvSpPr>
        <p:spPr bwMode="auto">
          <a:xfrm rot="-2700000">
            <a:off x="1035050" y="4938713"/>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族长</a:t>
            </a:r>
          </a:p>
        </p:txBody>
      </p:sp>
      <p:sp>
        <p:nvSpPr>
          <p:cNvPr id="11273" name="Text Box 9"/>
          <p:cNvSpPr txBox="1">
            <a:spLocks noChangeArrowheads="1"/>
          </p:cNvSpPr>
          <p:nvPr/>
        </p:nvSpPr>
        <p:spPr bwMode="auto">
          <a:xfrm rot="-2700000">
            <a:off x="1752600" y="4837113"/>
            <a:ext cx="1150938" cy="420687"/>
          </a:xfrm>
          <a:prstGeom prst="rect">
            <a:avLst/>
          </a:prstGeom>
          <a:noFill/>
          <a:ln w="12700" cap="sq">
            <a:noFill/>
            <a:miter lim="800000"/>
            <a:headEnd type="none" w="sm" len="sm"/>
            <a:tailEnd type="none" w="sm" len="sm"/>
          </a:ln>
        </p:spPr>
        <p:txBody>
          <a:bodyPr wrap="none"/>
          <a:lstStyle/>
          <a:p>
            <a:pPr algn="ctr" eaLnBrk="1" hangingPunct="1">
              <a:defRPr/>
            </a:pPr>
            <a:r>
              <a:rPr lang="zh-CN" altLang="en-US" sz="2400" b="1">
                <a:solidFill>
                  <a:srgbClr val="FFFFFF"/>
                </a:solidFill>
                <a:latin typeface="Arial" pitchFamily="34" charset="0"/>
                <a:ea typeface="SimSun" pitchFamily="2" charset="-122"/>
                <a:cs typeface="+mn-cs"/>
              </a:rPr>
              <a:t>出埃及</a:t>
            </a:r>
            <a:endParaRPr lang="en-US" sz="2400" b="1">
              <a:solidFill>
                <a:srgbClr val="FFFFFF"/>
              </a:solidFill>
              <a:latin typeface="Arial" pitchFamily="34" charset="0"/>
              <a:ea typeface="+mn-ea"/>
              <a:cs typeface="+mn-cs"/>
            </a:endParaRPr>
          </a:p>
        </p:txBody>
      </p:sp>
      <p:sp>
        <p:nvSpPr>
          <p:cNvPr id="11275" name="Text Box 11"/>
          <p:cNvSpPr txBox="1">
            <a:spLocks noChangeArrowheads="1"/>
          </p:cNvSpPr>
          <p:nvPr/>
        </p:nvSpPr>
        <p:spPr bwMode="auto">
          <a:xfrm rot="-2700000">
            <a:off x="3424238" y="4800600"/>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士师</a:t>
            </a:r>
            <a:endParaRPr lang="en-US" sz="2400" b="1">
              <a:solidFill>
                <a:srgbClr val="FFFFFF"/>
              </a:solidFill>
              <a:latin typeface="Arial" pitchFamily="34" charset="0"/>
              <a:ea typeface="+mn-ea"/>
              <a:cs typeface="+mn-cs"/>
            </a:endParaRPr>
          </a:p>
        </p:txBody>
      </p:sp>
      <p:sp>
        <p:nvSpPr>
          <p:cNvPr id="11276" name="Text Box 12"/>
          <p:cNvSpPr txBox="1">
            <a:spLocks noChangeArrowheads="1"/>
          </p:cNvSpPr>
          <p:nvPr/>
        </p:nvSpPr>
        <p:spPr bwMode="auto">
          <a:xfrm rot="-2700000">
            <a:off x="2143125" y="5013325"/>
            <a:ext cx="1409700"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战取迦南</a:t>
            </a:r>
          </a:p>
        </p:txBody>
      </p:sp>
      <p:sp>
        <p:nvSpPr>
          <p:cNvPr id="11277" name="Text Box 13"/>
          <p:cNvSpPr txBox="1">
            <a:spLocks noChangeArrowheads="1"/>
          </p:cNvSpPr>
          <p:nvPr/>
        </p:nvSpPr>
        <p:spPr bwMode="auto">
          <a:xfrm rot="-2700000">
            <a:off x="3509963" y="5183188"/>
            <a:ext cx="1409700"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国家统一</a:t>
            </a:r>
            <a:endParaRPr lang="en-US" altLang="zh-CN" sz="2400" b="1">
              <a:solidFill>
                <a:srgbClr val="FFFFFF"/>
              </a:solidFill>
              <a:latin typeface="Arial" pitchFamily="34" charset="0"/>
              <a:ea typeface="SimSun" pitchFamily="2" charset="-122"/>
              <a:cs typeface="+mn-cs"/>
            </a:endParaRPr>
          </a:p>
        </p:txBody>
      </p:sp>
      <p:sp>
        <p:nvSpPr>
          <p:cNvPr id="11278" name="Text Box 14"/>
          <p:cNvSpPr txBox="1">
            <a:spLocks noChangeArrowheads="1"/>
          </p:cNvSpPr>
          <p:nvPr/>
        </p:nvSpPr>
        <p:spPr bwMode="auto">
          <a:xfrm rot="-2700000">
            <a:off x="4040188" y="5262563"/>
            <a:ext cx="1409700"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国家分裂</a:t>
            </a:r>
            <a:endParaRPr lang="en-US" sz="2400" b="1">
              <a:solidFill>
                <a:srgbClr val="FFFFFF"/>
              </a:solidFill>
              <a:latin typeface="Arial" pitchFamily="34" charset="0"/>
              <a:ea typeface="+mn-ea"/>
              <a:cs typeface="+mn-cs"/>
            </a:endParaRPr>
          </a:p>
        </p:txBody>
      </p:sp>
      <p:sp>
        <p:nvSpPr>
          <p:cNvPr id="11279" name="Text Box 15"/>
          <p:cNvSpPr txBox="1">
            <a:spLocks noChangeArrowheads="1"/>
          </p:cNvSpPr>
          <p:nvPr/>
        </p:nvSpPr>
        <p:spPr bwMode="auto">
          <a:xfrm rot="-2700000">
            <a:off x="5338763" y="4876800"/>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被掳</a:t>
            </a:r>
            <a:endParaRPr lang="en-US" sz="2400" b="1">
              <a:solidFill>
                <a:srgbClr val="FFFFFF"/>
              </a:solidFill>
              <a:latin typeface="Arial" pitchFamily="34" charset="0"/>
              <a:ea typeface="+mn-ea"/>
              <a:cs typeface="+mn-cs"/>
            </a:endParaRPr>
          </a:p>
        </p:txBody>
      </p:sp>
      <p:sp>
        <p:nvSpPr>
          <p:cNvPr id="11280" name="Text Box 16"/>
          <p:cNvSpPr txBox="1">
            <a:spLocks noChangeArrowheads="1"/>
          </p:cNvSpPr>
          <p:nvPr/>
        </p:nvSpPr>
        <p:spPr bwMode="auto">
          <a:xfrm rot="-2700000">
            <a:off x="5937250" y="5013325"/>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重建</a:t>
            </a:r>
          </a:p>
        </p:txBody>
      </p:sp>
      <p:sp>
        <p:nvSpPr>
          <p:cNvPr id="11281" name="Text Box 17"/>
          <p:cNvSpPr txBox="1">
            <a:spLocks noChangeArrowheads="1"/>
          </p:cNvSpPr>
          <p:nvPr/>
        </p:nvSpPr>
        <p:spPr bwMode="auto">
          <a:xfrm rot="-2700000">
            <a:off x="6396038" y="4937125"/>
            <a:ext cx="1103312"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安静年</a:t>
            </a:r>
          </a:p>
        </p:txBody>
      </p:sp>
      <p:sp>
        <p:nvSpPr>
          <p:cNvPr id="11282" name="Text Box 18"/>
          <p:cNvSpPr txBox="1">
            <a:spLocks noChangeArrowheads="1"/>
          </p:cNvSpPr>
          <p:nvPr/>
        </p:nvSpPr>
        <p:spPr bwMode="auto">
          <a:xfrm rot="-2700000">
            <a:off x="7343775" y="4862513"/>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教会</a:t>
            </a:r>
          </a:p>
        </p:txBody>
      </p:sp>
      <p:sp>
        <p:nvSpPr>
          <p:cNvPr id="11283" name="Text Box 19"/>
          <p:cNvSpPr txBox="1">
            <a:spLocks noChangeArrowheads="1"/>
          </p:cNvSpPr>
          <p:nvPr/>
        </p:nvSpPr>
        <p:spPr bwMode="auto">
          <a:xfrm rot="-2700000">
            <a:off x="8056563" y="4937125"/>
            <a:ext cx="796925" cy="457200"/>
          </a:xfrm>
          <a:prstGeom prst="rect">
            <a:avLst/>
          </a:prstGeom>
          <a:noFill/>
          <a:ln w="12700" cap="sq">
            <a:noFill/>
            <a:miter lim="800000"/>
            <a:headEnd type="none" w="sm" len="sm"/>
            <a:tailEnd type="none" w="sm" len="sm"/>
          </a:ln>
        </p:spPr>
        <p:txBody>
          <a:bodyPr wrap="none">
            <a:spAutoFit/>
          </a:bodyPr>
          <a:lstStyle/>
          <a:p>
            <a:pPr algn="ctr" eaLnBrk="1" hangingPunct="1">
              <a:defRPr/>
            </a:pPr>
            <a:r>
              <a:rPr lang="zh-CN" altLang="en-US" sz="2400" b="1">
                <a:solidFill>
                  <a:srgbClr val="FFFFFF"/>
                </a:solidFill>
                <a:latin typeface="Arial" pitchFamily="34" charset="0"/>
                <a:ea typeface="SimSun" pitchFamily="2" charset="-122"/>
                <a:cs typeface="+mn-cs"/>
              </a:rPr>
              <a:t>天国</a:t>
            </a:r>
          </a:p>
        </p:txBody>
      </p:sp>
      <p:grpSp>
        <p:nvGrpSpPr>
          <p:cNvPr id="2" name="Group 26"/>
          <p:cNvGrpSpPr>
            <a:grpSpLocks/>
          </p:cNvGrpSpPr>
          <p:nvPr/>
        </p:nvGrpSpPr>
        <p:grpSpPr bwMode="auto">
          <a:xfrm>
            <a:off x="0" y="2743200"/>
            <a:ext cx="9144000" cy="1752600"/>
            <a:chOff x="0" y="1728"/>
            <a:chExt cx="5760" cy="1104"/>
          </a:xfrm>
        </p:grpSpPr>
        <p:grpSp>
          <p:nvGrpSpPr>
            <p:cNvPr id="3" name="Group 24"/>
            <p:cNvGrpSpPr>
              <a:grpSpLocks/>
            </p:cNvGrpSpPr>
            <p:nvPr/>
          </p:nvGrpSpPr>
          <p:grpSpPr bwMode="auto">
            <a:xfrm>
              <a:off x="0" y="1728"/>
              <a:ext cx="5760" cy="1104"/>
              <a:chOff x="0" y="1728"/>
              <a:chExt cx="5760" cy="1104"/>
            </a:xfrm>
          </p:grpSpPr>
          <p:pic>
            <p:nvPicPr>
              <p:cNvPr id="429074"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32"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defRPr/>
                </a:pPr>
                <a:endParaRPr lang="en-US" sz="2000">
                  <a:solidFill>
                    <a:srgbClr val="FFFFFF"/>
                  </a:solidFill>
                  <a:latin typeface="Times New Roman" pitchFamily="18" charset="0"/>
                  <a:ea typeface="+mn-ea"/>
                  <a:cs typeface="+mn-cs"/>
                </a:endParaRPr>
              </a:p>
            </p:txBody>
          </p:sp>
        </p:grpSp>
        <p:sp>
          <p:nvSpPr>
            <p:cNvPr id="115730"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p:spPr>
          <p:txBody>
            <a:bodyPr wrap="none"/>
            <a:lstStyle/>
            <a:p>
              <a:pPr algn="ctr" eaLnBrk="1" hangingPunct="1">
                <a:defRPr/>
              </a:pPr>
              <a:endParaRPr lang="en-US" sz="2000">
                <a:solidFill>
                  <a:srgbClr val="FFFFFF"/>
                </a:solidFill>
                <a:latin typeface="Times New Roman" pitchFamily="18" charset="0"/>
                <a:ea typeface="+mn-ea"/>
                <a:cs typeface="+mn-cs"/>
              </a:endParaRPr>
            </a:p>
          </p:txBody>
        </p:sp>
      </p:grpSp>
      <p:sp>
        <p:nvSpPr>
          <p:cNvPr id="115728" name="Text Box 27"/>
          <p:cNvSpPr txBox="1">
            <a:spLocks noChangeArrowheads="1"/>
          </p:cNvSpPr>
          <p:nvPr/>
        </p:nvSpPr>
        <p:spPr bwMode="auto">
          <a:xfrm>
            <a:off x="8599488" y="152400"/>
            <a:ext cx="492125" cy="461963"/>
          </a:xfrm>
          <a:prstGeom prst="rect">
            <a:avLst/>
          </a:prstGeom>
          <a:noFill/>
          <a:ln w="12700" cap="sq">
            <a:noFill/>
            <a:miter lim="800000"/>
            <a:headEnd type="none" w="sm" len="sm"/>
            <a:tailEnd type="none" w="sm" len="sm"/>
          </a:ln>
        </p:spPr>
        <p:txBody>
          <a:bodyPr wrap="none">
            <a:spAutoFit/>
          </a:bodyPr>
          <a:lstStyle/>
          <a:p>
            <a:pPr algn="ctr" eaLnBrk="1" hangingPunct="1">
              <a:defRPr/>
            </a:pPr>
            <a:r>
              <a:rPr lang="en-US" sz="2400" dirty="0">
                <a:solidFill>
                  <a:srgbClr val="FFFFFF"/>
                </a:solidFill>
                <a:latin typeface="Times New Roman" pitchFamily="18" charset="0"/>
                <a:ea typeface="+mn-ea"/>
                <a:cs typeface="+mn-cs"/>
              </a:rPr>
              <a:t>20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zh-CN" altLang="en-US" sz="4000" b="1" dirty="0">
                <a:solidFill>
                  <a:schemeClr val="bg1"/>
                </a:solidFill>
                <a:latin typeface="华文楷体"/>
                <a:ea typeface="华文楷体"/>
                <a:cs typeface="华文楷体"/>
              </a:rPr>
              <a:t>亚伯拉罕之约以及它的应验</a:t>
            </a:r>
            <a:endParaRPr kumimoji="1" lang="en-US" altLang="zh-CN" sz="4000" b="1" dirty="0">
              <a:solidFill>
                <a:schemeClr val="bg1"/>
              </a:solidFill>
              <a:latin typeface="华文楷体"/>
              <a:ea typeface="华文楷体"/>
              <a:cs typeface="华文楷体"/>
            </a:endParaRPr>
          </a:p>
        </p:txBody>
      </p:sp>
      <p:sp>
        <p:nvSpPr>
          <p:cNvPr id="209924"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21</a:t>
            </a:r>
          </a:p>
        </p:txBody>
      </p:sp>
      <p:sp>
        <p:nvSpPr>
          <p:cNvPr id="209925"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Max Anders, Dallas Theological Seminary</a:t>
            </a:r>
          </a:p>
        </p:txBody>
      </p:sp>
      <p:sp>
        <p:nvSpPr>
          <p:cNvPr id="6" name="TextBox 5"/>
          <p:cNvSpPr txBox="1"/>
          <p:nvPr/>
        </p:nvSpPr>
        <p:spPr>
          <a:xfrm>
            <a:off x="914400" y="1101565"/>
            <a:ext cx="1295400" cy="1754326"/>
          </a:xfrm>
          <a:prstGeom prst="rect">
            <a:avLst/>
          </a:prstGeom>
          <a:solidFill>
            <a:srgbClr val="FFFFFF"/>
          </a:solidFill>
        </p:spPr>
        <p:txBody>
          <a:bodyPr wrap="square" rtlCol="0">
            <a:spAutoFit/>
          </a:bodyPr>
          <a:lstStyle/>
          <a:p>
            <a:r>
              <a:rPr lang="zh-CN" altLang="en-US" sz="2000" b="1" dirty="0">
                <a:latin typeface="华文楷体"/>
                <a:ea typeface="华文楷体"/>
                <a:cs typeface="华文楷体"/>
              </a:rPr>
              <a:t>亚伯拉罕</a:t>
            </a:r>
            <a:endParaRPr lang="en-US" altLang="zh-CN" sz="2000" b="1" dirty="0">
              <a:latin typeface="华文楷体"/>
              <a:ea typeface="华文楷体"/>
              <a:cs typeface="华文楷体"/>
            </a:endParaRPr>
          </a:p>
          <a:p>
            <a:pPr algn="ctr"/>
            <a:r>
              <a:rPr lang="zh-CN" altLang="en-US" sz="2000" b="1" dirty="0">
                <a:latin typeface="华文楷体"/>
                <a:ea typeface="华文楷体"/>
                <a:cs typeface="华文楷体"/>
              </a:rPr>
              <a:t>之约</a:t>
            </a:r>
            <a:endParaRPr lang="en-US" altLang="zh-CN" sz="2000" b="1" dirty="0">
              <a:latin typeface="华文楷体"/>
              <a:ea typeface="华文楷体"/>
              <a:cs typeface="华文楷体"/>
            </a:endParaRPr>
          </a:p>
          <a:p>
            <a:pPr algn="ctr"/>
            <a:endParaRPr lang="en-US" sz="2000" b="1" dirty="0">
              <a:latin typeface="华文楷体"/>
              <a:ea typeface="华文楷体"/>
              <a:cs typeface="华文楷体"/>
            </a:endParaRPr>
          </a:p>
          <a:p>
            <a:r>
              <a:rPr lang="zh-CN" altLang="en-US" sz="1600" b="1" dirty="0">
                <a:latin typeface="华文楷体"/>
                <a:ea typeface="华文楷体"/>
                <a:cs typeface="华文楷体"/>
              </a:rPr>
              <a:t>创十二，</a:t>
            </a:r>
            <a:r>
              <a:rPr lang="en-US" altLang="zh-CN" sz="1600" b="1" dirty="0">
                <a:latin typeface="华文楷体"/>
                <a:ea typeface="华文楷体"/>
                <a:cs typeface="华文楷体"/>
              </a:rPr>
              <a:t>       </a:t>
            </a:r>
          </a:p>
          <a:p>
            <a:r>
              <a:rPr lang="en-US" altLang="zh-CN" sz="1600" b="1" dirty="0">
                <a:latin typeface="华文楷体"/>
                <a:ea typeface="华文楷体"/>
                <a:cs typeface="华文楷体"/>
              </a:rPr>
              <a:t> </a:t>
            </a:r>
            <a:r>
              <a:rPr lang="zh-CN" altLang="en-US" sz="1600" b="1" dirty="0">
                <a:latin typeface="华文楷体"/>
                <a:ea typeface="华文楷体"/>
                <a:cs typeface="华文楷体"/>
              </a:rPr>
              <a:t>十五</a:t>
            </a:r>
            <a:r>
              <a:rPr lang="zh-CN" altLang="zh-CN" sz="1600" b="1" dirty="0">
                <a:latin typeface="华文楷体"/>
                <a:ea typeface="华文楷体"/>
                <a:cs typeface="华文楷体"/>
              </a:rPr>
              <a:t>，</a:t>
            </a:r>
            <a:r>
              <a:rPr lang="zh-CN" altLang="en-US" sz="1600" b="1" dirty="0">
                <a:latin typeface="华文楷体"/>
                <a:ea typeface="华文楷体"/>
                <a:cs typeface="华文楷体"/>
              </a:rPr>
              <a:t>十七，廿二</a:t>
            </a:r>
            <a:r>
              <a:rPr lang="en-US" altLang="zh-CN" sz="1600" b="1" dirty="0">
                <a:latin typeface="华文楷体"/>
                <a:ea typeface="华文楷体"/>
                <a:cs typeface="华文楷体"/>
              </a:rPr>
              <a:t>  </a:t>
            </a:r>
          </a:p>
        </p:txBody>
      </p:sp>
      <p:sp>
        <p:nvSpPr>
          <p:cNvPr id="7" name="TextBox 6"/>
          <p:cNvSpPr txBox="1"/>
          <p:nvPr/>
        </p:nvSpPr>
        <p:spPr>
          <a:xfrm>
            <a:off x="2667000" y="685800"/>
            <a:ext cx="1752600" cy="707886"/>
          </a:xfrm>
          <a:prstGeom prst="rect">
            <a:avLst/>
          </a:prstGeom>
          <a:solidFill>
            <a:srgbClr val="FFFFFF"/>
          </a:solidFill>
        </p:spPr>
        <p:txBody>
          <a:bodyPr wrap="square" rtlCol="0">
            <a:spAutoFit/>
          </a:bodyPr>
          <a:lstStyle/>
          <a:p>
            <a:r>
              <a:rPr lang="zh-CN" altLang="en-US" sz="2000" dirty="0">
                <a:latin typeface="华文楷体"/>
                <a:ea typeface="华文楷体"/>
                <a:cs typeface="华文楷体"/>
              </a:rPr>
              <a:t>巴勒斯坦之约</a:t>
            </a:r>
            <a:r>
              <a:rPr lang="en-US" altLang="zh-CN" sz="2000" dirty="0">
                <a:latin typeface="华文楷体"/>
                <a:ea typeface="华文楷体"/>
                <a:cs typeface="华文楷体"/>
              </a:rPr>
              <a:t>  </a:t>
            </a:r>
          </a:p>
          <a:p>
            <a:r>
              <a:rPr lang="en-US" altLang="zh-CN" sz="2000" dirty="0">
                <a:latin typeface="华文楷体"/>
                <a:ea typeface="华文楷体"/>
                <a:cs typeface="华文楷体"/>
              </a:rPr>
              <a:t>       </a:t>
            </a:r>
            <a:r>
              <a:rPr lang="zh-CN" altLang="en-US" sz="2000" dirty="0">
                <a:latin typeface="华文楷体"/>
                <a:ea typeface="华文楷体"/>
                <a:cs typeface="华文楷体"/>
              </a:rPr>
              <a:t>申卅</a:t>
            </a:r>
            <a:endParaRPr lang="en-US" sz="2000" dirty="0">
              <a:latin typeface="华文楷体"/>
              <a:ea typeface="华文楷体"/>
              <a:cs typeface="华文楷体"/>
            </a:endParaRPr>
          </a:p>
        </p:txBody>
      </p:sp>
      <p:sp>
        <p:nvSpPr>
          <p:cNvPr id="8" name="TextBox 7"/>
          <p:cNvSpPr txBox="1"/>
          <p:nvPr/>
        </p:nvSpPr>
        <p:spPr>
          <a:xfrm>
            <a:off x="4800600" y="1600200"/>
            <a:ext cx="1143000" cy="861774"/>
          </a:xfrm>
          <a:prstGeom prst="rect">
            <a:avLst/>
          </a:prstGeom>
          <a:solidFill>
            <a:srgbClr val="FFFFFF"/>
          </a:solidFill>
        </p:spPr>
        <p:txBody>
          <a:bodyPr wrap="square" rtlCol="0">
            <a:spAutoFit/>
          </a:bodyPr>
          <a:lstStyle/>
          <a:p>
            <a:r>
              <a:rPr lang="zh-CN" altLang="en-US" sz="1800" b="1" dirty="0">
                <a:latin typeface="华文楷体"/>
                <a:ea typeface="华文楷体"/>
                <a:cs typeface="华文楷体"/>
              </a:rPr>
              <a:t>大卫之约</a:t>
            </a:r>
            <a:r>
              <a:rPr lang="en-US" altLang="zh-CN" sz="1800" b="1" dirty="0">
                <a:latin typeface="华文楷体"/>
                <a:ea typeface="华文楷体"/>
                <a:cs typeface="华文楷体"/>
              </a:rPr>
              <a:t>  </a:t>
            </a:r>
          </a:p>
          <a:p>
            <a:r>
              <a:rPr lang="en-US" altLang="zh-CN" sz="1800" b="1" dirty="0">
                <a:latin typeface="华文楷体"/>
                <a:ea typeface="华文楷体"/>
                <a:cs typeface="华文楷体"/>
              </a:rPr>
              <a:t>    </a:t>
            </a:r>
            <a:r>
              <a:rPr lang="zh-CN" altLang="en-US" sz="1800" b="1" dirty="0">
                <a:latin typeface="华文楷体"/>
                <a:ea typeface="华文楷体"/>
                <a:cs typeface="华文楷体"/>
              </a:rPr>
              <a:t>撒下七</a:t>
            </a:r>
            <a:endParaRPr lang="en-US" sz="1800" b="1" dirty="0">
              <a:latin typeface="华文楷体"/>
              <a:ea typeface="华文楷体"/>
              <a:cs typeface="华文楷体"/>
            </a:endParaRPr>
          </a:p>
          <a:p>
            <a:endParaRPr lang="en-US" sz="1400" dirty="0"/>
          </a:p>
        </p:txBody>
      </p:sp>
      <p:sp>
        <p:nvSpPr>
          <p:cNvPr id="9" name="TextBox 8"/>
          <p:cNvSpPr txBox="1"/>
          <p:nvPr/>
        </p:nvSpPr>
        <p:spPr>
          <a:xfrm>
            <a:off x="5334000" y="2667000"/>
            <a:ext cx="990600" cy="800219"/>
          </a:xfrm>
          <a:prstGeom prst="rect">
            <a:avLst/>
          </a:prstGeom>
          <a:solidFill>
            <a:srgbClr val="FFFFFF"/>
          </a:solidFill>
        </p:spPr>
        <p:txBody>
          <a:bodyPr wrap="square" rtlCol="0">
            <a:spAutoFit/>
          </a:bodyPr>
          <a:lstStyle/>
          <a:p>
            <a:pPr algn="ctr"/>
            <a:r>
              <a:rPr lang="zh-CN" altLang="en-US" sz="1600" b="1" dirty="0">
                <a:latin typeface="华文楷体"/>
                <a:ea typeface="华文楷体"/>
                <a:cs typeface="华文楷体"/>
              </a:rPr>
              <a:t>新约</a:t>
            </a:r>
            <a:endParaRPr lang="en-US" altLang="zh-CN" sz="1600" b="1" dirty="0">
              <a:latin typeface="华文楷体"/>
              <a:ea typeface="华文楷体"/>
              <a:cs typeface="华文楷体"/>
            </a:endParaRPr>
          </a:p>
          <a:p>
            <a:pPr algn="ctr"/>
            <a:r>
              <a:rPr lang="zh-CN" altLang="en-US" sz="1600" b="1" dirty="0">
                <a:latin typeface="华文楷体"/>
                <a:ea typeface="华文楷体"/>
                <a:cs typeface="华文楷体"/>
              </a:rPr>
              <a:t>耶卅一</a:t>
            </a:r>
            <a:endParaRPr lang="en-US" sz="1600" b="1" dirty="0">
              <a:latin typeface="华文楷体"/>
              <a:ea typeface="华文楷体"/>
              <a:cs typeface="华文楷体"/>
            </a:endParaRPr>
          </a:p>
          <a:p>
            <a:r>
              <a:rPr lang="en-US" sz="1400" dirty="0"/>
              <a:t>  </a:t>
            </a:r>
          </a:p>
        </p:txBody>
      </p:sp>
      <p:sp>
        <p:nvSpPr>
          <p:cNvPr id="10" name="TextBox 9"/>
          <p:cNvSpPr txBox="1"/>
          <p:nvPr/>
        </p:nvSpPr>
        <p:spPr>
          <a:xfrm>
            <a:off x="838200" y="228600"/>
            <a:ext cx="1143000" cy="400110"/>
          </a:xfrm>
          <a:prstGeom prst="rect">
            <a:avLst/>
          </a:prstGeom>
          <a:solidFill>
            <a:srgbClr val="FFFFFF"/>
          </a:solidFill>
        </p:spPr>
        <p:txBody>
          <a:bodyPr wrap="square" rtlCol="0">
            <a:spAutoFit/>
          </a:bodyPr>
          <a:lstStyle/>
          <a:p>
            <a:pPr algn="ctr"/>
            <a:r>
              <a:rPr lang="zh-CN" altLang="en-US" sz="2000" b="1" dirty="0">
                <a:latin typeface="华文楷体"/>
                <a:ea typeface="华文楷体"/>
                <a:cs typeface="华文楷体"/>
              </a:rPr>
              <a:t>应许</a:t>
            </a:r>
            <a:endParaRPr lang="en-US" sz="2000" b="1" dirty="0">
              <a:latin typeface="华文楷体"/>
              <a:ea typeface="华文楷体"/>
              <a:cs typeface="华文楷体"/>
            </a:endParaRPr>
          </a:p>
        </p:txBody>
      </p:sp>
      <p:sp>
        <p:nvSpPr>
          <p:cNvPr id="11" name="TextBox 10"/>
          <p:cNvSpPr txBox="1"/>
          <p:nvPr/>
        </p:nvSpPr>
        <p:spPr>
          <a:xfrm>
            <a:off x="7162800" y="224135"/>
            <a:ext cx="1295400" cy="461665"/>
          </a:xfrm>
          <a:prstGeom prst="rect">
            <a:avLst/>
          </a:prstGeom>
          <a:solidFill>
            <a:srgbClr val="FFFFFF"/>
          </a:solidFill>
        </p:spPr>
        <p:txBody>
          <a:bodyPr wrap="square" rtlCol="0">
            <a:spAutoFit/>
          </a:bodyPr>
          <a:lstStyle/>
          <a:p>
            <a:pPr algn="ctr"/>
            <a:r>
              <a:rPr lang="zh-CN" altLang="en-US" sz="2400" dirty="0">
                <a:latin typeface="华文楷体"/>
                <a:ea typeface="华文楷体"/>
                <a:cs typeface="华文楷体"/>
              </a:rPr>
              <a:t>应验</a:t>
            </a:r>
            <a:endParaRPr lang="en-US" sz="2400" dirty="0">
              <a:latin typeface="华文楷体"/>
              <a:ea typeface="华文楷体"/>
              <a:cs typeface="华文楷体"/>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亚当与神同掌权（</a:t>
            </a:r>
            <a:r>
              <a:rPr lang="en-US" altLang="zh-CN" dirty="0">
                <a:solidFill>
                  <a:srgbClr val="FFFFFF"/>
                </a:solidFill>
                <a:ea typeface="SimSun" charset="0"/>
                <a:cs typeface="Arial" charset="0"/>
              </a:rPr>
              <a:t> </a:t>
            </a:r>
            <a:r>
              <a:rPr lang="zh-CN" altLang="en-US" dirty="0">
                <a:solidFill>
                  <a:srgbClr val="FFFFFF"/>
                </a:solidFill>
                <a:ea typeface="SimSun" charset="0"/>
                <a:cs typeface="Arial" charset="0"/>
              </a:rPr>
              <a:t>创</a:t>
            </a:r>
            <a:r>
              <a:rPr lang="en-US" altLang="zh-CN" dirty="0">
                <a:solidFill>
                  <a:srgbClr val="FFFFFF"/>
                </a:solidFill>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撒旦自以为神统治着这个世界</a:t>
            </a:r>
            <a:r>
              <a:rPr lang="en-US" altLang="zh-CN" dirty="0">
                <a:solidFill>
                  <a:srgbClr val="FFFFFF"/>
                </a:solidFill>
                <a:ea typeface="SimSun" charset="0"/>
                <a:cs typeface="Arial" charset="0"/>
              </a:rPr>
              <a:t> (</a:t>
            </a:r>
            <a:r>
              <a:rPr lang="zh-CN" altLang="en-US" dirty="0">
                <a:solidFill>
                  <a:srgbClr val="FFFFFF"/>
                </a:solidFill>
                <a:ea typeface="SimSun" charset="0"/>
                <a:cs typeface="Arial" charset="0"/>
              </a:rPr>
              <a:t>创</a:t>
            </a:r>
            <a:r>
              <a:rPr lang="en-US" altLang="zh-CN" dirty="0">
                <a:solidFill>
                  <a:srgbClr val="FFFFFF"/>
                </a:solidFill>
                <a:ea typeface="SimSun" charset="0"/>
                <a:cs typeface="Arial" charset="0"/>
              </a:rPr>
              <a:t>. 3:15; </a:t>
            </a:r>
          </a:p>
          <a:p>
            <a:pPr algn="ctr" defTabSz="457200"/>
            <a:r>
              <a:rPr lang="en-US" altLang="zh-CN" dirty="0">
                <a:solidFill>
                  <a:srgbClr val="FFFFFF"/>
                </a:solidFill>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a:defRPr/>
            </a:pPr>
            <a:r>
              <a:rPr lang="zh-CN" altLang="en-US" sz="2400">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fontAlgn="auto">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eaLnBrk="1" hangingPunct="1">
                <a:defRPr/>
              </a:pPr>
              <a:endParaRPr lang="en-US" sz="1800">
                <a:solidFill>
                  <a:srgbClr val="FFFFFF"/>
                </a:solidFill>
                <a:ea typeface="+mn-ea"/>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神与亚伯拉罕立约透过以色列成为“祭司的国度”重新建立人的统治权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创</a:t>
            </a:r>
            <a:r>
              <a:rPr lang="en-US" altLang="zh-CN" dirty="0">
                <a:solidFill>
                  <a:srgbClr val="FFFFFF"/>
                </a:solidFill>
                <a:ea typeface="SimSun" charset="0"/>
                <a:cs typeface="Arial" charset="0"/>
              </a:rPr>
              <a:t>. 12:1-3; </a:t>
            </a:r>
            <a:r>
              <a:rPr lang="zh-CN" altLang="en-US" dirty="0">
                <a:solidFill>
                  <a:srgbClr val="FFFFFF"/>
                </a:solidFill>
                <a:ea typeface="SimSun" charset="0"/>
                <a:cs typeface="Arial" charset="0"/>
              </a:rPr>
              <a:t>出</a:t>
            </a:r>
            <a:r>
              <a:rPr lang="en-US" altLang="zh-CN" dirty="0">
                <a:solidFill>
                  <a:srgbClr val="FFFFFF"/>
                </a:solidFill>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eaLnBrk="1" hangingPunct="1">
              <a:defRPr/>
            </a:pPr>
            <a:endParaRPr lang="en-US" sz="1800">
              <a:solidFill>
                <a:srgbClr val="FFFF00"/>
              </a:solidFill>
              <a:ea typeface="+mn-ea"/>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eaLnBrk="1" hangingPunct="1">
              <a:defRPr/>
            </a:pPr>
            <a:endParaRPr lang="en-US" sz="1800">
              <a:solidFill>
                <a:srgbClr val="FFFF00"/>
              </a:solidFill>
              <a:ea typeface="+mn-ea"/>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人的堕落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创</a:t>
            </a:r>
            <a:r>
              <a:rPr lang="en-US" altLang="zh-CN" dirty="0">
                <a:solidFill>
                  <a:srgbClr val="FFFFFF"/>
                </a:solidFill>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以色列失去祭司国度的见证，于是被掳受外邦统治 </a:t>
            </a:r>
            <a:endParaRPr lang="en-US" altLang="zh-CN" dirty="0">
              <a:solidFill>
                <a:srgbClr val="FFFFFF"/>
              </a:solidFill>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900" dirty="0">
                <a:solidFill>
                  <a:srgbClr val="FFFFFF"/>
                </a:solidFill>
                <a:ea typeface="SimSun" charset="0"/>
                <a:cs typeface="Arial" charset="0"/>
              </a:rPr>
              <a:t>耶利米书</a:t>
            </a:r>
            <a:r>
              <a:rPr lang="en-US" altLang="zh-CN" sz="900" dirty="0">
                <a:solidFill>
                  <a:srgbClr val="FFFFFF"/>
                </a:solidFill>
                <a:ea typeface="SimSun" charset="0"/>
                <a:cs typeface="Arial" charset="0"/>
              </a:rPr>
              <a:t>31:31-34 </a:t>
            </a:r>
            <a:r>
              <a:rPr lang="zh-CN" altLang="en-US" sz="900" dirty="0">
                <a:solidFill>
                  <a:srgbClr val="FFFFFF"/>
                </a:solidFill>
                <a:ea typeface="SimSun" charset="0"/>
                <a:cs typeface="Arial" charset="0"/>
              </a:rPr>
              <a:t>应许</a:t>
            </a:r>
            <a:r>
              <a:rPr lang="en-US" altLang="zh-CN" sz="900" dirty="0">
                <a:solidFill>
                  <a:srgbClr val="FFFFFF"/>
                </a:solidFill>
                <a:ea typeface="SimSun" charset="0"/>
                <a:cs typeface="Arial" charset="0"/>
              </a:rPr>
              <a:t>:</a:t>
            </a:r>
          </a:p>
          <a:p>
            <a:pPr defTabSz="457200">
              <a:buFontTx/>
              <a:buChar char="•"/>
            </a:pPr>
            <a:r>
              <a:rPr lang="zh-CN" altLang="en-US" sz="900" dirty="0">
                <a:solidFill>
                  <a:srgbClr val="FFFFFF"/>
                </a:solidFill>
                <a:ea typeface="SimSun" charset="0"/>
                <a:cs typeface="Arial" charset="0"/>
              </a:rPr>
              <a:t>赦免</a:t>
            </a:r>
          </a:p>
          <a:p>
            <a:pPr defTabSz="457200">
              <a:buFontTx/>
              <a:buChar char="•"/>
            </a:pPr>
            <a:r>
              <a:rPr lang="zh-CN" altLang="en-US" sz="900" dirty="0">
                <a:solidFill>
                  <a:srgbClr val="FFFFFF"/>
                </a:solidFill>
                <a:ea typeface="SimSun" charset="0"/>
                <a:cs typeface="Arial" charset="0"/>
              </a:rPr>
              <a:t>圣灵内住</a:t>
            </a:r>
          </a:p>
          <a:p>
            <a:pPr defTabSz="457200">
              <a:buFontTx/>
              <a:buChar char="•"/>
            </a:pPr>
            <a:r>
              <a:rPr lang="zh-CN" altLang="en-US" sz="900" dirty="0">
                <a:solidFill>
                  <a:srgbClr val="FFFFFF"/>
                </a:solidFill>
                <a:ea typeface="SimSun" charset="0"/>
                <a:cs typeface="Arial" charset="0"/>
              </a:rPr>
              <a:t>新心，新人，新思想 </a:t>
            </a:r>
          </a:p>
          <a:p>
            <a:pPr defTabSz="457200">
              <a:buFontTx/>
              <a:buChar char="•"/>
            </a:pPr>
            <a:r>
              <a:rPr lang="zh-CN" altLang="en-US" sz="900" dirty="0">
                <a:solidFill>
                  <a:srgbClr val="FFFFFF"/>
                </a:solidFill>
                <a:ea typeface="SimSun" charset="0"/>
                <a:cs typeface="Arial" charset="0"/>
              </a:rPr>
              <a:t>以色列与犹大重新统一</a:t>
            </a:r>
          </a:p>
          <a:p>
            <a:pPr defTabSz="457200">
              <a:buFontTx/>
              <a:buChar char="•"/>
            </a:pPr>
            <a:r>
              <a:rPr lang="zh-CN" altLang="en-US" sz="900" dirty="0">
                <a:solidFill>
                  <a:srgbClr val="FFFFFF"/>
                </a:solidFill>
                <a:ea typeface="SimSun" charset="0"/>
                <a:cs typeface="Arial" charset="0"/>
              </a:rPr>
              <a:t>不需要传福音 </a:t>
            </a:r>
            <a:endParaRPr lang="en-US" altLang="zh-CN" sz="900" dirty="0">
              <a:solidFill>
                <a:srgbClr val="FFFFFF"/>
              </a:solidFill>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dirty="0">
                <a:solidFill>
                  <a:srgbClr val="FFFFFF"/>
                </a:solidFill>
                <a:ea typeface="SimSun" charset="0"/>
                <a:cs typeface="Arial" charset="0"/>
              </a:rPr>
              <a:t>撒母耳下</a:t>
            </a:r>
            <a:r>
              <a:rPr lang="en-US" altLang="zh-CN" dirty="0">
                <a:solidFill>
                  <a:srgbClr val="FFFFFF"/>
                </a:solidFill>
                <a:ea typeface="SimSun" charset="0"/>
                <a:cs typeface="Arial" charset="0"/>
              </a:rPr>
              <a:t>7:12-16 </a:t>
            </a:r>
            <a:r>
              <a:rPr lang="zh-CN" altLang="en-US" dirty="0">
                <a:solidFill>
                  <a:srgbClr val="FFFFFF"/>
                </a:solidFill>
                <a:ea typeface="SimSun" charset="0"/>
                <a:cs typeface="Arial" charset="0"/>
              </a:rPr>
              <a:t>永久的应许</a:t>
            </a:r>
            <a:r>
              <a:rPr lang="en-US" altLang="zh-CN" dirty="0">
                <a:solidFill>
                  <a:srgbClr val="FFFFFF"/>
                </a:solidFill>
                <a:ea typeface="SimSun" charset="0"/>
                <a:cs typeface="Arial" charset="0"/>
              </a:rPr>
              <a:t>:</a:t>
            </a:r>
          </a:p>
          <a:p>
            <a:pPr defTabSz="457200">
              <a:buFontTx/>
              <a:buChar char="•"/>
            </a:pPr>
            <a:r>
              <a:rPr lang="zh-CN" altLang="en-US" dirty="0">
                <a:solidFill>
                  <a:srgbClr val="FFFFFF"/>
                </a:solidFill>
                <a:ea typeface="SimSun" charset="0"/>
                <a:cs typeface="Arial" charset="0"/>
              </a:rPr>
              <a:t>儿子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家室”永不遭废弃</a:t>
            </a:r>
            <a:r>
              <a:rPr lang="en-US" altLang="zh-CN" dirty="0">
                <a:solidFill>
                  <a:srgbClr val="FFFFFF"/>
                </a:solidFill>
                <a:ea typeface="SimSun" charset="0"/>
                <a:cs typeface="Arial" charset="0"/>
              </a:rPr>
              <a:t>)</a:t>
            </a:r>
          </a:p>
          <a:p>
            <a:pPr defTabSz="457200">
              <a:buFontTx/>
              <a:buChar char="•"/>
            </a:pPr>
            <a:r>
              <a:rPr lang="zh-CN" altLang="en-US" dirty="0">
                <a:solidFill>
                  <a:srgbClr val="FFFFFF"/>
                </a:solidFill>
                <a:ea typeface="SimSun" charset="0"/>
                <a:cs typeface="Arial" charset="0"/>
              </a:rPr>
              <a:t>国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政治王朝</a:t>
            </a:r>
            <a:r>
              <a:rPr lang="en-US" altLang="zh-CN" dirty="0">
                <a:solidFill>
                  <a:srgbClr val="FFFFFF"/>
                </a:solidFill>
                <a:ea typeface="SimSun" charset="0"/>
                <a:cs typeface="Arial" charset="0"/>
              </a:rPr>
              <a:t>)</a:t>
            </a:r>
          </a:p>
          <a:p>
            <a:pPr defTabSz="457200">
              <a:buFontTx/>
              <a:buChar char="•"/>
            </a:pPr>
            <a:r>
              <a:rPr lang="zh-CN" altLang="en-US" dirty="0">
                <a:solidFill>
                  <a:srgbClr val="FFFFFF"/>
                </a:solidFill>
                <a:ea typeface="SimSun" charset="0"/>
                <a:cs typeface="Arial" charset="0"/>
              </a:rPr>
              <a:t>宝座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后裔接续掌权</a:t>
            </a:r>
            <a:r>
              <a:rPr lang="en-US" altLang="zh-CN" dirty="0">
                <a:solidFill>
                  <a:srgbClr val="FFFFFF"/>
                </a:solidFill>
                <a:ea typeface="SimSun" charset="0"/>
                <a:cs typeface="Arial" charset="0"/>
              </a:rPr>
              <a:t>)</a:t>
            </a:r>
          </a:p>
          <a:p>
            <a:pPr defTabSz="457200">
              <a:buFontTx/>
              <a:buChar char="•"/>
            </a:pPr>
            <a:r>
              <a:rPr lang="zh-CN" altLang="en-US" dirty="0">
                <a:solidFill>
                  <a:srgbClr val="FFFFFF"/>
                </a:solidFill>
                <a:ea typeface="SimSun" charset="0"/>
                <a:cs typeface="Arial" charset="0"/>
              </a:rPr>
              <a:t>圣殿 </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儿子来建造</a:t>
            </a:r>
            <a:r>
              <a:rPr lang="en-US" altLang="zh-CN" dirty="0">
                <a:solidFill>
                  <a:srgbClr val="FFFFFF"/>
                </a:solidFill>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defTabSz="457200"/>
            <a:r>
              <a:rPr lang="zh-CN" altLang="en-US">
                <a:solidFill>
                  <a:srgbClr val="FFFFFF"/>
                </a:solidFill>
                <a:ea typeface="SimSun" charset="0"/>
                <a:cs typeface="Arial" charset="0"/>
              </a:rPr>
              <a:t>创世记 </a:t>
            </a:r>
            <a:r>
              <a:rPr lang="en-US" altLang="zh-CN">
                <a:solidFill>
                  <a:srgbClr val="FFFFFF"/>
                </a:solidFill>
                <a:ea typeface="SimSun" charset="0"/>
                <a:cs typeface="Arial" charset="0"/>
              </a:rPr>
              <a:t>15:18 (</a:t>
            </a:r>
            <a:r>
              <a:rPr lang="zh-CN" altLang="en-US">
                <a:solidFill>
                  <a:srgbClr val="FFFFFF"/>
                </a:solidFill>
                <a:ea typeface="SimSun" charset="0"/>
                <a:cs typeface="Arial" charset="0"/>
              </a:rPr>
              <a:t>参：申</a:t>
            </a:r>
            <a:r>
              <a:rPr lang="en-US" altLang="zh-CN">
                <a:solidFill>
                  <a:srgbClr val="FFFFFF"/>
                </a:solidFill>
                <a:ea typeface="SimSun" charset="0"/>
                <a:cs typeface="Arial" charset="0"/>
              </a:rPr>
              <a:t>30:1-10)</a:t>
            </a:r>
            <a:r>
              <a:rPr lang="zh-CN" altLang="en-US">
                <a:solidFill>
                  <a:srgbClr val="FFFFFF"/>
                </a:solidFill>
                <a:ea typeface="SimSun" charset="0"/>
                <a:cs typeface="Arial" charset="0"/>
              </a:rPr>
              <a:t>的应许</a:t>
            </a:r>
            <a:r>
              <a:rPr lang="en-US" altLang="zh-CN">
                <a:solidFill>
                  <a:srgbClr val="FFFFFF"/>
                </a:solidFill>
                <a:ea typeface="SimSun" charset="0"/>
                <a:cs typeface="Arial" charset="0"/>
              </a:rPr>
              <a:t>:</a:t>
            </a:r>
          </a:p>
          <a:p>
            <a:pPr defTabSz="457200">
              <a:buFontTx/>
              <a:buChar char="•"/>
            </a:pPr>
            <a:r>
              <a:rPr lang="zh-CN" altLang="en-US">
                <a:solidFill>
                  <a:srgbClr val="FFFFFF"/>
                </a:solidFill>
                <a:ea typeface="SimSun" charset="0"/>
                <a:cs typeface="Arial" charset="0"/>
              </a:rPr>
              <a:t>从埃及哇地至幼发拉底河流域</a:t>
            </a:r>
            <a:r>
              <a:rPr lang="en-US" altLang="zh-CN">
                <a:solidFill>
                  <a:srgbClr val="FFFFFF"/>
                </a:solidFill>
                <a:ea typeface="SimSun" charset="0"/>
                <a:cs typeface="Arial" charset="0"/>
              </a:rPr>
              <a:t>(</a:t>
            </a:r>
            <a:r>
              <a:rPr lang="zh-CN" altLang="en-US">
                <a:solidFill>
                  <a:srgbClr val="FFFFFF"/>
                </a:solidFill>
                <a:ea typeface="SimSun" charset="0"/>
                <a:cs typeface="Arial" charset="0"/>
              </a:rPr>
              <a:t>赛</a:t>
            </a:r>
            <a:r>
              <a:rPr lang="en-US" altLang="zh-CN">
                <a:solidFill>
                  <a:srgbClr val="FFFFFF"/>
                </a:solidFill>
                <a:ea typeface="SimSun" charset="0"/>
                <a:cs typeface="Arial" charset="0"/>
              </a:rPr>
              <a:t>27:12)</a:t>
            </a:r>
          </a:p>
          <a:p>
            <a:pPr defTabSz="457200">
              <a:buFontTx/>
              <a:buChar char="•"/>
            </a:pPr>
            <a:r>
              <a:rPr lang="zh-CN" altLang="en-US">
                <a:solidFill>
                  <a:srgbClr val="FFFFFF"/>
                </a:solidFill>
                <a:ea typeface="SimSun" charset="0"/>
                <a:cs typeface="Arial" charset="0"/>
              </a:rPr>
              <a:t>被掳归回／重建之后，土地永久占有权</a:t>
            </a:r>
            <a:r>
              <a:rPr lang="en-US" altLang="zh-CN">
                <a:solidFill>
                  <a:srgbClr val="FFFFFF"/>
                </a:solidFill>
                <a:ea typeface="SimSun" charset="0"/>
                <a:cs typeface="Arial" charset="0"/>
              </a:rPr>
              <a:t>(</a:t>
            </a:r>
            <a:r>
              <a:rPr lang="zh-CN" altLang="en-US">
                <a:solidFill>
                  <a:srgbClr val="FFFFFF"/>
                </a:solidFill>
                <a:ea typeface="SimSun" charset="0"/>
                <a:cs typeface="Arial" charset="0"/>
              </a:rPr>
              <a:t>创</a:t>
            </a:r>
            <a:r>
              <a:rPr lang="en-US" altLang="zh-CN">
                <a:solidFill>
                  <a:srgbClr val="FFFFFF"/>
                </a:solidFill>
                <a:ea typeface="SimSun" charset="0"/>
                <a:cs typeface="Arial" charset="0"/>
              </a:rPr>
              <a:t>17:8) </a:t>
            </a:r>
          </a:p>
          <a:p>
            <a:pPr defTabSz="457200">
              <a:buFontTx/>
              <a:buChar char="•"/>
            </a:pPr>
            <a:r>
              <a:rPr lang="zh-CN" altLang="en-US">
                <a:solidFill>
                  <a:srgbClr val="FFFFFF"/>
                </a:solidFill>
                <a:ea typeface="SimSun" charset="0"/>
                <a:cs typeface="Arial" charset="0"/>
              </a:rPr>
              <a:t>因着巴勒斯坦地全世界蒙祝福 </a:t>
            </a:r>
            <a:r>
              <a:rPr lang="en-US" altLang="zh-CN">
                <a:solidFill>
                  <a:srgbClr val="FFFFFF"/>
                </a:solidFill>
                <a:ea typeface="SimSun" charset="0"/>
                <a:cs typeface="Arial" charset="0"/>
              </a:rPr>
              <a:t>(</a:t>
            </a:r>
            <a:r>
              <a:rPr lang="zh-CN" altLang="en-US">
                <a:solidFill>
                  <a:srgbClr val="FFFFFF"/>
                </a:solidFill>
                <a:ea typeface="SimSun" charset="0"/>
                <a:cs typeface="Arial" charset="0"/>
              </a:rPr>
              <a:t>赛</a:t>
            </a:r>
            <a:r>
              <a:rPr lang="en-US" altLang="zh-CN">
                <a:solidFill>
                  <a:srgbClr val="FFFFFF"/>
                </a:solidFill>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耶稣藉着教会以神奇的方式扩展张他的国度（太</a:t>
            </a:r>
            <a:r>
              <a:rPr lang="en-US" altLang="zh-CN" dirty="0">
                <a:solidFill>
                  <a:srgbClr val="FFFFFF"/>
                </a:solidFill>
                <a:ea typeface="SimSun" charset="0"/>
                <a:cs typeface="Arial" charset="0"/>
              </a:rPr>
              <a:t>.13</a:t>
            </a:r>
            <a:r>
              <a:rPr lang="zh-CN" altLang="en-US" dirty="0">
                <a:solidFill>
                  <a:srgbClr val="FFFFFF"/>
                </a:solidFill>
                <a:ea typeface="SimSun" charset="0"/>
                <a:cs typeface="Arial" charset="0"/>
              </a:rPr>
              <a:t>）</a:t>
            </a:r>
            <a:endParaRPr lang="en-US" altLang="zh-CN" dirty="0">
              <a:solidFill>
                <a:srgbClr val="FFFFFF"/>
              </a:solidFill>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以色列拒绝弥赛亚国度的邀请</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太</a:t>
            </a:r>
            <a:r>
              <a:rPr lang="en-US" altLang="zh-CN" dirty="0">
                <a:solidFill>
                  <a:srgbClr val="FFFFFF"/>
                </a:solidFill>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a:r>
              <a:rPr lang="zh-CN" altLang="en-US" dirty="0">
                <a:solidFill>
                  <a:srgbClr val="FFFFFF"/>
                </a:solidFill>
                <a:ea typeface="SimSun" charset="0"/>
                <a:cs typeface="Arial" charset="0"/>
              </a:rPr>
              <a:t>基督得胜以色列的仇敌，以色列全家都要得救（罗</a:t>
            </a:r>
            <a:r>
              <a:rPr lang="en-US" altLang="zh-CN" dirty="0">
                <a:solidFill>
                  <a:srgbClr val="FFFFFF"/>
                </a:solidFill>
                <a:ea typeface="SimSun" charset="0"/>
                <a:cs typeface="Arial" charset="0"/>
              </a:rPr>
              <a:t>11:26-27</a:t>
            </a:r>
            <a:r>
              <a:rPr lang="zh-CN" altLang="en-US" dirty="0">
                <a:solidFill>
                  <a:srgbClr val="FFFFFF"/>
                </a:solidFill>
                <a:ea typeface="SimSun" charset="0"/>
                <a:cs typeface="Arial" charset="0"/>
              </a:rPr>
              <a:t>）</a:t>
            </a:r>
            <a:endParaRPr lang="en-US" altLang="zh-CN" dirty="0">
              <a:solidFill>
                <a:srgbClr val="FFFFFF"/>
              </a:solidFill>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a:r>
              <a:rPr lang="zh-CN" altLang="en-US">
                <a:solidFill>
                  <a:srgbClr val="FFFFFF"/>
                </a:solidFill>
                <a:ea typeface="SimSun" charset="0"/>
                <a:cs typeface="Arial" charset="0"/>
              </a:rPr>
              <a:t>以色列因着拒绝弥赛亚受审判被赶逐出应许之地 长达</a:t>
            </a:r>
            <a:r>
              <a:rPr lang="en-US" altLang="zh-CN">
                <a:solidFill>
                  <a:srgbClr val="FFFFFF"/>
                </a:solidFill>
                <a:ea typeface="SimSun" charset="0"/>
                <a:cs typeface="Arial" charset="0"/>
              </a:rPr>
              <a:t>19</a:t>
            </a:r>
            <a:r>
              <a:rPr lang="zh-CN" altLang="en-US">
                <a:solidFill>
                  <a:srgbClr val="FFFFFF"/>
                </a:solidFill>
                <a:ea typeface="SimSun" charset="0"/>
                <a:cs typeface="Arial" charset="0"/>
              </a:rPr>
              <a:t>世纪（主后</a:t>
            </a:r>
            <a:r>
              <a:rPr lang="en-US" altLang="zh-CN">
                <a:solidFill>
                  <a:srgbClr val="FFFFFF"/>
                </a:solidFill>
                <a:ea typeface="SimSun" charset="0"/>
                <a:cs typeface="Arial" charset="0"/>
              </a:rPr>
              <a:t>70</a:t>
            </a:r>
            <a:r>
              <a:rPr lang="zh-CN" altLang="en-US">
                <a:solidFill>
                  <a:srgbClr val="FFFFFF"/>
                </a:solidFill>
                <a:ea typeface="SimSun" charset="0"/>
                <a:cs typeface="Arial" charset="0"/>
              </a:rPr>
              <a:t>－</a:t>
            </a:r>
            <a:r>
              <a:rPr lang="en-US" altLang="zh-CN">
                <a:solidFill>
                  <a:srgbClr val="FFFFFF"/>
                </a:solidFill>
                <a:ea typeface="SimSun" charset="0"/>
                <a:cs typeface="Arial" charset="0"/>
              </a:rPr>
              <a:t>1948</a:t>
            </a:r>
            <a:r>
              <a:rPr lang="zh-CN" altLang="en-US">
                <a:solidFill>
                  <a:srgbClr val="FFFFFF"/>
                </a:solidFill>
                <a:ea typeface="SimSun" charset="0"/>
                <a:cs typeface="Arial" charset="0"/>
              </a:rPr>
              <a:t>）现在部分恢复（结</a:t>
            </a:r>
            <a:r>
              <a:rPr lang="en-US" altLang="zh-CN">
                <a:solidFill>
                  <a:srgbClr val="FFFFFF"/>
                </a:solidFill>
                <a:ea typeface="SimSun" charset="0"/>
                <a:cs typeface="Arial" charset="0"/>
              </a:rPr>
              <a:t>37:1-7</a:t>
            </a:r>
            <a:r>
              <a:rPr lang="zh-CN" altLang="en-US">
                <a:solidFill>
                  <a:srgbClr val="FFFFFF"/>
                </a:solidFill>
                <a:ea typeface="SimSun" charset="0"/>
                <a:cs typeface="Arial" charset="0"/>
              </a:rPr>
              <a:t>）</a:t>
            </a:r>
            <a:endParaRPr lang="en-US" altLang="zh-CN">
              <a:solidFill>
                <a:srgbClr val="FFFFFF"/>
              </a:solidFill>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a:r>
              <a:rPr lang="zh-CN" altLang="en-US" dirty="0">
                <a:solidFill>
                  <a:srgbClr val="FFFFFF"/>
                </a:solidFill>
                <a:ea typeface="SimSun" charset="0"/>
                <a:cs typeface="Arial" charset="0"/>
              </a:rPr>
              <a:t>基督是教会的头，教会是属灵的圣殿（</a:t>
            </a:r>
            <a:r>
              <a:rPr lang="en-US" altLang="zh-CN" dirty="0">
                <a:solidFill>
                  <a:srgbClr val="FFFFFF"/>
                </a:solidFill>
                <a:ea typeface="SimSun" charset="0"/>
                <a:cs typeface="Arial" charset="0"/>
              </a:rPr>
              <a:t>2:19-22; </a:t>
            </a:r>
            <a:r>
              <a:rPr lang="zh-CN" altLang="en-US" dirty="0">
                <a:solidFill>
                  <a:srgbClr val="FFFFFF"/>
                </a:solidFill>
                <a:ea typeface="SimSun" charset="0"/>
                <a:cs typeface="Arial" charset="0"/>
              </a:rPr>
              <a:t>林后</a:t>
            </a:r>
            <a:r>
              <a:rPr lang="en-US" altLang="zh-CN" dirty="0">
                <a:solidFill>
                  <a:srgbClr val="FFFFFF"/>
                </a:solidFill>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a:r>
              <a:rPr lang="zh-CN" altLang="en-US" dirty="0">
                <a:ea typeface="SimSun" charset="0"/>
                <a:cs typeface="Arial" charset="0"/>
              </a:rPr>
              <a:t>新约前三项取代摩西律法（路</a:t>
            </a:r>
            <a:r>
              <a:rPr lang="en-US" altLang="zh-CN" dirty="0">
                <a:ea typeface="SimSun" charset="0"/>
                <a:cs typeface="Arial" charset="0"/>
              </a:rPr>
              <a:t>22:20; </a:t>
            </a:r>
            <a:r>
              <a:rPr lang="zh-CN" altLang="en-US" dirty="0">
                <a:ea typeface="SimSun" charset="0"/>
                <a:cs typeface="Arial" charset="0"/>
              </a:rPr>
              <a:t>林后</a:t>
            </a:r>
            <a:r>
              <a:rPr lang="en-US" altLang="zh-CN" dirty="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a:r>
              <a:rPr lang="zh-CN" altLang="en-US" sz="900">
                <a:solidFill>
                  <a:srgbClr val="FFFFFF"/>
                </a:solidFill>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a:r>
              <a:rPr lang="zh-CN" altLang="en-US" dirty="0">
                <a:solidFill>
                  <a:srgbClr val="FFFFFF"/>
                </a:solidFill>
                <a:ea typeface="SimSun" charset="0"/>
                <a:cs typeface="Arial" charset="0"/>
              </a:rPr>
              <a:t>千禧年永恒</a:t>
            </a:r>
            <a:endParaRPr lang="en-US" altLang="zh-CN" dirty="0">
              <a:solidFill>
                <a:srgbClr val="FFFFFF"/>
              </a:solidFill>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a:r>
              <a:rPr lang="zh-CN" altLang="en-US" sz="900" dirty="0">
                <a:solidFill>
                  <a:srgbClr val="FFFFFF"/>
                </a:solidFill>
                <a:ea typeface="SimSun" charset="0"/>
                <a:cs typeface="Arial" charset="0"/>
              </a:rPr>
              <a:t>完全恢复（结</a:t>
            </a:r>
            <a:r>
              <a:rPr lang="en-US" altLang="zh-CN" sz="900" dirty="0">
                <a:solidFill>
                  <a:srgbClr val="FFFFFF"/>
                </a:solidFill>
                <a:ea typeface="SimSun" charset="0"/>
                <a:cs typeface="Arial" charset="0"/>
              </a:rPr>
              <a:t>37:8-28) </a:t>
            </a:r>
            <a:r>
              <a:rPr lang="zh-CN" altLang="en-US" sz="900" dirty="0">
                <a:solidFill>
                  <a:srgbClr val="FFFFFF"/>
                </a:solidFill>
                <a:ea typeface="SimSun" charset="0"/>
                <a:cs typeface="Arial" charset="0"/>
              </a:rPr>
              <a:t>耶路撒冷世界的首府</a:t>
            </a:r>
            <a:r>
              <a:rPr lang="en-US" altLang="zh-CN" sz="900" dirty="0">
                <a:solidFill>
                  <a:srgbClr val="FFFFFF"/>
                </a:solidFill>
                <a:ea typeface="SimSun" charset="0"/>
                <a:cs typeface="Arial" charset="0"/>
              </a:rPr>
              <a:t>(</a:t>
            </a:r>
            <a:r>
              <a:rPr lang="zh-CN" altLang="en-US" sz="900" dirty="0">
                <a:solidFill>
                  <a:srgbClr val="FFFFFF"/>
                </a:solidFill>
                <a:ea typeface="SimSun" charset="0"/>
                <a:cs typeface="Arial" charset="0"/>
              </a:rPr>
              <a:t>赛 </a:t>
            </a:r>
            <a:r>
              <a:rPr lang="en-US" altLang="zh-CN" sz="900" dirty="0">
                <a:solidFill>
                  <a:srgbClr val="FFFFFF"/>
                </a:solidFill>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a:r>
              <a:rPr lang="zh-CN" altLang="en-US" dirty="0">
                <a:solidFill>
                  <a:srgbClr val="FFFFFF"/>
                </a:solidFill>
                <a:ea typeface="SimSun" charset="0"/>
                <a:cs typeface="Arial" charset="0"/>
              </a:rPr>
              <a:t>新耶路撒冷</a:t>
            </a:r>
          </a:p>
          <a:p>
            <a:pPr algn="ctr" defTabSz="457200"/>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启</a:t>
            </a:r>
            <a:r>
              <a:rPr lang="en-US" altLang="zh-CN" dirty="0">
                <a:solidFill>
                  <a:srgbClr val="FFFFFF"/>
                </a:solidFill>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a:r>
              <a:rPr lang="zh-CN" altLang="en-US">
                <a:solidFill>
                  <a:srgbClr val="FFFFFF"/>
                </a:solidFill>
                <a:ea typeface="SimSun" charset="0"/>
                <a:cs typeface="Arial" charset="0"/>
              </a:rPr>
              <a:t>基督作王与众圣徒统治全世界</a:t>
            </a:r>
            <a:endParaRPr lang="en-US" altLang="zh-CN">
              <a:solidFill>
                <a:srgbClr val="FFFFFF"/>
              </a:solidFill>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a:r>
              <a:rPr lang="zh-CN" altLang="en-US" dirty="0">
                <a:solidFill>
                  <a:srgbClr val="FFFFFF"/>
                </a:solidFill>
                <a:ea typeface="SimSun" charset="0"/>
                <a:cs typeface="Arial" charset="0"/>
              </a:rPr>
              <a:t>基督与众圣徒一同掌权（弗</a:t>
            </a:r>
            <a:r>
              <a:rPr lang="en-US" altLang="zh-CN" dirty="0">
                <a:solidFill>
                  <a:srgbClr val="FFFFFF"/>
                </a:solidFill>
                <a:ea typeface="SimSun" charset="0"/>
                <a:cs typeface="Arial" charset="0"/>
              </a:rPr>
              <a:t>1:9-10; </a:t>
            </a:r>
            <a:r>
              <a:rPr lang="zh-CN" altLang="en-US" dirty="0">
                <a:solidFill>
                  <a:srgbClr val="FFFFFF"/>
                </a:solidFill>
                <a:ea typeface="SimSun" charset="0"/>
                <a:cs typeface="Arial" charset="0"/>
              </a:rPr>
              <a:t>启</a:t>
            </a:r>
            <a:r>
              <a:rPr lang="en-US" altLang="zh-CN" dirty="0">
                <a:solidFill>
                  <a:srgbClr val="FFFFFF"/>
                </a:solidFill>
                <a:ea typeface="SimSun" charset="0"/>
                <a:cs typeface="Arial" charset="0"/>
              </a:rPr>
              <a:t>20:1-6; 22:5</a:t>
            </a:r>
            <a:r>
              <a:rPr lang="zh-CN" altLang="en-US" dirty="0">
                <a:solidFill>
                  <a:srgbClr val="FFFFFF"/>
                </a:solidFill>
                <a:ea typeface="SimSun" charset="0"/>
                <a:cs typeface="Arial" charset="0"/>
              </a:rPr>
              <a:t>下）</a:t>
            </a:r>
            <a:endParaRPr lang="en-US" altLang="zh-CN" dirty="0">
              <a:solidFill>
                <a:srgbClr val="FFFFFF"/>
              </a:solidFill>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b="1">
                <a:solidFill>
                  <a:srgbClr val="FFFFFF"/>
                </a:solidFill>
                <a:ea typeface="SimSun" charset="0"/>
                <a:cs typeface="Arial" charset="0"/>
              </a:rPr>
              <a:t>创世记 </a:t>
            </a:r>
            <a:r>
              <a:rPr lang="en-US" altLang="zh-CN" b="1">
                <a:solidFill>
                  <a:srgbClr val="FFFFFF"/>
                </a:solidFill>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a:r>
              <a:rPr lang="en-US" altLang="zh-CN">
                <a:solidFill>
                  <a:srgbClr val="FFFFFF"/>
                </a:solidFill>
                <a:ea typeface="SimSun" charset="0"/>
                <a:cs typeface="Arial" charset="0"/>
              </a:rPr>
              <a:t> </a:t>
            </a:r>
            <a:r>
              <a:rPr lang="zh-CN" altLang="en-US">
                <a:solidFill>
                  <a:srgbClr val="FFFFFF"/>
                </a:solidFill>
                <a:ea typeface="SimSun" charset="0"/>
                <a:cs typeface="Arial" charset="0"/>
              </a:rPr>
              <a:t>基督将国度呈递给天父（林前</a:t>
            </a:r>
            <a:r>
              <a:rPr lang="en-US" altLang="zh-CN">
                <a:solidFill>
                  <a:srgbClr val="FFFFFF"/>
                </a:solidFill>
                <a:ea typeface="SimSun" charset="0"/>
                <a:cs typeface="Arial" charset="0"/>
              </a:rPr>
              <a:t>15:24</a:t>
            </a:r>
            <a:r>
              <a:rPr lang="zh-CN" altLang="en-US">
                <a:solidFill>
                  <a:srgbClr val="FFFFFF"/>
                </a:solidFill>
                <a:ea typeface="SimSun" charset="0"/>
                <a:cs typeface="Arial" charset="0"/>
              </a:rPr>
              <a:t>）</a:t>
            </a:r>
            <a:endParaRPr lang="en-US" altLang="zh-CN">
              <a:solidFill>
                <a:srgbClr val="FFFFFF"/>
              </a:solidFill>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a:endParaRPr lang="zh-CN" altLang="en-US" sz="2400">
                <a:solidFill>
                  <a:srgbClr val="FFFFFF"/>
                </a:solidFill>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a:r>
              <a:rPr lang="zh-CN" altLang="en-US" sz="1200" b="1" dirty="0">
                <a:solidFill>
                  <a:srgbClr val="000A0D"/>
                </a:solidFill>
                <a:ea typeface="SimSun" charset="0"/>
                <a:cs typeface="Arial" charset="0"/>
              </a:rPr>
              <a:t>经文突出强调双重国度之约。以色列的角色从亚伯拉罕到基督其内涵延伸至教会（继续中），而教会并非指“新以色列人”</a:t>
            </a:r>
            <a:br>
              <a:rPr lang="en-US" altLang="zh-CN" sz="1200" b="1" dirty="0">
                <a:solidFill>
                  <a:srgbClr val="000A0D"/>
                </a:solidFill>
                <a:ea typeface="SimSun" charset="0"/>
                <a:cs typeface="Arial" charset="0"/>
              </a:rPr>
            </a:br>
            <a:r>
              <a:rPr lang="zh-CN" altLang="en-US" sz="1200" b="1" dirty="0">
                <a:solidFill>
                  <a:srgbClr val="000A0D"/>
                </a:solidFill>
                <a:ea typeface="SimSun" charset="0"/>
                <a:cs typeface="Arial" charset="0"/>
              </a:rPr>
              <a:t>（不连续）以便取代以色列民族。以色列将在基督第二次降临时信靠基督从而再现其世界显赫地位。</a:t>
            </a:r>
            <a:endParaRPr lang="en-US" altLang="zh-CN" sz="1200" b="1" dirty="0">
              <a:solidFill>
                <a:srgbClr val="000A0D"/>
              </a:solidFill>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900">
                <a:solidFill>
                  <a:srgbClr val="FFFFFF"/>
                </a:solidFill>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zh-CN" altLang="en-US" sz="900">
                <a:solidFill>
                  <a:srgbClr val="FFFFFF"/>
                </a:solidFill>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a:r>
              <a:rPr lang="zh-CN" altLang="en-US" sz="800">
                <a:solidFill>
                  <a:srgbClr val="FFFFFF"/>
                </a:solidFill>
                <a:ea typeface="SimSun" charset="0"/>
                <a:cs typeface="Arial" charset="0"/>
              </a:rPr>
              <a:t>民族的焦点</a:t>
            </a:r>
            <a:r>
              <a:rPr lang="en-US" altLang="zh-CN" sz="800">
                <a:solidFill>
                  <a:srgbClr val="FFFFFF"/>
                </a:solidFill>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212133" name="Microsoft ClipArt Gallery" r:id="rId4" imgW="2108200" imgH="2108200" progId="">
                  <p:embed/>
                </p:oleObj>
              </mc:Choice>
              <mc:Fallback>
                <p:oleObj name="Microsoft ClipArt Gallery" r:id="rId4" imgW="2108200" imgH="2108200" progId="">
                  <p:embed/>
                  <p:pic>
                    <p:nvPicPr>
                      <p:cNvPr id="0" name="Picture 10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a:r>
              <a:rPr lang="en-US" altLang="zh-CN">
                <a:solidFill>
                  <a:srgbClr val="FFFFFF"/>
                </a:solidFill>
                <a:ea typeface="SimSun" charset="0"/>
                <a:cs typeface="Arial" charset="0"/>
              </a:rPr>
              <a:t>“</a:t>
            </a:r>
            <a:r>
              <a:rPr lang="zh-CN" altLang="en-US">
                <a:solidFill>
                  <a:srgbClr val="FFFFFF"/>
                </a:solidFill>
                <a:ea typeface="SimSun" charset="0"/>
                <a:cs typeface="Arial" charset="0"/>
              </a:rPr>
              <a:t>新人” </a:t>
            </a:r>
            <a:r>
              <a:rPr lang="en-US" altLang="zh-CN">
                <a:solidFill>
                  <a:srgbClr val="FFFFFF"/>
                </a:solidFill>
                <a:ea typeface="SimSun" charset="0"/>
                <a:cs typeface="Arial" charset="0"/>
              </a:rPr>
              <a:t>(</a:t>
            </a:r>
            <a:r>
              <a:rPr lang="zh-CN" altLang="en-US">
                <a:solidFill>
                  <a:srgbClr val="FFFFFF"/>
                </a:solidFill>
                <a:ea typeface="SimSun" charset="0"/>
                <a:cs typeface="Arial" charset="0"/>
              </a:rPr>
              <a:t>弗</a:t>
            </a:r>
            <a:r>
              <a:rPr lang="en-US" altLang="zh-CN">
                <a:solidFill>
                  <a:srgbClr val="FFFFFF"/>
                </a:solidFill>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a:r>
              <a:rPr lang="zh-CN" altLang="en-US" dirty="0">
                <a:solidFill>
                  <a:srgbClr val="FFFFFF"/>
                </a:solidFill>
                <a:ea typeface="SimSun" charset="0"/>
                <a:cs typeface="Arial" charset="0"/>
              </a:rPr>
              <a:t>第五版</a:t>
            </a:r>
          </a:p>
          <a:p>
            <a:pPr algn="just" defTabSz="457200"/>
            <a:r>
              <a:rPr lang="en-US" altLang="zh-CN" dirty="0">
                <a:solidFill>
                  <a:srgbClr val="FFFFFF"/>
                </a:solidFill>
                <a:ea typeface="SimSun" charset="0"/>
                <a:cs typeface="Arial" charset="0"/>
              </a:rPr>
              <a:t>2015</a:t>
            </a:r>
            <a:r>
              <a:rPr lang="zh-CN" altLang="en-US" dirty="0">
                <a:solidFill>
                  <a:srgbClr val="FFFFFF"/>
                </a:solidFill>
                <a:ea typeface="SimSun" charset="0"/>
                <a:cs typeface="Arial" charset="0"/>
              </a:rPr>
              <a:t>年</a:t>
            </a:r>
            <a:r>
              <a:rPr lang="en-US" altLang="zh-CN" dirty="0">
                <a:solidFill>
                  <a:srgbClr val="FFFFFF"/>
                </a:solidFill>
                <a:ea typeface="SimSun" charset="0"/>
                <a:cs typeface="Arial" charset="0"/>
              </a:rPr>
              <a:t>7</a:t>
            </a:r>
            <a:r>
              <a:rPr lang="zh-CN" altLang="en-US" dirty="0">
                <a:solidFill>
                  <a:srgbClr val="FFFFFF"/>
                </a:solidFill>
                <a:ea typeface="SimSun" charset="0"/>
                <a:cs typeface="Arial" charset="0"/>
              </a:rPr>
              <a:t>月</a:t>
            </a:r>
            <a:r>
              <a:rPr lang="en-US" altLang="zh-CN" dirty="0">
                <a:solidFill>
                  <a:srgbClr val="FFFFFF"/>
                </a:solidFill>
                <a:ea typeface="SimSun" charset="0"/>
                <a:cs typeface="Arial" charset="0"/>
              </a:rPr>
              <a:t>17</a:t>
            </a:r>
            <a:r>
              <a:rPr lang="zh-CN" altLang="en-US" dirty="0">
                <a:solidFill>
                  <a:srgbClr val="FFFFFF"/>
                </a:solidFill>
                <a:ea typeface="SimSun" charset="0"/>
                <a:cs typeface="Arial" charset="0"/>
              </a:rPr>
              <a:t>日</a:t>
            </a:r>
            <a:endParaRPr lang="en-US" altLang="zh-CN" dirty="0">
              <a:solidFill>
                <a:srgbClr val="FFFFFF"/>
              </a:solidFill>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a:endParaRPr lang="zh-CN" altLang="en-US" sz="2400">
                <a:solidFill>
                  <a:srgbClr val="FFFFFF"/>
                </a:solidFill>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eaLnBrk="1" hangingPunct="1">
                <a:defRPr/>
              </a:pPr>
              <a:endParaRPr lang="en-US" sz="1800">
                <a:solidFill>
                  <a:srgbClr val="FFFFFF"/>
                </a:solidFill>
                <a:ea typeface="+mn-ea"/>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7200"/>
                <a:endParaRPr lang="zh-CN" altLang="en-US" sz="2400">
                  <a:solidFill>
                    <a:srgbClr val="FFFFFF"/>
                  </a:solidFill>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a:r>
              <a:rPr lang="zh-CN" altLang="en-US" b="1">
                <a:solidFill>
                  <a:srgbClr val="000000"/>
                </a:solidFill>
                <a:ea typeface="SimSun" charset="0"/>
                <a:cs typeface="Arial" charset="0"/>
              </a:rPr>
              <a:t>在民族复兴之际，新约的五个内容均得以实现（亚</a:t>
            </a:r>
            <a:r>
              <a:rPr lang="en-US" altLang="zh-CN" b="1">
                <a:solidFill>
                  <a:srgbClr val="000000"/>
                </a:solidFill>
                <a:ea typeface="SimSun" charset="0"/>
                <a:cs typeface="Arial" charset="0"/>
              </a:rPr>
              <a:t>8</a:t>
            </a:r>
            <a:r>
              <a:rPr lang="zh-CN" altLang="en-US" b="1">
                <a:solidFill>
                  <a:srgbClr val="000000"/>
                </a:solidFill>
                <a:ea typeface="SimSun" charset="0"/>
                <a:cs typeface="Arial" charset="0"/>
              </a:rPr>
              <a:t>）</a:t>
            </a:r>
            <a:endParaRPr lang="en-US" altLang="zh-CN" b="1">
              <a:solidFill>
                <a:srgbClr val="000000"/>
              </a:solidFill>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a:r>
              <a:rPr lang="zh-CN" altLang="en-US" b="1" dirty="0">
                <a:solidFill>
                  <a:srgbClr val="000000"/>
                </a:solidFill>
                <a:ea typeface="SimSun" charset="0"/>
                <a:cs typeface="Arial" charset="0"/>
              </a:rPr>
              <a:t>一切都更新了！（启</a:t>
            </a:r>
            <a:r>
              <a:rPr lang="en-US" altLang="zh-CN" b="1" dirty="0">
                <a:solidFill>
                  <a:srgbClr val="000000"/>
                </a:solidFill>
                <a:ea typeface="SimSun" charset="0"/>
                <a:cs typeface="Arial" charset="0"/>
              </a:rPr>
              <a:t>21:5</a:t>
            </a:r>
            <a:r>
              <a:rPr lang="zh-CN" altLang="en-US" b="1" dirty="0">
                <a:solidFill>
                  <a:srgbClr val="000000"/>
                </a:solidFill>
                <a:ea typeface="SimSun" charset="0"/>
                <a:cs typeface="Arial" charset="0"/>
              </a:rPr>
              <a:t>）</a:t>
            </a:r>
            <a:endParaRPr lang="en-US" altLang="zh-CN" b="1" dirty="0">
              <a:solidFill>
                <a:srgbClr val="000000"/>
              </a:solidFill>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defTabSz="457200"/>
            <a:r>
              <a:rPr lang="zh-CN" altLang="en-US" dirty="0">
                <a:solidFill>
                  <a:srgbClr val="000A0D"/>
                </a:solidFill>
                <a:latin typeface="SimSun" charset="0"/>
                <a:ea typeface="SimSun" charset="0"/>
                <a:cs typeface="Arial" charset="0"/>
              </a:rPr>
              <a:t>暂时的（加</a:t>
            </a:r>
            <a:r>
              <a:rPr lang="en-US" altLang="zh-CN" dirty="0">
                <a:solidFill>
                  <a:srgbClr val="000A0D"/>
                </a:solidFill>
                <a:latin typeface="SimSun" charset="0"/>
                <a:ea typeface="SimSun" charset="0"/>
                <a:cs typeface="Arial" charset="0"/>
              </a:rPr>
              <a:t>3:19</a:t>
            </a:r>
            <a:r>
              <a:rPr lang="zh-CN" altLang="en-US" dirty="0">
                <a:solidFill>
                  <a:srgbClr val="000A0D"/>
                </a:solidFill>
                <a:latin typeface="SimSun" charset="0"/>
                <a:ea typeface="SimSun" charset="0"/>
                <a:cs typeface="Arial" charset="0"/>
              </a:rPr>
              <a:t>）、有条件的，显明人的罪（罗</a:t>
            </a:r>
            <a:r>
              <a:rPr lang="en-US" altLang="zh-CN" dirty="0">
                <a:solidFill>
                  <a:srgbClr val="000A0D"/>
                </a:solidFill>
                <a:latin typeface="SimSun" charset="0"/>
                <a:ea typeface="SimSun" charset="0"/>
                <a:cs typeface="Arial" charset="0"/>
              </a:rPr>
              <a:t>7:7</a:t>
            </a:r>
            <a:r>
              <a:rPr lang="zh-CN" altLang="en-US" dirty="0">
                <a:solidFill>
                  <a:srgbClr val="000A0D"/>
                </a:solidFill>
                <a:latin typeface="SimSun" charset="0"/>
                <a:ea typeface="SimSun" charset="0"/>
                <a:cs typeface="Arial" charset="0"/>
              </a:rPr>
              <a:t>）并规范以色列人（加</a:t>
            </a:r>
            <a:r>
              <a:rPr lang="en-US" altLang="zh-CN" dirty="0">
                <a:solidFill>
                  <a:srgbClr val="000A0D"/>
                </a:solidFill>
                <a:latin typeface="SimSun" charset="0"/>
                <a:ea typeface="SimSun" charset="0"/>
                <a:cs typeface="Arial" charset="0"/>
              </a:rPr>
              <a:t>3:23-25</a:t>
            </a:r>
            <a:r>
              <a:rPr lang="zh-CN" altLang="en-US" dirty="0">
                <a:solidFill>
                  <a:srgbClr val="000A0D"/>
                </a:solidFill>
                <a:latin typeface="SimSun" charset="0"/>
                <a:ea typeface="SimSun" charset="0"/>
                <a:cs typeface="Arial" charset="0"/>
              </a:rPr>
              <a:t>）</a:t>
            </a:r>
            <a:endParaRPr lang="en-US" altLang="zh-CN"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a:r>
              <a:rPr lang="zh-CN" altLang="en-US" dirty="0">
                <a:solidFill>
                  <a:srgbClr val="FFFFFF"/>
                </a:solidFill>
                <a:ea typeface="SimSun" charset="0"/>
                <a:cs typeface="Arial" charset="0"/>
              </a:rPr>
              <a:t>十字架废除、成就、取代了律法</a:t>
            </a:r>
            <a:r>
              <a:rPr lang="en-US" altLang="zh-CN" dirty="0">
                <a:solidFill>
                  <a:srgbClr val="FFFFFF"/>
                </a:solidFill>
                <a:ea typeface="SimSun" charset="0"/>
                <a:cs typeface="Arial" charset="0"/>
              </a:rPr>
              <a:t>(</a:t>
            </a:r>
            <a:r>
              <a:rPr lang="zh-CN" altLang="en-US" dirty="0">
                <a:solidFill>
                  <a:srgbClr val="FFFFFF"/>
                </a:solidFill>
                <a:ea typeface="SimSun" charset="0"/>
                <a:cs typeface="Arial" charset="0"/>
              </a:rPr>
              <a:t>罗</a:t>
            </a:r>
            <a:r>
              <a:rPr lang="en-US" altLang="zh-CN" dirty="0">
                <a:solidFill>
                  <a:srgbClr val="FFFFFF"/>
                </a:solidFill>
                <a:ea typeface="SimSun" charset="0"/>
                <a:cs typeface="Arial" charset="0"/>
              </a:rPr>
              <a:t>7:1-6;1 </a:t>
            </a:r>
            <a:r>
              <a:rPr lang="zh-CN" altLang="en-US" dirty="0">
                <a:solidFill>
                  <a:srgbClr val="FFFFFF"/>
                </a:solidFill>
                <a:ea typeface="SimSun" charset="0"/>
                <a:cs typeface="Arial" charset="0"/>
              </a:rPr>
              <a:t>林前</a:t>
            </a:r>
            <a:r>
              <a:rPr lang="en-US" altLang="zh-CN" dirty="0">
                <a:solidFill>
                  <a:srgbClr val="FFFFFF"/>
                </a:solidFill>
                <a:ea typeface="SimSun" charset="0"/>
                <a:cs typeface="Arial" charset="0"/>
              </a:rPr>
              <a:t>9:19-21; </a:t>
            </a:r>
            <a:r>
              <a:rPr lang="zh-CN" altLang="en-US" dirty="0">
                <a:solidFill>
                  <a:srgbClr val="FFFFFF"/>
                </a:solidFill>
                <a:ea typeface="SimSun" charset="0"/>
                <a:cs typeface="Arial" charset="0"/>
              </a:rPr>
              <a:t>希</a:t>
            </a:r>
            <a:r>
              <a:rPr lang="en-US" altLang="zh-CN" dirty="0">
                <a:solidFill>
                  <a:srgbClr val="FFFFFF"/>
                </a:solidFill>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a:r>
              <a:rPr lang="zh-CN" altLang="en-US" dirty="0">
                <a:solidFill>
                  <a:srgbClr val="FFFFFF"/>
                </a:solidFill>
                <a:ea typeface="SimSun" charset="0"/>
                <a:cs typeface="Arial" charset="0"/>
              </a:rPr>
              <a:t>创世记 </a:t>
            </a:r>
            <a:r>
              <a:rPr lang="en-US" altLang="zh-CN" dirty="0">
                <a:solidFill>
                  <a:srgbClr val="FFFFFF"/>
                </a:solidFill>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111" charset="0"/>
              </a:rPr>
              <a:t>117b</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descr="OTS 28 Sabbath Timeli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4081"/>
            <a:ext cx="9144000" cy="649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2"/>
          <p:cNvSpPr>
            <a:spLocks noGrp="1" noChangeArrowheads="1"/>
          </p:cNvSpPr>
          <p:nvPr>
            <p:ph type="ctrTitle"/>
          </p:nvPr>
        </p:nvSpPr>
        <p:spPr>
          <a:xfrm>
            <a:off x="539750" y="0"/>
            <a:ext cx="7777163" cy="765175"/>
          </a:xfrm>
          <a:solidFill>
            <a:srgbClr val="000090"/>
          </a:solidFill>
        </p:spPr>
        <p:txBody>
          <a:bodyPr/>
          <a:lstStyle/>
          <a:p>
            <a:pPr eaLnBrk="1" hangingPunct="1"/>
            <a:br>
              <a:rPr kumimoji="1" lang="en-US" altLang="zh-CN" sz="2400" b="1" dirty="0">
                <a:solidFill>
                  <a:schemeClr val="bg1"/>
                </a:solidFill>
                <a:latin typeface="Arial" charset="0"/>
              </a:rPr>
            </a:br>
            <a:r>
              <a:rPr kumimoji="1" lang="zh-CN" altLang="en-US" sz="2400" b="1" dirty="0">
                <a:solidFill>
                  <a:schemeClr val="bg1"/>
                </a:solidFill>
                <a:latin typeface="华文楷体"/>
                <a:ea typeface="华文楷体"/>
              </a:rPr>
              <a:t>安息日的末世论意义</a:t>
            </a:r>
            <a:br>
              <a:rPr kumimoji="1" lang="en-US" altLang="zh-CN" sz="2400" b="1" dirty="0">
                <a:solidFill>
                  <a:schemeClr val="bg1"/>
                </a:solidFill>
                <a:latin typeface="Arial" charset="0"/>
              </a:rPr>
            </a:br>
            <a:endParaRPr kumimoji="1" lang="en-US" altLang="zh-CN" sz="2400" b="1" dirty="0">
              <a:solidFill>
                <a:schemeClr val="bg1"/>
              </a:solidFill>
              <a:latin typeface="Arial" charset="0"/>
            </a:endParaRPr>
          </a:p>
        </p:txBody>
      </p:sp>
      <p:sp>
        <p:nvSpPr>
          <p:cNvPr id="214020"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23</a:t>
            </a:r>
          </a:p>
        </p:txBody>
      </p:sp>
      <p:sp>
        <p:nvSpPr>
          <p:cNvPr id="2" name="TextBox 1"/>
          <p:cNvSpPr txBox="1"/>
          <p:nvPr/>
        </p:nvSpPr>
        <p:spPr>
          <a:xfrm>
            <a:off x="188259" y="1586753"/>
            <a:ext cx="55132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永恒</a:t>
            </a:r>
            <a:endParaRPr lang="en-SG" sz="1400" b="1" dirty="0">
              <a:solidFill>
                <a:srgbClr val="000000"/>
              </a:solidFill>
              <a:latin typeface="Times New Roman"/>
              <a:ea typeface="+mn-ea"/>
              <a:cs typeface="+mn-cs"/>
            </a:endParaRPr>
          </a:p>
        </p:txBody>
      </p:sp>
      <p:sp>
        <p:nvSpPr>
          <p:cNvPr id="6" name="TextBox 5"/>
          <p:cNvSpPr txBox="1"/>
          <p:nvPr/>
        </p:nvSpPr>
        <p:spPr>
          <a:xfrm>
            <a:off x="8435801" y="1577789"/>
            <a:ext cx="55132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永恒</a:t>
            </a:r>
            <a:endParaRPr lang="en-SG" sz="1400" b="1" dirty="0">
              <a:solidFill>
                <a:srgbClr val="000000"/>
              </a:solidFill>
              <a:latin typeface="Times New Roman"/>
              <a:ea typeface="+mn-ea"/>
              <a:cs typeface="+mn-cs"/>
            </a:endParaRPr>
          </a:p>
        </p:txBody>
      </p:sp>
      <p:sp>
        <p:nvSpPr>
          <p:cNvPr id="4" name="Rectangle 3"/>
          <p:cNvSpPr/>
          <p:nvPr/>
        </p:nvSpPr>
        <p:spPr bwMode="auto">
          <a:xfrm>
            <a:off x="1196788" y="1479176"/>
            <a:ext cx="591671" cy="13447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3" name="TextBox 2"/>
          <p:cNvSpPr txBox="1"/>
          <p:nvPr/>
        </p:nvSpPr>
        <p:spPr>
          <a:xfrm>
            <a:off x="1169893" y="1385047"/>
            <a:ext cx="753036" cy="307777"/>
          </a:xfrm>
          <a:prstGeom prst="rect">
            <a:avLst/>
          </a:prstGeom>
          <a:noFill/>
          <a:ln>
            <a:noFill/>
          </a:ln>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堕落前</a:t>
            </a:r>
            <a:endParaRPr lang="en-SG" sz="1400" b="1" dirty="0">
              <a:solidFill>
                <a:srgbClr val="000000"/>
              </a:solidFill>
              <a:latin typeface="Times New Roman"/>
              <a:ea typeface="+mn-ea"/>
              <a:cs typeface="+mn-cs"/>
            </a:endParaRPr>
          </a:p>
        </p:txBody>
      </p:sp>
      <p:sp>
        <p:nvSpPr>
          <p:cNvPr id="7" name="TextBox 6"/>
          <p:cNvSpPr txBox="1"/>
          <p:nvPr/>
        </p:nvSpPr>
        <p:spPr>
          <a:xfrm>
            <a:off x="5970494" y="1385047"/>
            <a:ext cx="927847"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大灾难</a:t>
            </a:r>
            <a:endParaRPr lang="en-SG" sz="1400" b="1" dirty="0">
              <a:solidFill>
                <a:srgbClr val="000000"/>
              </a:solidFill>
              <a:latin typeface="Times New Roman"/>
              <a:ea typeface="+mn-ea"/>
              <a:cs typeface="+mn-cs"/>
            </a:endParaRPr>
          </a:p>
        </p:txBody>
      </p:sp>
      <p:sp>
        <p:nvSpPr>
          <p:cNvPr id="8" name="Rectangle 7"/>
          <p:cNvSpPr/>
          <p:nvPr/>
        </p:nvSpPr>
        <p:spPr bwMode="auto">
          <a:xfrm>
            <a:off x="2191871" y="1492623"/>
            <a:ext cx="900951" cy="13447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5" name="TextBox 4"/>
          <p:cNvSpPr txBox="1"/>
          <p:nvPr/>
        </p:nvSpPr>
        <p:spPr>
          <a:xfrm>
            <a:off x="2084294" y="1398493"/>
            <a:ext cx="1147496" cy="307778"/>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摩西律法前</a:t>
            </a:r>
            <a:endParaRPr lang="en-SG" sz="1400" b="1" dirty="0">
              <a:solidFill>
                <a:srgbClr val="000000"/>
              </a:solidFill>
              <a:latin typeface="Times New Roman"/>
              <a:ea typeface="+mn-ea"/>
              <a:cs typeface="+mn-cs"/>
            </a:endParaRPr>
          </a:p>
        </p:txBody>
      </p:sp>
      <p:sp>
        <p:nvSpPr>
          <p:cNvPr id="12" name="TextBox 11"/>
          <p:cNvSpPr txBox="1"/>
          <p:nvPr/>
        </p:nvSpPr>
        <p:spPr>
          <a:xfrm>
            <a:off x="3581394" y="1389529"/>
            <a:ext cx="945769"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律法时代</a:t>
            </a:r>
            <a:endParaRPr lang="en-SG" sz="1400" b="1" dirty="0">
              <a:solidFill>
                <a:srgbClr val="000000"/>
              </a:solidFill>
              <a:latin typeface="Times New Roman"/>
              <a:ea typeface="+mn-ea"/>
              <a:cs typeface="+mn-cs"/>
            </a:endParaRPr>
          </a:p>
        </p:txBody>
      </p:sp>
      <p:sp>
        <p:nvSpPr>
          <p:cNvPr id="10" name="Rectangle 9"/>
          <p:cNvSpPr/>
          <p:nvPr/>
        </p:nvSpPr>
        <p:spPr bwMode="auto">
          <a:xfrm>
            <a:off x="7247965" y="1358153"/>
            <a:ext cx="954741" cy="30777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9" name="TextBox 8"/>
          <p:cNvSpPr txBox="1"/>
          <p:nvPr/>
        </p:nvSpPr>
        <p:spPr>
          <a:xfrm>
            <a:off x="6925235" y="1385047"/>
            <a:ext cx="1559859" cy="307777"/>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千禧年国度时代</a:t>
            </a:r>
            <a:endParaRPr lang="en-SG" sz="1400" b="1" dirty="0">
              <a:solidFill>
                <a:srgbClr val="000000"/>
              </a:solidFill>
              <a:latin typeface="Times New Roman"/>
              <a:ea typeface="+mn-ea"/>
              <a:cs typeface="+mn-cs"/>
            </a:endParaRPr>
          </a:p>
        </p:txBody>
      </p:sp>
      <p:sp>
        <p:nvSpPr>
          <p:cNvPr id="13" name="Rectangle 12"/>
          <p:cNvSpPr/>
          <p:nvPr/>
        </p:nvSpPr>
        <p:spPr bwMode="auto">
          <a:xfrm>
            <a:off x="4908176" y="1479176"/>
            <a:ext cx="672353" cy="14791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1" name="TextBox 10"/>
          <p:cNvSpPr txBox="1"/>
          <p:nvPr/>
        </p:nvSpPr>
        <p:spPr>
          <a:xfrm>
            <a:off x="4840941" y="1237131"/>
            <a:ext cx="1331240" cy="523220"/>
          </a:xfrm>
          <a:prstGeom prst="rect">
            <a:avLst/>
          </a:prstGeom>
          <a:noFill/>
        </p:spPr>
        <p:txBody>
          <a:bodyPr wrap="square" rtlCol="0">
            <a:spAutoFit/>
          </a:bodyPr>
          <a:lstStyle/>
          <a:p>
            <a:pPr eaLnBrk="1" fontAlgn="auto" hangingPunct="1">
              <a:spcBef>
                <a:spcPts val="0"/>
              </a:spcBef>
              <a:spcAft>
                <a:spcPts val="0"/>
              </a:spcAft>
            </a:pPr>
            <a:r>
              <a:rPr lang="zh-CN" altLang="en-US" sz="1400" b="1" dirty="0">
                <a:solidFill>
                  <a:srgbClr val="000000"/>
                </a:solidFill>
                <a:latin typeface="Times New Roman"/>
                <a:ea typeface="+mn-ea"/>
                <a:cs typeface="+mn-cs"/>
              </a:rPr>
              <a:t>教会</a:t>
            </a:r>
            <a:r>
              <a:rPr lang="en-US" altLang="zh-CN" sz="1400" b="1" dirty="0">
                <a:solidFill>
                  <a:srgbClr val="000000"/>
                </a:solidFill>
                <a:latin typeface="Times New Roman"/>
                <a:ea typeface="+mn-ea"/>
                <a:cs typeface="+mn-cs"/>
              </a:rPr>
              <a:t>/</a:t>
            </a:r>
          </a:p>
          <a:p>
            <a:pPr eaLnBrk="1" fontAlgn="auto" hangingPunct="1">
              <a:spcBef>
                <a:spcPts val="0"/>
              </a:spcBef>
              <a:spcAft>
                <a:spcPts val="0"/>
              </a:spcAft>
            </a:pPr>
            <a:r>
              <a:rPr lang="zh-CN" altLang="en-US" sz="1400" b="1" dirty="0">
                <a:solidFill>
                  <a:srgbClr val="000000"/>
                </a:solidFill>
                <a:latin typeface="Times New Roman"/>
                <a:ea typeface="+mn-ea"/>
                <a:cs typeface="+mn-cs"/>
              </a:rPr>
              <a:t>恩典时代</a:t>
            </a:r>
            <a:endParaRPr lang="en-SG" sz="1400" b="1" dirty="0">
              <a:solidFill>
                <a:srgbClr val="000000"/>
              </a:solidFill>
              <a:latin typeface="Times New Roman"/>
              <a:ea typeface="+mn-ea"/>
              <a:cs typeface="+mn-cs"/>
            </a:endParaRPr>
          </a:p>
        </p:txBody>
      </p:sp>
      <p:sp>
        <p:nvSpPr>
          <p:cNvPr id="14" name="TextBox 13"/>
          <p:cNvSpPr txBox="1"/>
          <p:nvPr/>
        </p:nvSpPr>
        <p:spPr>
          <a:xfrm>
            <a:off x="35496" y="2622176"/>
            <a:ext cx="739588" cy="5232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上帝的工作</a:t>
            </a:r>
            <a:endParaRPr lang="en-SG" sz="1400" b="1" dirty="0">
              <a:solidFill>
                <a:srgbClr val="000000"/>
              </a:solidFill>
              <a:latin typeface="Times New Roman"/>
              <a:ea typeface="+mn-ea"/>
              <a:cs typeface="+mn-cs"/>
            </a:endParaRPr>
          </a:p>
        </p:txBody>
      </p:sp>
      <p:sp>
        <p:nvSpPr>
          <p:cNvPr id="18" name="TextBox 17"/>
          <p:cNvSpPr txBox="1"/>
          <p:nvPr/>
        </p:nvSpPr>
        <p:spPr>
          <a:xfrm>
            <a:off x="4484" y="3218327"/>
            <a:ext cx="640976"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上帝的   歇息</a:t>
            </a:r>
            <a:endParaRPr lang="en-SG" sz="1400" b="1" dirty="0">
              <a:solidFill>
                <a:srgbClr val="000000"/>
              </a:solidFill>
              <a:latin typeface="Times New Roman"/>
              <a:ea typeface="+mn-ea"/>
              <a:cs typeface="+mn-cs"/>
            </a:endParaRPr>
          </a:p>
        </p:txBody>
      </p:sp>
      <p:sp>
        <p:nvSpPr>
          <p:cNvPr id="19" name="TextBox 18"/>
          <p:cNvSpPr txBox="1"/>
          <p:nvPr/>
        </p:nvSpPr>
        <p:spPr>
          <a:xfrm>
            <a:off x="4483" y="4105829"/>
            <a:ext cx="829235"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以色列的安息日</a:t>
            </a:r>
            <a:endParaRPr lang="en-SG" sz="1400" b="1" dirty="0">
              <a:solidFill>
                <a:srgbClr val="000000"/>
              </a:solidFill>
              <a:latin typeface="Times New Roman"/>
              <a:ea typeface="+mn-ea"/>
              <a:cs typeface="+mn-cs"/>
            </a:endParaRPr>
          </a:p>
        </p:txBody>
      </p:sp>
      <p:sp>
        <p:nvSpPr>
          <p:cNvPr id="20" name="TextBox 19"/>
          <p:cNvSpPr txBox="1"/>
          <p:nvPr/>
        </p:nvSpPr>
        <p:spPr>
          <a:xfrm>
            <a:off x="-4481" y="4997814"/>
            <a:ext cx="829235"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以色列的国家历史</a:t>
            </a:r>
            <a:endParaRPr lang="en-SG" sz="1400" b="1" dirty="0">
              <a:solidFill>
                <a:srgbClr val="000000"/>
              </a:solidFill>
              <a:latin typeface="Times New Roman"/>
              <a:ea typeface="+mn-ea"/>
              <a:cs typeface="+mn-cs"/>
            </a:endParaRPr>
          </a:p>
        </p:txBody>
      </p:sp>
      <p:sp>
        <p:nvSpPr>
          <p:cNvPr id="16" name="Rectangle 15"/>
          <p:cNvSpPr/>
          <p:nvPr/>
        </p:nvSpPr>
        <p:spPr bwMode="auto">
          <a:xfrm>
            <a:off x="797860" y="1813380"/>
            <a:ext cx="7454177" cy="16183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5" name="TextBox 14"/>
          <p:cNvSpPr txBox="1"/>
          <p:nvPr/>
        </p:nvSpPr>
        <p:spPr>
          <a:xfrm>
            <a:off x="699247" y="1775008"/>
            <a:ext cx="7577325" cy="246221"/>
          </a:xfrm>
          <a:prstGeom prst="rect">
            <a:avLst/>
          </a:prstGeom>
          <a:noFill/>
        </p:spPr>
        <p:txBody>
          <a:bodyPr wrap="square" rtlCol="0">
            <a:spAutoFit/>
          </a:bodyPr>
          <a:lstStyle/>
          <a:p>
            <a:pPr eaLnBrk="1" fontAlgn="auto" hangingPunct="1">
              <a:spcBef>
                <a:spcPts val="0"/>
              </a:spcBef>
              <a:spcAft>
                <a:spcPts val="0"/>
              </a:spcAft>
            </a:pPr>
            <a:r>
              <a:rPr lang="zh-CN" altLang="en-US" sz="1000" b="1" dirty="0">
                <a:solidFill>
                  <a:srgbClr val="000000"/>
                </a:solidFill>
                <a:latin typeface="Times New Roman"/>
                <a:ea typeface="+mn-ea"/>
                <a:cs typeface="+mn-cs"/>
              </a:rPr>
              <a:t>创造天地万物       人类堕落                           西奈山                        基督钉死十架                      被提                          启示           启 </a:t>
            </a:r>
            <a:r>
              <a:rPr lang="en-US" altLang="zh-CN" sz="1000" b="1" dirty="0">
                <a:solidFill>
                  <a:srgbClr val="000000"/>
                </a:solidFill>
                <a:latin typeface="Times New Roman"/>
                <a:ea typeface="+mn-ea"/>
                <a:cs typeface="+mn-cs"/>
              </a:rPr>
              <a:t>20</a:t>
            </a:r>
            <a:r>
              <a:rPr lang="zh-CN" altLang="en-US" sz="1000" b="1" dirty="0">
                <a:solidFill>
                  <a:srgbClr val="000000"/>
                </a:solidFill>
                <a:latin typeface="Times New Roman"/>
                <a:ea typeface="+mn-ea"/>
                <a:cs typeface="+mn-cs"/>
              </a:rPr>
              <a:t>章</a:t>
            </a:r>
            <a:r>
              <a:rPr lang="en-US" altLang="zh-CN" sz="1000" b="1" dirty="0">
                <a:solidFill>
                  <a:srgbClr val="000000"/>
                </a:solidFill>
                <a:latin typeface="Times New Roman"/>
                <a:ea typeface="+mn-ea"/>
                <a:cs typeface="+mn-cs"/>
              </a:rPr>
              <a:t>1-6</a:t>
            </a:r>
            <a:r>
              <a:rPr lang="zh-CN" altLang="en-US" sz="10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21" name="Rectangle 20"/>
          <p:cNvSpPr/>
          <p:nvPr/>
        </p:nvSpPr>
        <p:spPr bwMode="auto">
          <a:xfrm>
            <a:off x="5768788" y="1048871"/>
            <a:ext cx="1479177" cy="18826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17" name="Rectangle 16"/>
          <p:cNvSpPr/>
          <p:nvPr/>
        </p:nvSpPr>
        <p:spPr bwMode="auto">
          <a:xfrm>
            <a:off x="5862918" y="926538"/>
            <a:ext cx="1021976" cy="45729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zh-CN" altLang="en-US" sz="1100" b="1" dirty="0">
                <a:solidFill>
                  <a:srgbClr val="000000"/>
                </a:solidFill>
                <a:latin typeface="Times New Roman"/>
                <a:ea typeface="+mn-ea"/>
                <a:cs typeface="+mn-cs"/>
              </a:rPr>
              <a:t>    基督再来</a:t>
            </a:r>
            <a:endParaRPr lang="en-US" altLang="zh-CN" sz="1100" b="1" dirty="0">
              <a:solidFill>
                <a:srgbClr val="000000"/>
              </a:solidFill>
              <a:latin typeface="Times New Roman"/>
              <a:ea typeface="+mn-ea"/>
              <a:cs typeface="+mn-cs"/>
            </a:endParaRPr>
          </a:p>
          <a:p>
            <a:r>
              <a:rPr lang="zh-CN" altLang="en-US" sz="1100" b="1" dirty="0">
                <a:solidFill>
                  <a:srgbClr val="000000"/>
                </a:solidFill>
                <a:latin typeface="Times New Roman"/>
                <a:ea typeface="+mn-ea"/>
                <a:cs typeface="+mn-cs"/>
              </a:rPr>
              <a:t>（分两阶段）</a:t>
            </a:r>
            <a:endParaRPr lang="en-SG" sz="1100" dirty="0">
              <a:solidFill>
                <a:srgbClr val="000000"/>
              </a:solidFill>
              <a:latin typeface="Times New Roman" pitchFamily="-108" charset="0"/>
              <a:ea typeface="+mn-ea"/>
              <a:cs typeface="+mn-cs"/>
            </a:endParaRPr>
          </a:p>
        </p:txBody>
      </p:sp>
      <p:sp>
        <p:nvSpPr>
          <p:cNvPr id="22" name="TextBox 21"/>
          <p:cNvSpPr txBox="1"/>
          <p:nvPr/>
        </p:nvSpPr>
        <p:spPr>
          <a:xfrm>
            <a:off x="770966" y="1994335"/>
            <a:ext cx="587185"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六天</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SG" sz="900" b="1" dirty="0">
              <a:solidFill>
                <a:srgbClr val="000000"/>
              </a:solidFill>
              <a:latin typeface="Times New Roman"/>
              <a:ea typeface="+mn-ea"/>
              <a:cs typeface="+mn-cs"/>
            </a:endParaRPr>
          </a:p>
        </p:txBody>
      </p:sp>
      <p:sp>
        <p:nvSpPr>
          <p:cNvPr id="26" name="TextBox 25"/>
          <p:cNvSpPr txBox="1"/>
          <p:nvPr/>
        </p:nvSpPr>
        <p:spPr>
          <a:xfrm>
            <a:off x="1326776" y="1985371"/>
            <a:ext cx="990618" cy="553998"/>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第七天</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 </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27" name="TextBox 26"/>
          <p:cNvSpPr txBox="1"/>
          <p:nvPr/>
        </p:nvSpPr>
        <p:spPr>
          <a:xfrm>
            <a:off x="3016641" y="1980888"/>
            <a:ext cx="636495" cy="553998"/>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颁布</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律法</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 </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 章</a:t>
            </a:r>
            <a:endParaRPr lang="en-SG" sz="900" b="1" dirty="0">
              <a:solidFill>
                <a:srgbClr val="000000"/>
              </a:solidFill>
              <a:latin typeface="Times New Roman"/>
              <a:ea typeface="+mn-ea"/>
              <a:cs typeface="+mn-cs"/>
            </a:endParaRPr>
          </a:p>
        </p:txBody>
      </p:sp>
      <p:sp>
        <p:nvSpPr>
          <p:cNvPr id="28" name="TextBox 27"/>
          <p:cNvSpPr txBox="1"/>
          <p:nvPr/>
        </p:nvSpPr>
        <p:spPr>
          <a:xfrm>
            <a:off x="4054278" y="1985371"/>
            <a:ext cx="1277489" cy="954107"/>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废除</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律法</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罗 </a:t>
            </a:r>
            <a:r>
              <a:rPr lang="en-US" altLang="zh-CN" sz="900" b="1" dirty="0">
                <a:solidFill>
                  <a:srgbClr val="000000"/>
                </a:solidFill>
                <a:latin typeface="Times New Roman"/>
                <a:ea typeface="+mn-ea"/>
                <a:cs typeface="+mn-cs"/>
              </a:rPr>
              <a:t>7</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 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加 </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19</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23-29</a:t>
            </a:r>
            <a:r>
              <a:rPr lang="zh-CN" altLang="en-US" sz="900" b="1" dirty="0">
                <a:solidFill>
                  <a:srgbClr val="000000"/>
                </a:solidFill>
                <a:latin typeface="Times New Roman"/>
                <a:ea typeface="+mn-ea"/>
                <a:cs typeface="+mn-cs"/>
              </a:rPr>
              <a:t> 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林前 </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 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林后 </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6-11</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29" name="TextBox 28"/>
          <p:cNvSpPr txBox="1"/>
          <p:nvPr/>
        </p:nvSpPr>
        <p:spPr>
          <a:xfrm>
            <a:off x="5873013" y="1974165"/>
            <a:ext cx="1108259"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但以理七十个七的预言</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 </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 章 </a:t>
            </a:r>
            <a:r>
              <a:rPr lang="en-US" altLang="zh-CN" sz="900" b="1" dirty="0">
                <a:solidFill>
                  <a:srgbClr val="000000"/>
                </a:solidFill>
                <a:latin typeface="Times New Roman"/>
                <a:ea typeface="+mn-ea"/>
                <a:cs typeface="+mn-cs"/>
              </a:rPr>
              <a:t>27</a:t>
            </a:r>
            <a:r>
              <a:rPr lang="zh-CN" altLang="en-US" sz="900" b="1" dirty="0">
                <a:solidFill>
                  <a:srgbClr val="000000"/>
                </a:solidFill>
                <a:latin typeface="Times New Roman"/>
                <a:ea typeface="+mn-ea"/>
                <a:cs typeface="+mn-cs"/>
              </a:rPr>
              <a:t> 节</a:t>
            </a:r>
            <a:endParaRPr lang="en-SG" sz="900" b="1" dirty="0">
              <a:solidFill>
                <a:srgbClr val="000000"/>
              </a:solidFill>
              <a:latin typeface="Times New Roman"/>
              <a:ea typeface="+mn-ea"/>
              <a:cs typeface="+mn-cs"/>
            </a:endParaRPr>
          </a:p>
        </p:txBody>
      </p:sp>
      <p:sp>
        <p:nvSpPr>
          <p:cNvPr id="30" name="TextBox 29"/>
          <p:cNvSpPr txBox="1"/>
          <p:nvPr/>
        </p:nvSpPr>
        <p:spPr>
          <a:xfrm>
            <a:off x="7208755" y="1968651"/>
            <a:ext cx="1108259" cy="538609"/>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恢复律法的某些方面</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 </a:t>
            </a:r>
            <a:r>
              <a:rPr lang="en-US" altLang="zh-CN" sz="900" b="1" dirty="0">
                <a:solidFill>
                  <a:srgbClr val="000000"/>
                </a:solidFill>
                <a:latin typeface="Times New Roman"/>
                <a:ea typeface="+mn-ea"/>
                <a:cs typeface="+mn-cs"/>
              </a:rPr>
              <a:t>40</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a:t>
            </a:r>
            <a:r>
              <a:rPr lang="zh-CN" altLang="en-US" sz="900" b="1" dirty="0">
                <a:solidFill>
                  <a:srgbClr val="000000"/>
                </a:solidFill>
                <a:latin typeface="Times New Roman"/>
                <a:ea typeface="+mn-ea"/>
                <a:cs typeface="+mn-cs"/>
              </a:rPr>
              <a:t> </a:t>
            </a:r>
            <a:r>
              <a:rPr lang="en-US" altLang="zh-CN" sz="900" b="1" dirty="0">
                <a:solidFill>
                  <a:srgbClr val="000000"/>
                </a:solidFill>
                <a:latin typeface="Times New Roman"/>
                <a:ea typeface="+mn-ea"/>
                <a:cs typeface="+mn-cs"/>
              </a:rPr>
              <a:t>46</a:t>
            </a:r>
            <a:r>
              <a:rPr lang="zh-CN" altLang="en-US" sz="900" b="1" dirty="0">
                <a:solidFill>
                  <a:srgbClr val="000000"/>
                </a:solidFill>
                <a:latin typeface="Times New Roman"/>
                <a:ea typeface="+mn-ea"/>
                <a:cs typeface="+mn-cs"/>
              </a:rPr>
              <a:t> 章 </a:t>
            </a:r>
            <a:endParaRPr lang="en-SG" sz="900" b="1" dirty="0">
              <a:solidFill>
                <a:srgbClr val="000000"/>
              </a:solidFill>
              <a:latin typeface="Times New Roman"/>
              <a:ea typeface="+mn-ea"/>
              <a:cs typeface="+mn-cs"/>
            </a:endParaRPr>
          </a:p>
        </p:txBody>
      </p:sp>
      <p:sp>
        <p:nvSpPr>
          <p:cNvPr id="23" name="TextBox 22"/>
          <p:cNvSpPr txBox="1"/>
          <p:nvPr/>
        </p:nvSpPr>
        <p:spPr>
          <a:xfrm>
            <a:off x="725374" y="2647923"/>
            <a:ext cx="564774"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创世</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32" name="TextBox 31"/>
          <p:cNvSpPr txBox="1"/>
          <p:nvPr/>
        </p:nvSpPr>
        <p:spPr>
          <a:xfrm>
            <a:off x="1513503" y="2643558"/>
            <a:ext cx="77775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a:solidFill>
                  <a:srgbClr val="000000"/>
                </a:solidFill>
                <a:latin typeface="Times New Roman"/>
                <a:ea typeface="+mn-ea"/>
                <a:cs typeface="+mn-cs"/>
              </a:rPr>
              <a:t>维持所造的工作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约 </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17</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3" name="TextBox 32"/>
          <p:cNvSpPr txBox="1"/>
          <p:nvPr/>
        </p:nvSpPr>
        <p:spPr>
          <a:xfrm>
            <a:off x="8198853" y="2695811"/>
            <a:ext cx="77775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重新创造的工作</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启 </a:t>
            </a:r>
            <a:r>
              <a:rPr lang="en-US" altLang="zh-CN" sz="900" b="1" dirty="0">
                <a:solidFill>
                  <a:srgbClr val="000000"/>
                </a:solidFill>
                <a:latin typeface="Times New Roman"/>
                <a:ea typeface="+mn-ea"/>
                <a:cs typeface="+mn-cs"/>
              </a:rPr>
              <a:t>21-22</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34" name="TextBox 33"/>
          <p:cNvSpPr txBox="1"/>
          <p:nvPr/>
        </p:nvSpPr>
        <p:spPr>
          <a:xfrm>
            <a:off x="553061" y="3335370"/>
            <a:ext cx="525968"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没</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a:t>
            </a:r>
            <a:endParaRPr lang="en-SG" sz="1000" b="1" dirty="0">
              <a:solidFill>
                <a:srgbClr val="000000"/>
              </a:solidFill>
              <a:latin typeface="Times New Roman"/>
              <a:ea typeface="+mn-ea"/>
              <a:cs typeface="+mn-cs"/>
            </a:endParaRPr>
          </a:p>
        </p:txBody>
      </p:sp>
      <p:sp>
        <p:nvSpPr>
          <p:cNvPr id="35" name="TextBox 34"/>
          <p:cNvSpPr txBox="1"/>
          <p:nvPr/>
        </p:nvSpPr>
        <p:spPr>
          <a:xfrm>
            <a:off x="1169893" y="3329138"/>
            <a:ext cx="833078"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创世后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的休息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6" name="TextBox 35"/>
          <p:cNvSpPr txBox="1"/>
          <p:nvPr/>
        </p:nvSpPr>
        <p:spPr>
          <a:xfrm>
            <a:off x="2239210" y="3128511"/>
            <a:ext cx="4418136" cy="246221"/>
          </a:xfrm>
          <a:prstGeom prst="rect">
            <a:avLst/>
          </a:prstGeom>
          <a:solidFill>
            <a:schemeClr val="bg1"/>
          </a:solidFill>
        </p:spPr>
        <p:txBody>
          <a:bodyPr wrap="square" rtlCol="0">
            <a:spAutoFit/>
          </a:bodyPr>
          <a:lstStyle/>
          <a:p>
            <a:pPr eaLnBrk="1" fontAlgn="auto" hangingPunct="1">
              <a:spcBef>
                <a:spcPts val="0"/>
              </a:spcBef>
              <a:spcAft>
                <a:spcPts val="0"/>
              </a:spcAft>
            </a:pPr>
            <a:r>
              <a:rPr lang="zh-CN" altLang="en-US" sz="1000" b="1" dirty="0">
                <a:solidFill>
                  <a:srgbClr val="000000"/>
                </a:solidFill>
                <a:latin typeface="Times New Roman"/>
                <a:ea typeface="+mn-ea"/>
                <a:cs typeface="+mn-cs"/>
              </a:rPr>
              <a:t>以色列一再拒绝上帝所赐应许之地的安息。。。</a:t>
            </a:r>
            <a:endParaRPr lang="en-SG" sz="1000" b="1" dirty="0">
              <a:solidFill>
                <a:srgbClr val="000000"/>
              </a:solidFill>
              <a:latin typeface="Times New Roman"/>
              <a:ea typeface="+mn-ea"/>
              <a:cs typeface="+mn-cs"/>
            </a:endParaRPr>
          </a:p>
        </p:txBody>
      </p:sp>
      <p:sp>
        <p:nvSpPr>
          <p:cNvPr id="37" name="TextBox 36"/>
          <p:cNvSpPr txBox="1"/>
          <p:nvPr/>
        </p:nvSpPr>
        <p:spPr>
          <a:xfrm>
            <a:off x="1927164" y="3335895"/>
            <a:ext cx="461330" cy="70788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休息因罪中断</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endParaRPr lang="en-US" altLang="zh-CN" sz="1000" b="1" dirty="0">
              <a:solidFill>
                <a:srgbClr val="000000"/>
              </a:solidFill>
              <a:latin typeface="Times New Roman"/>
              <a:ea typeface="+mn-ea"/>
              <a:cs typeface="+mn-cs"/>
            </a:endParaRPr>
          </a:p>
        </p:txBody>
      </p:sp>
      <p:sp>
        <p:nvSpPr>
          <p:cNvPr id="38" name="TextBox 37"/>
          <p:cNvSpPr txBox="1"/>
          <p:nvPr/>
        </p:nvSpPr>
        <p:spPr>
          <a:xfrm>
            <a:off x="2304740" y="3331297"/>
            <a:ext cx="920733" cy="8156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关乎迦南地的安息</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 </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节， </a:t>
            </a:r>
            <a:r>
              <a:rPr lang="en-US" altLang="zh-CN" sz="900" b="1" dirty="0">
                <a:solidFill>
                  <a:srgbClr val="000000"/>
                </a:solidFill>
                <a:latin typeface="Times New Roman"/>
                <a:ea typeface="+mn-ea"/>
                <a:cs typeface="+mn-cs"/>
              </a:rPr>
              <a:t>15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18</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30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cxnSp>
        <p:nvCxnSpPr>
          <p:cNvPr id="25" name="Straight Connector 24"/>
          <p:cNvCxnSpPr/>
          <p:nvPr/>
        </p:nvCxnSpPr>
        <p:spPr bwMode="auto">
          <a:xfrm flipV="1">
            <a:off x="2002971" y="3392150"/>
            <a:ext cx="0" cy="590968"/>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41" name="TextBox 40"/>
          <p:cNvSpPr txBox="1"/>
          <p:nvPr/>
        </p:nvSpPr>
        <p:spPr>
          <a:xfrm>
            <a:off x="3102827" y="3335897"/>
            <a:ext cx="784426"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在旷野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民 </a:t>
            </a:r>
            <a:r>
              <a:rPr lang="en-US" altLang="zh-CN" sz="900" b="1" dirty="0">
                <a:solidFill>
                  <a:srgbClr val="000000"/>
                </a:solidFill>
                <a:latin typeface="Times New Roman"/>
                <a:ea typeface="+mn-ea"/>
                <a:cs typeface="+mn-cs"/>
              </a:rPr>
              <a:t>14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章九节</a:t>
            </a:r>
            <a:endParaRPr lang="en-SG" sz="1000" b="1" dirty="0">
              <a:solidFill>
                <a:srgbClr val="000000"/>
              </a:solidFill>
              <a:latin typeface="Times New Roman"/>
              <a:ea typeface="+mn-ea"/>
              <a:cs typeface="+mn-cs"/>
            </a:endParaRPr>
          </a:p>
        </p:txBody>
      </p:sp>
      <p:sp>
        <p:nvSpPr>
          <p:cNvPr id="42" name="TextBox 41"/>
          <p:cNvSpPr txBox="1"/>
          <p:nvPr/>
        </p:nvSpPr>
        <p:spPr>
          <a:xfrm>
            <a:off x="3789112" y="3335895"/>
            <a:ext cx="927126"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在大卫时代被拒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诗</a:t>
            </a:r>
            <a:r>
              <a:rPr lang="en-US" altLang="zh-CN" sz="900" b="1" dirty="0">
                <a:solidFill>
                  <a:srgbClr val="000000"/>
                </a:solidFill>
                <a:latin typeface="Times New Roman"/>
                <a:ea typeface="+mn-ea"/>
                <a:cs typeface="+mn-cs"/>
              </a:rPr>
              <a:t>95</a:t>
            </a:r>
            <a:r>
              <a:rPr lang="zh-CN" altLang="en-US" sz="900" b="1" dirty="0">
                <a:solidFill>
                  <a:srgbClr val="000000"/>
                </a:solidFill>
                <a:latin typeface="Times New Roman"/>
                <a:ea typeface="+mn-ea"/>
                <a:cs typeface="+mn-cs"/>
              </a:rPr>
              <a:t>篇</a:t>
            </a:r>
            <a:r>
              <a:rPr lang="en-US" altLang="zh-CN" sz="900" b="1" dirty="0">
                <a:solidFill>
                  <a:srgbClr val="000000"/>
                </a:solidFill>
                <a:latin typeface="Times New Roman"/>
                <a:ea typeface="+mn-ea"/>
                <a:cs typeface="+mn-cs"/>
              </a:rPr>
              <a:t>7b-11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5" name="TextBox 44"/>
          <p:cNvSpPr txBox="1"/>
          <p:nvPr/>
        </p:nvSpPr>
        <p:spPr>
          <a:xfrm>
            <a:off x="4612936" y="3329666"/>
            <a:ext cx="807404"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在弥赛亚里被拒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太</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37-39</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6" name="TextBox 45"/>
          <p:cNvSpPr txBox="1"/>
          <p:nvPr/>
        </p:nvSpPr>
        <p:spPr>
          <a:xfrm>
            <a:off x="5318739" y="3329561"/>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在彼得的讲道中被拒</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使</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19-20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8" name="TextBox 47"/>
          <p:cNvSpPr txBox="1"/>
          <p:nvPr/>
        </p:nvSpPr>
        <p:spPr>
          <a:xfrm>
            <a:off x="7371679" y="3330510"/>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安息被接纳和恢复</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7-4</a:t>
            </a:r>
            <a:r>
              <a:rPr lang="zh-CN" altLang="en-US" sz="900" b="1" dirty="0">
                <a:solidFill>
                  <a:srgbClr val="000000"/>
                </a:solidFill>
                <a:latin typeface="Times New Roman"/>
                <a:ea typeface="+mn-ea"/>
                <a:cs typeface="+mn-cs"/>
              </a:rPr>
              <a:t>节，  </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49" name="TextBox 48"/>
          <p:cNvSpPr txBox="1"/>
          <p:nvPr/>
        </p:nvSpPr>
        <p:spPr>
          <a:xfrm>
            <a:off x="916385" y="4143748"/>
            <a:ext cx="729533"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人类无安息日</a:t>
            </a:r>
            <a:endParaRPr lang="en-SG" sz="1000" b="1" dirty="0">
              <a:solidFill>
                <a:srgbClr val="000000"/>
              </a:solidFill>
              <a:latin typeface="Times New Roman"/>
              <a:ea typeface="+mn-ea"/>
              <a:cs typeface="+mn-cs"/>
            </a:endParaRPr>
          </a:p>
        </p:txBody>
      </p:sp>
      <p:sp>
        <p:nvSpPr>
          <p:cNvPr id="50" name="TextBox 49"/>
          <p:cNvSpPr txBox="1"/>
          <p:nvPr/>
        </p:nvSpPr>
        <p:spPr>
          <a:xfrm>
            <a:off x="1603249" y="4143952"/>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预期以色列的安息日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1" name="TextBox 50"/>
          <p:cNvSpPr txBox="1"/>
          <p:nvPr/>
        </p:nvSpPr>
        <p:spPr>
          <a:xfrm>
            <a:off x="2534993" y="4143748"/>
            <a:ext cx="861150" cy="6617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设立安息日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尼</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13-14</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31" name="Rectangle 30"/>
          <p:cNvSpPr/>
          <p:nvPr/>
        </p:nvSpPr>
        <p:spPr bwMode="auto">
          <a:xfrm>
            <a:off x="4391711" y="4177068"/>
            <a:ext cx="659659" cy="92842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SG">
              <a:solidFill>
                <a:srgbClr val="000000"/>
              </a:solidFill>
              <a:latin typeface="Times New Roman" pitchFamily="-108" charset="0"/>
              <a:ea typeface="+mn-ea"/>
              <a:cs typeface="+mn-cs"/>
            </a:endParaRPr>
          </a:p>
        </p:txBody>
      </p:sp>
      <p:sp>
        <p:nvSpPr>
          <p:cNvPr id="53" name="TextBox 52"/>
          <p:cNvSpPr txBox="1"/>
          <p:nvPr/>
        </p:nvSpPr>
        <p:spPr>
          <a:xfrm>
            <a:off x="4258066" y="4143952"/>
            <a:ext cx="916418" cy="80021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废除安息日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西</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16-17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加</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9-10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罗</a:t>
            </a:r>
            <a:r>
              <a:rPr lang="en-US" altLang="zh-CN" sz="900" b="1" dirty="0">
                <a:solidFill>
                  <a:srgbClr val="000000"/>
                </a:solidFill>
                <a:latin typeface="Times New Roman"/>
                <a:ea typeface="+mn-ea"/>
                <a:cs typeface="+mn-cs"/>
              </a:rPr>
              <a:t>14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何</a:t>
            </a:r>
            <a:r>
              <a:rPr lang="en-US" altLang="zh-CN" sz="900" b="1" dirty="0">
                <a:solidFill>
                  <a:srgbClr val="000000"/>
                </a:solidFill>
                <a:latin typeface="Times New Roman"/>
                <a:ea typeface="+mn-ea"/>
                <a:cs typeface="+mn-cs"/>
              </a:rPr>
              <a:t>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2" name="TextBox 51"/>
          <p:cNvSpPr txBox="1"/>
          <p:nvPr/>
        </p:nvSpPr>
        <p:spPr>
          <a:xfrm>
            <a:off x="3319750" y="4143748"/>
            <a:ext cx="1071961"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安息日是耶和华将以色列人分别为圣的记号</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31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17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58" name="TextBox 57"/>
          <p:cNvSpPr txBox="1"/>
          <p:nvPr/>
        </p:nvSpPr>
        <p:spPr>
          <a:xfrm>
            <a:off x="5048352" y="4137618"/>
            <a:ext cx="916418" cy="66172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设立主日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使</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7</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林前</a:t>
            </a:r>
            <a:r>
              <a:rPr lang="en-US" altLang="zh-CN" sz="900" b="1" dirty="0">
                <a:solidFill>
                  <a:srgbClr val="000000"/>
                </a:solidFill>
                <a:latin typeface="Times New Roman"/>
                <a:ea typeface="+mn-ea"/>
                <a:cs typeface="+mn-cs"/>
              </a:rPr>
              <a:t>16</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启</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p:txBody>
      </p:sp>
      <p:cxnSp>
        <p:nvCxnSpPr>
          <p:cNvPr id="40" name="Straight Connector 39"/>
          <p:cNvCxnSpPr/>
          <p:nvPr/>
        </p:nvCxnSpPr>
        <p:spPr bwMode="auto">
          <a:xfrm>
            <a:off x="5103624" y="4211904"/>
            <a:ext cx="0" cy="72000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9" name="Straight Connector 58"/>
          <p:cNvCxnSpPr/>
          <p:nvPr/>
        </p:nvCxnSpPr>
        <p:spPr bwMode="auto">
          <a:xfrm>
            <a:off x="5917872" y="4216257"/>
            <a:ext cx="0" cy="72000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61" name="TextBox 60"/>
          <p:cNvSpPr txBox="1"/>
          <p:nvPr/>
        </p:nvSpPr>
        <p:spPr>
          <a:xfrm>
            <a:off x="5938643" y="4141710"/>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太</a:t>
            </a:r>
            <a:r>
              <a:rPr lang="en-US" altLang="zh-CN" sz="900" b="1" dirty="0">
                <a:solidFill>
                  <a:srgbClr val="000000"/>
                </a:solidFill>
                <a:latin typeface="Times New Roman"/>
                <a:ea typeface="+mn-ea"/>
                <a:cs typeface="+mn-cs"/>
              </a:rPr>
              <a:t>24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3" name="TextBox 62"/>
          <p:cNvSpPr txBox="1"/>
          <p:nvPr/>
        </p:nvSpPr>
        <p:spPr>
          <a:xfrm>
            <a:off x="7354824" y="4130751"/>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恢复安息日</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46</a:t>
            </a:r>
            <a:r>
              <a:rPr lang="zh-CN" altLang="en-US" sz="900" b="1" dirty="0">
                <a:solidFill>
                  <a:srgbClr val="000000"/>
                </a:solidFill>
                <a:latin typeface="Times New Roman"/>
                <a:ea typeface="+mn-ea"/>
                <a:cs typeface="+mn-cs"/>
              </a:rPr>
              <a:t>：</a:t>
            </a:r>
            <a:r>
              <a:rPr lang="en-US" altLang="zh-CN" sz="900" b="1" dirty="0">
                <a:solidFill>
                  <a:srgbClr val="000000"/>
                </a:solidFill>
                <a:latin typeface="Times New Roman"/>
                <a:ea typeface="+mn-ea"/>
                <a:cs typeface="+mn-cs"/>
              </a:rPr>
              <a:t>1</a:t>
            </a:r>
          </a:p>
          <a:p>
            <a:pPr algn="ctr" eaLnBrk="1" fontAlgn="auto" hangingPunct="1">
              <a:spcBef>
                <a:spcPts val="0"/>
              </a:spcBef>
              <a:spcAft>
                <a:spcPts val="0"/>
              </a:spcAft>
            </a:pPr>
            <a:r>
              <a:rPr lang="zh-CN" altLang="en-US" sz="900" b="1" dirty="0">
                <a:solidFill>
                  <a:srgbClr val="000000"/>
                </a:solidFill>
                <a:latin typeface="Times New Roman"/>
                <a:ea typeface="+mn-ea"/>
                <a:cs typeface="+mn-cs"/>
              </a:rPr>
              <a:t>赛</a:t>
            </a:r>
            <a:r>
              <a:rPr lang="en-US" altLang="zh-CN" sz="900" b="1" dirty="0">
                <a:solidFill>
                  <a:srgbClr val="000000"/>
                </a:solidFill>
                <a:latin typeface="Times New Roman"/>
                <a:ea typeface="+mn-ea"/>
                <a:cs typeface="+mn-cs"/>
              </a:rPr>
              <a:t>66</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5" name="TextBox 64"/>
          <p:cNvSpPr txBox="1"/>
          <p:nvPr/>
        </p:nvSpPr>
        <p:spPr>
          <a:xfrm>
            <a:off x="6097160" y="4799338"/>
            <a:ext cx="884112" cy="246221"/>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开始恢复</a:t>
            </a:r>
            <a:endParaRPr lang="en-SG" sz="1000" b="1" dirty="0">
              <a:solidFill>
                <a:srgbClr val="000000"/>
              </a:solidFill>
              <a:latin typeface="Times New Roman"/>
              <a:ea typeface="+mn-ea"/>
              <a:cs typeface="+mn-cs"/>
            </a:endParaRPr>
          </a:p>
        </p:txBody>
      </p:sp>
      <p:sp>
        <p:nvSpPr>
          <p:cNvPr id="66" name="TextBox 65"/>
          <p:cNvSpPr txBox="1"/>
          <p:nvPr/>
        </p:nvSpPr>
        <p:spPr>
          <a:xfrm>
            <a:off x="7442634" y="4803685"/>
            <a:ext cx="1066365" cy="246221"/>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完全恢复</a:t>
            </a:r>
            <a:endParaRPr lang="en-SG" sz="1000" b="1" dirty="0">
              <a:solidFill>
                <a:srgbClr val="000000"/>
              </a:solidFill>
              <a:latin typeface="Times New Roman"/>
              <a:ea typeface="+mn-ea"/>
              <a:cs typeface="+mn-cs"/>
            </a:endParaRPr>
          </a:p>
        </p:txBody>
      </p:sp>
      <p:sp>
        <p:nvSpPr>
          <p:cNvPr id="60" name="TextBox 59"/>
          <p:cNvSpPr txBox="1"/>
          <p:nvPr/>
        </p:nvSpPr>
        <p:spPr>
          <a:xfrm>
            <a:off x="2765106" y="5058615"/>
            <a:ext cx="962089"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在西奈山上奠立以色列国</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19</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62" name="TextBox 61"/>
          <p:cNvSpPr txBox="1"/>
          <p:nvPr/>
        </p:nvSpPr>
        <p:spPr>
          <a:xfrm>
            <a:off x="3887253" y="5071573"/>
            <a:ext cx="938734" cy="84638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altLang="zh-CN" sz="1000" b="1" dirty="0">
                <a:solidFill>
                  <a:srgbClr val="000000"/>
                </a:solidFill>
                <a:latin typeface="Times New Roman"/>
                <a:ea typeface="+mn-ea"/>
                <a:cs typeface="+mn-cs"/>
              </a:rPr>
              <a:t>69</a:t>
            </a:r>
            <a:r>
              <a:rPr lang="zh-CN" altLang="en-US" sz="1000" b="1" dirty="0">
                <a:solidFill>
                  <a:srgbClr val="000000"/>
                </a:solidFill>
                <a:latin typeface="Times New Roman"/>
                <a:ea typeface="+mn-ea"/>
                <a:cs typeface="+mn-cs"/>
              </a:rPr>
              <a:t>个星期</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a:t>
            </a:r>
            <a:r>
              <a:rPr lang="en-US" altLang="zh-CN" sz="1000" b="1" dirty="0">
                <a:solidFill>
                  <a:srgbClr val="000000"/>
                </a:solidFill>
                <a:latin typeface="Times New Roman"/>
                <a:ea typeface="+mn-ea"/>
                <a:cs typeface="+mn-cs"/>
              </a:rPr>
              <a:t>483</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主前</a:t>
            </a:r>
            <a:r>
              <a:rPr lang="en-US" altLang="zh-CN" sz="1000" b="1" dirty="0">
                <a:solidFill>
                  <a:srgbClr val="000000"/>
                </a:solidFill>
                <a:latin typeface="Times New Roman"/>
                <a:ea typeface="+mn-ea"/>
                <a:cs typeface="+mn-cs"/>
              </a:rPr>
              <a:t>444</a:t>
            </a:r>
            <a:r>
              <a:rPr lang="zh-CN" altLang="en-US" sz="1000" b="1" dirty="0">
                <a:solidFill>
                  <a:srgbClr val="000000"/>
                </a:solidFill>
                <a:latin typeface="Times New Roman"/>
                <a:ea typeface="+mn-ea"/>
                <a:cs typeface="+mn-cs"/>
              </a:rPr>
              <a:t>年 </a:t>
            </a:r>
            <a:r>
              <a:rPr lang="en-US" altLang="zh-CN" sz="1000" b="1" dirty="0">
                <a:solidFill>
                  <a:srgbClr val="000000"/>
                </a:solidFill>
                <a:latin typeface="Times New Roman"/>
                <a:ea typeface="+mn-ea"/>
                <a:cs typeface="+mn-cs"/>
              </a:rPr>
              <a:t>–</a:t>
            </a:r>
            <a:r>
              <a:rPr lang="zh-CN" altLang="en-US" sz="1000" b="1" dirty="0">
                <a:solidFill>
                  <a:srgbClr val="000000"/>
                </a:solidFill>
                <a:latin typeface="Times New Roman"/>
                <a:ea typeface="+mn-ea"/>
                <a:cs typeface="+mn-cs"/>
              </a:rPr>
              <a:t> 主后</a:t>
            </a:r>
            <a:r>
              <a:rPr lang="en-US" altLang="zh-CN" sz="1000" b="1" dirty="0">
                <a:solidFill>
                  <a:srgbClr val="000000"/>
                </a:solidFill>
                <a:latin typeface="Times New Roman"/>
                <a:ea typeface="+mn-ea"/>
                <a:cs typeface="+mn-cs"/>
              </a:rPr>
              <a:t>33</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25</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4" name="TextBox 63"/>
          <p:cNvSpPr txBox="1"/>
          <p:nvPr/>
        </p:nvSpPr>
        <p:spPr>
          <a:xfrm>
            <a:off x="4897051" y="5063190"/>
            <a:ext cx="1226279"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以色列国分别为圣：教会时代有间隔“外邦人的时代”</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26</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路</a:t>
            </a:r>
            <a:r>
              <a:rPr lang="en-US" altLang="zh-CN" sz="900" b="1" dirty="0">
                <a:solidFill>
                  <a:srgbClr val="000000"/>
                </a:solidFill>
                <a:latin typeface="Times New Roman"/>
                <a:ea typeface="+mn-ea"/>
                <a:cs typeface="+mn-cs"/>
              </a:rPr>
              <a:t>21</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24</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7" name="TextBox 66"/>
          <p:cNvSpPr txBox="1"/>
          <p:nvPr/>
        </p:nvSpPr>
        <p:spPr>
          <a:xfrm>
            <a:off x="5950320" y="5068786"/>
            <a:ext cx="938734"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一星期</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a:t>
            </a:r>
            <a:r>
              <a:rPr lang="en-US" altLang="zh-CN" sz="1000" b="1" dirty="0">
                <a:solidFill>
                  <a:srgbClr val="000000"/>
                </a:solidFill>
                <a:latin typeface="Times New Roman"/>
                <a:ea typeface="+mn-ea"/>
                <a:cs typeface="+mn-cs"/>
              </a:rPr>
              <a:t>7</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1000" b="1" dirty="0">
                <a:solidFill>
                  <a:srgbClr val="000000"/>
                </a:solidFill>
                <a:latin typeface="Times New Roman"/>
                <a:ea typeface="+mn-ea"/>
                <a:cs typeface="+mn-cs"/>
              </a:rPr>
              <a:t>主后</a:t>
            </a:r>
            <a:r>
              <a:rPr lang="zh-CN" altLang="en-US" sz="1000" dirty="0">
                <a:solidFill>
                  <a:srgbClr val="000000"/>
                </a:solidFill>
                <a:latin typeface="Times New Roman"/>
                <a:ea typeface="+mn-ea"/>
                <a:cs typeface="+mn-cs"/>
              </a:rPr>
              <a:t>？？</a:t>
            </a:r>
            <a:r>
              <a:rPr lang="zh-CN" altLang="en-US" sz="1000" b="1" dirty="0">
                <a:solidFill>
                  <a:srgbClr val="000000"/>
                </a:solidFill>
                <a:latin typeface="Times New Roman"/>
                <a:ea typeface="+mn-ea"/>
                <a:cs typeface="+mn-cs"/>
              </a:rPr>
              <a:t>年</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但</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27</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
        <p:nvSpPr>
          <p:cNvPr id="68" name="TextBox 67"/>
          <p:cNvSpPr txBox="1"/>
          <p:nvPr/>
        </p:nvSpPr>
        <p:spPr>
          <a:xfrm>
            <a:off x="6813617" y="5054155"/>
            <a:ext cx="962089" cy="6924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以色列国忏悔，相信弥赛亚，重新奠立</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结</a:t>
            </a:r>
            <a:r>
              <a:rPr lang="en-US" altLang="zh-CN" sz="900" b="1" dirty="0">
                <a:solidFill>
                  <a:srgbClr val="000000"/>
                </a:solidFill>
                <a:latin typeface="Times New Roman"/>
                <a:ea typeface="+mn-ea"/>
                <a:cs typeface="+mn-cs"/>
              </a:rPr>
              <a:t>36-39</a:t>
            </a:r>
            <a:r>
              <a:rPr lang="zh-CN" altLang="en-US" sz="900" b="1" dirty="0">
                <a:solidFill>
                  <a:srgbClr val="000000"/>
                </a:solidFill>
                <a:latin typeface="Times New Roman"/>
                <a:ea typeface="+mn-ea"/>
                <a:cs typeface="+mn-cs"/>
              </a:rPr>
              <a:t>章</a:t>
            </a:r>
            <a:endParaRPr lang="en-SG" sz="1000" b="1" dirty="0">
              <a:solidFill>
                <a:srgbClr val="000000"/>
              </a:solidFill>
              <a:latin typeface="Times New Roman"/>
              <a:ea typeface="+mn-ea"/>
              <a:cs typeface="+mn-cs"/>
            </a:endParaRPr>
          </a:p>
        </p:txBody>
      </p:sp>
      <p:sp>
        <p:nvSpPr>
          <p:cNvPr id="69" name="TextBox 68"/>
          <p:cNvSpPr txBox="1"/>
          <p:nvPr/>
        </p:nvSpPr>
        <p:spPr>
          <a:xfrm>
            <a:off x="1637" y="5850722"/>
            <a:ext cx="954741" cy="73866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400" b="1" dirty="0">
                <a:solidFill>
                  <a:srgbClr val="000000"/>
                </a:solidFill>
                <a:latin typeface="Times New Roman"/>
                <a:ea typeface="+mn-ea"/>
                <a:cs typeface="+mn-cs"/>
              </a:rPr>
              <a:t>国度预表解经学</a:t>
            </a:r>
            <a:endParaRPr lang="en-US" altLang="zh-CN" sz="1400" b="1" dirty="0">
              <a:solidFill>
                <a:srgbClr val="000000"/>
              </a:solidFill>
              <a:latin typeface="Times New Roman"/>
              <a:ea typeface="+mn-ea"/>
              <a:cs typeface="+mn-cs"/>
            </a:endParaRPr>
          </a:p>
          <a:p>
            <a:pPr algn="ctr" eaLnBrk="1" fontAlgn="auto" hangingPunct="1">
              <a:spcBef>
                <a:spcPts val="0"/>
              </a:spcBef>
              <a:spcAft>
                <a:spcPts val="0"/>
              </a:spcAft>
            </a:pPr>
            <a:r>
              <a:rPr lang="en-US" altLang="zh-CN" sz="1400" b="1" dirty="0">
                <a:solidFill>
                  <a:srgbClr val="000000"/>
                </a:solidFill>
                <a:latin typeface="Times New Roman"/>
                <a:ea typeface="+mn-ea"/>
                <a:cs typeface="+mn-cs"/>
              </a:rPr>
              <a:t>(</a:t>
            </a:r>
            <a:r>
              <a:rPr lang="zh-CN" altLang="en-US" sz="1400" b="1" dirty="0">
                <a:solidFill>
                  <a:srgbClr val="000000"/>
                </a:solidFill>
                <a:latin typeface="Times New Roman"/>
                <a:ea typeface="+mn-ea"/>
                <a:cs typeface="+mn-cs"/>
              </a:rPr>
              <a:t>类型学</a:t>
            </a:r>
            <a:r>
              <a:rPr lang="en-US" altLang="zh-CN" sz="1400" b="1" dirty="0">
                <a:solidFill>
                  <a:srgbClr val="000000"/>
                </a:solidFill>
                <a:latin typeface="Times New Roman"/>
                <a:ea typeface="+mn-ea"/>
                <a:cs typeface="+mn-cs"/>
              </a:rPr>
              <a:t>)</a:t>
            </a:r>
            <a:endParaRPr lang="en-SG" sz="1400" b="1" dirty="0">
              <a:solidFill>
                <a:srgbClr val="000000"/>
              </a:solidFill>
              <a:latin typeface="Times New Roman"/>
              <a:ea typeface="+mn-ea"/>
              <a:cs typeface="+mn-cs"/>
            </a:endParaRPr>
          </a:p>
        </p:txBody>
      </p:sp>
      <p:sp>
        <p:nvSpPr>
          <p:cNvPr id="70" name="TextBox 69"/>
          <p:cNvSpPr txBox="1"/>
          <p:nvPr/>
        </p:nvSpPr>
        <p:spPr>
          <a:xfrm>
            <a:off x="838980" y="5889549"/>
            <a:ext cx="962089" cy="53860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国度语言</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1</a:t>
            </a:r>
            <a:r>
              <a:rPr lang="zh-CN" altLang="en-US" sz="900" b="1" dirty="0">
                <a:solidFill>
                  <a:srgbClr val="000000"/>
                </a:solidFill>
                <a:latin typeface="Times New Roman"/>
                <a:ea typeface="+mn-ea"/>
                <a:cs typeface="+mn-cs"/>
              </a:rPr>
              <a:t>章</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71" name="TextBox 70"/>
          <p:cNvSpPr txBox="1"/>
          <p:nvPr/>
        </p:nvSpPr>
        <p:spPr>
          <a:xfrm>
            <a:off x="2053948" y="5886308"/>
            <a:ext cx="962089" cy="969496"/>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对亚伯拉罕和回转归主的人立的约</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创</a:t>
            </a:r>
            <a:r>
              <a:rPr lang="en-US" altLang="zh-CN" sz="900" b="1" dirty="0">
                <a:solidFill>
                  <a:srgbClr val="000000"/>
                </a:solidFill>
                <a:latin typeface="Times New Roman"/>
                <a:ea typeface="+mn-ea"/>
                <a:cs typeface="+mn-cs"/>
              </a:rPr>
              <a:t>12</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18</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30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1-10</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p:txBody>
      </p:sp>
      <p:sp>
        <p:nvSpPr>
          <p:cNvPr id="72" name="TextBox 71"/>
          <p:cNvSpPr txBox="1"/>
          <p:nvPr/>
        </p:nvSpPr>
        <p:spPr>
          <a:xfrm>
            <a:off x="3220023" y="5882374"/>
            <a:ext cx="1470088" cy="830997"/>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安息日回顾（及展望？）创造和救赎</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出</a:t>
            </a:r>
            <a:r>
              <a:rPr lang="en-US" altLang="zh-CN" sz="900" b="1" dirty="0">
                <a:solidFill>
                  <a:srgbClr val="000000"/>
                </a:solidFill>
                <a:latin typeface="Times New Roman"/>
                <a:ea typeface="+mn-ea"/>
                <a:cs typeface="+mn-cs"/>
              </a:rPr>
              <a:t>20</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8-11</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申</a:t>
            </a:r>
            <a:r>
              <a:rPr lang="en-US" altLang="zh-CN" sz="900" b="1" dirty="0">
                <a:solidFill>
                  <a:srgbClr val="000000"/>
                </a:solidFill>
                <a:latin typeface="Times New Roman"/>
                <a:ea typeface="+mn-ea"/>
                <a:cs typeface="+mn-cs"/>
              </a:rPr>
              <a:t>5</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12-15</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endParaRPr lang="en-SG" sz="1000" b="1" dirty="0">
              <a:solidFill>
                <a:srgbClr val="000000"/>
              </a:solidFill>
              <a:latin typeface="Times New Roman"/>
              <a:ea typeface="+mn-ea"/>
              <a:cs typeface="+mn-cs"/>
            </a:endParaRPr>
          </a:p>
        </p:txBody>
      </p:sp>
      <p:sp>
        <p:nvSpPr>
          <p:cNvPr id="73" name="TextBox 72"/>
          <p:cNvSpPr txBox="1"/>
          <p:nvPr/>
        </p:nvSpPr>
        <p:spPr>
          <a:xfrm>
            <a:off x="5577127" y="5883084"/>
            <a:ext cx="962089"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安息日带着双重预表</a:t>
            </a:r>
            <a:endParaRPr lang="en-SG" sz="1000" b="1" dirty="0">
              <a:solidFill>
                <a:srgbClr val="000000"/>
              </a:solidFill>
              <a:latin typeface="Times New Roman"/>
              <a:ea typeface="+mn-ea"/>
              <a:cs typeface="+mn-cs"/>
            </a:endParaRPr>
          </a:p>
        </p:txBody>
      </p:sp>
      <p:sp>
        <p:nvSpPr>
          <p:cNvPr id="74" name="TextBox 73"/>
          <p:cNvSpPr txBox="1"/>
          <p:nvPr/>
        </p:nvSpPr>
        <p:spPr>
          <a:xfrm>
            <a:off x="7343775" y="5881425"/>
            <a:ext cx="962089" cy="677108"/>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zh-CN" altLang="en-US" sz="1000" b="1" dirty="0">
                <a:solidFill>
                  <a:srgbClr val="000000"/>
                </a:solidFill>
                <a:latin typeface="Times New Roman"/>
                <a:ea typeface="+mn-ea"/>
                <a:cs typeface="+mn-cs"/>
              </a:rPr>
              <a:t>安息日预表着天国</a:t>
            </a:r>
            <a:endParaRPr lang="en-US" altLang="zh-CN" sz="10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来</a:t>
            </a:r>
            <a:r>
              <a:rPr lang="en-US" altLang="zh-CN" sz="900" b="1" dirty="0">
                <a:solidFill>
                  <a:srgbClr val="000000"/>
                </a:solidFill>
                <a:latin typeface="Times New Roman"/>
                <a:ea typeface="+mn-ea"/>
                <a:cs typeface="+mn-cs"/>
              </a:rPr>
              <a:t>4</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9</a:t>
            </a:r>
            <a:r>
              <a:rPr lang="zh-CN" altLang="en-US" sz="900" b="1" dirty="0">
                <a:solidFill>
                  <a:srgbClr val="000000"/>
                </a:solidFill>
                <a:latin typeface="Times New Roman"/>
                <a:ea typeface="+mn-ea"/>
                <a:cs typeface="+mn-cs"/>
              </a:rPr>
              <a:t>节</a:t>
            </a:r>
            <a:endParaRPr lang="en-US" altLang="zh-CN" sz="900" b="1" dirty="0">
              <a:solidFill>
                <a:srgbClr val="000000"/>
              </a:solidFill>
              <a:latin typeface="Times New Roman"/>
              <a:ea typeface="+mn-ea"/>
              <a:cs typeface="+mn-cs"/>
            </a:endParaRPr>
          </a:p>
          <a:p>
            <a:pPr algn="ctr" eaLnBrk="1" fontAlgn="auto" hangingPunct="1">
              <a:spcBef>
                <a:spcPts val="0"/>
              </a:spcBef>
              <a:spcAft>
                <a:spcPts val="0"/>
              </a:spcAft>
            </a:pPr>
            <a:r>
              <a:rPr lang="zh-CN" altLang="en-US" sz="900" b="1" dirty="0">
                <a:solidFill>
                  <a:srgbClr val="000000"/>
                </a:solidFill>
                <a:latin typeface="Times New Roman"/>
                <a:ea typeface="+mn-ea"/>
                <a:cs typeface="+mn-cs"/>
              </a:rPr>
              <a:t>利</a:t>
            </a:r>
            <a:r>
              <a:rPr lang="en-US" altLang="zh-CN" sz="900" b="1" dirty="0">
                <a:solidFill>
                  <a:srgbClr val="000000"/>
                </a:solidFill>
                <a:latin typeface="Times New Roman"/>
                <a:ea typeface="+mn-ea"/>
                <a:cs typeface="+mn-cs"/>
              </a:rPr>
              <a:t>23</a:t>
            </a:r>
            <a:r>
              <a:rPr lang="zh-CN" altLang="en-US" sz="900" b="1" dirty="0">
                <a:solidFill>
                  <a:srgbClr val="000000"/>
                </a:solidFill>
                <a:latin typeface="Times New Roman"/>
                <a:ea typeface="+mn-ea"/>
                <a:cs typeface="+mn-cs"/>
              </a:rPr>
              <a:t>章</a:t>
            </a:r>
            <a:r>
              <a:rPr lang="en-US" altLang="zh-CN" sz="900" b="1" dirty="0">
                <a:solidFill>
                  <a:srgbClr val="000000"/>
                </a:solidFill>
                <a:latin typeface="Times New Roman"/>
                <a:ea typeface="+mn-ea"/>
                <a:cs typeface="+mn-cs"/>
              </a:rPr>
              <a:t>1-3</a:t>
            </a:r>
            <a:r>
              <a:rPr lang="zh-CN" altLang="en-US" sz="900" b="1" dirty="0">
                <a:solidFill>
                  <a:srgbClr val="000000"/>
                </a:solidFill>
                <a:latin typeface="Times New Roman"/>
                <a:ea typeface="+mn-ea"/>
                <a:cs typeface="+mn-cs"/>
              </a:rPr>
              <a:t>节</a:t>
            </a:r>
            <a:endParaRPr lang="en-SG" sz="1000" b="1" dirty="0">
              <a:solidFill>
                <a:srgbClr val="000000"/>
              </a:solidFill>
              <a:latin typeface="Times New Roman"/>
              <a:ea typeface="+mn-ea"/>
              <a:cs typeface="+mn-cs"/>
            </a:endParaRPr>
          </a:p>
        </p:txBody>
      </p:sp>
    </p:spTree>
    <p:extLst>
      <p:ext uri="{BB962C8B-B14F-4D97-AF65-F5344CB8AC3E}">
        <p14:creationId xmlns:p14="http://schemas.microsoft.com/office/powerpoint/2010/main" val="154527408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62000" y="-27384"/>
            <a:ext cx="7777163" cy="541337"/>
          </a:xfrm>
          <a:solidFill>
            <a:srgbClr val="000090"/>
          </a:solidFill>
        </p:spPr>
        <p:txBody>
          <a:bodyPr/>
          <a:lstStyle/>
          <a:p>
            <a:pPr eaLnBrk="1" hangingPunct="1"/>
            <a:r>
              <a:rPr kumimoji="1" lang="zh-CN" altLang="en-US" sz="3600" b="1" dirty="0">
                <a:solidFill>
                  <a:schemeClr val="bg1"/>
                </a:solidFill>
                <a:latin typeface="华文楷体"/>
                <a:ea typeface="华文楷体"/>
              </a:rPr>
              <a:t>圣经里的政权</a:t>
            </a:r>
            <a:endParaRPr kumimoji="1" lang="en-US" altLang="zh-CN" sz="3600" b="1" dirty="0">
              <a:solidFill>
                <a:schemeClr val="bg1"/>
              </a:solidFill>
              <a:latin typeface="华文楷体"/>
              <a:ea typeface="华文楷体"/>
            </a:endParaRPr>
          </a:p>
        </p:txBody>
      </p:sp>
      <p:sp>
        <p:nvSpPr>
          <p:cNvPr id="21606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24</a:t>
            </a:r>
          </a:p>
        </p:txBody>
      </p:sp>
      <p:graphicFrame>
        <p:nvGraphicFramePr>
          <p:cNvPr id="5" name="Table 4"/>
          <p:cNvGraphicFramePr>
            <a:graphicFrameLocks noGrp="1"/>
          </p:cNvGraphicFramePr>
          <p:nvPr>
            <p:extLst>
              <p:ext uri="{D42A27DB-BD31-4B8C-83A1-F6EECF244321}">
                <p14:modId xmlns:p14="http://schemas.microsoft.com/office/powerpoint/2010/main" val="3410105497"/>
              </p:ext>
            </p:extLst>
          </p:nvPr>
        </p:nvGraphicFramePr>
        <p:xfrm>
          <a:off x="2" y="1124077"/>
          <a:ext cx="9143998" cy="5761307"/>
        </p:xfrm>
        <a:graphic>
          <a:graphicData uri="http://schemas.openxmlformats.org/drawingml/2006/table">
            <a:tbl>
              <a:tblPr bandRow="1">
                <a:tableStyleId>{C083E6E3-FA7D-4D7B-A595-EF9225AFEA82}</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77705">
                  <a:extLst>
                    <a:ext uri="{9D8B030D-6E8A-4147-A177-3AD203B41FA5}">
                      <a16:colId xmlns:a16="http://schemas.microsoft.com/office/drawing/2014/main" val="20003"/>
                    </a:ext>
                  </a:extLst>
                </a:gridCol>
                <a:gridCol w="954294">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118529">
                  <a:extLst>
                    <a:ext uri="{9D8B030D-6E8A-4147-A177-3AD203B41FA5}">
                      <a16:colId xmlns:a16="http://schemas.microsoft.com/office/drawing/2014/main" val="20006"/>
                    </a:ext>
                  </a:extLst>
                </a:gridCol>
                <a:gridCol w="913470">
                  <a:extLst>
                    <a:ext uri="{9D8B030D-6E8A-4147-A177-3AD203B41FA5}">
                      <a16:colId xmlns:a16="http://schemas.microsoft.com/office/drawing/2014/main" val="20007"/>
                    </a:ext>
                  </a:extLst>
                </a:gridCol>
                <a:gridCol w="1016000">
                  <a:extLst>
                    <a:ext uri="{9D8B030D-6E8A-4147-A177-3AD203B41FA5}">
                      <a16:colId xmlns:a16="http://schemas.microsoft.com/office/drawing/2014/main" val="20008"/>
                    </a:ext>
                  </a:extLst>
                </a:gridCol>
              </a:tblGrid>
              <a:tr h="768453">
                <a:tc>
                  <a:txBody>
                    <a:bodyPr/>
                    <a:lstStyle/>
                    <a:p>
                      <a:pPr algn="ctr"/>
                      <a:r>
                        <a:rPr lang="zh-CN" altLang="en-US" sz="1400" b="1" i="1" dirty="0">
                          <a:solidFill>
                            <a:srgbClr val="FFFFFF"/>
                          </a:solidFill>
                          <a:latin typeface="华文楷体"/>
                          <a:ea typeface="华文楷体"/>
                          <a:cs typeface="华文楷体"/>
                        </a:rPr>
                        <a:t>类别</a:t>
                      </a:r>
                      <a:endParaRPr lang="en-US" altLang="zh-CN" sz="1400" b="1" i="1" dirty="0">
                        <a:solidFill>
                          <a:srgbClr val="FFFFFF"/>
                        </a:solidFill>
                        <a:latin typeface="华文楷体"/>
                        <a:ea typeface="华文楷体"/>
                        <a:cs typeface="华文楷体"/>
                      </a:endParaRPr>
                    </a:p>
                    <a:p>
                      <a:pPr algn="ctr"/>
                      <a:endParaRPr lang="en-US" sz="1400" b="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zh-CN" altLang="en-US" sz="1400" b="1" dirty="0">
                          <a:solidFill>
                            <a:srgbClr val="FFFFFF"/>
                          </a:solidFill>
                          <a:latin typeface="华文楷体"/>
                          <a:ea typeface="华文楷体"/>
                          <a:cs typeface="华文楷体"/>
                        </a:rPr>
                        <a:t>神与人</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共</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统管</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人</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神权政治</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r>
                        <a:rPr lang="zh-CN" altLang="en-US" sz="1400" b="1" dirty="0">
                          <a:solidFill>
                            <a:srgbClr val="FFFFFF"/>
                          </a:solidFill>
                          <a:latin typeface="华文楷体"/>
                          <a:ea typeface="华文楷体"/>
                          <a:cs typeface="华文楷体"/>
                        </a:rPr>
                        <a:t>无政府</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的</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状态</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君王制度</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外人统管</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君王制度</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pPr algn="ctr"/>
                      <a:r>
                        <a:rPr lang="zh-CN" altLang="en-US" sz="1400" b="1" dirty="0">
                          <a:solidFill>
                            <a:srgbClr val="FFFFFF"/>
                          </a:solidFill>
                          <a:latin typeface="华文楷体"/>
                          <a:ea typeface="华文楷体"/>
                          <a:cs typeface="华文楷体"/>
                        </a:rPr>
                        <a:t>神与人</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共</a:t>
                      </a:r>
                      <a:endParaRPr lang="en-US" altLang="zh-CN" sz="1400" b="1" dirty="0">
                        <a:solidFill>
                          <a:srgbClr val="FFFFFF"/>
                        </a:solidFill>
                        <a:latin typeface="华文楷体"/>
                        <a:ea typeface="华文楷体"/>
                        <a:cs typeface="华文楷体"/>
                      </a:endParaRPr>
                    </a:p>
                    <a:p>
                      <a:pPr algn="ctr"/>
                      <a:r>
                        <a:rPr lang="zh-CN" altLang="en-US" sz="1400" b="1" dirty="0">
                          <a:solidFill>
                            <a:srgbClr val="FFFFFF"/>
                          </a:solidFill>
                          <a:latin typeface="华文楷体"/>
                          <a:ea typeface="华文楷体"/>
                          <a:cs typeface="华文楷体"/>
                        </a:rPr>
                        <a:t>统管</a:t>
                      </a:r>
                      <a:endParaRPr lang="en-US" sz="1400" b="1" dirty="0">
                        <a:solidFill>
                          <a:srgbClr val="FFFFFF"/>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864510">
                <a:tc>
                  <a:txBody>
                    <a:bodyPr/>
                    <a:lstStyle/>
                    <a:p>
                      <a:pPr algn="ctr"/>
                      <a:r>
                        <a:rPr lang="zh-CN" altLang="en-US" sz="1400" b="1" i="1" dirty="0">
                          <a:solidFill>
                            <a:srgbClr val="FFFFFF"/>
                          </a:solidFill>
                          <a:latin typeface="华文楷体"/>
                          <a:ea typeface="华文楷体"/>
                          <a:cs typeface="华文楷体"/>
                        </a:rPr>
                        <a:t>统治者</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神与坠落前的人</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ltLang="zh-CN" sz="1400" dirty="0">
                        <a:latin typeface="华文楷体"/>
                        <a:ea typeface="华文楷体"/>
                        <a:cs typeface="华文楷体"/>
                      </a:endParaRPr>
                    </a:p>
                    <a:p>
                      <a:r>
                        <a:rPr lang="zh-CN" altLang="en-US" sz="1400" dirty="0">
                          <a:latin typeface="华文楷体"/>
                          <a:ea typeface="华文楷体"/>
                          <a:cs typeface="华文楷体"/>
                        </a:rPr>
                        <a:t>人与撒旦</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神</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士师</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以色列</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和犹大</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诸王</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外邦人的王</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和</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元首</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弥赛亚与以色列及外邦人信徒</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神</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与</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被救赎者</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864510">
                <a:tc>
                  <a:txBody>
                    <a:bodyPr/>
                    <a:lstStyle/>
                    <a:p>
                      <a:pPr algn="ctr"/>
                      <a:r>
                        <a:rPr lang="zh-CN" altLang="en-US" sz="1400" b="1" i="1" dirty="0">
                          <a:solidFill>
                            <a:srgbClr val="FFFFFF"/>
                          </a:solidFill>
                          <a:latin typeface="华文楷体"/>
                          <a:ea typeface="华文楷体"/>
                          <a:cs typeface="华文楷体"/>
                        </a:rPr>
                        <a:t>统治者</a:t>
                      </a:r>
                      <a:endParaRPr lang="en-US" altLang="zh-CN" sz="1400" b="1" i="1" dirty="0">
                        <a:solidFill>
                          <a:srgbClr val="FFFFFF"/>
                        </a:solidFill>
                        <a:latin typeface="华文楷体"/>
                        <a:ea typeface="华文楷体"/>
                        <a:cs typeface="华文楷体"/>
                      </a:endParaRPr>
                    </a:p>
                    <a:p>
                      <a:pPr algn="ctr"/>
                      <a:r>
                        <a:rPr lang="zh-CN" altLang="en-US" sz="1400" b="1" i="1" dirty="0">
                          <a:solidFill>
                            <a:srgbClr val="FFFFFF"/>
                          </a:solidFill>
                          <a:latin typeface="华文楷体"/>
                          <a:ea typeface="华文楷体"/>
                          <a:cs typeface="华文楷体"/>
                        </a:rPr>
                        <a:t>的</a:t>
                      </a:r>
                      <a:endParaRPr lang="en-US" altLang="zh-CN" sz="1400" b="1" i="1" dirty="0">
                        <a:solidFill>
                          <a:srgbClr val="FFFFFF"/>
                        </a:solidFill>
                        <a:latin typeface="华文楷体"/>
                        <a:ea typeface="华文楷体"/>
                        <a:cs typeface="华文楷体"/>
                      </a:endParaRPr>
                    </a:p>
                    <a:p>
                      <a:pPr algn="ctr"/>
                      <a:r>
                        <a:rPr lang="zh-CN" altLang="en-US" sz="1400" b="1" i="1" dirty="0">
                          <a:solidFill>
                            <a:srgbClr val="FFFFFF"/>
                          </a:solidFill>
                          <a:latin typeface="华文楷体"/>
                          <a:ea typeface="华文楷体"/>
                          <a:cs typeface="华文楷体"/>
                        </a:rPr>
                        <a:t>名字</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zh-CN" altLang="en-US" sz="1400" dirty="0">
                          <a:latin typeface="华文楷体"/>
                          <a:ea typeface="华文楷体"/>
                          <a:cs typeface="华文楷体"/>
                        </a:rPr>
                        <a:t>神</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亚当</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夏娃</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亚当</a:t>
                      </a:r>
                      <a:endParaRPr lang="en-US" altLang="zh-CN" sz="1400" dirty="0">
                        <a:latin typeface="华文楷体"/>
                        <a:ea typeface="华文楷体"/>
                        <a:cs typeface="华文楷体"/>
                      </a:endParaRPr>
                    </a:p>
                    <a:p>
                      <a:r>
                        <a:rPr lang="zh-CN" altLang="en-US" sz="1400" dirty="0">
                          <a:latin typeface="华文楷体"/>
                          <a:ea typeface="华文楷体"/>
                          <a:cs typeface="华文楷体"/>
                        </a:rPr>
                        <a:t>挪亚</a:t>
                      </a:r>
                      <a:endParaRPr lang="en-US" altLang="zh-CN" sz="1400" dirty="0">
                        <a:latin typeface="华文楷体"/>
                        <a:ea typeface="华文楷体"/>
                        <a:cs typeface="华文楷体"/>
                      </a:endParaRPr>
                    </a:p>
                    <a:p>
                      <a:r>
                        <a:rPr lang="zh-CN" altLang="en-US" sz="1400" dirty="0">
                          <a:latin typeface="华文楷体"/>
                          <a:ea typeface="华文楷体"/>
                          <a:cs typeface="华文楷体"/>
                        </a:rPr>
                        <a:t>亚伯拉罕</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摩西的神</a:t>
                      </a:r>
                      <a:endParaRPr lang="en-US" altLang="zh-CN" sz="1400" dirty="0">
                        <a:latin typeface="华文楷体"/>
                        <a:ea typeface="华文楷体"/>
                        <a:cs typeface="华文楷体"/>
                      </a:endParaRPr>
                    </a:p>
                    <a:p>
                      <a:r>
                        <a:rPr lang="zh-CN" altLang="en-US" sz="1400" dirty="0">
                          <a:latin typeface="华文楷体"/>
                          <a:ea typeface="华文楷体"/>
                          <a:cs typeface="华文楷体"/>
                        </a:rPr>
                        <a:t>约书亚的神</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基甸</a:t>
                      </a:r>
                      <a:endParaRPr lang="en-US" altLang="zh-CN" sz="1400" dirty="0">
                        <a:latin typeface="华文楷体"/>
                        <a:ea typeface="华文楷体"/>
                        <a:cs typeface="华文楷体"/>
                      </a:endParaRPr>
                    </a:p>
                    <a:p>
                      <a:r>
                        <a:rPr lang="zh-CN" altLang="en-US" sz="1400" dirty="0">
                          <a:latin typeface="华文楷体"/>
                          <a:ea typeface="华文楷体"/>
                          <a:cs typeface="华文楷体"/>
                        </a:rPr>
                        <a:t>参孙</a:t>
                      </a:r>
                      <a:endParaRPr lang="en-US" altLang="zh-CN" sz="1400" dirty="0">
                        <a:latin typeface="华文楷体"/>
                        <a:ea typeface="华文楷体"/>
                        <a:cs typeface="华文楷体"/>
                      </a:endParaRPr>
                    </a:p>
                    <a:p>
                      <a:r>
                        <a:rPr lang="zh-CN" altLang="en-US" sz="1400" dirty="0">
                          <a:latin typeface="华文楷体"/>
                          <a:ea typeface="华文楷体"/>
                          <a:cs typeface="华文楷体"/>
                        </a:rPr>
                        <a:t>撒母耳</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扫罗</a:t>
                      </a:r>
                      <a:endParaRPr lang="en-US" altLang="zh-CN" sz="1400" dirty="0">
                        <a:latin typeface="华文楷体"/>
                        <a:ea typeface="华文楷体"/>
                        <a:cs typeface="华文楷体"/>
                      </a:endParaRPr>
                    </a:p>
                    <a:p>
                      <a:r>
                        <a:rPr lang="zh-CN" altLang="en-US" sz="1400" dirty="0">
                          <a:latin typeface="华文楷体"/>
                          <a:ea typeface="华文楷体"/>
                          <a:cs typeface="华文楷体"/>
                        </a:rPr>
                        <a:t>大卫</a:t>
                      </a:r>
                      <a:endParaRPr lang="en-US" altLang="zh-CN" sz="1400" dirty="0">
                        <a:latin typeface="华文楷体"/>
                        <a:ea typeface="华文楷体"/>
                        <a:cs typeface="华文楷体"/>
                      </a:endParaRPr>
                    </a:p>
                    <a:p>
                      <a:r>
                        <a:rPr lang="zh-CN" altLang="en-US" sz="1400" dirty="0">
                          <a:latin typeface="华文楷体"/>
                          <a:ea typeface="华文楷体"/>
                          <a:cs typeface="华文楷体"/>
                        </a:rPr>
                        <a:t>何西阿</a:t>
                      </a:r>
                      <a:endParaRPr lang="en-US" altLang="zh-CN" sz="1400" dirty="0">
                        <a:latin typeface="华文楷体"/>
                        <a:ea typeface="华文楷体"/>
                        <a:cs typeface="华文楷体"/>
                      </a:endParaRPr>
                    </a:p>
                    <a:p>
                      <a:r>
                        <a:rPr lang="zh-CN" altLang="en-US" sz="1400" dirty="0">
                          <a:latin typeface="华文楷体"/>
                          <a:ea typeface="华文楷体"/>
                          <a:cs typeface="华文楷体"/>
                        </a:rPr>
                        <a:t>西底家</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400" dirty="0">
                          <a:latin typeface="华文楷体"/>
                          <a:ea typeface="华文楷体"/>
                          <a:cs typeface="华文楷体"/>
                        </a:rPr>
                        <a:t>尼布迦尼撒</a:t>
                      </a:r>
                      <a:endParaRPr lang="en-US" altLang="zh-CN" sz="1400" dirty="0">
                        <a:latin typeface="华文楷体"/>
                        <a:ea typeface="华文楷体"/>
                        <a:cs typeface="华文楷体"/>
                      </a:endParaRPr>
                    </a:p>
                    <a:p>
                      <a:r>
                        <a:rPr lang="zh-CN" altLang="en-US" sz="1400" dirty="0">
                          <a:latin typeface="华文楷体"/>
                          <a:ea typeface="华文楷体"/>
                          <a:cs typeface="华文楷体"/>
                        </a:rPr>
                        <a:t>赛勒斯</a:t>
                      </a:r>
                      <a:endParaRPr lang="en-US" altLang="zh-CN" sz="1400" dirty="0">
                        <a:latin typeface="华文楷体"/>
                        <a:ea typeface="华文楷体"/>
                        <a:cs typeface="华文楷体"/>
                      </a:endParaRPr>
                    </a:p>
                    <a:p>
                      <a:r>
                        <a:rPr lang="zh-CN" altLang="en-US" sz="1400" dirty="0">
                          <a:latin typeface="华文楷体"/>
                          <a:ea typeface="华文楷体"/>
                          <a:cs typeface="华文楷体"/>
                        </a:rPr>
                        <a:t>希律</a:t>
                      </a:r>
                      <a:endParaRPr lang="en-US" altLang="zh-CN" sz="1400" dirty="0">
                        <a:latin typeface="华文楷体"/>
                        <a:ea typeface="华文楷体"/>
                        <a:cs typeface="华文楷体"/>
                      </a:endParaRPr>
                    </a:p>
                    <a:p>
                      <a:r>
                        <a:rPr lang="zh-CN" altLang="en-US" sz="1400" dirty="0">
                          <a:latin typeface="华文楷体"/>
                          <a:ea typeface="华文楷体"/>
                          <a:cs typeface="华文楷体"/>
                        </a:rPr>
                        <a:t>克林顿</a:t>
                      </a:r>
                      <a:r>
                        <a:rPr lang="en-US" altLang="zh-CN" sz="1400" dirty="0">
                          <a:latin typeface="华文楷体"/>
                          <a:ea typeface="华文楷体"/>
                          <a:cs typeface="华文楷体"/>
                        </a:rPr>
                        <a:t>(?)</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基督</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神</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72397">
                <a:tc>
                  <a:txBody>
                    <a:bodyPr/>
                    <a:lstStyle/>
                    <a:p>
                      <a:pPr algn="ctr"/>
                      <a:r>
                        <a:rPr lang="zh-CN" altLang="en-US" sz="1400" b="1" i="1" dirty="0">
                          <a:solidFill>
                            <a:srgbClr val="FFFFFF"/>
                          </a:solidFill>
                          <a:latin typeface="华文楷体"/>
                          <a:ea typeface="华文楷体"/>
                          <a:cs typeface="华文楷体"/>
                        </a:rPr>
                        <a:t>附属者</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动物</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全人类</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以色列人</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ltLang="zh-CN" sz="1400" dirty="0">
                        <a:latin typeface="华文楷体"/>
                        <a:ea typeface="华文楷体"/>
                        <a:cs typeface="华文楷体"/>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华文楷体"/>
                          <a:ea typeface="华文楷体"/>
                          <a:cs typeface="华文楷体"/>
                        </a:rPr>
                        <a:t>以色列人</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ltLang="zh-CN" sz="1400" dirty="0">
                        <a:latin typeface="华文楷体"/>
                        <a:ea typeface="华文楷体"/>
                        <a:cs typeface="华文楷体"/>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华文楷体"/>
                          <a:ea typeface="华文楷体"/>
                          <a:cs typeface="华文楷体"/>
                        </a:rPr>
                        <a:t>以色列人</a:t>
                      </a:r>
                      <a:endParaRPr lang="en-US" sz="1400" dirty="0">
                        <a:latin typeface="华文楷体"/>
                        <a:ea typeface="华文楷体"/>
                        <a:cs typeface="华文楷体"/>
                      </a:endParaRPr>
                    </a:p>
                    <a:p>
                      <a:pPr algn="ct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ltLang="zh-CN" sz="1400" dirty="0">
                        <a:latin typeface="华文楷体"/>
                        <a:ea typeface="华文楷体"/>
                        <a:cs typeface="华文楷体"/>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华文楷体"/>
                          <a:ea typeface="华文楷体"/>
                          <a:cs typeface="华文楷体"/>
                        </a:rPr>
                        <a:t>以色列人</a:t>
                      </a:r>
                      <a:endParaRPr lang="en-US" sz="1400" dirty="0">
                        <a:latin typeface="华文楷体"/>
                        <a:ea typeface="华文楷体"/>
                        <a:cs typeface="华文楷体"/>
                      </a:endParaRPr>
                    </a:p>
                    <a:p>
                      <a:pPr algn="ct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华文楷体"/>
                          <a:ea typeface="华文楷体"/>
                          <a:cs typeface="华文楷体"/>
                        </a:rPr>
                        <a:t>以色列人</a:t>
                      </a:r>
                      <a:endParaRPr lang="en-US" sz="1400" dirty="0">
                        <a:latin typeface="华文楷体"/>
                        <a:ea typeface="华文楷体"/>
                        <a:cs typeface="华文楷体"/>
                      </a:endParaRPr>
                    </a:p>
                    <a:p>
                      <a:pPr algn="ctr"/>
                      <a:r>
                        <a:rPr lang="zh-CN" altLang="en-US" sz="1400" dirty="0">
                          <a:latin typeface="华文楷体"/>
                          <a:ea typeface="华文楷体"/>
                          <a:cs typeface="华文楷体"/>
                        </a:rPr>
                        <a:t>与</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外邦人</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天使</a:t>
                      </a:r>
                      <a:r>
                        <a:rPr lang="en-US" altLang="zh-CN" sz="1400" dirty="0">
                          <a:latin typeface="华文楷体"/>
                          <a:ea typeface="华文楷体"/>
                          <a:cs typeface="华文楷体"/>
                        </a:rPr>
                        <a:t>(?)</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72397">
                <a:tc>
                  <a:txBody>
                    <a:bodyPr/>
                    <a:lstStyle/>
                    <a:p>
                      <a:pPr algn="ctr"/>
                      <a:r>
                        <a:rPr lang="zh-CN" altLang="en-US" sz="1400" b="1" i="1" dirty="0">
                          <a:solidFill>
                            <a:srgbClr val="FFFFFF"/>
                          </a:solidFill>
                          <a:latin typeface="华文楷体"/>
                          <a:ea typeface="华文楷体"/>
                          <a:cs typeface="华文楷体"/>
                        </a:rPr>
                        <a:t>权威</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与神相交</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各人</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   </a:t>
                      </a:r>
                      <a:r>
                        <a:rPr lang="zh-CN" altLang="en-US" sz="1400" dirty="0">
                          <a:latin typeface="华文楷体"/>
                          <a:ea typeface="华文楷体"/>
                          <a:cs typeface="华文楷体"/>
                        </a:rPr>
                        <a:t>的</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良知</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摩西之约</a:t>
                      </a:r>
                      <a:r>
                        <a:rPr lang="zh-CN" altLang="zh-CN" sz="1400" dirty="0">
                          <a:latin typeface="华文楷体"/>
                          <a:ea typeface="华文楷体"/>
                          <a:cs typeface="华文楷体"/>
                        </a:rPr>
                        <a:t>（</a:t>
                      </a:r>
                      <a:r>
                        <a:rPr lang="zh-CN" altLang="en-US" sz="1400" dirty="0">
                          <a:latin typeface="华文楷体"/>
                          <a:ea typeface="华文楷体"/>
                          <a:cs typeface="华文楷体"/>
                        </a:rPr>
                        <a:t>律法）</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各人</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    </a:t>
                      </a:r>
                      <a:r>
                        <a:rPr lang="zh-CN" altLang="en-US" sz="1400" dirty="0">
                          <a:latin typeface="华文楷体"/>
                          <a:ea typeface="华文楷体"/>
                          <a:cs typeface="华文楷体"/>
                        </a:rPr>
                        <a:t>的</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意见</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摩西之约</a:t>
                      </a:r>
                      <a:endParaRPr lang="en-US" altLang="zh-CN" sz="1400" dirty="0">
                        <a:latin typeface="华文楷体"/>
                        <a:ea typeface="华文楷体"/>
                        <a:cs typeface="华文楷体"/>
                      </a:endParaRPr>
                    </a:p>
                    <a:p>
                      <a:pPr algn="ctr"/>
                      <a:r>
                        <a:rPr lang="zh-CN" altLang="zh-CN" sz="1400" dirty="0">
                          <a:latin typeface="华文楷体"/>
                          <a:ea typeface="华文楷体"/>
                          <a:cs typeface="华文楷体"/>
                        </a:rPr>
                        <a:t>（</a:t>
                      </a:r>
                      <a:r>
                        <a:rPr lang="zh-CN" altLang="en-US" sz="1400" dirty="0">
                          <a:latin typeface="华文楷体"/>
                          <a:ea typeface="华文楷体"/>
                          <a:cs typeface="华文楷体"/>
                        </a:rPr>
                        <a:t>律法）与王法</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外邦统治者的</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想法</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基督里</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的</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新约</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与神相交</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48205">
                <a:tc>
                  <a:txBody>
                    <a:bodyPr/>
                    <a:lstStyle/>
                    <a:p>
                      <a:pPr algn="ctr"/>
                      <a:r>
                        <a:rPr lang="zh-CN" altLang="en-US" sz="1400" b="1" i="1" dirty="0">
                          <a:solidFill>
                            <a:srgbClr val="FFFFFF"/>
                          </a:solidFill>
                          <a:latin typeface="华文楷体"/>
                          <a:ea typeface="华文楷体"/>
                          <a:cs typeface="华文楷体"/>
                        </a:rPr>
                        <a:t>罪</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zh-CN" altLang="en-US" sz="1400" dirty="0">
                          <a:latin typeface="华文楷体"/>
                          <a:ea typeface="华文楷体"/>
                          <a:cs typeface="华文楷体"/>
                        </a:rPr>
                        <a:t>无</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退化</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掌控</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增加</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混合</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混合</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大大减少</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无</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672397">
                <a:tc>
                  <a:txBody>
                    <a:bodyPr/>
                    <a:lstStyle/>
                    <a:p>
                      <a:pPr algn="ctr"/>
                      <a:r>
                        <a:rPr lang="zh-CN" altLang="en-US" sz="1400" b="1" i="1" dirty="0">
                          <a:solidFill>
                            <a:srgbClr val="FFFFFF"/>
                          </a:solidFill>
                          <a:latin typeface="华文楷体"/>
                          <a:ea typeface="华文楷体"/>
                          <a:cs typeface="华文楷体"/>
                        </a:rPr>
                        <a:t>时间</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主前</a:t>
                      </a:r>
                      <a:r>
                        <a:rPr lang="en-US" altLang="zh-CN" sz="1400" dirty="0">
                          <a:latin typeface="华文楷体"/>
                          <a:ea typeface="华文楷体"/>
                          <a:cs typeface="华文楷体"/>
                        </a:rPr>
                        <a:t>4143</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主前</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4143</a:t>
                      </a:r>
                      <a:r>
                        <a:rPr lang="zh-CN" altLang="en-US" sz="1400" dirty="0">
                          <a:latin typeface="华文楷体"/>
                          <a:ea typeface="华文楷体"/>
                          <a:cs typeface="华文楷体"/>
                        </a:rPr>
                        <a:t>至</a:t>
                      </a:r>
                      <a:r>
                        <a:rPr lang="en-US" altLang="zh-CN" sz="1400" dirty="0">
                          <a:latin typeface="华文楷体"/>
                          <a:ea typeface="华文楷体"/>
                          <a:cs typeface="华文楷体"/>
                        </a:rPr>
                        <a:t>1445</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主前</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1445</a:t>
                      </a:r>
                      <a:r>
                        <a:rPr lang="zh-CN" altLang="en-US" sz="1400" dirty="0">
                          <a:latin typeface="华文楷体"/>
                          <a:ea typeface="华文楷体"/>
                          <a:cs typeface="华文楷体"/>
                        </a:rPr>
                        <a:t>至</a:t>
                      </a:r>
                      <a:r>
                        <a:rPr lang="en-US" altLang="zh-CN" sz="1400" dirty="0">
                          <a:latin typeface="华文楷体"/>
                          <a:ea typeface="华文楷体"/>
                          <a:cs typeface="华文楷体"/>
                        </a:rPr>
                        <a:t>1390</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主前</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1390</a:t>
                      </a:r>
                      <a:r>
                        <a:rPr lang="zh-CN" altLang="en-US" sz="1400" dirty="0">
                          <a:latin typeface="华文楷体"/>
                          <a:ea typeface="华文楷体"/>
                          <a:cs typeface="华文楷体"/>
                        </a:rPr>
                        <a:t>至</a:t>
                      </a:r>
                      <a:r>
                        <a:rPr lang="en-US" altLang="zh-CN" sz="1400" dirty="0">
                          <a:latin typeface="华文楷体"/>
                          <a:ea typeface="华文楷体"/>
                          <a:cs typeface="华文楷体"/>
                        </a:rPr>
                        <a:t>1043</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主前</a:t>
                      </a: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1043</a:t>
                      </a:r>
                      <a:r>
                        <a:rPr lang="zh-CN" altLang="en-US" sz="1400" dirty="0">
                          <a:latin typeface="华文楷体"/>
                          <a:ea typeface="华文楷体"/>
                          <a:cs typeface="华文楷体"/>
                        </a:rPr>
                        <a:t>至</a:t>
                      </a:r>
                      <a:r>
                        <a:rPr lang="en-US" altLang="zh-CN" sz="1400" dirty="0">
                          <a:latin typeface="华文楷体"/>
                          <a:ea typeface="华文楷体"/>
                          <a:cs typeface="华文楷体"/>
                        </a:rPr>
                        <a:t>586</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主前</a:t>
                      </a:r>
                      <a:r>
                        <a:rPr lang="en-US" altLang="zh-CN" sz="1400" dirty="0">
                          <a:latin typeface="华文楷体"/>
                          <a:ea typeface="华文楷体"/>
                          <a:cs typeface="华文楷体"/>
                        </a:rPr>
                        <a:t>586</a:t>
                      </a:r>
                    </a:p>
                    <a:p>
                      <a:pPr algn="ctr"/>
                      <a:r>
                        <a:rPr lang="zh-CN" altLang="en-US" sz="1400" dirty="0">
                          <a:latin typeface="华文楷体"/>
                          <a:ea typeface="华文楷体"/>
                          <a:cs typeface="华文楷体"/>
                        </a:rPr>
                        <a:t>至基督再来</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en-US" altLang="zh-CN" sz="1400" dirty="0">
                          <a:latin typeface="华文楷体"/>
                          <a:ea typeface="华文楷体"/>
                          <a:cs typeface="华文楷体"/>
                        </a:rPr>
                        <a:t>1000</a:t>
                      </a:r>
                      <a:r>
                        <a:rPr lang="zh-CN" altLang="en-US" sz="1400" dirty="0">
                          <a:latin typeface="华文楷体"/>
                          <a:ea typeface="华文楷体"/>
                          <a:cs typeface="华文楷体"/>
                        </a:rPr>
                        <a:t>年</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永恒</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60330">
                <a:tc>
                  <a:txBody>
                    <a:bodyPr/>
                    <a:lstStyle/>
                    <a:p>
                      <a:pPr algn="ctr"/>
                      <a:r>
                        <a:rPr lang="zh-CN" altLang="en-US" sz="1400" b="1" i="1" dirty="0">
                          <a:solidFill>
                            <a:srgbClr val="FFFFFF"/>
                          </a:solidFill>
                          <a:latin typeface="华文楷体"/>
                          <a:ea typeface="华文楷体"/>
                          <a:cs typeface="华文楷体"/>
                        </a:rPr>
                        <a:t>经文</a:t>
                      </a:r>
                      <a:endParaRPr lang="en-US" sz="1400" b="1" i="1" dirty="0">
                        <a:solidFill>
                          <a:srgbClr val="FFFFFF"/>
                        </a:solidFill>
                        <a:latin typeface="华文楷体"/>
                        <a:ea typeface="华文楷体"/>
                        <a:cs typeface="华文楷体"/>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创一至二</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创三至</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出十八</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出十九至</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书廿四</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士一至</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撒上七</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撒上八至代下卅六</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但九</a:t>
                      </a:r>
                      <a:r>
                        <a:rPr lang="en-US" altLang="zh-CN" sz="1400" dirty="0">
                          <a:latin typeface="华文楷体"/>
                          <a:ea typeface="华文楷体"/>
                          <a:cs typeface="华文楷体"/>
                        </a:rPr>
                        <a:t>26</a:t>
                      </a:r>
                      <a:r>
                        <a:rPr lang="zh-CN" altLang="en-US" sz="1400" dirty="0">
                          <a:latin typeface="华文楷体"/>
                          <a:ea typeface="华文楷体"/>
                          <a:cs typeface="华文楷体"/>
                        </a:rPr>
                        <a:t>；</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路廿一</a:t>
                      </a:r>
                      <a:r>
                        <a:rPr lang="en-US" altLang="zh-CN" sz="1400" dirty="0">
                          <a:latin typeface="华文楷体"/>
                          <a:ea typeface="华文楷体"/>
                          <a:cs typeface="华文楷体"/>
                        </a:rPr>
                        <a:t>24</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赛十一；启廿</a:t>
                      </a:r>
                      <a:r>
                        <a:rPr lang="en-US" altLang="zh-CN" sz="1400" dirty="0">
                          <a:latin typeface="华文楷体"/>
                          <a:ea typeface="华文楷体"/>
                          <a:cs typeface="华文楷体"/>
                        </a:rPr>
                        <a:t>1-6</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zh-CN" altLang="en-US" sz="1400" dirty="0">
                          <a:latin typeface="华文楷体"/>
                          <a:ea typeface="华文楷体"/>
                          <a:cs typeface="华文楷体"/>
                        </a:rPr>
                        <a:t>启</a:t>
                      </a:r>
                      <a:endParaRPr lang="en-US" altLang="zh-CN" sz="1400" dirty="0">
                        <a:latin typeface="华文楷体"/>
                        <a:ea typeface="华文楷体"/>
                        <a:cs typeface="华文楷体"/>
                      </a:endParaRPr>
                    </a:p>
                    <a:p>
                      <a:pPr algn="ctr"/>
                      <a:r>
                        <a:rPr lang="zh-CN" altLang="en-US" sz="1400" dirty="0">
                          <a:latin typeface="华文楷体"/>
                          <a:ea typeface="华文楷体"/>
                          <a:cs typeface="华文楷体"/>
                        </a:rPr>
                        <a:t>廿至廿一</a:t>
                      </a:r>
                      <a:endParaRPr lang="en-US" sz="1400"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0" y="548680"/>
            <a:ext cx="9144000" cy="461665"/>
          </a:xfrm>
          <a:prstGeom prst="rect">
            <a:avLst/>
          </a:prstGeom>
          <a:noFill/>
        </p:spPr>
        <p:txBody>
          <a:bodyPr wrap="square" rtlCol="0">
            <a:spAutoFit/>
          </a:bodyPr>
          <a:lstStyle/>
          <a:p>
            <a:pPr algn="ctr"/>
            <a:r>
              <a:rPr lang="zh-CN" altLang="en-US" sz="1200" b="1" dirty="0">
                <a:latin typeface="华文楷体"/>
                <a:ea typeface="华文楷体"/>
                <a:cs typeface="华文楷体"/>
              </a:rPr>
              <a:t>圣经里有许多主题（例如：救赎，社体，应许，约，神的荣耀）。但包罗万象的主题却是神的统管或国度（请参阅第</a:t>
            </a:r>
            <a:r>
              <a:rPr lang="en-US" altLang="zh-CN" sz="1200" b="1" dirty="0">
                <a:latin typeface="华文楷体"/>
                <a:ea typeface="华文楷体"/>
                <a:cs typeface="华文楷体"/>
              </a:rPr>
              <a:t>32</a:t>
            </a:r>
            <a:r>
              <a:rPr lang="zh-CN" altLang="en-US" sz="1200" b="1" dirty="0">
                <a:latin typeface="华文楷体"/>
                <a:ea typeface="华文楷体"/>
                <a:cs typeface="华文楷体"/>
              </a:rPr>
              <a:t>至</a:t>
            </a:r>
            <a:r>
              <a:rPr lang="en-US" altLang="zh-CN" sz="1200" b="1" dirty="0">
                <a:latin typeface="华文楷体"/>
                <a:ea typeface="华文楷体"/>
                <a:cs typeface="华文楷体"/>
              </a:rPr>
              <a:t>33</a:t>
            </a:r>
            <a:r>
              <a:rPr lang="zh-CN" altLang="en-US" sz="1200" b="1" dirty="0">
                <a:latin typeface="华文楷体"/>
                <a:ea typeface="华文楷体"/>
                <a:cs typeface="华文楷体"/>
              </a:rPr>
              <a:t>页的讨论）。这个政权在过去曾以不同的形式出现，但在未来将在弥赛亚的统管下达到高潮，并加以合并进入永恒里。</a:t>
            </a:r>
            <a:endParaRPr lang="en-US" sz="1200" b="1" dirty="0">
              <a:latin typeface="华文楷体"/>
              <a:ea typeface="华文楷体"/>
              <a:cs typeface="华文楷体"/>
            </a:endParaRPr>
          </a:p>
        </p:txBody>
      </p:sp>
    </p:spTree>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zh-TW" altLang="en-US" sz="3600" b="1" dirty="0">
                <a:solidFill>
                  <a:schemeClr val="bg1"/>
                </a:solidFill>
                <a:latin typeface="Arial" charset="0"/>
              </a:rPr>
              <a:t>圣经的故事</a:t>
            </a:r>
            <a:endParaRPr kumimoji="1" lang="en-US" altLang="zh-CN" sz="3600" b="1" dirty="0">
              <a:solidFill>
                <a:schemeClr val="bg1"/>
              </a:solidFill>
              <a:latin typeface="Arial" charset="0"/>
            </a:endParaRP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25</a:t>
            </a: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a:solidFill>
                  <a:srgbClr val="000090"/>
                </a:solidFill>
                <a:cs typeface="Arial" charset="0"/>
              </a:rPr>
              <a:t>Adapted from Terry Hall, </a:t>
            </a:r>
            <a:r>
              <a:rPr lang="en-US" sz="1400" b="1" i="1">
                <a:solidFill>
                  <a:srgbClr val="000090"/>
                </a:solidFill>
                <a:cs typeface="Arial" charset="0"/>
              </a:rPr>
              <a:t>Bible Panorama, </a:t>
            </a:r>
            <a:r>
              <a:rPr lang="en-US" sz="1400" b="1">
                <a:solidFill>
                  <a:srgbClr val="000090"/>
                </a:solidFill>
                <a:cs typeface="Arial" charset="0"/>
              </a:rPr>
              <a:t>14</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3259888"/>
            <a:ext cx="2782853" cy="288032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8144" y="3090777"/>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sp>
        <p:nvSpPr>
          <p:cNvPr id="123" name="TextBox 122"/>
          <p:cNvSpPr txBox="1">
            <a:spLocks noChangeAspect="1"/>
          </p:cNvSpPr>
          <p:nvPr/>
        </p:nvSpPr>
        <p:spPr>
          <a:xfrm rot="16200000">
            <a:off x="148913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申命记</a:t>
            </a:r>
            <a:endParaRPr lang="en-US" sz="1100" b="1" dirty="0">
              <a:solidFill>
                <a:srgbClr val="FFFFFF"/>
              </a:solidFill>
              <a:latin typeface="华文楷体"/>
              <a:ea typeface="华文楷体"/>
              <a:cs typeface="华文楷体"/>
            </a:endParaRP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民数记</a:t>
            </a:r>
            <a:endParaRPr lang="en-US" sz="1100" b="1" dirty="0">
              <a:solidFill>
                <a:srgbClr val="FFFFFF"/>
              </a:solidFill>
              <a:latin typeface="华文楷体"/>
              <a:ea typeface="华文楷体"/>
              <a:cs typeface="华文楷体"/>
            </a:endParaRP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利未记</a:t>
            </a:r>
            <a:endParaRPr lang="en-US" sz="1100" b="1" dirty="0">
              <a:solidFill>
                <a:srgbClr val="FFFFFF"/>
              </a:solidFill>
              <a:latin typeface="华文楷体"/>
              <a:ea typeface="华文楷体"/>
              <a:cs typeface="华文楷体"/>
            </a:endParaRP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出埃及记</a:t>
            </a:r>
            <a:endParaRPr lang="en-US" sz="1100" b="1" dirty="0">
              <a:solidFill>
                <a:srgbClr val="FFFFFF"/>
              </a:solidFill>
              <a:latin typeface="华文楷体"/>
              <a:ea typeface="华文楷体"/>
              <a:cs typeface="华文楷体"/>
            </a:endParaRP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创世记</a:t>
            </a:r>
            <a:endParaRPr lang="en-US" sz="1100" b="1" dirty="0">
              <a:solidFill>
                <a:srgbClr val="FFFFFF"/>
              </a:solidFill>
              <a:latin typeface="华文楷体"/>
              <a:ea typeface="华文楷体"/>
              <a:cs typeface="华文楷体"/>
            </a:endParaRP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撒母耳记下</a:t>
            </a:r>
            <a:endParaRPr lang="en-US" sz="1100">
              <a:solidFill>
                <a:srgbClr val="FFFFFF"/>
              </a:solidFill>
            </a:endParaRP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撒母耳记上</a:t>
            </a:r>
            <a:endParaRPr lang="en-US" sz="1100" b="1" dirty="0">
              <a:solidFill>
                <a:srgbClr val="FFFFFF"/>
              </a:solidFill>
              <a:latin typeface="华文楷体"/>
              <a:ea typeface="华文楷体"/>
              <a:cs typeface="华文楷体"/>
            </a:endParaRP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路得记</a:t>
            </a:r>
            <a:endParaRPr lang="en-US" sz="1100" b="1" dirty="0">
              <a:solidFill>
                <a:srgbClr val="FFFFFF"/>
              </a:solidFill>
              <a:latin typeface="华文楷体"/>
              <a:ea typeface="华文楷体"/>
              <a:cs typeface="华文楷体"/>
            </a:endParaRP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士师记</a:t>
            </a:r>
            <a:endParaRPr lang="en-US" sz="1100" b="1" dirty="0">
              <a:solidFill>
                <a:srgbClr val="FFFFFF"/>
              </a:solidFill>
              <a:latin typeface="华文楷体"/>
              <a:ea typeface="华文楷体"/>
              <a:cs typeface="华文楷体"/>
            </a:endParaRP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约书亚记</a:t>
            </a:r>
            <a:endParaRPr lang="en-US" sz="1100" b="1" dirty="0">
              <a:solidFill>
                <a:srgbClr val="FFFFFF"/>
              </a:solidFill>
              <a:latin typeface="华文楷体"/>
              <a:ea typeface="华文楷体"/>
              <a:cs typeface="华文楷体"/>
            </a:endParaRP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以斯拉记</a:t>
            </a:r>
            <a:endParaRPr lang="en-US" sz="1100" b="1" dirty="0">
              <a:solidFill>
                <a:srgbClr val="FFFFFF"/>
              </a:solidFill>
              <a:latin typeface="华文楷体"/>
              <a:ea typeface="华文楷体"/>
              <a:cs typeface="华文楷体"/>
            </a:endParaRP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历代志下</a:t>
            </a:r>
            <a:endParaRPr lang="en-US" sz="1100" b="1" dirty="0">
              <a:solidFill>
                <a:srgbClr val="FFFFFF"/>
              </a:solidFill>
              <a:latin typeface="华文楷体"/>
              <a:ea typeface="华文楷体"/>
              <a:cs typeface="华文楷体"/>
            </a:endParaRP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历代志上</a:t>
            </a:r>
            <a:endParaRPr lang="en-US" sz="1100" b="1" dirty="0">
              <a:solidFill>
                <a:srgbClr val="FFFFFF"/>
              </a:solidFill>
              <a:latin typeface="华文楷体"/>
              <a:ea typeface="华文楷体"/>
              <a:cs typeface="华文楷体"/>
            </a:endParaRP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列王记下</a:t>
            </a:r>
            <a:endParaRPr lang="en-US" sz="1100" b="1" dirty="0">
              <a:solidFill>
                <a:srgbClr val="FFFFFF"/>
              </a:solidFill>
              <a:latin typeface="华文楷体"/>
              <a:ea typeface="华文楷体"/>
              <a:cs typeface="华文楷体"/>
            </a:endParaRP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altLang="zh-CN" sz="1100" b="1" dirty="0">
                <a:solidFill>
                  <a:srgbClr val="FFFFFF"/>
                </a:solidFill>
                <a:latin typeface="华文楷体"/>
                <a:ea typeface="华文楷体"/>
                <a:cs typeface="华文楷体"/>
              </a:rPr>
              <a:t> </a:t>
            </a:r>
            <a:r>
              <a:rPr lang="zh-CN" altLang="en-US" sz="1100" b="1" dirty="0">
                <a:solidFill>
                  <a:srgbClr val="FFFFFF"/>
                </a:solidFill>
                <a:latin typeface="华文楷体"/>
                <a:ea typeface="华文楷体"/>
                <a:cs typeface="华文楷体"/>
              </a:rPr>
              <a:t>列王记上</a:t>
            </a:r>
            <a:endParaRPr lang="en-US" sz="1100" b="1" dirty="0">
              <a:solidFill>
                <a:srgbClr val="FFFFFF"/>
              </a:solidFill>
              <a:latin typeface="华文楷体"/>
              <a:ea typeface="华文楷体"/>
              <a:cs typeface="华文楷体"/>
            </a:endParaRP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使徒行传</a:t>
            </a:r>
            <a:endParaRPr lang="en-US" sz="1100" b="1" dirty="0">
              <a:solidFill>
                <a:srgbClr val="FFFFFF"/>
              </a:solidFill>
              <a:latin typeface="华文楷体"/>
              <a:ea typeface="华文楷体"/>
              <a:cs typeface="华文楷体"/>
            </a:endParaRP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约翰福音</a:t>
            </a:r>
            <a:endParaRPr lang="en-US" sz="1100" b="1" dirty="0">
              <a:solidFill>
                <a:srgbClr val="FFFFFF"/>
              </a:solidFill>
              <a:latin typeface="华文楷体"/>
              <a:ea typeface="华文楷体"/>
              <a:cs typeface="华文楷体"/>
            </a:endParaRP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路加福音</a:t>
            </a:r>
            <a:endParaRPr lang="en-US" sz="1100" b="1" dirty="0">
              <a:solidFill>
                <a:srgbClr val="FFFFFF"/>
              </a:solidFill>
              <a:latin typeface="华文楷体"/>
              <a:ea typeface="华文楷体"/>
              <a:cs typeface="华文楷体"/>
            </a:endParaRP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马可福音</a:t>
            </a:r>
            <a:endParaRPr lang="en-US" sz="1100" b="1" dirty="0">
              <a:solidFill>
                <a:srgbClr val="FFFFFF"/>
              </a:solidFill>
              <a:latin typeface="华文楷体"/>
              <a:ea typeface="华文楷体"/>
              <a:cs typeface="华文楷体"/>
            </a:endParaRP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马太福音</a:t>
            </a:r>
            <a:endParaRPr lang="en-US" sz="1100" b="1" dirty="0">
              <a:solidFill>
                <a:srgbClr val="FFFFFF"/>
              </a:solidFill>
              <a:latin typeface="华文楷体"/>
              <a:ea typeface="华文楷体"/>
              <a:cs typeface="华文楷体"/>
            </a:endParaRP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以斯帖记</a:t>
            </a:r>
            <a:endParaRPr lang="en-US" sz="1100" b="1" dirty="0">
              <a:solidFill>
                <a:srgbClr val="FFFFFF"/>
              </a:solidFill>
              <a:latin typeface="华文楷体"/>
              <a:ea typeface="华文楷体"/>
              <a:cs typeface="华文楷体"/>
            </a:endParaRP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尼希米记</a:t>
            </a:r>
            <a:endParaRPr lang="en-US" sz="1100" b="1" dirty="0">
              <a:solidFill>
                <a:srgbClr val="FFFFFF"/>
              </a:solidFill>
              <a:latin typeface="华文楷体"/>
              <a:ea typeface="华文楷体"/>
              <a:cs typeface="华文楷体"/>
            </a:endParaRPr>
          </a:p>
        </p:txBody>
      </p:sp>
      <p:sp>
        <p:nvSpPr>
          <p:cNvPr id="156" name="TextBox 155"/>
          <p:cNvSpPr txBox="1">
            <a:spLocks noChangeAspect="1"/>
          </p:cNvSpPr>
          <p:nvPr/>
        </p:nvSpPr>
        <p:spPr>
          <a:xfrm>
            <a:off x="1259632" y="2384892"/>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历史</a:t>
            </a:r>
            <a:endParaRPr lang="en-US" sz="1100" b="1" dirty="0">
              <a:solidFill>
                <a:srgbClr val="FFFFFF"/>
              </a:solidFill>
              <a:latin typeface="华文楷体"/>
              <a:ea typeface="华文楷体"/>
              <a:cs typeface="华文楷体"/>
            </a:endParaRPr>
          </a:p>
        </p:txBody>
      </p:sp>
      <p:sp>
        <p:nvSpPr>
          <p:cNvPr id="157" name="TextBox 156"/>
          <p:cNvSpPr txBox="1">
            <a:spLocks noChangeAspect="1"/>
          </p:cNvSpPr>
          <p:nvPr/>
        </p:nvSpPr>
        <p:spPr>
          <a:xfrm>
            <a:off x="1259632" y="2672924"/>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经历</a:t>
            </a:r>
            <a:endParaRPr lang="en-US" sz="1100">
              <a:solidFill>
                <a:srgbClr val="FFFFFF"/>
              </a:solidFill>
            </a:endParaRPr>
          </a:p>
        </p:txBody>
      </p:sp>
      <p:sp>
        <p:nvSpPr>
          <p:cNvPr id="158" name="TextBox 157"/>
          <p:cNvSpPr txBox="1">
            <a:spLocks noChangeAspect="1"/>
          </p:cNvSpPr>
          <p:nvPr/>
        </p:nvSpPr>
        <p:spPr>
          <a:xfrm>
            <a:off x="1259632" y="296095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预言</a:t>
            </a:r>
            <a:endParaRPr lang="en-US" sz="1100" b="1" dirty="0">
              <a:solidFill>
                <a:srgbClr val="FFFFFF"/>
              </a:solidFill>
              <a:latin typeface="华文楷体"/>
              <a:ea typeface="华文楷体"/>
              <a:cs typeface="华文楷体"/>
            </a:endParaRP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以赛亚书</a:t>
            </a:r>
            <a:endParaRPr lang="en-US" sz="1100" b="1" dirty="0">
              <a:solidFill>
                <a:srgbClr val="FFFFFF"/>
              </a:solidFill>
              <a:latin typeface="华文楷体"/>
              <a:ea typeface="华文楷体"/>
              <a:cs typeface="华文楷体"/>
            </a:endParaRP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耶利米书</a:t>
            </a:r>
            <a:endParaRPr lang="en-US" sz="1100" b="1" dirty="0">
              <a:solidFill>
                <a:srgbClr val="FFFFFF"/>
              </a:solidFill>
              <a:latin typeface="华文楷体"/>
              <a:ea typeface="华文楷体"/>
              <a:cs typeface="华文楷体"/>
            </a:endParaRP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耶利米哀歌</a:t>
            </a:r>
            <a:endParaRPr lang="en-US" sz="1100" b="1" dirty="0">
              <a:solidFill>
                <a:srgbClr val="FFFFFF"/>
              </a:solidFill>
              <a:latin typeface="华文楷体"/>
              <a:ea typeface="华文楷体"/>
              <a:cs typeface="华文楷体"/>
            </a:endParaRP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以西结书</a:t>
            </a:r>
            <a:endParaRPr lang="en-US" sz="1100" b="1" dirty="0">
              <a:solidFill>
                <a:srgbClr val="FFFFFF"/>
              </a:solidFill>
              <a:latin typeface="华文楷体"/>
              <a:ea typeface="华文楷体"/>
              <a:cs typeface="华文楷体"/>
            </a:endParaRP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但以理书</a:t>
            </a:r>
            <a:endParaRPr lang="en-US" sz="1100" b="1" dirty="0">
              <a:solidFill>
                <a:srgbClr val="FFFFFF"/>
              </a:solidFill>
              <a:latin typeface="华文楷体"/>
              <a:ea typeface="华文楷体"/>
              <a:cs typeface="华文楷体"/>
            </a:endParaRP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何西亚书</a:t>
            </a:r>
            <a:endParaRPr lang="en-US" sz="1100" b="1" dirty="0">
              <a:solidFill>
                <a:srgbClr val="FFFFFF"/>
              </a:solidFill>
              <a:latin typeface="华文楷体"/>
              <a:ea typeface="华文楷体"/>
              <a:cs typeface="华文楷体"/>
            </a:endParaRP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约珥书</a:t>
            </a:r>
            <a:endParaRPr lang="en-US" sz="1100" b="1" dirty="0">
              <a:solidFill>
                <a:srgbClr val="FFFFFF"/>
              </a:solidFill>
              <a:latin typeface="华文楷体"/>
              <a:ea typeface="华文楷体"/>
              <a:cs typeface="华文楷体"/>
            </a:endParaRP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阿摩司书</a:t>
            </a:r>
            <a:endParaRPr lang="en-US" sz="1100" b="1" dirty="0">
              <a:solidFill>
                <a:srgbClr val="FFFFFF"/>
              </a:solidFill>
              <a:latin typeface="华文楷体"/>
              <a:ea typeface="华文楷体"/>
              <a:cs typeface="华文楷体"/>
            </a:endParaRP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俄巴底亚书</a:t>
            </a:r>
            <a:endParaRPr lang="en-US" sz="1100" b="1" dirty="0">
              <a:solidFill>
                <a:srgbClr val="FFFFFF"/>
              </a:solidFill>
              <a:latin typeface="华文楷体"/>
              <a:ea typeface="华文楷体"/>
              <a:cs typeface="华文楷体"/>
            </a:endParaRP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约拿书</a:t>
            </a:r>
            <a:endParaRPr lang="en-US" sz="1100" b="1" dirty="0">
              <a:solidFill>
                <a:srgbClr val="FFFFFF"/>
              </a:solidFill>
              <a:latin typeface="华文楷体"/>
              <a:ea typeface="华文楷体"/>
              <a:cs typeface="华文楷体"/>
            </a:endParaRP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弥迦书</a:t>
            </a:r>
            <a:endParaRPr lang="en-US" sz="1100" b="1" dirty="0">
              <a:solidFill>
                <a:srgbClr val="FFFFFF"/>
              </a:solidFill>
              <a:latin typeface="华文楷体"/>
              <a:ea typeface="华文楷体"/>
              <a:cs typeface="华文楷体"/>
            </a:endParaRP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那鸿书</a:t>
            </a:r>
            <a:endParaRPr lang="en-US" sz="1100" b="1" dirty="0">
              <a:solidFill>
                <a:srgbClr val="FFFFFF"/>
              </a:solidFill>
              <a:latin typeface="华文楷体"/>
              <a:ea typeface="华文楷体"/>
              <a:cs typeface="华文楷体"/>
            </a:endParaRP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哈巴谷书</a:t>
            </a:r>
            <a:endParaRPr lang="en-US" sz="1100" b="1" dirty="0">
              <a:solidFill>
                <a:srgbClr val="FFFFFF"/>
              </a:solidFill>
              <a:latin typeface="华文楷体"/>
              <a:ea typeface="华文楷体"/>
              <a:cs typeface="华文楷体"/>
            </a:endParaRP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西番亚书</a:t>
            </a:r>
            <a:endParaRPr lang="en-US" sz="1100" b="1" dirty="0">
              <a:solidFill>
                <a:srgbClr val="FFFFFF"/>
              </a:solidFill>
              <a:latin typeface="华文楷体"/>
              <a:ea typeface="华文楷体"/>
              <a:cs typeface="华文楷体"/>
            </a:endParaRP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哈该书</a:t>
            </a:r>
            <a:endParaRPr lang="en-US" sz="1100" b="1" dirty="0">
              <a:solidFill>
                <a:srgbClr val="FFFFFF"/>
              </a:solidFill>
              <a:latin typeface="华文楷体"/>
              <a:ea typeface="华文楷体"/>
              <a:cs typeface="华文楷体"/>
            </a:endParaRP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撒迦利亚书</a:t>
            </a:r>
            <a:endParaRPr lang="en-US" sz="1100" b="1" dirty="0">
              <a:solidFill>
                <a:srgbClr val="FFFFFF"/>
              </a:solidFill>
              <a:latin typeface="华文楷体"/>
              <a:ea typeface="华文楷体"/>
              <a:cs typeface="华文楷体"/>
            </a:endParaRP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玛拉基书</a:t>
            </a:r>
            <a:endParaRPr lang="en-US" sz="1100" b="1" dirty="0">
              <a:solidFill>
                <a:srgbClr val="FFFFFF"/>
              </a:solidFill>
              <a:latin typeface="华文楷体"/>
              <a:ea typeface="华文楷体"/>
              <a:cs typeface="华文楷体"/>
            </a:endParaRP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启示录</a:t>
            </a:r>
            <a:endParaRPr lang="en-US" sz="1100" b="1" dirty="0">
              <a:solidFill>
                <a:srgbClr val="FFFFFF"/>
              </a:solidFill>
              <a:latin typeface="华文楷体"/>
              <a:ea typeface="华文楷体"/>
              <a:cs typeface="华文楷体"/>
            </a:endParaRP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彼得后书</a:t>
            </a:r>
            <a:endParaRPr lang="en-US" sz="1100" b="1" dirty="0">
              <a:solidFill>
                <a:srgbClr val="FFFFFF"/>
              </a:solidFill>
              <a:latin typeface="华文楷体"/>
              <a:ea typeface="华文楷体"/>
              <a:cs typeface="华文楷体"/>
            </a:endParaRP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彼得前书</a:t>
            </a:r>
            <a:endParaRPr lang="en-US" sz="1100" b="1" dirty="0">
              <a:solidFill>
                <a:srgbClr val="FFFFFF"/>
              </a:solidFill>
              <a:latin typeface="华文楷体"/>
              <a:ea typeface="华文楷体"/>
              <a:cs typeface="华文楷体"/>
            </a:endParaRP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雅各书</a:t>
            </a:r>
            <a:endParaRPr lang="en-US" sz="1100" b="1" dirty="0">
              <a:solidFill>
                <a:srgbClr val="FFFFFF"/>
              </a:solidFill>
              <a:latin typeface="华文楷体"/>
              <a:ea typeface="华文楷体"/>
              <a:cs typeface="华文楷体"/>
            </a:endParaRP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希伯来书</a:t>
            </a:r>
            <a:endParaRPr lang="en-US" sz="1100" b="1" dirty="0">
              <a:solidFill>
                <a:srgbClr val="FFFFFF"/>
              </a:solidFill>
              <a:latin typeface="华文楷体"/>
              <a:ea typeface="华文楷体"/>
              <a:cs typeface="华文楷体"/>
            </a:endParaRP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腓力门书</a:t>
            </a:r>
            <a:endParaRPr lang="en-US" sz="1100" b="1" dirty="0">
              <a:solidFill>
                <a:srgbClr val="FFFFFF"/>
              </a:solidFill>
              <a:latin typeface="华文楷体"/>
              <a:ea typeface="华文楷体"/>
              <a:cs typeface="华文楷体"/>
            </a:endParaRP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提多书</a:t>
            </a:r>
            <a:endParaRPr lang="en-US" sz="1100" b="1" dirty="0">
              <a:solidFill>
                <a:srgbClr val="FFFFFF"/>
              </a:solidFill>
              <a:latin typeface="华文楷体"/>
              <a:ea typeface="华文楷体"/>
              <a:cs typeface="华文楷体"/>
            </a:endParaRP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提摩太后书</a:t>
            </a:r>
            <a:endParaRPr lang="en-US" sz="1100" b="1" dirty="0">
              <a:solidFill>
                <a:srgbClr val="FFFFFF"/>
              </a:solidFill>
              <a:latin typeface="华文楷体"/>
              <a:ea typeface="华文楷体"/>
              <a:cs typeface="华文楷体"/>
            </a:endParaRP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提摩太前书</a:t>
            </a:r>
            <a:endParaRPr lang="en-US" sz="1100" b="1" dirty="0">
              <a:solidFill>
                <a:srgbClr val="FFFFFF"/>
              </a:solidFill>
              <a:latin typeface="华文楷体"/>
              <a:ea typeface="华文楷体"/>
              <a:cs typeface="华文楷体"/>
            </a:endParaRP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帖撒罗尼迦后书</a:t>
            </a:r>
            <a:endParaRPr lang="en-US" sz="1100" b="1" dirty="0">
              <a:solidFill>
                <a:srgbClr val="FFFFFF"/>
              </a:solidFill>
              <a:latin typeface="华文楷体"/>
              <a:ea typeface="华文楷体"/>
              <a:cs typeface="华文楷体"/>
            </a:endParaRP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帖撒罗尼迦前书</a:t>
            </a:r>
            <a:endParaRPr lang="en-US" sz="1100" b="1" dirty="0">
              <a:solidFill>
                <a:srgbClr val="FFFFFF"/>
              </a:solidFill>
              <a:latin typeface="华文楷体"/>
              <a:ea typeface="华文楷体"/>
              <a:cs typeface="华文楷体"/>
            </a:endParaRP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歌罗西书</a:t>
            </a:r>
            <a:endParaRPr lang="en-US" sz="1100" b="1" dirty="0">
              <a:solidFill>
                <a:srgbClr val="FFFFFF"/>
              </a:solidFill>
              <a:latin typeface="华文楷体"/>
              <a:ea typeface="华文楷体"/>
              <a:cs typeface="华文楷体"/>
            </a:endParaRP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腓立比书</a:t>
            </a:r>
            <a:endParaRPr lang="en-US" sz="1100" b="1" dirty="0">
              <a:solidFill>
                <a:srgbClr val="FFFFFF"/>
              </a:solidFill>
              <a:latin typeface="华文楷体"/>
              <a:ea typeface="华文楷体"/>
              <a:cs typeface="华文楷体"/>
            </a:endParaRP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以弗所书</a:t>
            </a:r>
            <a:endParaRPr lang="en-US" sz="1100" b="1" dirty="0">
              <a:solidFill>
                <a:srgbClr val="FFFFFF"/>
              </a:solidFill>
              <a:latin typeface="华文楷体"/>
              <a:ea typeface="华文楷体"/>
              <a:cs typeface="华文楷体"/>
            </a:endParaRP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加拉太书</a:t>
            </a:r>
            <a:endParaRPr lang="en-US" sz="1100" b="1" dirty="0">
              <a:solidFill>
                <a:srgbClr val="FFFFFF"/>
              </a:solidFill>
              <a:latin typeface="华文楷体"/>
              <a:ea typeface="华文楷体"/>
              <a:cs typeface="华文楷体"/>
            </a:endParaRP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哥林多后书</a:t>
            </a:r>
            <a:endParaRPr lang="en-US" sz="1100" b="1" dirty="0">
              <a:solidFill>
                <a:srgbClr val="FFFFFF"/>
              </a:solidFill>
              <a:latin typeface="华文楷体"/>
              <a:ea typeface="华文楷体"/>
              <a:cs typeface="华文楷体"/>
            </a:endParaRP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哥林多前书</a:t>
            </a:r>
            <a:endParaRPr lang="en-US" sz="1100" b="1" dirty="0">
              <a:solidFill>
                <a:srgbClr val="FFFFFF"/>
              </a:solidFill>
              <a:latin typeface="华文楷体"/>
              <a:ea typeface="华文楷体"/>
              <a:cs typeface="华文楷体"/>
            </a:endParaRP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罗马书</a:t>
            </a:r>
            <a:endParaRPr lang="en-US" sz="1100" b="1" dirty="0">
              <a:solidFill>
                <a:srgbClr val="FFFFFF"/>
              </a:solidFill>
              <a:latin typeface="华文楷体"/>
              <a:ea typeface="华文楷体"/>
              <a:cs typeface="华文楷体"/>
            </a:endParaRP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约翰二书</a:t>
            </a:r>
            <a:endParaRPr lang="en-US" sz="1100" b="1" dirty="0">
              <a:solidFill>
                <a:srgbClr val="FFFFFF"/>
              </a:solidFill>
              <a:latin typeface="华文楷体"/>
              <a:ea typeface="华文楷体"/>
              <a:cs typeface="华文楷体"/>
            </a:endParaRP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约翰一书</a:t>
            </a:r>
            <a:endParaRPr lang="en-US" sz="1100" b="1" dirty="0">
              <a:solidFill>
                <a:srgbClr val="FFFFFF"/>
              </a:solidFill>
              <a:latin typeface="华文楷体"/>
              <a:ea typeface="华文楷体"/>
              <a:cs typeface="华文楷体"/>
            </a:endParaRP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犹大书</a:t>
            </a:r>
            <a:endParaRPr lang="en-US" sz="1100" b="1" dirty="0">
              <a:solidFill>
                <a:srgbClr val="FFFFFF"/>
              </a:solidFill>
              <a:latin typeface="华文楷体"/>
              <a:ea typeface="华文楷体"/>
              <a:cs typeface="华文楷体"/>
            </a:endParaRP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约翰三书</a:t>
            </a:r>
            <a:endParaRPr lang="en-US" sz="1100" b="1" dirty="0">
              <a:solidFill>
                <a:srgbClr val="FFFFFF"/>
              </a:solidFill>
              <a:latin typeface="华文楷体"/>
              <a:ea typeface="华文楷体"/>
              <a:cs typeface="华文楷体"/>
            </a:endParaRPr>
          </a:p>
        </p:txBody>
      </p:sp>
      <p:sp>
        <p:nvSpPr>
          <p:cNvPr id="199" name="TextBox 198"/>
          <p:cNvSpPr txBox="1">
            <a:spLocks/>
          </p:cNvSpPr>
          <p:nvPr/>
        </p:nvSpPr>
        <p:spPr>
          <a:xfrm rot="16200000">
            <a:off x="3203256" y="1989433"/>
            <a:ext cx="792086" cy="646886"/>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zh-TW" altLang="en-US" sz="1100">
                <a:solidFill>
                  <a:srgbClr val="FFFFFF"/>
                </a:solidFill>
              </a:rPr>
              <a:t>诗篇</a:t>
            </a:r>
          </a:p>
          <a:p>
            <a:pPr algn="ctr"/>
            <a:endParaRPr lang="en-US" sz="1100">
              <a:solidFill>
                <a:srgbClr val="FFFFFF"/>
              </a:solidFill>
            </a:endParaRP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约伯记</a:t>
            </a:r>
            <a:endParaRPr lang="en-US" sz="1100" b="1" dirty="0">
              <a:solidFill>
                <a:srgbClr val="FFFFFF"/>
              </a:solidFill>
              <a:latin typeface="华文楷体"/>
              <a:ea typeface="华文楷体"/>
              <a:cs typeface="华文楷体"/>
            </a:endParaRP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传道书</a:t>
            </a:r>
            <a:endParaRPr lang="en-US" sz="1100" b="1" dirty="0">
              <a:solidFill>
                <a:srgbClr val="FFFFFF"/>
              </a:solidFill>
              <a:latin typeface="华文楷体"/>
              <a:ea typeface="华文楷体"/>
              <a:cs typeface="华文楷体"/>
            </a:endParaRP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雅歌</a:t>
            </a:r>
            <a:endParaRPr lang="en-US" sz="1100" b="1" dirty="0">
              <a:solidFill>
                <a:srgbClr val="FFFFFF"/>
              </a:solidFill>
              <a:latin typeface="华文楷体"/>
              <a:ea typeface="华文楷体"/>
              <a:cs typeface="华文楷体"/>
            </a:endParaRP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zh-CN" altLang="en-US" sz="1100" b="1" dirty="0">
                <a:solidFill>
                  <a:srgbClr val="FFFFFF"/>
                </a:solidFill>
                <a:latin typeface="华文楷体"/>
                <a:ea typeface="华文楷体"/>
                <a:cs typeface="华文楷体"/>
              </a:rPr>
              <a:t>箴言</a:t>
            </a:r>
            <a:endParaRPr lang="en-US" sz="1100" b="1" dirty="0">
              <a:solidFill>
                <a:srgbClr val="FFFFFF"/>
              </a:solidFill>
              <a:latin typeface="华文楷体"/>
              <a:ea typeface="华文楷体"/>
              <a:cs typeface="华文楷体"/>
            </a:endParaRPr>
          </a:p>
        </p:txBody>
      </p:sp>
      <p:sp>
        <p:nvSpPr>
          <p:cNvPr id="204" name="Text Box 52"/>
          <p:cNvSpPr txBox="1">
            <a:spLocks noChangeArrowheads="1"/>
          </p:cNvSpPr>
          <p:nvPr/>
        </p:nvSpPr>
        <p:spPr bwMode="auto">
          <a:xfrm>
            <a:off x="1259633" y="2060848"/>
            <a:ext cx="1080119" cy="33855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00"/>
                </a:solidFill>
                <a:cs typeface="Arial" charset="0"/>
              </a:rPr>
              <a:t>注：</a:t>
            </a: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zh-CN" altLang="en-US" sz="1200" b="1" dirty="0">
                <a:latin typeface="华文楷体"/>
                <a:ea typeface="华文楷体"/>
                <a:cs typeface="华文楷体"/>
              </a:rPr>
              <a:t>静默期</a:t>
            </a:r>
            <a:endParaRPr lang="en-US" sz="1200" b="1" dirty="0">
              <a:latin typeface="华文楷体"/>
              <a:ea typeface="华文楷体"/>
              <a:cs typeface="华文楷体"/>
            </a:endParaRPr>
          </a:p>
        </p:txBody>
      </p:sp>
    </p:spTree>
    <p:extLst>
      <p:ext uri="{BB962C8B-B14F-4D97-AF65-F5344CB8AC3E}">
        <p14:creationId xmlns:p14="http://schemas.microsoft.com/office/powerpoint/2010/main" val="16005664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Overview of the OT &amp; NT</a:t>
            </a:r>
          </a:p>
        </p:txBody>
      </p:sp>
      <p:pic>
        <p:nvPicPr>
          <p:cNvPr id="220163"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57908" y="200747"/>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旧约</a:t>
            </a:r>
            <a:endParaRPr lang="en-US" sz="1400" b="1" dirty="0">
              <a:solidFill>
                <a:schemeClr val="tx1"/>
              </a:solidFill>
              <a:latin typeface="华文楷体"/>
              <a:ea typeface="华文楷体"/>
              <a:cs typeface="华文楷体"/>
            </a:endParaRPr>
          </a:p>
        </p:txBody>
      </p:sp>
      <p:sp>
        <p:nvSpPr>
          <p:cNvPr id="6" name="Rectangle 5"/>
          <p:cNvSpPr/>
          <p:nvPr/>
        </p:nvSpPr>
        <p:spPr>
          <a:xfrm>
            <a:off x="4571999" y="226148"/>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新约</a:t>
            </a:r>
            <a:endParaRPr lang="en-US" sz="1400" b="1" dirty="0">
              <a:solidFill>
                <a:schemeClr val="tx1"/>
              </a:solidFill>
              <a:latin typeface="华文楷体"/>
              <a:ea typeface="华文楷体"/>
              <a:cs typeface="华文楷体"/>
            </a:endParaRPr>
          </a:p>
        </p:txBody>
      </p:sp>
      <p:sp>
        <p:nvSpPr>
          <p:cNvPr id="220164" name="Text Box 5"/>
          <p:cNvSpPr txBox="1">
            <a:spLocks noChangeArrowheads="1"/>
          </p:cNvSpPr>
          <p:nvPr/>
        </p:nvSpPr>
        <p:spPr bwMode="auto">
          <a:xfrm>
            <a:off x="8509000" y="87313"/>
            <a:ext cx="5270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cs typeface="Arial" charset="0"/>
              </a:rPr>
              <a:t>26</a:t>
            </a:r>
          </a:p>
        </p:txBody>
      </p:sp>
      <p:sp>
        <p:nvSpPr>
          <p:cNvPr id="7" name="Rectangle 6"/>
          <p:cNvSpPr/>
          <p:nvPr/>
        </p:nvSpPr>
        <p:spPr>
          <a:xfrm>
            <a:off x="357909" y="507327"/>
            <a:ext cx="2909456"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8" name="Rectangle 7"/>
          <p:cNvSpPr/>
          <p:nvPr/>
        </p:nvSpPr>
        <p:spPr>
          <a:xfrm>
            <a:off x="3528292" y="470044"/>
            <a:ext cx="967508" cy="295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先知书</a:t>
            </a:r>
            <a:endParaRPr lang="en-US" b="1" dirty="0">
              <a:solidFill>
                <a:schemeClr val="tx1"/>
              </a:solidFill>
              <a:latin typeface="华文楷体"/>
              <a:ea typeface="华文楷体"/>
              <a:cs typeface="华文楷体"/>
            </a:endParaRPr>
          </a:p>
        </p:txBody>
      </p:sp>
      <p:sp>
        <p:nvSpPr>
          <p:cNvPr id="9" name="Rectangle 8"/>
          <p:cNvSpPr/>
          <p:nvPr/>
        </p:nvSpPr>
        <p:spPr>
          <a:xfrm>
            <a:off x="3528292" y="816189"/>
            <a:ext cx="967508" cy="316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去尼尼微：</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约拿书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那鸿书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去以色列：</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阿摩司书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何西阿书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去以东：</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俄巴底亚书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去犹大：</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以赛亚书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弥迦书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哈巴谷书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西番亚书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耶利米书</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10" name="Rectangle 9"/>
          <p:cNvSpPr/>
          <p:nvPr/>
        </p:nvSpPr>
        <p:spPr>
          <a:xfrm>
            <a:off x="445653" y="980785"/>
            <a:ext cx="773547" cy="208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约伯</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受苦</a:t>
            </a:r>
            <a:endParaRPr lang="en-US" sz="900" b="1" dirty="0">
              <a:solidFill>
                <a:schemeClr val="tx1"/>
              </a:solidFill>
              <a:latin typeface="华文楷体"/>
              <a:ea typeface="华文楷体"/>
              <a:cs typeface="华文楷体"/>
            </a:endParaRPr>
          </a:p>
        </p:txBody>
      </p:sp>
      <p:sp>
        <p:nvSpPr>
          <p:cNvPr id="11" name="Rectangle 10"/>
          <p:cNvSpPr/>
          <p:nvPr/>
        </p:nvSpPr>
        <p:spPr>
          <a:xfrm>
            <a:off x="427181" y="1413165"/>
            <a:ext cx="77354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利未记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敬拜</a:t>
            </a:r>
            <a:endParaRPr lang="en-US" b="1" dirty="0">
              <a:solidFill>
                <a:schemeClr val="tx1"/>
              </a:solidFill>
              <a:latin typeface="华文楷体"/>
              <a:ea typeface="华文楷体"/>
              <a:cs typeface="华文楷体"/>
            </a:endParaRPr>
          </a:p>
        </p:txBody>
      </p:sp>
      <p:sp>
        <p:nvSpPr>
          <p:cNvPr id="12" name="Rectangle 11"/>
          <p:cNvSpPr/>
          <p:nvPr/>
        </p:nvSpPr>
        <p:spPr>
          <a:xfrm>
            <a:off x="457200" y="1905000"/>
            <a:ext cx="81510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申命记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第二个律法</a:t>
            </a:r>
            <a:endParaRPr lang="en-US" b="1" dirty="0">
              <a:solidFill>
                <a:schemeClr val="tx1"/>
              </a:solidFill>
              <a:latin typeface="华文楷体"/>
              <a:ea typeface="华文楷体"/>
              <a:cs typeface="华文楷体"/>
            </a:endParaRPr>
          </a:p>
        </p:txBody>
      </p:sp>
      <p:sp>
        <p:nvSpPr>
          <p:cNvPr id="13" name="Rectangle 12"/>
          <p:cNvSpPr/>
          <p:nvPr/>
        </p:nvSpPr>
        <p:spPr>
          <a:xfrm>
            <a:off x="445653" y="2357004"/>
            <a:ext cx="773547" cy="215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路得记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14" name="Rectangle 13"/>
          <p:cNvSpPr/>
          <p:nvPr/>
        </p:nvSpPr>
        <p:spPr>
          <a:xfrm>
            <a:off x="427183" y="3560041"/>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历代志上下</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神的建设</a:t>
            </a:r>
            <a:endParaRPr lang="en-US" sz="800" b="1" dirty="0">
              <a:solidFill>
                <a:schemeClr val="tx1"/>
              </a:solidFill>
              <a:latin typeface="华文楷体"/>
              <a:ea typeface="华文楷体"/>
              <a:cs typeface="华文楷体"/>
            </a:endParaRPr>
          </a:p>
        </p:txBody>
      </p:sp>
      <p:sp>
        <p:nvSpPr>
          <p:cNvPr id="15" name="Rectangle 14"/>
          <p:cNvSpPr/>
          <p:nvPr/>
        </p:nvSpPr>
        <p:spPr>
          <a:xfrm>
            <a:off x="1489363" y="948456"/>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创世记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起初</a:t>
            </a:r>
            <a:endParaRPr lang="en-US" b="1" dirty="0">
              <a:solidFill>
                <a:schemeClr val="tx1"/>
              </a:solidFill>
              <a:latin typeface="华文楷体"/>
              <a:ea typeface="华文楷体"/>
              <a:cs typeface="华文楷体"/>
            </a:endParaRPr>
          </a:p>
        </p:txBody>
      </p:sp>
      <p:sp>
        <p:nvSpPr>
          <p:cNvPr id="16" name="Rectangle 15"/>
          <p:cNvSpPr/>
          <p:nvPr/>
        </p:nvSpPr>
        <p:spPr>
          <a:xfrm>
            <a:off x="1489363" y="1288474"/>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出埃及记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离开</a:t>
            </a:r>
            <a:endParaRPr lang="en-US" b="1" dirty="0">
              <a:solidFill>
                <a:schemeClr val="tx1"/>
              </a:solidFill>
              <a:latin typeface="华文楷体"/>
              <a:ea typeface="华文楷体"/>
              <a:cs typeface="华文楷体"/>
            </a:endParaRPr>
          </a:p>
        </p:txBody>
      </p:sp>
      <p:sp>
        <p:nvSpPr>
          <p:cNvPr id="17" name="Rectangle 16"/>
          <p:cNvSpPr/>
          <p:nvPr/>
        </p:nvSpPr>
        <p:spPr>
          <a:xfrm>
            <a:off x="1477818" y="163425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民数记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旷野</a:t>
            </a:r>
            <a:endParaRPr lang="en-US" b="1" dirty="0">
              <a:solidFill>
                <a:schemeClr val="tx1"/>
              </a:solidFill>
              <a:latin typeface="华文楷体"/>
              <a:ea typeface="华文楷体"/>
              <a:cs typeface="华文楷体"/>
            </a:endParaRPr>
          </a:p>
        </p:txBody>
      </p:sp>
      <p:sp>
        <p:nvSpPr>
          <p:cNvPr id="18" name="Rectangle 17"/>
          <p:cNvSpPr/>
          <p:nvPr/>
        </p:nvSpPr>
        <p:spPr>
          <a:xfrm>
            <a:off x="1477818" y="198321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约书亚记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攻取</a:t>
            </a:r>
            <a:endParaRPr lang="en-US" b="1" dirty="0">
              <a:solidFill>
                <a:schemeClr val="tx1"/>
              </a:solidFill>
              <a:latin typeface="华文楷体"/>
              <a:ea typeface="华文楷体"/>
              <a:cs typeface="华文楷体"/>
            </a:endParaRPr>
          </a:p>
        </p:txBody>
      </p:sp>
      <p:sp>
        <p:nvSpPr>
          <p:cNvPr id="19" name="Rectangle 18"/>
          <p:cNvSpPr/>
          <p:nvPr/>
        </p:nvSpPr>
        <p:spPr>
          <a:xfrm>
            <a:off x="1477818" y="232813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士师记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起起落落</a:t>
            </a:r>
            <a:endParaRPr lang="en-US" b="1" dirty="0">
              <a:solidFill>
                <a:schemeClr val="tx1"/>
              </a:solidFill>
              <a:latin typeface="华文楷体"/>
              <a:ea typeface="华文楷体"/>
              <a:cs typeface="华文楷体"/>
            </a:endParaRPr>
          </a:p>
        </p:txBody>
      </p:sp>
      <p:sp>
        <p:nvSpPr>
          <p:cNvPr id="20" name="Rectangle 19"/>
          <p:cNvSpPr/>
          <p:nvPr/>
        </p:nvSpPr>
        <p:spPr>
          <a:xfrm>
            <a:off x="1477818" y="2679696"/>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撒母耳记上</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扫罗</a:t>
            </a:r>
            <a:endParaRPr lang="en-US" sz="900" b="1" dirty="0">
              <a:solidFill>
                <a:schemeClr val="tx1"/>
              </a:solidFill>
              <a:latin typeface="华文楷体"/>
              <a:ea typeface="华文楷体"/>
              <a:cs typeface="华文楷体"/>
            </a:endParaRPr>
          </a:p>
        </p:txBody>
      </p:sp>
      <p:sp>
        <p:nvSpPr>
          <p:cNvPr id="21" name="Rectangle 20"/>
          <p:cNvSpPr/>
          <p:nvPr/>
        </p:nvSpPr>
        <p:spPr>
          <a:xfrm>
            <a:off x="1475656" y="3028366"/>
            <a:ext cx="7341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撒母耳记下</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大卫</a:t>
            </a:r>
            <a:endParaRPr lang="en-US" sz="900" b="1" dirty="0">
              <a:solidFill>
                <a:schemeClr val="tx1"/>
              </a:solidFill>
              <a:latin typeface="华文楷体"/>
              <a:ea typeface="华文楷体"/>
              <a:cs typeface="华文楷体"/>
            </a:endParaRPr>
          </a:p>
        </p:txBody>
      </p:sp>
      <p:sp>
        <p:nvSpPr>
          <p:cNvPr id="22" name="Rectangle 21"/>
          <p:cNvSpPr/>
          <p:nvPr/>
        </p:nvSpPr>
        <p:spPr>
          <a:xfrm>
            <a:off x="1524000" y="3395806"/>
            <a:ext cx="7319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列王记上</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所罗门</a:t>
            </a:r>
            <a:endParaRPr lang="en-US" b="1" dirty="0">
              <a:solidFill>
                <a:schemeClr val="tx1"/>
              </a:solidFill>
              <a:latin typeface="华文楷体"/>
              <a:ea typeface="华文楷体"/>
              <a:cs typeface="华文楷体"/>
            </a:endParaRPr>
          </a:p>
        </p:txBody>
      </p:sp>
      <p:sp>
        <p:nvSpPr>
          <p:cNvPr id="23" name="Rectangle 22"/>
          <p:cNvSpPr/>
          <p:nvPr/>
        </p:nvSpPr>
        <p:spPr>
          <a:xfrm>
            <a:off x="1524000" y="3726582"/>
            <a:ext cx="6973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列王记下</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分裂</a:t>
            </a:r>
            <a:endParaRPr lang="en-US" b="1" dirty="0">
              <a:solidFill>
                <a:schemeClr val="tx1"/>
              </a:solidFill>
              <a:latin typeface="华文楷体"/>
              <a:ea typeface="华文楷体"/>
              <a:cs typeface="华文楷体"/>
            </a:endParaRPr>
          </a:p>
        </p:txBody>
      </p:sp>
      <p:sp>
        <p:nvSpPr>
          <p:cNvPr id="24" name="Rectangle 23"/>
          <p:cNvSpPr/>
          <p:nvPr/>
        </p:nvSpPr>
        <p:spPr>
          <a:xfrm>
            <a:off x="2422234" y="2765419"/>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诗篇</a:t>
            </a:r>
            <a:endParaRPr lang="en-US" b="1" dirty="0">
              <a:solidFill>
                <a:schemeClr val="tx1"/>
              </a:solidFill>
              <a:latin typeface="华文楷体"/>
              <a:ea typeface="华文楷体"/>
              <a:cs typeface="华文楷体"/>
            </a:endParaRPr>
          </a:p>
        </p:txBody>
      </p:sp>
      <p:sp>
        <p:nvSpPr>
          <p:cNvPr id="25" name="Rectangle 24"/>
          <p:cNvSpPr/>
          <p:nvPr/>
        </p:nvSpPr>
        <p:spPr>
          <a:xfrm>
            <a:off x="2448600" y="3169510"/>
            <a:ext cx="828000" cy="531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箴言</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传道书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雅歌</a:t>
            </a:r>
            <a:endParaRPr lang="en-US" b="1" dirty="0">
              <a:solidFill>
                <a:schemeClr val="tx1"/>
              </a:solidFill>
              <a:latin typeface="华文楷体"/>
              <a:ea typeface="华文楷体"/>
              <a:cs typeface="华文楷体"/>
            </a:endParaRPr>
          </a:p>
        </p:txBody>
      </p:sp>
      <p:sp>
        <p:nvSpPr>
          <p:cNvPr id="26" name="Rectangle 25"/>
          <p:cNvSpPr/>
          <p:nvPr/>
        </p:nvSpPr>
        <p:spPr>
          <a:xfrm>
            <a:off x="2503053" y="3793258"/>
            <a:ext cx="773547"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耶利米哀歌</a:t>
            </a:r>
            <a:endParaRPr lang="en-US" sz="900" b="1" dirty="0">
              <a:solidFill>
                <a:schemeClr val="tx1"/>
              </a:solidFill>
              <a:latin typeface="华文楷体"/>
              <a:ea typeface="华文楷体"/>
              <a:cs typeface="华文楷体"/>
            </a:endParaRPr>
          </a:p>
        </p:txBody>
      </p:sp>
      <p:sp>
        <p:nvSpPr>
          <p:cNvPr id="28" name="Rectangle 27"/>
          <p:cNvSpPr/>
          <p:nvPr/>
        </p:nvSpPr>
        <p:spPr>
          <a:xfrm>
            <a:off x="332503" y="4146453"/>
            <a:ext cx="2934861" cy="3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被掳至巴比伦</a:t>
            </a:r>
            <a:r>
              <a:rPr lang="en-US" altLang="zh-CN" sz="1200" b="1" dirty="0">
                <a:solidFill>
                  <a:schemeClr val="tx1"/>
                </a:solidFill>
                <a:latin typeface="华文楷体"/>
                <a:ea typeface="华文楷体"/>
                <a:cs typeface="华文楷体"/>
              </a:rPr>
              <a:t>70 </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29" name="Rectangle 28"/>
          <p:cNvSpPr/>
          <p:nvPr/>
        </p:nvSpPr>
        <p:spPr>
          <a:xfrm>
            <a:off x="1413162" y="4532169"/>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以斯拉记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圣殿</a:t>
            </a:r>
            <a:endParaRPr lang="en-US" b="1" dirty="0">
              <a:solidFill>
                <a:schemeClr val="tx1"/>
              </a:solidFill>
              <a:latin typeface="华文楷体"/>
              <a:ea typeface="华文楷体"/>
              <a:cs typeface="华文楷体"/>
            </a:endParaRPr>
          </a:p>
        </p:txBody>
      </p:sp>
      <p:sp>
        <p:nvSpPr>
          <p:cNvPr id="30" name="Rectangle 29"/>
          <p:cNvSpPr/>
          <p:nvPr/>
        </p:nvSpPr>
        <p:spPr>
          <a:xfrm>
            <a:off x="459001" y="4559192"/>
            <a:ext cx="683999" cy="25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以斯帖</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王后</a:t>
            </a:r>
            <a:endParaRPr lang="en-US" b="1" dirty="0">
              <a:solidFill>
                <a:schemeClr val="tx1"/>
              </a:solidFill>
              <a:latin typeface="华文楷体"/>
              <a:ea typeface="华文楷体"/>
              <a:cs typeface="华文楷体"/>
            </a:endParaRPr>
          </a:p>
        </p:txBody>
      </p:sp>
      <p:sp>
        <p:nvSpPr>
          <p:cNvPr id="31" name="Rectangle 30"/>
          <p:cNvSpPr/>
          <p:nvPr/>
        </p:nvSpPr>
        <p:spPr>
          <a:xfrm>
            <a:off x="1427022" y="4880834"/>
            <a:ext cx="780468"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尼希米记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城墙</a:t>
            </a:r>
            <a:endParaRPr lang="en-US" b="1" dirty="0">
              <a:solidFill>
                <a:schemeClr val="tx1"/>
              </a:solidFill>
              <a:latin typeface="华文楷体"/>
              <a:ea typeface="华文楷体"/>
              <a:cs typeface="华文楷体"/>
            </a:endParaRPr>
          </a:p>
        </p:txBody>
      </p:sp>
      <p:sp>
        <p:nvSpPr>
          <p:cNvPr id="32" name="Rectangle 31"/>
          <p:cNvSpPr/>
          <p:nvPr/>
        </p:nvSpPr>
        <p:spPr>
          <a:xfrm rot="16200000">
            <a:off x="1031866" y="4842146"/>
            <a:ext cx="612499" cy="8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重建</a:t>
            </a:r>
            <a:endParaRPr lang="en-US" sz="800" b="1" dirty="0">
              <a:solidFill>
                <a:schemeClr val="tx1"/>
              </a:solidFill>
              <a:latin typeface="华文楷体"/>
              <a:ea typeface="华文楷体"/>
              <a:cs typeface="华文楷体"/>
            </a:endParaRPr>
          </a:p>
        </p:txBody>
      </p:sp>
      <p:sp>
        <p:nvSpPr>
          <p:cNvPr id="33" name="Rectangle 32"/>
          <p:cNvSpPr/>
          <p:nvPr/>
        </p:nvSpPr>
        <p:spPr>
          <a:xfrm>
            <a:off x="3491345" y="4078140"/>
            <a:ext cx="953654" cy="37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以西结书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但以理书</a:t>
            </a:r>
            <a:endParaRPr lang="en-US" b="1" dirty="0">
              <a:solidFill>
                <a:schemeClr val="tx1"/>
              </a:solidFill>
              <a:latin typeface="华文楷体"/>
              <a:ea typeface="华文楷体"/>
              <a:cs typeface="华文楷体"/>
            </a:endParaRPr>
          </a:p>
        </p:txBody>
      </p:sp>
      <p:sp>
        <p:nvSpPr>
          <p:cNvPr id="34" name="Rectangle 33"/>
          <p:cNvSpPr/>
          <p:nvPr/>
        </p:nvSpPr>
        <p:spPr>
          <a:xfrm>
            <a:off x="3491345" y="4562763"/>
            <a:ext cx="953654" cy="62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哈该书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撒迦利亚书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玛拉基书</a:t>
            </a:r>
            <a:endParaRPr lang="en-US" b="1" dirty="0">
              <a:solidFill>
                <a:schemeClr val="tx1"/>
              </a:solidFill>
              <a:latin typeface="华文楷体"/>
              <a:ea typeface="华文楷体"/>
              <a:cs typeface="华文楷体"/>
            </a:endParaRPr>
          </a:p>
        </p:txBody>
      </p:sp>
      <p:sp>
        <p:nvSpPr>
          <p:cNvPr id="35" name="Rectangle 34"/>
          <p:cNvSpPr/>
          <p:nvPr/>
        </p:nvSpPr>
        <p:spPr>
          <a:xfrm>
            <a:off x="378688" y="5240712"/>
            <a:ext cx="4087091" cy="28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静默时期</a:t>
            </a:r>
            <a:r>
              <a:rPr lang="en-US" altLang="zh-CN" sz="1200" b="1" dirty="0">
                <a:solidFill>
                  <a:schemeClr val="tx1"/>
                </a:solidFill>
                <a:latin typeface="华文楷体"/>
                <a:ea typeface="华文楷体"/>
                <a:cs typeface="华文楷体"/>
              </a:rPr>
              <a:t>400</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6" name="Rectangle 35"/>
          <p:cNvSpPr/>
          <p:nvPr/>
        </p:nvSpPr>
        <p:spPr>
          <a:xfrm>
            <a:off x="4809833" y="873333"/>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马太福音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君王</a:t>
            </a:r>
            <a:endParaRPr lang="en-US" altLang="zh-CN" sz="900" b="1" dirty="0">
              <a:solidFill>
                <a:schemeClr val="tx1"/>
              </a:solidFill>
              <a:latin typeface="华文楷体"/>
              <a:ea typeface="华文楷体"/>
              <a:cs typeface="华文楷体"/>
            </a:endParaRPr>
          </a:p>
        </p:txBody>
      </p:sp>
      <p:sp>
        <p:nvSpPr>
          <p:cNvPr id="37" name="Rectangle 36"/>
          <p:cNvSpPr/>
          <p:nvPr/>
        </p:nvSpPr>
        <p:spPr>
          <a:xfrm>
            <a:off x="5532583" y="884878"/>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马可福音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仆人</a:t>
            </a:r>
            <a:endParaRPr lang="en-US" sz="900" b="1" dirty="0">
              <a:solidFill>
                <a:schemeClr val="tx1"/>
              </a:solidFill>
              <a:latin typeface="华文楷体"/>
              <a:ea typeface="华文楷体"/>
              <a:cs typeface="华文楷体"/>
            </a:endParaRPr>
          </a:p>
        </p:txBody>
      </p:sp>
      <p:sp>
        <p:nvSpPr>
          <p:cNvPr id="38" name="Rectangle 37"/>
          <p:cNvSpPr/>
          <p:nvPr/>
        </p:nvSpPr>
        <p:spPr>
          <a:xfrm>
            <a:off x="6333833" y="882076"/>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路加福音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人子</a:t>
            </a:r>
            <a:endParaRPr lang="en-US" sz="900" b="1" dirty="0">
              <a:solidFill>
                <a:schemeClr val="tx1"/>
              </a:solidFill>
              <a:latin typeface="华文楷体"/>
              <a:ea typeface="华文楷体"/>
              <a:cs typeface="华文楷体"/>
            </a:endParaRPr>
          </a:p>
        </p:txBody>
      </p:sp>
      <p:sp>
        <p:nvSpPr>
          <p:cNvPr id="39" name="Rectangle 38"/>
          <p:cNvSpPr/>
          <p:nvPr/>
        </p:nvSpPr>
        <p:spPr>
          <a:xfrm>
            <a:off x="7061197" y="877459"/>
            <a:ext cx="676567" cy="311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约翰福音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神性</a:t>
            </a:r>
            <a:endParaRPr lang="en-US" sz="900" b="1" dirty="0">
              <a:solidFill>
                <a:schemeClr val="tx1"/>
              </a:solidFill>
              <a:latin typeface="华文楷体"/>
              <a:ea typeface="华文楷体"/>
              <a:cs typeface="华文楷体"/>
            </a:endParaRPr>
          </a:p>
        </p:txBody>
      </p:sp>
      <p:sp>
        <p:nvSpPr>
          <p:cNvPr id="40" name="Rectangle 39"/>
          <p:cNvSpPr/>
          <p:nvPr/>
        </p:nvSpPr>
        <p:spPr>
          <a:xfrm>
            <a:off x="4689761" y="1373912"/>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保罗书信</a:t>
            </a:r>
            <a:endParaRPr lang="en-US" sz="1200" b="1" dirty="0">
              <a:solidFill>
                <a:schemeClr val="tx1"/>
              </a:solidFill>
              <a:latin typeface="华文楷体"/>
              <a:ea typeface="华文楷体"/>
              <a:cs typeface="华文楷体"/>
            </a:endParaRPr>
          </a:p>
        </p:txBody>
      </p:sp>
      <p:sp>
        <p:nvSpPr>
          <p:cNvPr id="41" name="Rectangle 40"/>
          <p:cNvSpPr/>
          <p:nvPr/>
        </p:nvSpPr>
        <p:spPr>
          <a:xfrm>
            <a:off x="7703124" y="1369293"/>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普通书信</a:t>
            </a:r>
            <a:endParaRPr lang="en-US" sz="1200" b="1" dirty="0">
              <a:solidFill>
                <a:schemeClr val="tx1"/>
              </a:solidFill>
              <a:latin typeface="华文楷体"/>
              <a:ea typeface="华文楷体"/>
              <a:cs typeface="华文楷体"/>
            </a:endParaRPr>
          </a:p>
        </p:txBody>
      </p:sp>
      <p:sp>
        <p:nvSpPr>
          <p:cNvPr id="42" name="Rectangle 41"/>
          <p:cNvSpPr/>
          <p:nvPr/>
        </p:nvSpPr>
        <p:spPr>
          <a:xfrm>
            <a:off x="4766400" y="193963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加拉太书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拘泥法律</a:t>
            </a:r>
            <a:endParaRPr lang="en-US" sz="900" b="1" dirty="0">
              <a:solidFill>
                <a:schemeClr val="tx1"/>
              </a:solidFill>
              <a:latin typeface="华文楷体"/>
              <a:ea typeface="华文楷体"/>
              <a:cs typeface="华文楷体"/>
            </a:endParaRPr>
          </a:p>
        </p:txBody>
      </p:sp>
      <p:sp>
        <p:nvSpPr>
          <p:cNvPr id="43" name="Rectangle 42"/>
          <p:cNvSpPr/>
          <p:nvPr/>
        </p:nvSpPr>
        <p:spPr>
          <a:xfrm>
            <a:off x="4766400" y="227675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帖撒罗尼迦前书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跟进</a:t>
            </a:r>
            <a:endParaRPr lang="en-US" sz="800" b="1" dirty="0">
              <a:solidFill>
                <a:schemeClr val="tx1"/>
              </a:solidFill>
              <a:latin typeface="华文楷体"/>
              <a:ea typeface="华文楷体"/>
              <a:cs typeface="华文楷体"/>
            </a:endParaRPr>
          </a:p>
        </p:txBody>
      </p:sp>
      <p:sp>
        <p:nvSpPr>
          <p:cNvPr id="44" name="Rectangle 43"/>
          <p:cNvSpPr/>
          <p:nvPr/>
        </p:nvSpPr>
        <p:spPr>
          <a:xfrm>
            <a:off x="4766400" y="263072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再来</a:t>
            </a:r>
            <a:endParaRPr lang="en-US" sz="800" b="1" dirty="0">
              <a:solidFill>
                <a:schemeClr val="tx1"/>
              </a:solidFill>
              <a:latin typeface="华文楷体"/>
              <a:ea typeface="华文楷体"/>
              <a:cs typeface="华文楷体"/>
            </a:endParaRPr>
          </a:p>
        </p:txBody>
      </p:sp>
      <p:sp>
        <p:nvSpPr>
          <p:cNvPr id="45" name="Rectangle 44"/>
          <p:cNvSpPr/>
          <p:nvPr/>
        </p:nvSpPr>
        <p:spPr>
          <a:xfrm>
            <a:off x="4766400" y="296784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连接</a:t>
            </a:r>
            <a:endParaRPr lang="en-US" sz="800" b="1" dirty="0">
              <a:solidFill>
                <a:schemeClr val="tx1"/>
              </a:solidFill>
              <a:latin typeface="华文楷体"/>
              <a:ea typeface="华文楷体"/>
              <a:cs typeface="华文楷体"/>
            </a:endParaRPr>
          </a:p>
        </p:txBody>
      </p:sp>
      <p:sp>
        <p:nvSpPr>
          <p:cNvPr id="46" name="Rectangle 45"/>
          <p:cNvSpPr/>
          <p:nvPr/>
        </p:nvSpPr>
        <p:spPr>
          <a:xfrm>
            <a:off x="4766400" y="330265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新的事奉</a:t>
            </a:r>
            <a:endParaRPr lang="en-US" sz="800" b="1" dirty="0">
              <a:solidFill>
                <a:schemeClr val="tx1"/>
              </a:solidFill>
              <a:latin typeface="华文楷体"/>
              <a:ea typeface="华文楷体"/>
              <a:cs typeface="华文楷体"/>
            </a:endParaRPr>
          </a:p>
        </p:txBody>
      </p:sp>
      <p:sp>
        <p:nvSpPr>
          <p:cNvPr id="47" name="Rectangle 46"/>
          <p:cNvSpPr/>
          <p:nvPr/>
        </p:nvSpPr>
        <p:spPr>
          <a:xfrm>
            <a:off x="4766400" y="362822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罗马书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称义</a:t>
            </a:r>
            <a:endParaRPr lang="en-US" sz="900" b="1" dirty="0">
              <a:solidFill>
                <a:schemeClr val="tx1"/>
              </a:solidFill>
              <a:latin typeface="华文楷体"/>
              <a:ea typeface="华文楷体"/>
              <a:cs typeface="华文楷体"/>
            </a:endParaRPr>
          </a:p>
        </p:txBody>
      </p:sp>
      <p:sp>
        <p:nvSpPr>
          <p:cNvPr id="48" name="Rectangle 47"/>
          <p:cNvSpPr/>
          <p:nvPr/>
        </p:nvSpPr>
        <p:spPr>
          <a:xfrm>
            <a:off x="4766400" y="398843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以弗所书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a:t>
            </a:r>
            <a:endParaRPr lang="en-US" sz="900" b="1" dirty="0">
              <a:solidFill>
                <a:schemeClr val="tx1"/>
              </a:solidFill>
              <a:latin typeface="华文楷体"/>
              <a:ea typeface="华文楷体"/>
              <a:cs typeface="华文楷体"/>
            </a:endParaRPr>
          </a:p>
        </p:txBody>
      </p:sp>
      <p:sp>
        <p:nvSpPr>
          <p:cNvPr id="49" name="Rectangle 48"/>
          <p:cNvSpPr/>
          <p:nvPr/>
        </p:nvSpPr>
        <p:spPr>
          <a:xfrm>
            <a:off x="4766400" y="434340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歌罗西书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尊主为大</a:t>
            </a:r>
            <a:endParaRPr lang="en-US" altLang="zh-CN" sz="9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0" name="Rectangle 49"/>
          <p:cNvSpPr/>
          <p:nvPr/>
        </p:nvSpPr>
        <p:spPr>
          <a:xfrm>
            <a:off x="4766400" y="464881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腓立比书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喜乐</a:t>
            </a:r>
            <a:endParaRPr lang="en-US" sz="900" b="1" dirty="0">
              <a:solidFill>
                <a:schemeClr val="tx1"/>
              </a:solidFill>
              <a:latin typeface="华文楷体"/>
              <a:ea typeface="华文楷体"/>
              <a:cs typeface="华文楷体"/>
            </a:endParaRPr>
          </a:p>
        </p:txBody>
      </p:sp>
      <p:sp>
        <p:nvSpPr>
          <p:cNvPr id="51" name="Rectangle 50"/>
          <p:cNvSpPr/>
          <p:nvPr/>
        </p:nvSpPr>
        <p:spPr>
          <a:xfrm>
            <a:off x="4766400" y="499132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腓利门书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宽恕</a:t>
            </a:r>
            <a:endParaRPr lang="en-US" sz="900" b="1" dirty="0">
              <a:solidFill>
                <a:schemeClr val="tx1"/>
              </a:solidFill>
              <a:latin typeface="华文楷体"/>
              <a:ea typeface="华文楷体"/>
              <a:cs typeface="华文楷体"/>
            </a:endParaRPr>
          </a:p>
        </p:txBody>
      </p:sp>
      <p:sp>
        <p:nvSpPr>
          <p:cNvPr id="52" name="Rectangle 51"/>
          <p:cNvSpPr/>
          <p:nvPr/>
        </p:nvSpPr>
        <p:spPr>
          <a:xfrm>
            <a:off x="4766400" y="532447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3" name="Rectangle 52"/>
          <p:cNvSpPr/>
          <p:nvPr/>
        </p:nvSpPr>
        <p:spPr>
          <a:xfrm>
            <a:off x="4800600" y="5715000"/>
            <a:ext cx="64193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提多书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教会纪律</a:t>
            </a:r>
            <a:endParaRPr lang="en-US" altLang="zh-CN" sz="8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4" name="Rectangle 53"/>
          <p:cNvSpPr/>
          <p:nvPr/>
        </p:nvSpPr>
        <p:spPr>
          <a:xfrm>
            <a:off x="4766400" y="600304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5" name="Rectangle 54"/>
          <p:cNvSpPr/>
          <p:nvPr/>
        </p:nvSpPr>
        <p:spPr>
          <a:xfrm>
            <a:off x="7052400" y="5988884"/>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启示录</a:t>
            </a:r>
          </a:p>
          <a:p>
            <a:pPr algn="ctr"/>
            <a:r>
              <a:rPr lang="zh-CN" altLang="en-US" b="1" dirty="0">
                <a:solidFill>
                  <a:schemeClr val="tx1"/>
                </a:solidFill>
                <a:latin typeface="华文楷体"/>
                <a:ea typeface="华文楷体"/>
                <a:cs typeface="华文楷体"/>
              </a:rPr>
              <a:t>患难</a:t>
            </a:r>
            <a:endParaRPr lang="en-US" altLang="zh-CN" b="1" dirty="0">
              <a:solidFill>
                <a:schemeClr val="tx1"/>
              </a:solidFill>
              <a:latin typeface="华文楷体"/>
              <a:ea typeface="华文楷体"/>
              <a:cs typeface="华文楷体"/>
            </a:endParaRPr>
          </a:p>
        </p:txBody>
      </p:sp>
      <p:sp>
        <p:nvSpPr>
          <p:cNvPr id="56" name="Rectangle 55"/>
          <p:cNvSpPr/>
          <p:nvPr/>
        </p:nvSpPr>
        <p:spPr>
          <a:xfrm>
            <a:off x="6634871" y="5562450"/>
            <a:ext cx="1389219"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预言书</a:t>
            </a:r>
            <a:endParaRPr lang="en-US" sz="1400" b="1" dirty="0">
              <a:solidFill>
                <a:schemeClr val="tx1"/>
              </a:solidFill>
              <a:latin typeface="华文楷体"/>
              <a:ea typeface="华文楷体"/>
              <a:cs typeface="华文楷体"/>
            </a:endParaRPr>
          </a:p>
        </p:txBody>
      </p:sp>
      <p:sp>
        <p:nvSpPr>
          <p:cNvPr id="57" name="Rectangle 56"/>
          <p:cNvSpPr/>
          <p:nvPr/>
        </p:nvSpPr>
        <p:spPr>
          <a:xfrm>
            <a:off x="6296587" y="2820067"/>
            <a:ext cx="676567" cy="739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使徒行传</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教会根基</a:t>
            </a:r>
            <a:endParaRPr lang="en-US" sz="900" b="1" dirty="0">
              <a:solidFill>
                <a:schemeClr val="tx1"/>
              </a:solidFill>
              <a:latin typeface="华文楷体"/>
              <a:ea typeface="华文楷体"/>
              <a:cs typeface="华文楷体"/>
            </a:endParaRPr>
          </a:p>
        </p:txBody>
      </p:sp>
      <p:sp>
        <p:nvSpPr>
          <p:cNvPr id="58" name="Rectangle 57"/>
          <p:cNvSpPr/>
          <p:nvPr/>
        </p:nvSpPr>
        <p:spPr>
          <a:xfrm>
            <a:off x="5245652" y="525883"/>
            <a:ext cx="2062621"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59" name="Rectangle 58"/>
          <p:cNvSpPr/>
          <p:nvPr/>
        </p:nvSpPr>
        <p:spPr>
          <a:xfrm>
            <a:off x="8043000" y="197889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雅各书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60" name="Rectangle 59"/>
          <p:cNvSpPr/>
          <p:nvPr/>
        </p:nvSpPr>
        <p:spPr>
          <a:xfrm>
            <a:off x="8043000" y="239682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彼得前书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受苦</a:t>
            </a:r>
            <a:endParaRPr lang="en-US" b="1" dirty="0">
              <a:solidFill>
                <a:schemeClr val="tx1"/>
              </a:solidFill>
              <a:latin typeface="华文楷体"/>
              <a:ea typeface="华文楷体"/>
              <a:cs typeface="华文楷体"/>
            </a:endParaRPr>
          </a:p>
        </p:txBody>
      </p:sp>
      <p:sp>
        <p:nvSpPr>
          <p:cNvPr id="61" name="Rectangle 60"/>
          <p:cNvSpPr/>
          <p:nvPr/>
        </p:nvSpPr>
        <p:spPr>
          <a:xfrm>
            <a:off x="8043000" y="274317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彼得后书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b="1" dirty="0">
              <a:solidFill>
                <a:schemeClr val="tx1"/>
              </a:solidFill>
              <a:latin typeface="华文楷体"/>
              <a:ea typeface="华文楷体"/>
              <a:cs typeface="华文楷体"/>
            </a:endParaRPr>
          </a:p>
        </p:txBody>
      </p:sp>
      <p:sp>
        <p:nvSpPr>
          <p:cNvPr id="62" name="Rectangle 61"/>
          <p:cNvSpPr/>
          <p:nvPr/>
        </p:nvSpPr>
        <p:spPr>
          <a:xfrm>
            <a:off x="8043000" y="316111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希伯来书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忍耐</a:t>
            </a:r>
            <a:endParaRPr lang="en-US" b="1" dirty="0">
              <a:solidFill>
                <a:schemeClr val="tx1"/>
              </a:solidFill>
              <a:latin typeface="华文楷体"/>
              <a:ea typeface="华文楷体"/>
              <a:cs typeface="华文楷体"/>
            </a:endParaRPr>
          </a:p>
        </p:txBody>
      </p:sp>
      <p:sp>
        <p:nvSpPr>
          <p:cNvPr id="63" name="Rectangle 62"/>
          <p:cNvSpPr/>
          <p:nvPr/>
        </p:nvSpPr>
        <p:spPr>
          <a:xfrm>
            <a:off x="8043000" y="358140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犹大书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64" name="Rectangle 63"/>
          <p:cNvSpPr/>
          <p:nvPr/>
        </p:nvSpPr>
        <p:spPr>
          <a:xfrm>
            <a:off x="8043000" y="399698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约翰一书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爱</a:t>
            </a:r>
            <a:endParaRPr lang="en-US" b="1" dirty="0">
              <a:solidFill>
                <a:schemeClr val="tx1"/>
              </a:solidFill>
              <a:latin typeface="华文楷体"/>
              <a:ea typeface="华文楷体"/>
              <a:cs typeface="华文楷体"/>
            </a:endParaRPr>
          </a:p>
        </p:txBody>
      </p:sp>
      <p:sp>
        <p:nvSpPr>
          <p:cNvPr id="65" name="Rectangle 64"/>
          <p:cNvSpPr/>
          <p:nvPr/>
        </p:nvSpPr>
        <p:spPr>
          <a:xfrm>
            <a:off x="8043000" y="433710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约翰二书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6" name="Rectangle 65"/>
          <p:cNvSpPr/>
          <p:nvPr/>
        </p:nvSpPr>
        <p:spPr>
          <a:xfrm>
            <a:off x="8043000" y="466341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约翰三书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7" name="Rectangle 66"/>
          <p:cNvSpPr/>
          <p:nvPr/>
        </p:nvSpPr>
        <p:spPr>
          <a:xfrm>
            <a:off x="671880" y="5638800"/>
            <a:ext cx="32102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华文楷体"/>
              <a:ea typeface="华文楷体"/>
              <a:cs typeface="华文楷体"/>
            </a:endParaRPr>
          </a:p>
        </p:txBody>
      </p:sp>
      <p:sp>
        <p:nvSpPr>
          <p:cNvPr id="69" name="Rectangle 68"/>
          <p:cNvSpPr/>
          <p:nvPr/>
        </p:nvSpPr>
        <p:spPr>
          <a:xfrm>
            <a:off x="1694803" y="6019800"/>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所罗门</a:t>
            </a:r>
            <a:endParaRPr lang="en-US" sz="800" b="1" dirty="0">
              <a:solidFill>
                <a:schemeClr val="tx1"/>
              </a:solidFill>
              <a:latin typeface="华文楷体"/>
              <a:ea typeface="华文楷体"/>
              <a:cs typeface="华文楷体"/>
            </a:endParaRPr>
          </a:p>
        </p:txBody>
      </p:sp>
      <p:sp>
        <p:nvSpPr>
          <p:cNvPr id="70" name="Rectangle 69"/>
          <p:cNvSpPr/>
          <p:nvPr/>
        </p:nvSpPr>
        <p:spPr>
          <a:xfrm>
            <a:off x="2373743" y="5742406"/>
            <a:ext cx="99753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北国</a:t>
            </a:r>
            <a:endParaRPr lang="en-US" sz="900" b="1" dirty="0">
              <a:solidFill>
                <a:schemeClr val="tx1"/>
              </a:solidFill>
              <a:latin typeface="华文楷体"/>
              <a:ea typeface="华文楷体"/>
              <a:cs typeface="华文楷体"/>
            </a:endParaRPr>
          </a:p>
        </p:txBody>
      </p:sp>
      <p:sp>
        <p:nvSpPr>
          <p:cNvPr id="71" name="Rectangle 70"/>
          <p:cNvSpPr/>
          <p:nvPr/>
        </p:nvSpPr>
        <p:spPr>
          <a:xfrm>
            <a:off x="2274450" y="6483624"/>
            <a:ext cx="123075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南国</a:t>
            </a:r>
            <a:endParaRPr lang="en-US" sz="900" b="1" dirty="0">
              <a:solidFill>
                <a:schemeClr val="tx1"/>
              </a:solidFill>
              <a:latin typeface="华文楷体"/>
              <a:ea typeface="华文楷体"/>
              <a:cs typeface="华文楷体"/>
            </a:endParaRPr>
          </a:p>
        </p:txBody>
      </p:sp>
      <p:sp>
        <p:nvSpPr>
          <p:cNvPr id="72" name="Rectangle 71"/>
          <p:cNvSpPr/>
          <p:nvPr/>
        </p:nvSpPr>
        <p:spPr>
          <a:xfrm>
            <a:off x="2606892" y="5903692"/>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以色列</a:t>
            </a:r>
            <a:endParaRPr lang="en-US" sz="900" b="1" dirty="0">
              <a:solidFill>
                <a:schemeClr val="tx1"/>
              </a:solidFill>
              <a:latin typeface="华文楷体"/>
              <a:ea typeface="华文楷体"/>
              <a:cs typeface="华文楷体"/>
            </a:endParaRPr>
          </a:p>
        </p:txBody>
      </p:sp>
      <p:sp>
        <p:nvSpPr>
          <p:cNvPr id="73" name="Rectangle 72"/>
          <p:cNvSpPr/>
          <p:nvPr/>
        </p:nvSpPr>
        <p:spPr>
          <a:xfrm>
            <a:off x="2586109" y="6310148"/>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犹大</a:t>
            </a:r>
            <a:endParaRPr lang="en-US" sz="900" b="1" dirty="0">
              <a:solidFill>
                <a:schemeClr val="tx1"/>
              </a:solidFill>
              <a:latin typeface="华文楷体"/>
              <a:ea typeface="华文楷体"/>
              <a:cs typeface="华文楷体"/>
            </a:endParaRPr>
          </a:p>
        </p:txBody>
      </p:sp>
      <p:sp>
        <p:nvSpPr>
          <p:cNvPr id="74" name="Rectangle 73"/>
          <p:cNvSpPr/>
          <p:nvPr/>
        </p:nvSpPr>
        <p:spPr>
          <a:xfrm>
            <a:off x="3579091" y="5827247"/>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亚述</a:t>
            </a:r>
            <a:endParaRPr lang="en-US" b="1" dirty="0">
              <a:solidFill>
                <a:schemeClr val="tx1"/>
              </a:solidFill>
              <a:latin typeface="华文楷体"/>
              <a:ea typeface="华文楷体"/>
              <a:cs typeface="华文楷体"/>
            </a:endParaRPr>
          </a:p>
        </p:txBody>
      </p:sp>
      <p:sp>
        <p:nvSpPr>
          <p:cNvPr id="75" name="Rectangle 74"/>
          <p:cNvSpPr/>
          <p:nvPr/>
        </p:nvSpPr>
        <p:spPr>
          <a:xfrm>
            <a:off x="3962400" y="6400800"/>
            <a:ext cx="558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巴比伦</a:t>
            </a:r>
            <a:endParaRPr lang="en-US" sz="900" b="1" dirty="0">
              <a:solidFill>
                <a:schemeClr val="tx1"/>
              </a:solidFill>
              <a:latin typeface="华文楷体"/>
              <a:ea typeface="华文楷体"/>
              <a:cs typeface="华文楷体"/>
            </a:endParaRPr>
          </a:p>
        </p:txBody>
      </p:sp>
      <p:sp>
        <p:nvSpPr>
          <p:cNvPr id="76" name="Rectangle 75"/>
          <p:cNvSpPr/>
          <p:nvPr/>
        </p:nvSpPr>
        <p:spPr>
          <a:xfrm rot="16200000">
            <a:off x="800100" y="331470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王国</a:t>
            </a:r>
            <a:endParaRPr lang="en-US" sz="700" b="1" dirty="0">
              <a:solidFill>
                <a:schemeClr val="tx1"/>
              </a:solidFill>
              <a:latin typeface="华文楷体"/>
              <a:ea typeface="华文楷体"/>
              <a:cs typeface="华文楷体"/>
            </a:endParaRPr>
          </a:p>
        </p:txBody>
      </p:sp>
      <p:sp>
        <p:nvSpPr>
          <p:cNvPr id="78" name="Rectangle 77"/>
          <p:cNvSpPr/>
          <p:nvPr/>
        </p:nvSpPr>
        <p:spPr>
          <a:xfrm rot="16200000">
            <a:off x="304742" y="6140343"/>
            <a:ext cx="565315"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1043</a:t>
            </a:r>
            <a:endParaRPr lang="en-US" sz="700" b="1" dirty="0">
              <a:solidFill>
                <a:schemeClr val="tx1"/>
              </a:solidFill>
              <a:latin typeface="华文楷体"/>
              <a:ea typeface="华文楷体"/>
              <a:cs typeface="华文楷体"/>
            </a:endParaRPr>
          </a:p>
        </p:txBody>
      </p:sp>
      <p:sp>
        <p:nvSpPr>
          <p:cNvPr id="79" name="Rectangle 78"/>
          <p:cNvSpPr/>
          <p:nvPr/>
        </p:nvSpPr>
        <p:spPr>
          <a:xfrm rot="16200000">
            <a:off x="2249701" y="6058707"/>
            <a:ext cx="528872" cy="153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931 </a:t>
            </a:r>
            <a:endParaRPr lang="en-US" sz="700" b="1" dirty="0">
              <a:solidFill>
                <a:schemeClr val="tx1"/>
              </a:solidFill>
              <a:latin typeface="华文楷体"/>
              <a:ea typeface="华文楷体"/>
              <a:cs typeface="华文楷体"/>
            </a:endParaRPr>
          </a:p>
        </p:txBody>
      </p:sp>
      <p:sp>
        <p:nvSpPr>
          <p:cNvPr id="80" name="Rectangle 79"/>
          <p:cNvSpPr/>
          <p:nvPr/>
        </p:nvSpPr>
        <p:spPr>
          <a:xfrm rot="16200000">
            <a:off x="3262975" y="5853653"/>
            <a:ext cx="528851"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722</a:t>
            </a:r>
            <a:endParaRPr lang="en-US" sz="700" b="1" dirty="0">
              <a:solidFill>
                <a:schemeClr val="tx1"/>
              </a:solidFill>
              <a:latin typeface="华文楷体"/>
              <a:ea typeface="华文楷体"/>
              <a:cs typeface="华文楷体"/>
            </a:endParaRPr>
          </a:p>
        </p:txBody>
      </p:sp>
      <p:sp>
        <p:nvSpPr>
          <p:cNvPr id="81" name="Rectangle 80"/>
          <p:cNvSpPr/>
          <p:nvPr/>
        </p:nvSpPr>
        <p:spPr>
          <a:xfrm rot="16200000">
            <a:off x="3653213" y="6335662"/>
            <a:ext cx="602925" cy="136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主前</a:t>
            </a:r>
            <a:r>
              <a:rPr lang="en-US" altLang="zh-CN" sz="800" b="1" dirty="0">
                <a:solidFill>
                  <a:schemeClr val="tx1"/>
                </a:solidFill>
                <a:latin typeface="华文楷体"/>
                <a:ea typeface="华文楷体"/>
                <a:cs typeface="华文楷体"/>
              </a:rPr>
              <a:t>586</a:t>
            </a:r>
            <a:endParaRPr lang="en-US" sz="800" b="1" dirty="0">
              <a:solidFill>
                <a:schemeClr val="tx1"/>
              </a:solidFill>
              <a:latin typeface="华文楷体"/>
              <a:ea typeface="华文楷体"/>
              <a:cs typeface="华文楷体"/>
            </a:endParaRPr>
          </a:p>
        </p:txBody>
      </p:sp>
      <p:sp>
        <p:nvSpPr>
          <p:cNvPr id="82" name="Rectangle 81"/>
          <p:cNvSpPr/>
          <p:nvPr/>
        </p:nvSpPr>
        <p:spPr>
          <a:xfrm>
            <a:off x="1143000" y="6019800"/>
            <a:ext cx="4571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大卫</a:t>
            </a:r>
            <a:endParaRPr lang="en-US" sz="800" b="1" dirty="0">
              <a:solidFill>
                <a:schemeClr val="tx1"/>
              </a:solidFill>
              <a:latin typeface="华文楷体"/>
              <a:ea typeface="华文楷体"/>
              <a:cs typeface="华文楷体"/>
            </a:endParaRPr>
          </a:p>
        </p:txBody>
      </p:sp>
      <p:sp>
        <p:nvSpPr>
          <p:cNvPr id="84" name="Rectangle 83"/>
          <p:cNvSpPr/>
          <p:nvPr/>
        </p:nvSpPr>
        <p:spPr>
          <a:xfrm>
            <a:off x="685800" y="6019800"/>
            <a:ext cx="3809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扫罗</a:t>
            </a:r>
            <a:endParaRPr lang="en-US" sz="80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zh-TW" altLang="en-US" b="1">
                <a:solidFill>
                  <a:schemeClr val="bg1"/>
                </a:solidFill>
                <a:latin typeface="Arial"/>
                <a:ea typeface="ＭＳ Ｐゴシック" charset="0"/>
                <a:cs typeface="Arial"/>
              </a:rPr>
              <a:t>你怎么能记住这些书</a:t>
            </a:r>
            <a:r>
              <a:rPr lang="en-US" altLang="zh-TW" b="1">
                <a:solidFill>
                  <a:schemeClr val="bg1"/>
                </a:solidFill>
                <a:latin typeface="Arial"/>
                <a:ea typeface="ＭＳ Ｐゴシック" charset="0"/>
                <a:cs typeface="Arial"/>
              </a:rPr>
              <a:t>?</a:t>
            </a:r>
            <a:endParaRPr lang="en-US" b="1">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353525595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zh-TW" altLang="en-US" sz="4000" b="1" dirty="0">
                <a:solidFill>
                  <a:schemeClr val="bg1"/>
                </a:solidFill>
                <a:latin typeface="Arial" charset="0"/>
              </a:rPr>
              <a:t>古代近东的地图</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699792" y="1579439"/>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5267174" y="2989406"/>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HT" altLang="en-US" sz="4800" b="1" dirty="0">
                <a:solidFill>
                  <a:srgbClr val="FFFFFF"/>
                </a:solidFill>
                <a:effectLst>
                  <a:glow rad="203200">
                    <a:srgbClr val="000514">
                      <a:alpha val="88000"/>
                    </a:srgbClr>
                  </a:glow>
                </a:effectLst>
                <a:latin typeface="Arial"/>
                <a:cs typeface="Arial"/>
              </a:rPr>
              <a:t>伊拉克</a:t>
            </a:r>
          </a:p>
        </p:txBody>
      </p:sp>
      <p:sp>
        <p:nvSpPr>
          <p:cNvPr id="9" name="Text Box 9"/>
          <p:cNvSpPr txBox="1">
            <a:spLocks noChangeArrowheads="1"/>
          </p:cNvSpPr>
          <p:nvPr/>
        </p:nvSpPr>
        <p:spPr bwMode="auto">
          <a:xfrm>
            <a:off x="899592" y="4293096"/>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以色列</a:t>
            </a:r>
          </a:p>
        </p:txBody>
      </p:sp>
      <p:sp>
        <p:nvSpPr>
          <p:cNvPr id="10" name="Text Box 9"/>
          <p:cNvSpPr txBox="1">
            <a:spLocks noChangeArrowheads="1"/>
          </p:cNvSpPr>
          <p:nvPr/>
        </p:nvSpPr>
        <p:spPr bwMode="auto">
          <a:xfrm>
            <a:off x="0" y="5373216"/>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埃及</a:t>
            </a:r>
          </a:p>
        </p:txBody>
      </p:sp>
      <p:sp>
        <p:nvSpPr>
          <p:cNvPr id="14" name="Text Box 9"/>
          <p:cNvSpPr txBox="1">
            <a:spLocks noChangeArrowheads="1"/>
          </p:cNvSpPr>
          <p:nvPr/>
        </p:nvSpPr>
        <p:spPr bwMode="auto">
          <a:xfrm>
            <a:off x="7092280" y="5445224"/>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HT" altLang="en-US" sz="4400" b="1" dirty="0">
                <a:solidFill>
                  <a:srgbClr val="FFFFFF"/>
                </a:solidFill>
                <a:effectLst>
                  <a:glow rad="203200">
                    <a:srgbClr val="000514">
                      <a:alpha val="88000"/>
                    </a:srgbClr>
                  </a:glow>
                </a:effectLst>
                <a:latin typeface="Arial"/>
                <a:cs typeface="Arial"/>
              </a:rPr>
              <a:t>科威特</a:t>
            </a:r>
          </a:p>
        </p:txBody>
      </p:sp>
      <p:sp>
        <p:nvSpPr>
          <p:cNvPr id="19" name="Text Box 9"/>
          <p:cNvSpPr txBox="1">
            <a:spLocks noChangeArrowheads="1"/>
          </p:cNvSpPr>
          <p:nvPr/>
        </p:nvSpPr>
        <p:spPr bwMode="auto">
          <a:xfrm rot="20271759">
            <a:off x="2619791" y="3730032"/>
            <a:ext cx="141577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800" b="1" dirty="0">
                <a:solidFill>
                  <a:srgbClr val="FFFFFF"/>
                </a:solidFill>
                <a:effectLst>
                  <a:glow rad="203200">
                    <a:srgbClr val="000514">
                      <a:alpha val="88000"/>
                    </a:srgbClr>
                  </a:glow>
                </a:effectLst>
                <a:latin typeface="Arial"/>
                <a:cs typeface="Arial"/>
              </a:rPr>
              <a:t>约旦</a:t>
            </a:r>
          </a:p>
        </p:txBody>
      </p:sp>
      <p:sp>
        <p:nvSpPr>
          <p:cNvPr id="21" name="Text Box 9"/>
          <p:cNvSpPr txBox="1">
            <a:spLocks noChangeArrowheads="1"/>
          </p:cNvSpPr>
          <p:nvPr/>
        </p:nvSpPr>
        <p:spPr bwMode="auto">
          <a:xfrm>
            <a:off x="7668344" y="2412393"/>
            <a:ext cx="141577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800" b="1" dirty="0">
                <a:solidFill>
                  <a:srgbClr val="FFFFFF"/>
                </a:solidFill>
                <a:effectLst>
                  <a:glow rad="203200">
                    <a:srgbClr val="000514">
                      <a:alpha val="88000"/>
                    </a:srgbClr>
                  </a:glow>
                </a:effectLst>
                <a:latin typeface="Arial"/>
                <a:cs typeface="Arial"/>
              </a:rPr>
              <a:t>伊朗</a:t>
            </a:r>
          </a:p>
        </p:txBody>
      </p:sp>
      <p:sp>
        <p:nvSpPr>
          <p:cNvPr id="22" name="Text Box 9"/>
          <p:cNvSpPr txBox="1">
            <a:spLocks noChangeArrowheads="1"/>
          </p:cNvSpPr>
          <p:nvPr/>
        </p:nvSpPr>
        <p:spPr bwMode="auto">
          <a:xfrm>
            <a:off x="3131840" y="5661248"/>
            <a:ext cx="3456384"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沙地阿拉伯</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28" name="Text Box 9"/>
          <p:cNvSpPr txBox="1">
            <a:spLocks noChangeArrowheads="1"/>
          </p:cNvSpPr>
          <p:nvPr/>
        </p:nvSpPr>
        <p:spPr bwMode="auto">
          <a:xfrm>
            <a:off x="0" y="3284984"/>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ja-JP" altLang="en-US" b="1" dirty="0">
                <a:solidFill>
                  <a:srgbClr val="FFFFFF"/>
                </a:solidFill>
                <a:effectLst>
                  <a:glow rad="203200">
                    <a:srgbClr val="000514">
                      <a:alpha val="88000"/>
                    </a:srgbClr>
                  </a:glow>
                </a:effectLst>
                <a:latin typeface="Arial"/>
                <a:cs typeface="Arial"/>
              </a:rPr>
              <a:t>地中海</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20" name="Text Box 9"/>
          <p:cNvSpPr txBox="1">
            <a:spLocks noChangeArrowheads="1"/>
          </p:cNvSpPr>
          <p:nvPr/>
        </p:nvSpPr>
        <p:spPr bwMode="auto">
          <a:xfrm>
            <a:off x="35496" y="90872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土耳其</a:t>
            </a:r>
          </a:p>
        </p:txBody>
      </p:sp>
      <p:sp>
        <p:nvSpPr>
          <p:cNvPr id="26" name="Text Box 9"/>
          <p:cNvSpPr txBox="1">
            <a:spLocks noChangeArrowheads="1"/>
          </p:cNvSpPr>
          <p:nvPr/>
        </p:nvSpPr>
        <p:spPr bwMode="auto">
          <a:xfrm>
            <a:off x="7236296" y="90872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俄罗斯</a:t>
            </a:r>
          </a:p>
        </p:txBody>
      </p:sp>
    </p:spTree>
    <p:extLst>
      <p:ext uri="{BB962C8B-B14F-4D97-AF65-F5344CB8AC3E}">
        <p14:creationId xmlns:p14="http://schemas.microsoft.com/office/powerpoint/2010/main" val="4127045363"/>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dirty="0">
                <a:solidFill>
                  <a:srgbClr val="FFFFFF"/>
                </a:solidFill>
                <a:latin typeface="Arial"/>
                <a:ea typeface="ＭＳ Ｐゴシック" charset="0"/>
                <a:cs typeface="Arial"/>
              </a:rPr>
              <a:t>古代的近东</a:t>
            </a:r>
            <a:endParaRPr lang="en-US" dirty="0">
              <a:solidFill>
                <a:srgbClr val="FFFFFF"/>
              </a:solidFill>
              <a:latin typeface="Arial"/>
              <a:ea typeface="ＭＳ Ｐゴシック" charset="0"/>
              <a:cs typeface="Arial"/>
            </a:endParaRPr>
          </a:p>
        </p:txBody>
      </p:sp>
      <p:sp>
        <p:nvSpPr>
          <p:cNvPr id="9220" name="WordArt 4"/>
          <p:cNvSpPr>
            <a:spLocks noChangeArrowheads="1" noChangeShapeType="1" noTextEdit="1"/>
          </p:cNvSpPr>
          <p:nvPr/>
        </p:nvSpPr>
        <p:spPr bwMode="auto">
          <a:xfrm rot="651720">
            <a:off x="3352800" y="3859213"/>
            <a:ext cx="3962400" cy="1752600"/>
          </a:xfrm>
          <a:prstGeom prst="rect">
            <a:avLst/>
          </a:prstGeom>
        </p:spPr>
        <p:txBody>
          <a:bodyPr spcFirstLastPara="1" wrap="none" fromWordArt="1">
            <a:prstTxWarp prst="textArchUp">
              <a:avLst>
                <a:gd name="adj" fmla="val 10800000"/>
              </a:avLst>
            </a:prstTxWarp>
          </a:bodyPr>
          <a:lstStyle/>
          <a:p>
            <a:pPr algn="ctr"/>
            <a:r>
              <a:rPr lang="zh-TW" altLang="en-US"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肥沃的月牙</a:t>
            </a:r>
            <a:endParaRPr lang="en-US"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endParaRPr>
          </a:p>
        </p:txBody>
      </p:sp>
      <p:sp>
        <p:nvSpPr>
          <p:cNvPr id="9222" name="Text Box 6"/>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sz="2400">
                <a:effectLst>
                  <a:outerShdw blurRad="38100" dist="38100" dir="2700000" algn="tl">
                    <a:srgbClr val="000000"/>
                  </a:outerShdw>
                </a:effectLst>
                <a:latin typeface="Times New Roman" charset="0"/>
                <a:cs typeface="+mn-cs"/>
              </a:rPr>
              <a:t>14-15</a:t>
            </a:r>
          </a:p>
        </p:txBody>
      </p:sp>
      <p:sp>
        <p:nvSpPr>
          <p:cNvPr id="12" name="Text Box 9"/>
          <p:cNvSpPr txBox="1">
            <a:spLocks noChangeArrowheads="1"/>
          </p:cNvSpPr>
          <p:nvPr/>
        </p:nvSpPr>
        <p:spPr bwMode="auto">
          <a:xfrm>
            <a:off x="4572000" y="4542219"/>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HT" altLang="en-US" sz="4800" b="1" dirty="0">
                <a:solidFill>
                  <a:srgbClr val="FFFFFF"/>
                </a:solidFill>
                <a:effectLst>
                  <a:glow rad="203200">
                    <a:srgbClr val="000514">
                      <a:alpha val="88000"/>
                    </a:srgbClr>
                  </a:glow>
                </a:effectLst>
                <a:latin typeface="Arial"/>
                <a:cs typeface="Arial"/>
              </a:rPr>
              <a:t>伊拉克</a:t>
            </a:r>
          </a:p>
        </p:txBody>
      </p:sp>
      <p:sp>
        <p:nvSpPr>
          <p:cNvPr id="13" name="Text Box 9"/>
          <p:cNvSpPr txBox="1">
            <a:spLocks noChangeArrowheads="1"/>
          </p:cNvSpPr>
          <p:nvPr/>
        </p:nvSpPr>
        <p:spPr bwMode="auto">
          <a:xfrm>
            <a:off x="1763688" y="486916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以色列</a:t>
            </a:r>
          </a:p>
        </p:txBody>
      </p:sp>
      <p:sp>
        <p:nvSpPr>
          <p:cNvPr id="14" name="Text Box 9"/>
          <p:cNvSpPr txBox="1">
            <a:spLocks noChangeArrowheads="1"/>
          </p:cNvSpPr>
          <p:nvPr/>
        </p:nvSpPr>
        <p:spPr bwMode="auto">
          <a:xfrm>
            <a:off x="864096" y="5805264"/>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TW" altLang="en-US" sz="4400" b="1" dirty="0">
                <a:solidFill>
                  <a:srgbClr val="FFFFFF"/>
                </a:solidFill>
                <a:effectLst>
                  <a:glow rad="203200">
                    <a:srgbClr val="000514">
                      <a:alpha val="88000"/>
                    </a:srgbClr>
                  </a:glow>
                </a:effectLst>
                <a:latin typeface="Arial"/>
                <a:cs typeface="Arial"/>
              </a:rPr>
              <a:t>埃及</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ko-KR" altLang="en-US" sz="2800" b="1" dirty="0" err="1">
                <a:solidFill>
                  <a:schemeClr val="bg1"/>
                </a:solidFill>
                <a:latin typeface="Arial" charset="0"/>
              </a:rPr>
              <a:t>旧约时期经商的道路</a:t>
            </a:r>
            <a:endParaRPr kumimoji="1" lang="ko-KR" altLang="en-US"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315584" y="2188066"/>
            <a:ext cx="134524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幼发拉底河</a:t>
            </a:r>
            <a:endParaRPr lang="ko-KR" altLang="en-US" sz="1800" b="1" dirty="0">
              <a:solidFill>
                <a:srgbClr val="FFFFFF"/>
              </a:solidFill>
              <a:effectLst>
                <a:glow rad="203200">
                  <a:srgbClr val="000514">
                    <a:alpha val="88000"/>
                  </a:srgbClr>
                </a:glow>
              </a:effectLst>
              <a:latin typeface="Arial"/>
              <a:cs typeface="Arial"/>
            </a:endParaRPr>
          </a:p>
        </p:txBody>
      </p:sp>
      <p:sp>
        <p:nvSpPr>
          <p:cNvPr id="6" name="Text Box 9"/>
          <p:cNvSpPr txBox="1">
            <a:spLocks noChangeArrowheads="1"/>
          </p:cNvSpPr>
          <p:nvPr/>
        </p:nvSpPr>
        <p:spPr bwMode="auto">
          <a:xfrm rot="3030063">
            <a:off x="5559991" y="1599125"/>
            <a:ext cx="134684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底格里斯河</a:t>
            </a:r>
            <a:endParaRPr lang="ko-KR" altLang="en-US" sz="1800" b="1" dirty="0">
              <a:solidFill>
                <a:srgbClr val="FFFFFF"/>
              </a:solidFill>
              <a:effectLst>
                <a:glow rad="203200">
                  <a:srgbClr val="000514">
                    <a:alpha val="88000"/>
                  </a:srgbClr>
                </a:glow>
              </a:effectLst>
              <a:latin typeface="Arial"/>
              <a:cs typeface="Arial"/>
            </a:endParaRPr>
          </a:p>
        </p:txBody>
      </p:sp>
      <p:sp>
        <p:nvSpPr>
          <p:cNvPr id="7" name="Text Box 9"/>
          <p:cNvSpPr txBox="1">
            <a:spLocks noChangeArrowheads="1"/>
          </p:cNvSpPr>
          <p:nvPr/>
        </p:nvSpPr>
        <p:spPr bwMode="auto">
          <a:xfrm>
            <a:off x="8173204" y="5194646"/>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波斯湾</a:t>
            </a:r>
            <a:endParaRPr lang="ko-KR" altLang="en-US" sz="1800" b="1" i="1" dirty="0">
              <a:solidFill>
                <a:srgbClr val="FFFFFF"/>
              </a:solidFill>
              <a:effectLst>
                <a:glow rad="203200">
                  <a:srgbClr val="000514">
                    <a:alpha val="88000"/>
                  </a:srgbClr>
                </a:glow>
              </a:effectLst>
              <a:latin typeface="Arial"/>
              <a:cs typeface="Arial"/>
            </a:endParaRPr>
          </a:p>
        </p:txBody>
      </p:sp>
      <p:sp>
        <p:nvSpPr>
          <p:cNvPr id="8" name="Text Box 9"/>
          <p:cNvSpPr txBox="1">
            <a:spLocks noChangeArrowheads="1"/>
          </p:cNvSpPr>
          <p:nvPr/>
        </p:nvSpPr>
        <p:spPr bwMode="auto">
          <a:xfrm>
            <a:off x="550202" y="2847419"/>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地中海</a:t>
            </a:r>
            <a:endParaRPr lang="ko-KR" altLang="en-US" sz="1800" b="1" i="1" dirty="0">
              <a:solidFill>
                <a:srgbClr val="FFFFFF"/>
              </a:solidFill>
              <a:effectLst>
                <a:glow rad="203200">
                  <a:srgbClr val="000514">
                    <a:alpha val="88000"/>
                  </a:srgbClr>
                </a:glow>
              </a:effectLst>
              <a:latin typeface="Arial"/>
              <a:cs typeface="Arial"/>
            </a:endParaRP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Name each of the 9 bodies of water</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Tell how each got its name</a:t>
            </a:r>
            <a:endParaRPr kumimoji="1" lang="en-US" altLang="zh-CN"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 your small group</a:t>
            </a:r>
            <a:r>
              <a:rPr kumimoji="0" lang="mr-IN"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a:t>
            </a:r>
          </a:p>
        </p:txBody>
      </p:sp>
    </p:spTree>
    <p:extLst>
      <p:ext uri="{BB962C8B-B14F-4D97-AF65-F5344CB8AC3E}">
        <p14:creationId xmlns:p14="http://schemas.microsoft.com/office/powerpoint/2010/main" val="24900969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0"/>
            <a:ext cx="8607887" cy="585962"/>
          </a:xfrm>
        </p:spPr>
        <p:txBody>
          <a:bodyPr>
            <a:noAutofit/>
          </a:bodyPr>
          <a:lstStyle/>
          <a:p>
            <a:pPr eaLnBrk="1" hangingPunct="1"/>
            <a:r>
              <a:rPr kumimoji="1" lang="zh-CN" altLang="en-US" sz="3600" b="1" dirty="0">
                <a:solidFill>
                  <a:srgbClr val="FFFFFF"/>
                </a:solidFill>
                <a:latin typeface="华文楷体"/>
                <a:ea typeface="华文楷体"/>
                <a:cs typeface="华文楷体"/>
              </a:rPr>
              <a:t>中东的水源</a:t>
            </a:r>
            <a:endParaRPr kumimoji="1" lang="en-US" altLang="zh-CN" sz="3600" b="1" dirty="0">
              <a:solidFill>
                <a:srgbClr val="FFFFFF"/>
              </a:solidFill>
              <a:latin typeface="华文楷体"/>
              <a:ea typeface="华文楷体"/>
              <a:cs typeface="华文楷体"/>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FFFFFF"/>
                </a:solidFill>
                <a:cs typeface="Arial" charset="0"/>
              </a:rPr>
              <a:t>28</a:t>
            </a:r>
          </a:p>
        </p:txBody>
      </p:sp>
      <p:pic>
        <p:nvPicPr>
          <p:cNvPr id="2" name="Picture 1" descr="Screen Shot 2015-07-22 at 7.57.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211168" y="2780928"/>
            <a:ext cx="300595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zh-CN" altLang="en-US" sz="4400" b="1" dirty="0">
                <a:solidFill>
                  <a:srgbClr val="FFFF00"/>
                </a:solidFill>
                <a:effectLst>
                  <a:glow rad="203200">
                    <a:srgbClr val="000514">
                      <a:alpha val="88000"/>
                    </a:srgbClr>
                  </a:glow>
                </a:effectLst>
                <a:latin typeface="华文楷体"/>
                <a:ea typeface="华文楷体"/>
                <a:cs typeface="华文楷体"/>
              </a:rPr>
              <a:t>幼</a:t>
            </a:r>
            <a:r>
              <a:rPr lang="zh-CN" altLang="en-US" sz="4400" b="1" dirty="0">
                <a:solidFill>
                  <a:srgbClr val="FFFFFF"/>
                </a:solidFill>
                <a:effectLst>
                  <a:glow rad="203200">
                    <a:srgbClr val="000514">
                      <a:alpha val="88000"/>
                    </a:srgbClr>
                  </a:glow>
                </a:effectLst>
                <a:latin typeface="华文楷体"/>
                <a:ea typeface="华文楷体"/>
                <a:cs typeface="华文楷体"/>
              </a:rPr>
              <a:t>发拉底河</a:t>
            </a:r>
            <a:r>
              <a:rPr lang="en-US" altLang="zh-CN" b="1" dirty="0">
                <a:solidFill>
                  <a:srgbClr val="FFFFFF"/>
                </a:solidFill>
                <a:effectLst>
                  <a:glow rad="203200">
                    <a:srgbClr val="000514">
                      <a:alpha val="88000"/>
                    </a:srgbClr>
                  </a:glow>
                </a:effectLst>
                <a:latin typeface="华文楷体"/>
                <a:ea typeface="华文楷体"/>
                <a:cs typeface="华文楷体"/>
              </a:rPr>
              <a:t>   </a:t>
            </a:r>
            <a:endParaRPr lang="en-US" b="1" dirty="0">
              <a:solidFill>
                <a:srgbClr val="FFFFFF"/>
              </a:solidFill>
              <a:effectLst>
                <a:glow rad="203200">
                  <a:srgbClr val="000514">
                    <a:alpha val="88000"/>
                  </a:srgbClr>
                </a:glow>
              </a:effectLst>
              <a:latin typeface="华文楷体"/>
              <a:ea typeface="华文楷体"/>
              <a:cs typeface="华文楷体"/>
            </a:endParaRPr>
          </a:p>
        </p:txBody>
      </p:sp>
      <p:sp>
        <p:nvSpPr>
          <p:cNvPr id="7" name="Text Box 9"/>
          <p:cNvSpPr txBox="1">
            <a:spLocks noChangeArrowheads="1"/>
          </p:cNvSpPr>
          <p:nvPr/>
        </p:nvSpPr>
        <p:spPr bwMode="auto">
          <a:xfrm>
            <a:off x="6283300" y="1052736"/>
            <a:ext cx="3005951" cy="178510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zh-CN" altLang="en-US" sz="4400" b="1" dirty="0">
                <a:solidFill>
                  <a:srgbClr val="FFFF00"/>
                </a:solidFill>
                <a:effectLst>
                  <a:glow rad="203200">
                    <a:srgbClr val="000514">
                      <a:alpha val="88000"/>
                    </a:srgbClr>
                  </a:glow>
                </a:effectLst>
                <a:latin typeface="华文楷体"/>
                <a:ea typeface="华文楷体"/>
                <a:cs typeface="华文楷体"/>
              </a:rPr>
              <a:t>底</a:t>
            </a:r>
            <a:r>
              <a:rPr lang="zh-CN" altLang="en-US" sz="4400" b="1" dirty="0">
                <a:solidFill>
                  <a:srgbClr val="FFFFFF"/>
                </a:solidFill>
                <a:effectLst>
                  <a:glow rad="203200">
                    <a:srgbClr val="000514">
                      <a:alpha val="88000"/>
                    </a:srgbClr>
                  </a:glow>
                </a:effectLst>
                <a:latin typeface="华文楷体"/>
                <a:ea typeface="华文楷体"/>
                <a:cs typeface="华文楷体"/>
              </a:rPr>
              <a:t>格里斯河</a:t>
            </a:r>
            <a:endParaRPr lang="en-US" altLang="zh-CN" sz="4400" b="1" dirty="0">
              <a:solidFill>
                <a:srgbClr val="FFFFFF"/>
              </a:solidFill>
              <a:effectLst>
                <a:glow rad="203200">
                  <a:srgbClr val="000514">
                    <a:alpha val="88000"/>
                  </a:srgbClr>
                </a:glow>
              </a:effectLst>
              <a:latin typeface="华文楷体"/>
              <a:ea typeface="华文楷体"/>
              <a:cs typeface="华文楷体"/>
            </a:endParaRPr>
          </a:p>
          <a:p>
            <a:pPr fontAlgn="t">
              <a:spcBef>
                <a:spcPct val="50000"/>
              </a:spcBef>
              <a:defRPr/>
            </a:pPr>
            <a:endParaRPr lang="en-US" sz="4400" b="1" dirty="0">
              <a:solidFill>
                <a:srgbClr val="FFFFFF"/>
              </a:solidFill>
              <a:effectLst>
                <a:glow rad="203200">
                  <a:srgbClr val="000514">
                    <a:alpha val="88000"/>
                  </a:srgbClr>
                </a:glow>
              </a:effectLst>
              <a:latin typeface="Arial"/>
              <a:cs typeface="Arial"/>
            </a:endParaRPr>
          </a:p>
        </p:txBody>
      </p:sp>
      <p:sp>
        <p:nvSpPr>
          <p:cNvPr id="8" name="Text Box 9"/>
          <p:cNvSpPr txBox="1">
            <a:spLocks noChangeArrowheads="1"/>
          </p:cNvSpPr>
          <p:nvPr/>
        </p:nvSpPr>
        <p:spPr bwMode="auto">
          <a:xfrm>
            <a:off x="6261704" y="3645024"/>
            <a:ext cx="18902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zh-CN" altLang="en-US" sz="4400" b="1" dirty="0">
                <a:solidFill>
                  <a:srgbClr val="FFFF99"/>
                </a:solidFill>
                <a:effectLst>
                  <a:glow rad="203200">
                    <a:srgbClr val="000514">
                      <a:alpha val="88000"/>
                    </a:srgbClr>
                  </a:glow>
                </a:effectLst>
                <a:latin typeface="华文楷体"/>
                <a:ea typeface="华文楷体"/>
                <a:cs typeface="华文楷体"/>
              </a:rPr>
              <a:t>巴</a:t>
            </a:r>
            <a:r>
              <a:rPr lang="zh-CN" altLang="en-US" sz="4400" b="1" dirty="0">
                <a:solidFill>
                  <a:srgbClr val="FFFFFF"/>
                </a:solidFill>
                <a:effectLst>
                  <a:glow rad="203200">
                    <a:srgbClr val="000514">
                      <a:alpha val="88000"/>
                    </a:srgbClr>
                  </a:glow>
                </a:effectLst>
                <a:latin typeface="华文楷体"/>
                <a:ea typeface="华文楷体"/>
                <a:cs typeface="华文楷体"/>
              </a:rPr>
              <a:t>比伦</a:t>
            </a:r>
            <a:r>
              <a:rPr lang="en-US" altLang="zh-CN" b="1" dirty="0">
                <a:solidFill>
                  <a:srgbClr val="FFFFFF"/>
                </a:solidFill>
                <a:effectLst>
                  <a:glow rad="203200">
                    <a:srgbClr val="000514">
                      <a:alpha val="88000"/>
                    </a:srgbClr>
                  </a:glow>
                </a:effectLst>
                <a:latin typeface="华文楷体"/>
                <a:ea typeface="华文楷体"/>
                <a:cs typeface="华文楷体"/>
              </a:rPr>
              <a:t>  </a:t>
            </a:r>
            <a:endParaRPr lang="en-US" b="1" dirty="0">
              <a:solidFill>
                <a:srgbClr val="FFFFFF"/>
              </a:solidFill>
              <a:effectLst>
                <a:glow rad="203200">
                  <a:srgbClr val="000514">
                    <a:alpha val="88000"/>
                  </a:srgbClr>
                </a:glow>
              </a:effectLst>
              <a:latin typeface="华文楷体"/>
              <a:ea typeface="华文楷体"/>
              <a:cs typeface="华文楷体"/>
            </a:endParaRPr>
          </a:p>
        </p:txBody>
      </p:sp>
      <p:sp>
        <p:nvSpPr>
          <p:cNvPr id="9" name="Text Box 9"/>
          <p:cNvSpPr txBox="1">
            <a:spLocks noChangeArrowheads="1"/>
          </p:cNvSpPr>
          <p:nvPr/>
        </p:nvSpPr>
        <p:spPr bwMode="auto">
          <a:xfrm>
            <a:off x="6291684" y="1916832"/>
            <a:ext cx="18902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zh-CN" altLang="en-US" sz="4400" b="1" dirty="0">
                <a:solidFill>
                  <a:srgbClr val="FFFF00"/>
                </a:solidFill>
                <a:effectLst>
                  <a:glow rad="203200">
                    <a:srgbClr val="000514">
                      <a:alpha val="88000"/>
                    </a:srgbClr>
                  </a:glow>
                </a:effectLst>
                <a:latin typeface="华文楷体"/>
                <a:ea typeface="华文楷体"/>
                <a:cs typeface="华文楷体"/>
              </a:rPr>
              <a:t>尼</a:t>
            </a:r>
            <a:r>
              <a:rPr lang="zh-CN" altLang="en-US" sz="4400" b="1" dirty="0">
                <a:solidFill>
                  <a:srgbClr val="FFFFFF"/>
                </a:solidFill>
                <a:effectLst>
                  <a:glow rad="203200">
                    <a:srgbClr val="000514">
                      <a:alpha val="88000"/>
                    </a:srgbClr>
                  </a:glow>
                </a:effectLst>
                <a:latin typeface="华文楷体"/>
                <a:ea typeface="华文楷体"/>
                <a:cs typeface="华文楷体"/>
              </a:rPr>
              <a:t>尼微</a:t>
            </a:r>
            <a:r>
              <a:rPr lang="en-US" altLang="zh-CN" sz="4000" b="1" dirty="0">
                <a:solidFill>
                  <a:srgbClr val="FFFFFF"/>
                </a:solidFill>
                <a:effectLst>
                  <a:glow rad="203200">
                    <a:srgbClr val="000514">
                      <a:alpha val="88000"/>
                    </a:srgbClr>
                  </a:glow>
                </a:effectLst>
                <a:latin typeface="华文楷体"/>
                <a:ea typeface="华文楷体"/>
                <a:cs typeface="华文楷体"/>
              </a:rPr>
              <a:t> </a:t>
            </a:r>
            <a:endParaRPr lang="en-US" sz="4000" b="1" dirty="0">
              <a:solidFill>
                <a:srgbClr val="FFFFFF"/>
              </a:solidFill>
              <a:effectLst>
                <a:glow rad="203200">
                  <a:srgbClr val="000514">
                    <a:alpha val="88000"/>
                  </a:srgbClr>
                </a:glow>
              </a:effectLst>
              <a:latin typeface="华文楷体"/>
              <a:ea typeface="华文楷体"/>
              <a:cs typeface="华文楷体"/>
            </a:endParaRPr>
          </a:p>
        </p:txBody>
      </p:sp>
      <p:sp>
        <p:nvSpPr>
          <p:cNvPr id="10" name="Text Box 9"/>
          <p:cNvSpPr txBox="1">
            <a:spLocks noChangeArrowheads="1"/>
          </p:cNvSpPr>
          <p:nvPr/>
        </p:nvSpPr>
        <p:spPr bwMode="auto">
          <a:xfrm rot="1618024">
            <a:off x="3575080" y="1728372"/>
            <a:ext cx="295465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zh-CN" altLang="en-US" b="1" dirty="0">
                <a:solidFill>
                  <a:srgbClr val="FFFFFF"/>
                </a:solidFill>
                <a:effectLst>
                  <a:glow rad="203200">
                    <a:srgbClr val="000514">
                      <a:alpha val="88000"/>
                    </a:srgbClr>
                  </a:glow>
                </a:effectLst>
                <a:latin typeface="华文楷体"/>
                <a:ea typeface="华文楷体"/>
                <a:cs typeface="华文楷体"/>
              </a:rPr>
              <a:t>美索不达米亚</a:t>
            </a:r>
            <a:endParaRPr lang="en-US" b="1" dirty="0">
              <a:solidFill>
                <a:srgbClr val="FFFFFF"/>
              </a:solidFill>
              <a:effectLst>
                <a:glow rad="203200">
                  <a:srgbClr val="000514">
                    <a:alpha val="88000"/>
                  </a:srgbClr>
                </a:glow>
              </a:effectLst>
              <a:latin typeface="华文楷体"/>
              <a:ea typeface="华文楷体"/>
              <a:cs typeface="华文楷体"/>
            </a:endParaRPr>
          </a:p>
        </p:txBody>
      </p:sp>
    </p:spTree>
    <p:extLst>
      <p:ext uri="{BB962C8B-B14F-4D97-AF65-F5344CB8AC3E}">
        <p14:creationId xmlns:p14="http://schemas.microsoft.com/office/powerpoint/2010/main" val="165212906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ko-KR" altLang="en-US" sz="3200" b="1" dirty="0" err="1">
                <a:solidFill>
                  <a:schemeClr val="bg1"/>
                </a:solidFill>
                <a:latin typeface="Arial" charset="0"/>
              </a:rPr>
              <a:t>古代近东人的分布图</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494493" y="1748564"/>
            <a:ext cx="1338829"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幼发拉底河</a:t>
            </a:r>
            <a:endParaRPr lang="ko-KR" altLang="en-US" sz="1800" b="1" dirty="0">
              <a:solidFill>
                <a:srgbClr val="FFFFFF"/>
              </a:solidFill>
              <a:effectLst>
                <a:glow rad="203200">
                  <a:srgbClr val="000514">
                    <a:alpha val="88000"/>
                  </a:srgbClr>
                </a:glow>
              </a:effectLst>
              <a:latin typeface="Arial"/>
              <a:cs typeface="Arial"/>
            </a:endParaRPr>
          </a:p>
        </p:txBody>
      </p:sp>
      <p:sp>
        <p:nvSpPr>
          <p:cNvPr id="7" name="Text Box 9"/>
          <p:cNvSpPr txBox="1">
            <a:spLocks noChangeArrowheads="1"/>
          </p:cNvSpPr>
          <p:nvPr/>
        </p:nvSpPr>
        <p:spPr bwMode="auto">
          <a:xfrm rot="3030063">
            <a:off x="5744911" y="1098902"/>
            <a:ext cx="134684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底格里斯河</a:t>
            </a:r>
            <a:endParaRPr lang="ko-KR" altLang="en-US" sz="1800" b="1" dirty="0">
              <a:solidFill>
                <a:srgbClr val="FFFFFF"/>
              </a:solidFill>
              <a:effectLst>
                <a:glow rad="203200">
                  <a:srgbClr val="000514">
                    <a:alpha val="88000"/>
                  </a:srgbClr>
                </a:glow>
              </a:effectLst>
              <a:latin typeface="Arial"/>
              <a:cs typeface="Arial"/>
            </a:endParaRPr>
          </a:p>
        </p:txBody>
      </p:sp>
      <p:sp>
        <p:nvSpPr>
          <p:cNvPr id="8" name="Text Box 9"/>
          <p:cNvSpPr txBox="1">
            <a:spLocks noChangeArrowheads="1"/>
          </p:cNvSpPr>
          <p:nvPr/>
        </p:nvSpPr>
        <p:spPr bwMode="auto">
          <a:xfrm>
            <a:off x="5570581" y="3412452"/>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巴比伦</a:t>
            </a:r>
            <a:endParaRPr lang="ko-KR" altLang="en-US" sz="1800" b="1" dirty="0">
              <a:solidFill>
                <a:srgbClr val="FFFFFF"/>
              </a:solidFill>
              <a:effectLst>
                <a:glow rad="203200">
                  <a:srgbClr val="000514">
                    <a:alpha val="88000"/>
                  </a:srgbClr>
                </a:glow>
              </a:effectLst>
              <a:latin typeface="Arial"/>
              <a:cs typeface="Arial"/>
            </a:endParaRPr>
          </a:p>
        </p:txBody>
      </p:sp>
      <p:sp>
        <p:nvSpPr>
          <p:cNvPr id="9" name="Text Box 9"/>
          <p:cNvSpPr txBox="1">
            <a:spLocks noChangeArrowheads="1"/>
          </p:cNvSpPr>
          <p:nvPr/>
        </p:nvSpPr>
        <p:spPr bwMode="auto">
          <a:xfrm>
            <a:off x="6482197" y="1700808"/>
            <a:ext cx="111440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尼尼微人</a:t>
            </a:r>
            <a:endParaRPr lang="ko-KR" altLang="en-US" sz="1800" b="1" dirty="0">
              <a:solidFill>
                <a:srgbClr val="FFFFFF"/>
              </a:solidFill>
              <a:effectLst>
                <a:glow rad="203200">
                  <a:srgbClr val="000514">
                    <a:alpha val="88000"/>
                  </a:srgbClr>
                </a:glow>
              </a:effectLst>
              <a:latin typeface="Arial"/>
              <a:cs typeface="Arial"/>
            </a:endParaRPr>
          </a:p>
        </p:txBody>
      </p:sp>
      <p:sp>
        <p:nvSpPr>
          <p:cNvPr id="10" name="Text Box 9"/>
          <p:cNvSpPr txBox="1">
            <a:spLocks noChangeArrowheads="1"/>
          </p:cNvSpPr>
          <p:nvPr/>
        </p:nvSpPr>
        <p:spPr bwMode="auto">
          <a:xfrm rot="3096803">
            <a:off x="5291614" y="2060698"/>
            <a:ext cx="157767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美索不达米亚</a:t>
            </a:r>
            <a:endParaRPr lang="ko-KR" altLang="en-US" sz="1800" b="1" dirty="0">
              <a:solidFill>
                <a:srgbClr val="FFFFFF"/>
              </a:solidFill>
              <a:effectLst>
                <a:glow rad="203200">
                  <a:srgbClr val="000514">
                    <a:alpha val="88000"/>
                  </a:srgbClr>
                </a:glow>
              </a:effectLst>
              <a:latin typeface="Arial"/>
              <a:cs typeface="Arial"/>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Alfred Hoerth </a:t>
            </a:r>
            <a:r>
              <a:rPr kumimoji="0" lang="en-US" sz="1100" b="1" i="1" u="none" strike="noStrike" kern="1200" cap="none" spc="0" normalizeH="0" baseline="0" noProof="0">
                <a:ln>
                  <a:noFill/>
                </a:ln>
                <a:solidFill>
                  <a:srgbClr val="FFFFFF"/>
                </a:solidFill>
                <a:effectLst/>
                <a:uLnTx/>
                <a:uFillTx/>
                <a:latin typeface="Arial" charset="0"/>
                <a:ea typeface="ＭＳ Ｐゴシック" charset="0"/>
                <a:cs typeface="Arial" charset="0"/>
              </a:rPr>
              <a:t>et. al., Peoples of the Old Testament World</a:t>
            </a: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波斯人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5676819" y="3012341"/>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巴比伦人</a:t>
            </a:r>
            <a:endParaRPr lang="ko-KR" altLang="en-US" sz="1800" b="1" dirty="0">
              <a:solidFill>
                <a:srgbClr val="FFFFFF"/>
              </a:solidFill>
              <a:effectLst>
                <a:glow rad="203200">
                  <a:srgbClr val="000514">
                    <a:alpha val="88000"/>
                  </a:srgbClr>
                </a:glow>
              </a:effectLst>
              <a:latin typeface="Arial"/>
              <a:cs typeface="Arial"/>
            </a:endParaRP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6804248" y="4149080"/>
            <a:ext cx="64953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吾珥</a:t>
            </a:r>
            <a:endParaRPr lang="ko-KR" altLang="en-US" sz="1800" b="1" dirty="0">
              <a:solidFill>
                <a:srgbClr val="FFFFFF"/>
              </a:solidFill>
              <a:effectLst>
                <a:glow rad="203200">
                  <a:srgbClr val="000514">
                    <a:alpha val="88000"/>
                  </a:srgbClr>
                </a:glow>
              </a:effectLst>
              <a:latin typeface="Arial"/>
              <a:cs typeface="Arial"/>
            </a:endParaRP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814595" y="4124399"/>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以兰人</a:t>
            </a:r>
            <a:endParaRPr lang="ko-KR" altLang="en-US" sz="1800" b="1" dirty="0">
              <a:solidFill>
                <a:srgbClr val="FFFFFF"/>
              </a:solidFill>
              <a:effectLst>
                <a:glow rad="203200">
                  <a:srgbClr val="000514">
                    <a:alpha val="88000"/>
                  </a:srgbClr>
                </a:glow>
              </a:effectLst>
              <a:latin typeface="Arial"/>
              <a:cs typeface="Arial"/>
            </a:endParaRPr>
          </a:p>
        </p:txBody>
      </p:sp>
      <p:sp>
        <p:nvSpPr>
          <p:cNvPr id="42" name="Text Box 9"/>
          <p:cNvSpPr txBox="1">
            <a:spLocks noChangeArrowheads="1"/>
          </p:cNvSpPr>
          <p:nvPr/>
        </p:nvSpPr>
        <p:spPr bwMode="auto">
          <a:xfrm>
            <a:off x="6463636" y="4556447"/>
            <a:ext cx="134684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迦勒斯底人</a:t>
            </a:r>
            <a:endParaRPr lang="ko-KR" altLang="en-US" sz="1800" b="1" dirty="0">
              <a:solidFill>
                <a:srgbClr val="FFFFFF"/>
              </a:solidFill>
              <a:effectLst>
                <a:glow rad="203200">
                  <a:srgbClr val="000514">
                    <a:alpha val="88000"/>
                  </a:srgbClr>
                </a:glow>
              </a:effectLst>
              <a:latin typeface="Arial"/>
              <a:cs typeface="Arial"/>
            </a:endParaRPr>
          </a:p>
        </p:txBody>
      </p:sp>
      <p:sp>
        <p:nvSpPr>
          <p:cNvPr id="43" name="Text Box 9"/>
          <p:cNvSpPr txBox="1">
            <a:spLocks noChangeArrowheads="1"/>
          </p:cNvSpPr>
          <p:nvPr/>
        </p:nvSpPr>
        <p:spPr bwMode="auto">
          <a:xfrm>
            <a:off x="6613798" y="3732421"/>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苏摩人</a:t>
            </a:r>
            <a:endParaRPr lang="ko-KR" altLang="en-US" sz="1800" b="1" dirty="0">
              <a:solidFill>
                <a:srgbClr val="FFFFFF"/>
              </a:solidFill>
              <a:effectLst>
                <a:glow rad="203200">
                  <a:srgbClr val="000514">
                    <a:alpha val="88000"/>
                  </a:srgbClr>
                </a:glow>
              </a:effectLst>
              <a:latin typeface="Arial"/>
              <a:cs typeface="Arial"/>
            </a:endParaRPr>
          </a:p>
        </p:txBody>
      </p:sp>
      <p:sp>
        <p:nvSpPr>
          <p:cNvPr id="44" name="Text Box 9"/>
          <p:cNvSpPr txBox="1">
            <a:spLocks noChangeArrowheads="1"/>
          </p:cNvSpPr>
          <p:nvPr/>
        </p:nvSpPr>
        <p:spPr bwMode="auto">
          <a:xfrm>
            <a:off x="5046342" y="2508286"/>
            <a:ext cx="64793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马里</a:t>
            </a:r>
            <a:endParaRPr lang="ko-KR" altLang="en-US" sz="1800" b="1" dirty="0">
              <a:solidFill>
                <a:srgbClr val="FFFFFF"/>
              </a:solidFill>
              <a:effectLst>
                <a:glow rad="203200">
                  <a:srgbClr val="000514">
                    <a:alpha val="88000"/>
                  </a:srgbClr>
                </a:glow>
              </a:effectLst>
              <a:latin typeface="Arial"/>
              <a:cs typeface="Arial"/>
            </a:endParaRP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7"/>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亚述人</a:t>
            </a:r>
            <a:endParaRPr lang="ko-KR" altLang="en-US" sz="1800" b="1" dirty="0">
              <a:solidFill>
                <a:srgbClr val="FFFFFF"/>
              </a:solidFill>
              <a:effectLst>
                <a:glow rad="203200">
                  <a:srgbClr val="000514">
                    <a:alpha val="88000"/>
                  </a:srgbClr>
                </a:glow>
              </a:effectLst>
              <a:latin typeface="Arial"/>
              <a:cs typeface="Arial"/>
            </a:endParaRPr>
          </a:p>
        </p:txBody>
      </p:sp>
      <p:sp>
        <p:nvSpPr>
          <p:cNvPr id="49" name="Text Box 9"/>
          <p:cNvSpPr txBox="1">
            <a:spLocks noChangeArrowheads="1"/>
          </p:cNvSpPr>
          <p:nvPr/>
        </p:nvSpPr>
        <p:spPr bwMode="auto">
          <a:xfrm>
            <a:off x="3701889" y="1259468"/>
            <a:ext cx="88037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哈兰人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723996" y="4793376"/>
            <a:ext cx="134684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阿拉伯沙漠</a:t>
            </a:r>
            <a:endParaRPr lang="ko-KR" altLang="en-US" sz="1800" b="1" i="1" dirty="0">
              <a:solidFill>
                <a:srgbClr val="FFFFFF"/>
              </a:solidFill>
              <a:effectLst>
                <a:glow rad="203200">
                  <a:srgbClr val="000514">
                    <a:alpha val="88000"/>
                  </a:srgbClr>
                </a:glow>
              </a:effectLst>
              <a:latin typeface="Arial"/>
              <a:cs typeface="Arial"/>
            </a:endParaRPr>
          </a:p>
        </p:txBody>
      </p:sp>
      <p:sp>
        <p:nvSpPr>
          <p:cNvPr id="54" name="Text Box 9"/>
          <p:cNvSpPr txBox="1">
            <a:spLocks noChangeArrowheads="1"/>
          </p:cNvSpPr>
          <p:nvPr/>
        </p:nvSpPr>
        <p:spPr bwMode="auto">
          <a:xfrm>
            <a:off x="8173204" y="5194646"/>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波斯湾</a:t>
            </a:r>
            <a:endParaRPr lang="ko-KR" altLang="en-US" sz="1800" b="1" i="1" dirty="0">
              <a:solidFill>
                <a:srgbClr val="FFFFFF"/>
              </a:solidFill>
              <a:effectLst>
                <a:glow rad="203200">
                  <a:srgbClr val="000514">
                    <a:alpha val="88000"/>
                  </a:srgbClr>
                </a:glow>
              </a:effectLst>
              <a:latin typeface="Arial"/>
              <a:cs typeface="Arial"/>
            </a:endParaRPr>
          </a:p>
        </p:txBody>
      </p:sp>
      <p:sp>
        <p:nvSpPr>
          <p:cNvPr id="55" name="Text Box 9"/>
          <p:cNvSpPr txBox="1">
            <a:spLocks noChangeArrowheads="1"/>
          </p:cNvSpPr>
          <p:nvPr/>
        </p:nvSpPr>
        <p:spPr bwMode="auto">
          <a:xfrm>
            <a:off x="5583652" y="5670231"/>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肥沃之地</a:t>
            </a:r>
            <a:endParaRPr lang="ko-KR" altLang="en-US" sz="1800" b="1" i="1" dirty="0">
              <a:solidFill>
                <a:srgbClr val="FFFFFF"/>
              </a:solidFill>
              <a:effectLst>
                <a:glow rad="203200">
                  <a:srgbClr val="000514">
                    <a:alpha val="88000"/>
                  </a:srgbClr>
                </a:glow>
              </a:effectLst>
              <a:latin typeface="Arial"/>
              <a:cs typeface="Arial"/>
            </a:endParaRPr>
          </a:p>
        </p:txBody>
      </p:sp>
      <p:sp>
        <p:nvSpPr>
          <p:cNvPr id="56" name="Text Box 9"/>
          <p:cNvSpPr txBox="1">
            <a:spLocks noChangeArrowheads="1"/>
          </p:cNvSpPr>
          <p:nvPr/>
        </p:nvSpPr>
        <p:spPr bwMode="auto">
          <a:xfrm rot="17082764">
            <a:off x="2822754" y="2226451"/>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腓尼斯人</a:t>
            </a:r>
            <a:endParaRPr lang="ko-KR" altLang="en-US" sz="1800" b="1" dirty="0">
              <a:solidFill>
                <a:srgbClr val="FFFFFF"/>
              </a:solidFill>
              <a:effectLst>
                <a:glow rad="203200">
                  <a:srgbClr val="000514">
                    <a:alpha val="88000"/>
                  </a:srgbClr>
                </a:glow>
              </a:effectLst>
              <a:latin typeface="Arial"/>
              <a:cs typeface="Arial"/>
            </a:endParaRPr>
          </a:p>
        </p:txBody>
      </p:sp>
      <p:sp>
        <p:nvSpPr>
          <p:cNvPr id="57" name="Text Box 9"/>
          <p:cNvSpPr txBox="1">
            <a:spLocks noChangeArrowheads="1"/>
          </p:cNvSpPr>
          <p:nvPr/>
        </p:nvSpPr>
        <p:spPr bwMode="auto">
          <a:xfrm>
            <a:off x="1786187" y="2559387"/>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ko-KR" altLang="en-US" sz="1800" b="1" i="1" dirty="0" err="1">
                <a:solidFill>
                  <a:srgbClr val="FFFFFF"/>
                </a:solidFill>
                <a:effectLst>
                  <a:glow rad="203200">
                    <a:srgbClr val="000514">
                      <a:alpha val="88000"/>
                    </a:srgbClr>
                  </a:glow>
                </a:effectLst>
                <a:latin typeface="Arial"/>
                <a:cs typeface="Arial"/>
              </a:rPr>
              <a:t>地中海</a:t>
            </a:r>
            <a:endParaRPr lang="ko-KR" altLang="en-US" sz="1800" b="1" i="1" dirty="0">
              <a:solidFill>
                <a:srgbClr val="FFFFFF"/>
              </a:solidFill>
              <a:effectLst>
                <a:glow rad="203200">
                  <a:srgbClr val="000514">
                    <a:alpha val="88000"/>
                  </a:srgbClr>
                </a:glow>
              </a:effectLst>
              <a:latin typeface="Arial"/>
              <a:cs typeface="Arial"/>
            </a:endParaRPr>
          </a:p>
        </p:txBody>
      </p:sp>
      <p:sp>
        <p:nvSpPr>
          <p:cNvPr id="58" name="Text Box 9"/>
          <p:cNvSpPr txBox="1">
            <a:spLocks noChangeArrowheads="1"/>
          </p:cNvSpPr>
          <p:nvPr/>
        </p:nvSpPr>
        <p:spPr bwMode="auto">
          <a:xfrm>
            <a:off x="1159093" y="6309320"/>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古实人</a:t>
            </a:r>
            <a:endParaRPr lang="ko-KR" altLang="en-US" sz="1800" b="1" dirty="0">
              <a:solidFill>
                <a:srgbClr val="FFFFFF"/>
              </a:solidFill>
              <a:effectLst>
                <a:glow rad="203200">
                  <a:srgbClr val="000514">
                    <a:alpha val="88000"/>
                  </a:srgbClr>
                </a:glow>
              </a:effectLst>
              <a:latin typeface="Arial"/>
              <a:cs typeface="Arial"/>
            </a:endParaRPr>
          </a:p>
        </p:txBody>
      </p:sp>
      <p:sp>
        <p:nvSpPr>
          <p:cNvPr id="59" name="Text Box 9"/>
          <p:cNvSpPr txBox="1">
            <a:spLocks noChangeArrowheads="1"/>
          </p:cNvSpPr>
          <p:nvPr/>
        </p:nvSpPr>
        <p:spPr bwMode="auto">
          <a:xfrm>
            <a:off x="696380" y="4941168"/>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埃及人</a:t>
            </a:r>
            <a:endParaRPr lang="ko-KR" altLang="en-US" sz="1800" b="1" dirty="0">
              <a:solidFill>
                <a:srgbClr val="FFFFFF"/>
              </a:solidFill>
              <a:effectLst>
                <a:glow rad="203200">
                  <a:srgbClr val="000514">
                    <a:alpha val="88000"/>
                  </a:srgbClr>
                </a:glow>
              </a:effectLst>
              <a:latin typeface="Arial"/>
              <a:cs typeface="Arial"/>
            </a:endParaRPr>
          </a:p>
        </p:txBody>
      </p:sp>
      <p:sp>
        <p:nvSpPr>
          <p:cNvPr id="60" name="Text Box 9"/>
          <p:cNvSpPr txBox="1">
            <a:spLocks noChangeArrowheads="1"/>
          </p:cNvSpPr>
          <p:nvPr/>
        </p:nvSpPr>
        <p:spPr bwMode="auto">
          <a:xfrm>
            <a:off x="3731312" y="6381328"/>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阿拉伯人</a:t>
            </a:r>
            <a:endParaRPr lang="ko-KR" altLang="en-US" sz="1800" b="1" dirty="0">
              <a:solidFill>
                <a:srgbClr val="FFFFFF"/>
              </a:solidFill>
              <a:effectLst>
                <a:glow rad="203200">
                  <a:srgbClr val="000514">
                    <a:alpha val="88000"/>
                  </a:srgbClr>
                </a:glow>
              </a:effectLst>
              <a:latin typeface="Arial"/>
              <a:cs typeface="Arial"/>
            </a:endParaRPr>
          </a:p>
        </p:txBody>
      </p:sp>
      <p:sp>
        <p:nvSpPr>
          <p:cNvPr id="61" name="Text Box 9"/>
          <p:cNvSpPr txBox="1">
            <a:spLocks noChangeArrowheads="1"/>
          </p:cNvSpPr>
          <p:nvPr/>
        </p:nvSpPr>
        <p:spPr bwMode="auto">
          <a:xfrm>
            <a:off x="3000524" y="5013176"/>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米甸人</a:t>
            </a:r>
            <a:endParaRPr lang="ko-KR" altLang="en-US" sz="1800" b="1" dirty="0">
              <a:solidFill>
                <a:srgbClr val="FFFFFF"/>
              </a:solidFill>
              <a:effectLst>
                <a:glow rad="203200">
                  <a:srgbClr val="000514">
                    <a:alpha val="88000"/>
                  </a:srgbClr>
                </a:glow>
              </a:effectLst>
              <a:latin typeface="Arial"/>
              <a:cs typeface="Arial"/>
            </a:endParaRPr>
          </a:p>
        </p:txBody>
      </p:sp>
      <p:sp>
        <p:nvSpPr>
          <p:cNvPr id="62" name="Text Box 9"/>
          <p:cNvSpPr txBox="1">
            <a:spLocks noChangeArrowheads="1"/>
          </p:cNvSpPr>
          <p:nvPr/>
        </p:nvSpPr>
        <p:spPr bwMode="auto">
          <a:xfrm>
            <a:off x="3389870" y="4571836"/>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chemeClr val="bg1"/>
                </a:solidFill>
                <a:effectLst>
                  <a:glow rad="203200">
                    <a:srgbClr val="000514">
                      <a:alpha val="88000"/>
                    </a:srgbClr>
                  </a:glow>
                </a:effectLst>
                <a:latin typeface="Arial"/>
                <a:cs typeface="Arial"/>
              </a:rPr>
              <a:t>以东人</a:t>
            </a:r>
            <a:endParaRPr lang="ko-KR" altLang="en-US" sz="1800" b="1" dirty="0">
              <a:solidFill>
                <a:schemeClr val="bg1"/>
              </a:solidFill>
              <a:effectLst>
                <a:glow rad="203200">
                  <a:srgbClr val="000514">
                    <a:alpha val="88000"/>
                  </a:srgbClr>
                </a:glow>
              </a:effectLst>
              <a:latin typeface="Arial"/>
              <a:cs typeface="Arial"/>
            </a:endParaRPr>
          </a:p>
        </p:txBody>
      </p:sp>
      <p:sp>
        <p:nvSpPr>
          <p:cNvPr id="63" name="Text Box 9"/>
          <p:cNvSpPr txBox="1">
            <a:spLocks noChangeArrowheads="1"/>
          </p:cNvSpPr>
          <p:nvPr/>
        </p:nvSpPr>
        <p:spPr bwMode="auto">
          <a:xfrm>
            <a:off x="3393032" y="4283804"/>
            <a:ext cx="87876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chemeClr val="bg1"/>
                </a:solidFill>
                <a:effectLst>
                  <a:glow rad="203200">
                    <a:srgbClr val="000514">
                      <a:alpha val="88000"/>
                    </a:srgbClr>
                  </a:glow>
                </a:effectLst>
                <a:latin typeface="Arial"/>
                <a:cs typeface="Arial"/>
              </a:rPr>
              <a:t>亚扪人</a:t>
            </a:r>
            <a:endParaRPr lang="ko-KR" altLang="en-US" sz="1800" b="1" dirty="0">
              <a:solidFill>
                <a:schemeClr val="bg1"/>
              </a:solidFill>
              <a:effectLst>
                <a:glow rad="203200">
                  <a:srgbClr val="000514">
                    <a:alpha val="88000"/>
                  </a:srgbClr>
                </a:glow>
              </a:effectLst>
              <a:latin typeface="Arial"/>
              <a:cs typeface="Arial"/>
            </a:endParaRPr>
          </a:p>
        </p:txBody>
      </p:sp>
      <p:sp>
        <p:nvSpPr>
          <p:cNvPr id="64" name="Text Box 9"/>
          <p:cNvSpPr txBox="1">
            <a:spLocks noChangeArrowheads="1"/>
          </p:cNvSpPr>
          <p:nvPr/>
        </p:nvSpPr>
        <p:spPr bwMode="auto">
          <a:xfrm>
            <a:off x="3382992" y="3986480"/>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chemeClr val="bg1"/>
                </a:solidFill>
                <a:effectLst>
                  <a:glow rad="203200">
                    <a:srgbClr val="000514">
                      <a:alpha val="88000"/>
                    </a:srgbClr>
                  </a:glow>
                </a:effectLst>
                <a:latin typeface="Arial"/>
                <a:cs typeface="Arial"/>
              </a:rPr>
              <a:t>亚摩利人</a:t>
            </a:r>
            <a:endParaRPr lang="ko-KR" altLang="en-US" sz="1800" b="1" dirty="0">
              <a:solidFill>
                <a:schemeClr val="bg1"/>
              </a:solidFill>
              <a:effectLst>
                <a:glow rad="203200">
                  <a:srgbClr val="000514">
                    <a:alpha val="88000"/>
                  </a:srgbClr>
                </a:glow>
              </a:effectLst>
              <a:latin typeface="Arial"/>
              <a:cs typeface="Arial"/>
            </a:endParaRPr>
          </a:p>
        </p:txBody>
      </p:sp>
      <p:sp>
        <p:nvSpPr>
          <p:cNvPr id="65" name="Text Box 9"/>
          <p:cNvSpPr txBox="1">
            <a:spLocks noChangeArrowheads="1"/>
          </p:cNvSpPr>
          <p:nvPr/>
        </p:nvSpPr>
        <p:spPr bwMode="auto">
          <a:xfrm>
            <a:off x="2931247" y="3068960"/>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迦南人</a:t>
            </a:r>
            <a:endParaRPr lang="ko-KR" altLang="en-US" sz="1800" b="1" dirty="0">
              <a:solidFill>
                <a:srgbClr val="FFFFFF"/>
              </a:solidFill>
              <a:effectLst>
                <a:glow rad="203200">
                  <a:srgbClr val="000514">
                    <a:alpha val="88000"/>
                  </a:srgbClr>
                </a:glow>
              </a:effectLst>
              <a:latin typeface="Arial"/>
              <a:cs typeface="Arial"/>
            </a:endParaRPr>
          </a:p>
        </p:txBody>
      </p:sp>
      <p:sp>
        <p:nvSpPr>
          <p:cNvPr id="66" name="Text Box 9"/>
          <p:cNvSpPr txBox="1">
            <a:spLocks noChangeArrowheads="1"/>
          </p:cNvSpPr>
          <p:nvPr/>
        </p:nvSpPr>
        <p:spPr bwMode="auto">
          <a:xfrm>
            <a:off x="2802066" y="3347700"/>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亚摩利人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7" name="Text Box 9"/>
          <p:cNvSpPr txBox="1">
            <a:spLocks noChangeArrowheads="1"/>
          </p:cNvSpPr>
          <p:nvPr/>
        </p:nvSpPr>
        <p:spPr bwMode="auto">
          <a:xfrm>
            <a:off x="1885225" y="3933056"/>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非利士人</a:t>
            </a:r>
            <a:endParaRPr lang="ko-KR" altLang="en-US" sz="1800" b="1" dirty="0">
              <a:solidFill>
                <a:srgbClr val="FFFFFF"/>
              </a:solidFill>
              <a:effectLst>
                <a:glow rad="203200">
                  <a:srgbClr val="000514">
                    <a:alpha val="88000"/>
                  </a:srgbClr>
                </a:glow>
              </a:effectLst>
              <a:latin typeface="Arial"/>
              <a:cs typeface="Arial"/>
            </a:endParaRPr>
          </a:p>
        </p:txBody>
      </p:sp>
      <p:sp>
        <p:nvSpPr>
          <p:cNvPr id="68" name="Text Box 9"/>
          <p:cNvSpPr txBox="1">
            <a:spLocks noChangeArrowheads="1"/>
          </p:cNvSpPr>
          <p:nvPr/>
        </p:nvSpPr>
        <p:spPr bwMode="auto">
          <a:xfrm>
            <a:off x="3779912" y="2276872"/>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大马色</a:t>
            </a:r>
            <a:endParaRPr lang="ko-KR" altLang="en-US" sz="1800" b="1" dirty="0">
              <a:solidFill>
                <a:srgbClr val="FFFFFF"/>
              </a:solidFill>
              <a:effectLst>
                <a:glow rad="203200">
                  <a:srgbClr val="000514">
                    <a:alpha val="88000"/>
                  </a:srgbClr>
                </a:glow>
              </a:effectLst>
              <a:latin typeface="Arial"/>
              <a:cs typeface="Arial"/>
            </a:endParaRP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873416" y="3645025"/>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耶路撒冷</a:t>
            </a:r>
            <a:endParaRPr lang="ko-KR" altLang="en-US" sz="1800" b="1" dirty="0">
              <a:solidFill>
                <a:srgbClr val="FFFFFF"/>
              </a:solidFill>
              <a:effectLst>
                <a:glow rad="203200">
                  <a:srgbClr val="000514">
                    <a:alpha val="88000"/>
                  </a:srgbClr>
                </a:glow>
              </a:effectLst>
              <a:latin typeface="Arial"/>
              <a:cs typeface="Arial"/>
            </a:endParaRP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648596" y="2627620"/>
            <a:ext cx="87876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亚兰人</a:t>
            </a:r>
            <a:endParaRPr lang="ko-KR" altLang="en-US" sz="1800" b="1" dirty="0">
              <a:solidFill>
                <a:srgbClr val="FFFFFF"/>
              </a:solidFill>
              <a:effectLst>
                <a:glow rad="203200">
                  <a:srgbClr val="000514">
                    <a:alpha val="88000"/>
                  </a:srgbClr>
                </a:glow>
              </a:effectLst>
              <a:latin typeface="Arial"/>
              <a:cs typeface="Arial"/>
            </a:endParaRPr>
          </a:p>
        </p:txBody>
      </p:sp>
      <p:sp>
        <p:nvSpPr>
          <p:cNvPr id="77" name="Text Box 9"/>
          <p:cNvSpPr txBox="1">
            <a:spLocks noChangeArrowheads="1"/>
          </p:cNvSpPr>
          <p:nvPr/>
        </p:nvSpPr>
        <p:spPr bwMode="auto">
          <a:xfrm>
            <a:off x="1541910" y="764704"/>
            <a:ext cx="64953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ko-KR" altLang="en-US" sz="1800" b="1" dirty="0" err="1">
                <a:solidFill>
                  <a:srgbClr val="FFFFFF"/>
                </a:solidFill>
                <a:effectLst>
                  <a:glow rad="203200">
                    <a:srgbClr val="000514">
                      <a:alpha val="88000"/>
                    </a:srgbClr>
                  </a:glow>
                </a:effectLst>
                <a:latin typeface="Arial"/>
                <a:cs typeface="Arial"/>
              </a:rPr>
              <a:t>赫人</a:t>
            </a:r>
            <a:endParaRPr lang="ko-KR" altLang="en-US" sz="1800" b="1" dirty="0">
              <a:solidFill>
                <a:srgbClr val="FFFFFF"/>
              </a:solidFill>
              <a:effectLst>
                <a:glow rad="203200">
                  <a:srgbClr val="000514">
                    <a:alpha val="88000"/>
                  </a:srgbClr>
                </a:glow>
              </a:effectLst>
              <a:latin typeface="Arial"/>
              <a:cs typeface="Arial"/>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Small Group: </a:t>
            </a:r>
            <a:b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G</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ILEADITES</a:t>
            </a:r>
          </a:p>
        </p:txBody>
      </p:sp>
      <p:sp>
        <p:nvSpPr>
          <p:cNvPr id="87" name="Text Box 9">
            <a:extLst>
              <a:ext uri="{FF2B5EF4-FFF2-40B4-BE49-F238E27FC236}">
                <a16:creationId xmlns:a16="http://schemas.microsoft.com/office/drawing/2014/main" id="{FC157807-9043-A442-80DA-50A104684B1B}"/>
              </a:ext>
            </a:extLst>
          </p:cNvPr>
          <p:cNvSpPr txBox="1">
            <a:spLocks noChangeArrowheads="1"/>
          </p:cNvSpPr>
          <p:nvPr/>
        </p:nvSpPr>
        <p:spPr bwMode="auto">
          <a:xfrm>
            <a:off x="7531683" y="960839"/>
            <a:ext cx="1625766" cy="523220"/>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ko-KR" altLang="en-US" sz="2800" b="1">
                <a:solidFill>
                  <a:srgbClr val="FFFFFF"/>
                </a:solidFill>
                <a:effectLst>
                  <a:glow rad="203200">
                    <a:srgbClr val="000514">
                      <a:alpha val="88000"/>
                    </a:srgbClr>
                  </a:glow>
                </a:effectLst>
                <a:latin typeface="Arial"/>
                <a:cs typeface="Arial"/>
              </a:rPr>
              <a:t>古代近东</a:t>
            </a:r>
            <a:endParaRPr lang="ko-KR" altLang="en-US" sz="28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5321940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P spid="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1" descr="OTS 29 Map ANE OT v SE Asia.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035050"/>
            <a:ext cx="10325100" cy="846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0403"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4" name="Rectangle 2"/>
          <p:cNvSpPr>
            <a:spLocks noGrp="1" noChangeArrowheads="1"/>
          </p:cNvSpPr>
          <p:nvPr>
            <p:ph type="ctrTitle"/>
          </p:nvPr>
        </p:nvSpPr>
        <p:spPr>
          <a:xfrm>
            <a:off x="539750" y="115888"/>
            <a:ext cx="7777163" cy="720824"/>
          </a:xfrm>
          <a:solidFill>
            <a:srgbClr val="000090"/>
          </a:solidFill>
        </p:spPr>
        <p:txBody>
          <a:bodyPr/>
          <a:lstStyle/>
          <a:p>
            <a:pPr eaLnBrk="1" hangingPunct="1"/>
            <a:r>
              <a:rPr kumimoji="1" lang="zh-CN" altLang="en-US" sz="3600" b="1" dirty="0">
                <a:solidFill>
                  <a:schemeClr val="bg1"/>
                </a:solidFill>
                <a:latin typeface="华文楷体"/>
                <a:ea typeface="华文楷体"/>
                <a:cs typeface="华文楷体"/>
              </a:rPr>
              <a:t>中东和东南亚面积的比照</a:t>
            </a:r>
            <a:endParaRPr kumimoji="1" lang="en-US" altLang="zh-CN" sz="3600" b="1" dirty="0">
              <a:solidFill>
                <a:schemeClr val="bg1"/>
              </a:solidFill>
              <a:latin typeface="华文楷体"/>
              <a:ea typeface="华文楷体"/>
              <a:cs typeface="华文楷体"/>
            </a:endParaRPr>
          </a:p>
        </p:txBody>
      </p:sp>
      <p:sp>
        <p:nvSpPr>
          <p:cNvPr id="230405"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29</a:t>
            </a:r>
          </a:p>
        </p:txBody>
      </p:sp>
      <p:pic>
        <p:nvPicPr>
          <p:cNvPr id="23040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2919412"/>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2761667" y="3215399"/>
            <a:ext cx="756000" cy="202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土耳其</a:t>
            </a:r>
            <a:endParaRPr lang="en-US" sz="1200" b="1" dirty="0">
              <a:solidFill>
                <a:schemeClr val="tx1"/>
              </a:solidFill>
              <a:latin typeface="华文楷体"/>
              <a:ea typeface="华文楷体"/>
              <a:cs typeface="华文楷体"/>
            </a:endParaRPr>
          </a:p>
        </p:txBody>
      </p:sp>
      <p:sp>
        <p:nvSpPr>
          <p:cNvPr id="8" name="Rectangle 7"/>
          <p:cNvSpPr/>
          <p:nvPr/>
        </p:nvSpPr>
        <p:spPr>
          <a:xfrm>
            <a:off x="3422068" y="3991253"/>
            <a:ext cx="683999" cy="202055"/>
          </a:xfrm>
          <a:prstGeom prst="rect">
            <a:avLst/>
          </a:prstGeom>
          <a:solidFill>
            <a:srgbClr val="B2E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叙利亚</a:t>
            </a:r>
            <a:endParaRPr lang="en-US" sz="1200" b="1" dirty="0">
              <a:solidFill>
                <a:schemeClr val="tx1"/>
              </a:solidFill>
              <a:latin typeface="华文楷体"/>
              <a:ea typeface="华文楷体"/>
              <a:cs typeface="华文楷体"/>
            </a:endParaRPr>
          </a:p>
        </p:txBody>
      </p:sp>
      <p:sp>
        <p:nvSpPr>
          <p:cNvPr id="9" name="Rectangle 8"/>
          <p:cNvSpPr/>
          <p:nvPr/>
        </p:nvSpPr>
        <p:spPr>
          <a:xfrm>
            <a:off x="4486556" y="4617018"/>
            <a:ext cx="647999"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伊拉克</a:t>
            </a:r>
            <a:endParaRPr lang="en-US" sz="1200" b="1" dirty="0">
              <a:solidFill>
                <a:schemeClr val="tx1"/>
              </a:solidFill>
              <a:latin typeface="华文楷体"/>
              <a:ea typeface="华文楷体"/>
              <a:cs typeface="华文楷体"/>
            </a:endParaRPr>
          </a:p>
        </p:txBody>
      </p:sp>
      <p:sp>
        <p:nvSpPr>
          <p:cNvPr id="10" name="Rectangle 9"/>
          <p:cNvSpPr/>
          <p:nvPr/>
        </p:nvSpPr>
        <p:spPr>
          <a:xfrm>
            <a:off x="4268776" y="4381472"/>
            <a:ext cx="647999"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巴格达</a:t>
            </a:r>
            <a:endParaRPr lang="en-US" sz="1050" b="1" dirty="0">
              <a:solidFill>
                <a:schemeClr val="tx1"/>
              </a:solidFill>
              <a:latin typeface="华文楷体"/>
              <a:ea typeface="华文楷体"/>
              <a:cs typeface="华文楷体"/>
            </a:endParaRPr>
          </a:p>
        </p:txBody>
      </p:sp>
      <p:sp>
        <p:nvSpPr>
          <p:cNvPr id="11" name="Rectangle 10"/>
          <p:cNvSpPr/>
          <p:nvPr/>
        </p:nvSpPr>
        <p:spPr>
          <a:xfrm>
            <a:off x="3197393" y="4891800"/>
            <a:ext cx="611999" cy="202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华文楷体"/>
                <a:ea typeface="华文楷体"/>
                <a:cs typeface="华文楷体"/>
              </a:rPr>
              <a:t>约旦</a:t>
            </a:r>
            <a:endParaRPr lang="en-US" sz="1600" b="1" dirty="0">
              <a:solidFill>
                <a:schemeClr val="tx1"/>
              </a:solidFill>
              <a:latin typeface="华文楷体"/>
              <a:ea typeface="华文楷体"/>
              <a:cs typeface="华文楷体"/>
            </a:endParaRPr>
          </a:p>
        </p:txBody>
      </p:sp>
      <p:sp>
        <p:nvSpPr>
          <p:cNvPr id="12" name="Rectangle 11"/>
          <p:cNvSpPr/>
          <p:nvPr/>
        </p:nvSpPr>
        <p:spPr>
          <a:xfrm>
            <a:off x="2467212" y="4981282"/>
            <a:ext cx="611999" cy="20205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以色列</a:t>
            </a:r>
            <a:endParaRPr lang="en-US" sz="1100" b="1" dirty="0">
              <a:solidFill>
                <a:schemeClr val="tx1"/>
              </a:solidFill>
              <a:latin typeface="华文楷体"/>
              <a:ea typeface="华文楷体"/>
              <a:cs typeface="华文楷体"/>
            </a:endParaRPr>
          </a:p>
        </p:txBody>
      </p:sp>
      <p:sp>
        <p:nvSpPr>
          <p:cNvPr id="13" name="Rectangle 12"/>
          <p:cNvSpPr/>
          <p:nvPr/>
        </p:nvSpPr>
        <p:spPr>
          <a:xfrm>
            <a:off x="2395212" y="4345708"/>
            <a:ext cx="683999" cy="202055"/>
          </a:xfrm>
          <a:prstGeom prst="rect">
            <a:avLst/>
          </a:prstGeom>
          <a:solidFill>
            <a:srgbClr val="8A9B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黎巴嫩</a:t>
            </a:r>
            <a:endParaRPr lang="en-US" sz="1050" b="1" dirty="0">
              <a:solidFill>
                <a:schemeClr val="tx1"/>
              </a:solidFill>
              <a:latin typeface="华文楷体"/>
              <a:ea typeface="华文楷体"/>
              <a:cs typeface="华文楷体"/>
            </a:endParaRPr>
          </a:p>
        </p:txBody>
      </p:sp>
      <p:sp>
        <p:nvSpPr>
          <p:cNvPr id="14" name="Rectangle 13"/>
          <p:cNvSpPr/>
          <p:nvPr/>
        </p:nvSpPr>
        <p:spPr>
          <a:xfrm>
            <a:off x="2383667" y="4143653"/>
            <a:ext cx="683999" cy="202055"/>
          </a:xfrm>
          <a:prstGeom prst="rect">
            <a:avLst/>
          </a:prstGeom>
          <a:solidFill>
            <a:srgbClr val="8A9B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贝鲁特</a:t>
            </a:r>
            <a:endParaRPr lang="en-US" sz="1050" b="1" dirty="0">
              <a:solidFill>
                <a:schemeClr val="tx1"/>
              </a:solidFill>
              <a:latin typeface="华文楷体"/>
              <a:ea typeface="华文楷体"/>
              <a:cs typeface="华文楷体"/>
            </a:endParaRPr>
          </a:p>
        </p:txBody>
      </p:sp>
      <p:sp>
        <p:nvSpPr>
          <p:cNvPr id="15" name="Rectangle 14"/>
          <p:cNvSpPr/>
          <p:nvPr/>
        </p:nvSpPr>
        <p:spPr>
          <a:xfrm>
            <a:off x="3387433" y="4381472"/>
            <a:ext cx="683999" cy="202055"/>
          </a:xfrm>
          <a:prstGeom prst="rect">
            <a:avLst/>
          </a:prstGeom>
          <a:solidFill>
            <a:srgbClr val="B2E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大马色</a:t>
            </a:r>
            <a:endParaRPr lang="en-US" sz="1100" b="1" dirty="0">
              <a:solidFill>
                <a:schemeClr val="tx1"/>
              </a:solidFill>
              <a:latin typeface="华文楷体"/>
              <a:ea typeface="华文楷体"/>
              <a:cs typeface="华文楷体"/>
            </a:endParaRPr>
          </a:p>
        </p:txBody>
      </p:sp>
      <p:sp>
        <p:nvSpPr>
          <p:cNvPr id="16" name="Rectangle 15"/>
          <p:cNvSpPr/>
          <p:nvPr/>
        </p:nvSpPr>
        <p:spPr>
          <a:xfrm>
            <a:off x="3350401" y="4686306"/>
            <a:ext cx="611999" cy="14399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安曼</a:t>
            </a:r>
            <a:endParaRPr lang="en-US" sz="1050" b="1" dirty="0">
              <a:solidFill>
                <a:schemeClr val="tx1"/>
              </a:solidFill>
              <a:latin typeface="华文楷体"/>
              <a:ea typeface="华文楷体"/>
              <a:cs typeface="华文楷体"/>
            </a:endParaRPr>
          </a:p>
        </p:txBody>
      </p:sp>
      <p:sp>
        <p:nvSpPr>
          <p:cNvPr id="17" name="Rectangle 16"/>
          <p:cNvSpPr/>
          <p:nvPr/>
        </p:nvSpPr>
        <p:spPr>
          <a:xfrm>
            <a:off x="2701211" y="3025219"/>
            <a:ext cx="756000" cy="144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安卡拉</a:t>
            </a:r>
            <a:endParaRPr lang="en-US" b="1" dirty="0">
              <a:solidFill>
                <a:schemeClr val="tx1"/>
              </a:solidFill>
              <a:latin typeface="华文楷体"/>
              <a:ea typeface="华文楷体"/>
              <a:cs typeface="华文楷体"/>
            </a:endParaRPr>
          </a:p>
        </p:txBody>
      </p:sp>
      <p:sp>
        <p:nvSpPr>
          <p:cNvPr id="18" name="Rectangle 17"/>
          <p:cNvSpPr/>
          <p:nvPr/>
        </p:nvSpPr>
        <p:spPr>
          <a:xfrm>
            <a:off x="4185476" y="2990584"/>
            <a:ext cx="756000" cy="144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埃里温</a:t>
            </a:r>
            <a:endParaRPr lang="en-US" b="1" dirty="0">
              <a:solidFill>
                <a:schemeClr val="tx1"/>
              </a:solidFill>
              <a:latin typeface="华文楷体"/>
              <a:ea typeface="华文楷体"/>
              <a:cs typeface="华文楷体"/>
            </a:endParaRPr>
          </a:p>
        </p:txBody>
      </p:sp>
      <p:sp>
        <p:nvSpPr>
          <p:cNvPr id="19" name="Rectangle 18"/>
          <p:cNvSpPr/>
          <p:nvPr/>
        </p:nvSpPr>
        <p:spPr>
          <a:xfrm>
            <a:off x="4990801" y="5181600"/>
            <a:ext cx="647999"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科威特</a:t>
            </a:r>
            <a:endParaRPr lang="en-US" sz="1200" b="1" dirty="0">
              <a:solidFill>
                <a:schemeClr val="tx1"/>
              </a:solidFill>
              <a:latin typeface="华文楷体"/>
              <a:ea typeface="华文楷体"/>
              <a:cs typeface="华文楷体"/>
            </a:endParaRPr>
          </a:p>
        </p:txBody>
      </p:sp>
      <p:sp>
        <p:nvSpPr>
          <p:cNvPr id="20" name="Rectangle 19"/>
          <p:cNvSpPr/>
          <p:nvPr/>
        </p:nvSpPr>
        <p:spPr>
          <a:xfrm>
            <a:off x="5181598" y="2959100"/>
            <a:ext cx="757724"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阿塞拜疆</a:t>
            </a:r>
            <a:endParaRPr lang="en-US" sz="105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4138"/>
            <a:ext cx="9144000" cy="6942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1491" name="Rectangle 3"/>
          <p:cNvSpPr>
            <a:spLocks noGrp="1" noRot="1" noChangeArrowheads="1"/>
          </p:cNvSpPr>
          <p:nvPr>
            <p:ph type="title" idx="4294967295"/>
          </p:nvPr>
        </p:nvSpPr>
        <p:spPr>
          <a:xfrm>
            <a:off x="1371600" y="228600"/>
            <a:ext cx="7162800" cy="762000"/>
          </a:xfrm>
          <a:solidFill>
            <a:srgbClr val="FF0000"/>
          </a:solidFill>
          <a:ln>
            <a:solidFill>
              <a:schemeClr val="bg2"/>
            </a:solidFill>
          </a:ln>
        </p:spPr>
        <p:txBody>
          <a:bodyPr/>
          <a:lstStyle/>
          <a:p>
            <a:pPr eaLnBrk="1" hangingPunct="1">
              <a:defRPr/>
            </a:pPr>
            <a:r>
              <a:rPr lang="ja-JP" altLang="en-US" sz="4000" dirty="0">
                <a:solidFill>
                  <a:srgbClr val="FFFFFF"/>
                </a:solidFill>
              </a:rPr>
              <a:t>以色列</a:t>
            </a:r>
            <a:r>
              <a:rPr lang="ja-JP" altLang="en-US" dirty="0">
                <a:solidFill>
                  <a:srgbClr val="FFFFFF"/>
                </a:solidFill>
                <a:ea typeface="华文细黑" charset="0"/>
                <a:cs typeface="华文细黑" charset="0"/>
              </a:rPr>
              <a:t>战</a:t>
            </a:r>
            <a:r>
              <a:rPr lang="ja-JP" altLang="en-US" dirty="0">
                <a:solidFill>
                  <a:srgbClr val="FFFFFF"/>
                </a:solidFill>
              </a:rPr>
              <a:t>略上的位置</a:t>
            </a:r>
            <a:endParaRPr lang="en-US" dirty="0">
              <a:solidFill>
                <a:srgbClr val="FFFFFF"/>
              </a:solidFill>
              <a:cs typeface="+mj-cs"/>
            </a:endParaRPr>
          </a:p>
        </p:txBody>
      </p:sp>
      <p:sp>
        <p:nvSpPr>
          <p:cNvPr id="1914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0000"/>
              </a:solidFill>
              <a:cs typeface="+mn-cs"/>
            </a:endParaRPr>
          </a:p>
        </p:txBody>
      </p:sp>
      <p:sp>
        <p:nvSpPr>
          <p:cNvPr id="1914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91494" name="AutoShape 6"/>
          <p:cNvSpPr>
            <a:spLocks noChangeArrowheads="1"/>
          </p:cNvSpPr>
          <p:nvPr/>
        </p:nvSpPr>
        <p:spPr bwMode="auto">
          <a:xfrm rot="7220944" flipV="1">
            <a:off x="5730875" y="2119313"/>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91495"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91496" name="Rectangle 8"/>
          <p:cNvSpPr>
            <a:spLocks noChangeArrowheads="1"/>
          </p:cNvSpPr>
          <p:nvPr/>
        </p:nvSpPr>
        <p:spPr bwMode="auto">
          <a:xfrm>
            <a:off x="0" y="1600200"/>
            <a:ext cx="3352800" cy="3200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69863" eaLnBrk="1"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n-cs"/>
            </a:endParaRPr>
          </a:p>
          <a:p>
            <a:pPr marL="169863" eaLnBrk="1"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n-cs"/>
            </a:endParaRPr>
          </a:p>
          <a:p>
            <a:pPr marL="169863" eaLnBrk="1"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n-cs"/>
            </a:endParaRPr>
          </a:p>
          <a:p>
            <a:pPr marL="169863" eaLnBrk="1"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n-cs"/>
            </a:endParaRPr>
          </a:p>
          <a:p>
            <a:pPr marL="169863" eaLnBrk="1" hangingPunct="1">
              <a:spcBef>
                <a:spcPct val="20000"/>
              </a:spcBef>
              <a:buClr>
                <a:schemeClr val="hlink"/>
              </a:buClr>
              <a:buSzPct val="70000"/>
              <a:buFont typeface="Wingdings" charset="0"/>
              <a:buNone/>
              <a:defRPr/>
            </a:pPr>
            <a:r>
              <a:rPr lang="ja-JP" altLang="en-US" sz="2800">
                <a:effectLst>
                  <a:outerShdw blurRad="38100" dist="38100" dir="2700000" algn="tl">
                    <a:srgbClr val="000000"/>
                  </a:outerShdw>
                </a:effectLst>
              </a:rPr>
              <a:t>耶和</a:t>
            </a:r>
            <a:r>
              <a:rPr lang="ja-JP" altLang="en-US" sz="2800">
                <a:effectLst>
                  <a:outerShdw blurRad="38100" dist="38100" dir="2700000" algn="tl">
                    <a:srgbClr val="000000"/>
                  </a:outerShdw>
                </a:effectLst>
                <a:ea typeface="华文细黑" charset="0"/>
                <a:cs typeface="华文细黑" charset="0"/>
              </a:rPr>
              <a:t>华让</a:t>
            </a:r>
            <a:r>
              <a:rPr lang="ja-JP" altLang="en-US" sz="2800">
                <a:effectLst>
                  <a:outerShdw blurRad="38100" dist="38100" dir="2700000" algn="tl">
                    <a:srgbClr val="000000"/>
                  </a:outerShdw>
                </a:effectLst>
              </a:rPr>
              <a:t>您做什么</a:t>
            </a:r>
            <a:r>
              <a:rPr lang="ja-JP" altLang="en-US" sz="2800">
                <a:effectLst>
                  <a:outerShdw blurRad="38100" dist="38100" dir="2700000" algn="tl">
                    <a:srgbClr val="000000"/>
                  </a:outerShdw>
                </a:effectLst>
                <a:ea typeface="华文细黑" charset="0"/>
                <a:cs typeface="华文细黑" charset="0"/>
              </a:rPr>
              <a:t>战</a:t>
            </a:r>
            <a:r>
              <a:rPr lang="ja-JP" altLang="en-US" sz="2800">
                <a:effectLst>
                  <a:outerShdw blurRad="38100" dist="38100" dir="2700000" algn="tl">
                    <a:srgbClr val="000000"/>
                  </a:outerShdw>
                </a:effectLst>
              </a:rPr>
              <a:t>略上的位置</a:t>
            </a:r>
            <a:r>
              <a:rPr lang="en-US" sz="2800">
                <a:effectLst>
                  <a:outerShdw blurRad="38100" dist="38100" dir="2700000" algn="tl">
                    <a:srgbClr val="000000"/>
                  </a:outerShdw>
                </a:effectLst>
                <a:cs typeface="+mn-cs"/>
              </a:rPr>
              <a:t>?</a:t>
            </a:r>
          </a:p>
        </p:txBody>
      </p:sp>
      <p:sp>
        <p:nvSpPr>
          <p:cNvPr id="191497" name="WordArt 9"/>
          <p:cNvSpPr>
            <a:spLocks noChangeArrowheads="1" noChangeShapeType="1" noTextEdit="1"/>
          </p:cNvSpPr>
          <p:nvPr/>
        </p:nvSpPr>
        <p:spPr bwMode="auto">
          <a:xfrm>
            <a:off x="-26988" y="1752600"/>
            <a:ext cx="3375026" cy="16764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zh-CHT" altLang="en-US" kern="10">
                <a:ln w="9525">
                  <a:round/>
                  <a:headEnd/>
                  <a:tailEnd/>
                </a:ln>
                <a:gradFill rotWithShape="1">
                  <a:gsLst>
                    <a:gs pos="0">
                      <a:srgbClr val="FFE701"/>
                    </a:gs>
                    <a:gs pos="100000">
                      <a:srgbClr val="FE3E02"/>
                    </a:gs>
                  </a:gsLst>
                  <a:lin ang="5400000" scaled="1"/>
                </a:gradFill>
                <a:latin typeface="Impact"/>
                <a:ea typeface="Impact"/>
                <a:cs typeface="Impact"/>
              </a:rPr>
              <a:t>想一想</a:t>
            </a:r>
            <a:endParaRPr lang="en-US"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0" name="Rectangle 10"/>
          <p:cNvSpPr>
            <a:spLocks noChangeArrowheads="1"/>
          </p:cNvSpPr>
          <p:nvPr/>
        </p:nvSpPr>
        <p:spPr bwMode="auto">
          <a:xfrm>
            <a:off x="5791200" y="2743200"/>
            <a:ext cx="3352800"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defRPr/>
            </a:pPr>
            <a:r>
              <a:rPr lang="ja-JP" altLang="en-US" sz="3600" b="1" dirty="0">
                <a:solidFill>
                  <a:srgbClr val="FFFFFF"/>
                </a:solidFill>
                <a:effectLst>
                  <a:outerShdw blurRad="38100" dist="38100" dir="2700000" algn="tl">
                    <a:srgbClr val="000000"/>
                  </a:outerShdw>
                </a:effectLst>
                <a:cs typeface="Arial" charset="0"/>
              </a:rPr>
              <a:t>“主耶和华这样说：“这就是耶路撒冷！ 我曾把她安置在列国中间，万邦环绕着她”</a:t>
            </a:r>
            <a:endParaRPr lang="en-US" sz="3600" b="1" dirty="0">
              <a:solidFill>
                <a:srgbClr val="FFFFFF"/>
              </a:solidFill>
              <a:effectLst>
                <a:outerShdw blurRad="38100" dist="38100" dir="2700000" algn="tl">
                  <a:srgbClr val="000000"/>
                </a:outerShdw>
              </a:effectLst>
              <a:cs typeface="Arial" charset="0"/>
            </a:endParaRPr>
          </a:p>
          <a:p>
            <a:pPr marL="169863" algn="r" eaLnBrk="1" hangingPunct="1">
              <a:spcBef>
                <a:spcPct val="20000"/>
              </a:spcBef>
              <a:buClr>
                <a:srgbClr val="FFCC00"/>
              </a:buClr>
              <a:buSzPct val="70000"/>
              <a:defRPr/>
            </a:pPr>
            <a:r>
              <a:rPr lang="zh-TW" altLang="en-US" sz="3600" b="1" i="1" dirty="0">
                <a:solidFill>
                  <a:srgbClr val="FFFFFF"/>
                </a:solidFill>
                <a:effectLst>
                  <a:outerShdw blurRad="38100" dist="38100" dir="2700000" algn="tl">
                    <a:srgbClr val="000000"/>
                  </a:outerShdw>
                </a:effectLst>
                <a:cs typeface="Arial" charset="0"/>
              </a:rPr>
              <a:t>以西结书</a:t>
            </a:r>
            <a:r>
              <a:rPr lang="en-US" altLang="zh-TW" sz="3600" b="1" i="1" dirty="0">
                <a:solidFill>
                  <a:srgbClr val="FFFFFF"/>
                </a:solidFill>
                <a:effectLst>
                  <a:outerShdw blurRad="38100" dist="38100" dir="2700000" algn="tl">
                    <a:srgbClr val="000000"/>
                  </a:outerShdw>
                </a:effectLst>
                <a:cs typeface="Arial" charset="0"/>
              </a:rPr>
              <a:t> </a:t>
            </a:r>
            <a:r>
              <a:rPr lang="en-US" sz="3600" b="1" i="1" dirty="0">
                <a:solidFill>
                  <a:srgbClr val="FFFFFF"/>
                </a:solidFill>
                <a:effectLst>
                  <a:outerShdw blurRad="38100" dist="38100" dir="2700000" algn="tl">
                    <a:srgbClr val="000000"/>
                  </a:outerShdw>
                </a:effectLst>
                <a:cs typeface="Arial" charset="0"/>
              </a:rPr>
              <a:t>5:5</a:t>
            </a:r>
            <a:endParaRPr lang="en-US" sz="3600" b="1" dirty="0">
              <a:solidFill>
                <a:srgbClr val="FFFFFF"/>
              </a:solidFill>
              <a:effectLst>
                <a:outerShdw blurRad="38100" dist="38100" dir="2700000" algn="tl">
                  <a:srgbClr val="000000"/>
                </a:outerShdw>
              </a:effectLst>
              <a:cs typeface="Arial" charset="0"/>
            </a:endParaRPr>
          </a:p>
        </p:txBody>
      </p:sp>
      <p:sp>
        <p:nvSpPr>
          <p:cNvPr id="11" name="TextBox 10"/>
          <p:cNvSpPr txBox="1"/>
          <p:nvPr/>
        </p:nvSpPr>
        <p:spPr>
          <a:xfrm>
            <a:off x="8604448" y="-27384"/>
            <a:ext cx="527007" cy="461665"/>
          </a:xfrm>
          <a:prstGeom prst="rect">
            <a:avLst/>
          </a:prstGeom>
          <a:solidFill>
            <a:schemeClr val="bg2"/>
          </a:solidFill>
        </p:spPr>
        <p:txBody>
          <a:bodyPr wrap="none" rtlCol="0">
            <a:spAutoFit/>
          </a:bodyPr>
          <a:lstStyle/>
          <a:p>
            <a:r>
              <a:rPr lang="en-US" sz="2400" b="1" dirty="0"/>
              <a:t>28</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6"/>
                                        </p:tgtEl>
                                        <p:attrNameLst>
                                          <p:attrName>style.visibility</p:attrName>
                                        </p:attrNameLst>
                                      </p:cBhvr>
                                      <p:to>
                                        <p:strVal val="visible"/>
                                      </p:to>
                                    </p:set>
                                  </p:childTnLst>
                                </p:cTn>
                              </p:par>
                              <p:par>
                                <p:cTn id="22" presetID="3" presetClass="entr" presetSubtype="0" fill="hold" grpId="0" nodeType="withEffect">
                                  <p:stCondLst>
                                    <p:cond delay="0"/>
                                  </p:stCondLst>
                                  <p:childTnLst>
                                    <p:set>
                                      <p:cBhvr>
                                        <p:cTn id="23" dur="1" fill="hold">
                                          <p:stCondLst>
                                            <p:cond delay="0"/>
                                          </p:stCondLst>
                                        </p:cTn>
                                        <p:tgtEl>
                                          <p:spTgt spid="19149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9296400" cy="6858000"/>
          </a:xfrm>
        </p:spPr>
      </p:pic>
      <p:sp>
        <p:nvSpPr>
          <p:cNvPr id="99331" name="Text Box 3"/>
          <p:cNvSpPr txBox="1">
            <a:spLocks noChangeArrowheads="1"/>
          </p:cNvSpPr>
          <p:nvPr/>
        </p:nvSpPr>
        <p:spPr bwMode="auto">
          <a:xfrm>
            <a:off x="5791200" y="2482850"/>
            <a:ext cx="2819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基</a:t>
            </a:r>
            <a:endParaRPr lang="en-US" sz="3600" b="1">
              <a:solidFill>
                <a:srgbClr val="000514"/>
              </a:solidFill>
              <a:latin typeface="Garamond" charset="0"/>
            </a:endParaRPr>
          </a:p>
        </p:txBody>
      </p:sp>
      <p:sp>
        <p:nvSpPr>
          <p:cNvPr id="99332" name="Text Box 4"/>
          <p:cNvSpPr txBox="1">
            <a:spLocks noChangeArrowheads="1"/>
          </p:cNvSpPr>
          <p:nvPr/>
        </p:nvSpPr>
        <p:spPr bwMode="auto">
          <a:xfrm>
            <a:off x="5715000" y="3778250"/>
            <a:ext cx="2895600" cy="66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ea typeface="华文细黑" charset="0"/>
                <a:cs typeface="华文细黑" charset="0"/>
              </a:rPr>
              <a:t>亚</a:t>
            </a:r>
            <a:endParaRPr lang="en-US" sz="3600" b="1">
              <a:solidFill>
                <a:srgbClr val="000514"/>
              </a:solidFill>
              <a:latin typeface="Garamond" charset="0"/>
            </a:endParaRPr>
          </a:p>
        </p:txBody>
      </p:sp>
      <p:sp>
        <p:nvSpPr>
          <p:cNvPr id="99333" name="Text Box 5"/>
          <p:cNvSpPr txBox="1">
            <a:spLocks noChangeArrowheads="1"/>
          </p:cNvSpPr>
          <p:nvPr/>
        </p:nvSpPr>
        <p:spPr bwMode="auto">
          <a:xfrm>
            <a:off x="5791200" y="2482850"/>
            <a:ext cx="17780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基列</a:t>
            </a:r>
            <a:endParaRPr lang="en-US" sz="3600" b="1">
              <a:solidFill>
                <a:srgbClr val="000514"/>
              </a:solidFill>
              <a:latin typeface="Garamond" charset="0"/>
            </a:endParaRPr>
          </a:p>
        </p:txBody>
      </p:sp>
      <p:sp>
        <p:nvSpPr>
          <p:cNvPr id="99334" name="Text Box 6"/>
          <p:cNvSpPr txBox="1">
            <a:spLocks noChangeArrowheads="1"/>
          </p:cNvSpPr>
          <p:nvPr/>
        </p:nvSpPr>
        <p:spPr bwMode="auto">
          <a:xfrm>
            <a:off x="5715000" y="3778250"/>
            <a:ext cx="2133600" cy="66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ea typeface="华文细黑" charset="0"/>
                <a:cs typeface="华文细黑" charset="0"/>
              </a:rPr>
              <a:t>亚扪</a:t>
            </a:r>
            <a:endParaRPr lang="en-US" sz="3600" b="1">
              <a:solidFill>
                <a:srgbClr val="000514"/>
              </a:solidFill>
              <a:latin typeface="Garamond" charset="0"/>
            </a:endParaRP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miter lim="800000"/>
            <a:headEnd/>
            <a:tailEnd/>
          </a:ln>
        </p:spPr>
        <p:txBody>
          <a:bodyPr/>
          <a:lstStyle/>
          <a:p>
            <a:pPr eaLnBrk="1" hangingPunct="1">
              <a:defRPr/>
            </a:pPr>
            <a:r>
              <a:rPr lang="ja-JP" altLang="en-US" sz="4000" dirty="0">
                <a:solidFill>
                  <a:srgbClr val="FFFFFF"/>
                </a:solidFill>
              </a:rPr>
              <a:t>以色列的区域</a:t>
            </a:r>
            <a:r>
              <a:rPr lang="en-US" sz="4000" dirty="0">
                <a:solidFill>
                  <a:srgbClr val="FFFFFF"/>
                </a:solidFill>
                <a:cs typeface="+mj-cs"/>
              </a:rPr>
              <a:t> (</a:t>
            </a:r>
            <a:r>
              <a:rPr lang="ja-JP" altLang="en-US" sz="4000" dirty="0">
                <a:solidFill>
                  <a:srgbClr val="FFFFFF"/>
                </a:solidFill>
              </a:rPr>
              <a:t>旧</a:t>
            </a:r>
            <a:r>
              <a:rPr lang="ja-JP" altLang="en-US" sz="4000" dirty="0">
                <a:solidFill>
                  <a:srgbClr val="FFFFFF"/>
                </a:solidFill>
                <a:ea typeface="华文细黑" charset="0"/>
                <a:cs typeface="华文细黑" charset="0"/>
              </a:rPr>
              <a:t>约</a:t>
            </a:r>
            <a:r>
              <a:rPr lang="en-US" sz="4000" dirty="0">
                <a:solidFill>
                  <a:srgbClr val="FFFFFF"/>
                </a:solidFill>
                <a:cs typeface="+mj-cs"/>
              </a:rPr>
              <a:t>)</a:t>
            </a:r>
          </a:p>
        </p:txBody>
      </p:sp>
      <p:sp>
        <p:nvSpPr>
          <p:cNvPr id="99336" name="Text Box 8"/>
          <p:cNvSpPr txBox="1">
            <a:spLocks noChangeArrowheads="1"/>
          </p:cNvSpPr>
          <p:nvPr/>
        </p:nvSpPr>
        <p:spPr bwMode="auto">
          <a:xfrm>
            <a:off x="3276600" y="441960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t">
              <a:spcBef>
                <a:spcPct val="50000"/>
              </a:spcBef>
              <a:defRPr/>
            </a:pPr>
            <a:r>
              <a:rPr lang="ja-JP" altLang="en-US" sz="3600" b="1">
                <a:solidFill>
                  <a:srgbClr val="000514"/>
                </a:solidFill>
                <a:latin typeface="Garamond" charset="0"/>
              </a:rPr>
              <a:t>犹大</a:t>
            </a:r>
            <a:endParaRPr lang="en-US" sz="3600" b="1">
              <a:solidFill>
                <a:srgbClr val="000514"/>
              </a:solidFill>
              <a:latin typeface="Garamond"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t">
              <a:spcBef>
                <a:spcPct val="50000"/>
              </a:spcBef>
              <a:defRPr/>
            </a:pPr>
            <a:r>
              <a:rPr lang="ja-JP" altLang="en-US" sz="3600" b="1">
                <a:solidFill>
                  <a:srgbClr val="000514"/>
                </a:solidFill>
                <a:latin typeface="Garamond" charset="0"/>
              </a:rPr>
              <a:t>以色列</a:t>
            </a:r>
            <a:endParaRPr lang="en-US" sz="3600" b="1">
              <a:solidFill>
                <a:srgbClr val="000514"/>
              </a:solidFill>
              <a:latin typeface="Garamond"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t">
              <a:spcBef>
                <a:spcPct val="50000"/>
              </a:spcBef>
              <a:defRPr/>
            </a:pPr>
            <a:r>
              <a:rPr lang="ja-JP" altLang="en-US" sz="3600" b="1">
                <a:solidFill>
                  <a:srgbClr val="000514"/>
                </a:solidFill>
                <a:latin typeface="Garamond" charset="0"/>
              </a:rPr>
              <a:t>加利利</a:t>
            </a:r>
            <a:endParaRPr lang="en-US" sz="3600" b="1">
              <a:solidFill>
                <a:srgbClr val="000514"/>
              </a:solidFill>
              <a:latin typeface="Garamond"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t">
              <a:spcBef>
                <a:spcPct val="50000"/>
              </a:spcBef>
              <a:defRPr/>
            </a:pPr>
            <a:r>
              <a:rPr lang="ja-JP" altLang="en-US" sz="3600" b="1">
                <a:solidFill>
                  <a:srgbClr val="000514"/>
                </a:solidFill>
                <a:latin typeface="Garamond" charset="0"/>
              </a:rPr>
              <a:t>巴珊</a:t>
            </a:r>
            <a:endParaRPr lang="en-US" sz="3600" b="1">
              <a:solidFill>
                <a:srgbClr val="000514"/>
              </a:solidFill>
              <a:latin typeface="Garamond" charset="0"/>
            </a:endParaRPr>
          </a:p>
        </p:txBody>
      </p:sp>
      <p:sp>
        <p:nvSpPr>
          <p:cNvPr id="99340" name="Text Box 12"/>
          <p:cNvSpPr txBox="1">
            <a:spLocks noChangeArrowheads="1"/>
          </p:cNvSpPr>
          <p:nvPr/>
        </p:nvSpPr>
        <p:spPr bwMode="auto">
          <a:xfrm>
            <a:off x="5715000" y="5181600"/>
            <a:ext cx="16891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摩押</a:t>
            </a:r>
            <a:endParaRPr lang="en-US" sz="3600" b="1">
              <a:solidFill>
                <a:srgbClr val="000514"/>
              </a:solidFill>
              <a:latin typeface="Garamond" charset="0"/>
            </a:endParaRPr>
          </a:p>
        </p:txBody>
      </p:sp>
      <p:sp>
        <p:nvSpPr>
          <p:cNvPr id="99341" name="Text Box 13"/>
          <p:cNvSpPr txBox="1">
            <a:spLocks noChangeArrowheads="1"/>
          </p:cNvSpPr>
          <p:nvPr/>
        </p:nvSpPr>
        <p:spPr bwMode="auto">
          <a:xfrm>
            <a:off x="5715000" y="6324600"/>
            <a:ext cx="1689100" cy="66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以</a:t>
            </a:r>
            <a:r>
              <a:rPr lang="ja-JP" altLang="en-US" sz="3600" b="1">
                <a:solidFill>
                  <a:srgbClr val="000514"/>
                </a:solidFill>
                <a:latin typeface="Garamond" charset="0"/>
                <a:ea typeface="华文细黑" charset="0"/>
                <a:cs typeface="华文细黑" charset="0"/>
              </a:rPr>
              <a:t>东</a:t>
            </a:r>
            <a:endParaRPr lang="en-US" sz="3600" b="1">
              <a:solidFill>
                <a:srgbClr val="000514"/>
              </a:solidFill>
              <a:latin typeface="Garamond" charset="0"/>
            </a:endParaRPr>
          </a:p>
        </p:txBody>
      </p:sp>
      <p:sp>
        <p:nvSpPr>
          <p:cNvPr id="99342" name="Text Box 14"/>
          <p:cNvSpPr txBox="1">
            <a:spLocks noChangeArrowheads="1"/>
          </p:cNvSpPr>
          <p:nvPr/>
        </p:nvSpPr>
        <p:spPr bwMode="auto">
          <a:xfrm>
            <a:off x="5715000" y="5181600"/>
            <a:ext cx="2971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摩</a:t>
            </a:r>
            <a:endParaRPr lang="en-US" sz="3600" b="1">
              <a:solidFill>
                <a:srgbClr val="000514"/>
              </a:solidFill>
              <a:latin typeface="Garamond" charset="0"/>
            </a:endParaRPr>
          </a:p>
        </p:txBody>
      </p:sp>
      <p:sp>
        <p:nvSpPr>
          <p:cNvPr id="99343" name="Text Box 15"/>
          <p:cNvSpPr txBox="1">
            <a:spLocks noChangeArrowheads="1"/>
          </p:cNvSpPr>
          <p:nvPr/>
        </p:nvSpPr>
        <p:spPr bwMode="auto">
          <a:xfrm>
            <a:off x="5715000" y="6324600"/>
            <a:ext cx="3276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spcBef>
                <a:spcPct val="50000"/>
              </a:spcBef>
              <a:defRPr/>
            </a:pPr>
            <a:r>
              <a:rPr lang="ja-JP" altLang="en-US" sz="3600" b="1">
                <a:solidFill>
                  <a:srgbClr val="000514"/>
                </a:solidFill>
                <a:latin typeface="Garamond" charset="0"/>
              </a:rPr>
              <a:t>以</a:t>
            </a:r>
            <a:endParaRPr lang="en-US" sz="3600" b="1">
              <a:solidFill>
                <a:srgbClr val="000514"/>
              </a:solidFill>
              <a:latin typeface="Garamond" charset="0"/>
            </a:endParaRPr>
          </a:p>
        </p:txBody>
      </p:sp>
      <p:sp>
        <p:nvSpPr>
          <p:cNvPr id="99345" name="Text Box 17"/>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a:solidFill>
                  <a:srgbClr val="FFFFFF"/>
                </a:solidFill>
                <a:effectLst>
                  <a:outerShdw blurRad="38100" dist="38100" dir="2700000" algn="tl">
                    <a:srgbClr val="000000"/>
                  </a:outerShdw>
                </a:effectLst>
                <a:latin typeface="Times New Roman" charset="0"/>
              </a:rPr>
              <a:t>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545"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spid="_x0000_s426046" name="Document" r:id="rId4" imgW="5270500" imgH="4191000" progId="Word.Document.8">
                  <p:embed/>
                </p:oleObj>
              </mc:Choice>
              <mc:Fallback>
                <p:oleObj name="Document" r:id="rId4" imgW="5270500" imgH="41910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2867" name="Rectangle 3"/>
          <p:cNvSpPr>
            <a:spLocks noGrp="1" noChangeArrowheads="1"/>
          </p:cNvSpPr>
          <p:nvPr>
            <p:ph type="ctrTitle"/>
          </p:nvPr>
        </p:nvSpPr>
        <p:spPr>
          <a:xfrm>
            <a:off x="4038600" y="76200"/>
            <a:ext cx="5105400" cy="1143000"/>
          </a:xfrm>
          <a:solidFill>
            <a:schemeClr val="tx2"/>
          </a:solidFill>
        </p:spPr>
        <p:txBody>
          <a:bodyPr/>
          <a:lstStyle/>
          <a:p>
            <a:pPr eaLnBrk="1" hangingPunct="1">
              <a:defRPr/>
            </a:pPr>
            <a:r>
              <a:rPr lang="ja-JP" altLang="en-US">
                <a:solidFill>
                  <a:schemeClr val="bg1"/>
                </a:solidFill>
              </a:rPr>
              <a:t>以色列的地形学</a:t>
            </a:r>
            <a:endParaRPr lang="en-US">
              <a:solidFill>
                <a:schemeClr val="bg1"/>
              </a:solidFill>
              <a:cs typeface="+mj-cs"/>
            </a:endParaRPr>
          </a:p>
        </p:txBody>
      </p:sp>
      <p:sp>
        <p:nvSpPr>
          <p:cNvPr id="292868"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fontAlgn="t">
              <a:spcBef>
                <a:spcPct val="50000"/>
              </a:spcBef>
              <a:defRPr/>
            </a:pPr>
            <a:r>
              <a:rPr lang="en-GB" sz="2000" b="1">
                <a:solidFill>
                  <a:srgbClr val="000000"/>
                </a:solidFill>
                <a:latin typeface="Times New Roman" charset="0"/>
              </a:rPr>
              <a:t>http://www.studylight.org/se/maps/browse.cgi?st=51&amp;pn=11</a:t>
            </a:r>
            <a:endParaRPr lang="en-US" sz="2000" b="1">
              <a:solidFill>
                <a:srgbClr val="000000"/>
              </a:solidFill>
              <a:latin typeface="Times New Roman" charset="0"/>
            </a:endParaRP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530749344"/>
              </p:ext>
            </p:extLst>
          </p:nvPr>
        </p:nvGraphicFramePr>
        <p:xfrm>
          <a:off x="2987824" y="3573016"/>
          <a:ext cx="4032448" cy="518159"/>
        </p:xfrm>
        <a:graphic>
          <a:graphicData uri="http://schemas.openxmlformats.org/drawingml/2006/table">
            <a:tbl>
              <a:tblPr bandRow="1">
                <a:tableStyleId>{C083E6E3-FA7D-4D7B-A595-EF9225AFEA82}</a:tableStyleId>
              </a:tblPr>
              <a:tblGrid>
                <a:gridCol w="1466342">
                  <a:extLst>
                    <a:ext uri="{9D8B030D-6E8A-4147-A177-3AD203B41FA5}">
                      <a16:colId xmlns:a16="http://schemas.microsoft.com/office/drawing/2014/main" val="20000"/>
                    </a:ext>
                  </a:extLst>
                </a:gridCol>
                <a:gridCol w="2566106">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a:ea typeface="华文楷体"/>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rgbClr val="FFFFFF"/>
                          </a:solidFill>
                          <a:latin typeface="Arial"/>
                          <a:ea typeface="华文楷体"/>
                          <a:cs typeface="Arial"/>
                        </a:rPr>
                        <a:t>以色列</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en-US" sz="1400" b="1" spc="-150" dirty="0">
                        <a:solidFill>
                          <a:srgbClr val="FFFFFF"/>
                        </a:solidFill>
                        <a:latin typeface="Arial"/>
                        <a:ea typeface="华文楷体"/>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外邦人的时代</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graphicFrame>
        <p:nvGraphicFramePr>
          <p:cNvPr id="56" name="Table 55"/>
          <p:cNvGraphicFramePr>
            <a:graphicFrameLocks noGrp="1"/>
          </p:cNvGraphicFramePr>
          <p:nvPr>
            <p:extLst>
              <p:ext uri="{D42A27DB-BD31-4B8C-83A1-F6EECF244321}">
                <p14:modId xmlns:p14="http://schemas.microsoft.com/office/powerpoint/2010/main" val="3328806779"/>
              </p:ext>
            </p:extLst>
          </p:nvPr>
        </p:nvGraphicFramePr>
        <p:xfrm>
          <a:off x="2483768" y="4149080"/>
          <a:ext cx="5400600" cy="1008112"/>
        </p:xfrm>
        <a:graphic>
          <a:graphicData uri="http://schemas.openxmlformats.org/drawingml/2006/table">
            <a:tbl>
              <a:tblPr bandRow="1">
                <a:tableStyleId>{C083E6E3-FA7D-4D7B-A595-EF9225AFEA82}</a:tableStyleId>
              </a:tblPr>
              <a:tblGrid>
                <a:gridCol w="5400600">
                  <a:extLst>
                    <a:ext uri="{9D8B030D-6E8A-4147-A177-3AD203B41FA5}">
                      <a16:colId xmlns:a16="http://schemas.microsoft.com/office/drawing/2014/main" val="20000"/>
                    </a:ext>
                  </a:extLst>
                </a:gridCol>
              </a:tblGrid>
              <a:tr h="1008112">
                <a:tc>
                  <a:txBody>
                    <a:bodyPr/>
                    <a:lstStyle/>
                    <a:p>
                      <a:pPr algn="l"/>
                      <a:endParaRPr lang="en-US" sz="1000" b="1" spc="-150" dirty="0">
                        <a:solidFill>
                          <a:srgbClr val="FFFFFF"/>
                        </a:solidFill>
                        <a:latin typeface="Arial"/>
                        <a:ea typeface="华文楷体"/>
                        <a:cs typeface="Arial"/>
                      </a:endParaRPr>
                    </a:p>
                    <a:p>
                      <a:pPr algn="l"/>
                      <a:endParaRPr lang="en-US"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亚伯拉罕之约</a:t>
                      </a:r>
                      <a:endParaRPr lang="zh-TW" alt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415567702"/>
              </p:ext>
            </p:extLst>
          </p:nvPr>
        </p:nvGraphicFramePr>
        <p:xfrm>
          <a:off x="827584" y="2924944"/>
          <a:ext cx="7128792" cy="864097"/>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8640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kern="1200" spc="-150" dirty="0">
                          <a:solidFill>
                            <a:schemeClr val="bg1"/>
                          </a:solidFill>
                          <a:latin typeface="Arial"/>
                          <a:ea typeface="华文楷体"/>
                          <a:cs typeface="Arial"/>
                        </a:rPr>
                        <a:t>伊</a:t>
                      </a:r>
                      <a:br>
                        <a:rPr lang="en-US" altLang="zh-TW" sz="1400" b="1" kern="1200" spc="-150" dirty="0">
                          <a:solidFill>
                            <a:schemeClr val="bg1"/>
                          </a:solidFill>
                          <a:latin typeface="Arial"/>
                          <a:ea typeface="华文楷体"/>
                          <a:cs typeface="Arial"/>
                        </a:rPr>
                      </a:br>
                      <a:r>
                        <a:rPr lang="zh-TW" altLang="en-US" sz="1400" b="1" kern="1200" spc="-150" dirty="0">
                          <a:solidFill>
                            <a:schemeClr val="bg1"/>
                          </a:solidFill>
                          <a:latin typeface="Arial"/>
                          <a:ea typeface="华文楷体"/>
                          <a:cs typeface="Arial"/>
                        </a:rPr>
                        <a:t>甸</a:t>
                      </a:r>
                      <a:br>
                        <a:rPr lang="en-US" altLang="zh-TW" sz="1400" b="1" kern="1200" spc="-150" dirty="0">
                          <a:solidFill>
                            <a:schemeClr val="bg1"/>
                          </a:solidFill>
                          <a:latin typeface="Arial"/>
                          <a:ea typeface="华文楷体"/>
                          <a:cs typeface="Arial"/>
                        </a:rPr>
                      </a:br>
                      <a:r>
                        <a:rPr lang="zh-TW" altLang="en-US" sz="1400" b="1" kern="1200" spc="-150" dirty="0">
                          <a:solidFill>
                            <a:schemeClr val="bg1"/>
                          </a:solidFill>
                          <a:latin typeface="Arial"/>
                          <a:ea typeface="华文楷体"/>
                          <a:cs typeface="Arial"/>
                        </a:rPr>
                        <a:t>园</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600" b="1" kern="1200" spc="-150" dirty="0">
                          <a:solidFill>
                            <a:srgbClr val="FFFFFF"/>
                          </a:solidFill>
                          <a:latin typeface="Arial"/>
                          <a:ea typeface="华文楷体"/>
                          <a:cs typeface="Arial"/>
                        </a:rPr>
                        <a:t>良知</a:t>
                      </a:r>
                      <a:endParaRPr lang="en-US" sz="14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2440383385"/>
              </p:ext>
            </p:extLst>
          </p:nvPr>
        </p:nvGraphicFramePr>
        <p:xfrm>
          <a:off x="2222475" y="2924944"/>
          <a:ext cx="5733901" cy="576064"/>
        </p:xfrm>
        <a:graphic>
          <a:graphicData uri="http://schemas.openxmlformats.org/drawingml/2006/table">
            <a:tbl>
              <a:tblPr bandRow="1">
                <a:tableStyleId>{C083E6E3-FA7D-4D7B-A595-EF9225AFEA82}</a:tableStyleId>
              </a:tblPr>
              <a:tblGrid>
                <a:gridCol w="743746">
                  <a:extLst>
                    <a:ext uri="{9D8B030D-6E8A-4147-A177-3AD203B41FA5}">
                      <a16:colId xmlns:a16="http://schemas.microsoft.com/office/drawing/2014/main" val="20000"/>
                    </a:ext>
                  </a:extLst>
                </a:gridCol>
                <a:gridCol w="784167">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zh-TW" altLang="en-US" sz="1400" b="1" spc="-150" dirty="0">
                          <a:solidFill>
                            <a:srgbClr val="FFFFFF"/>
                          </a:solidFill>
                          <a:latin typeface="Arial"/>
                          <a:ea typeface="华文楷体"/>
                          <a:cs typeface="Arial"/>
                        </a:rPr>
                        <a:t>世人</a:t>
                      </a:r>
                    </a:p>
                    <a:p>
                      <a:pPr marL="0" indent="0" algn="ctr"/>
                      <a:r>
                        <a:rPr lang="zh-TW" altLang="en-US" sz="1400" b="1" spc="-150" dirty="0">
                          <a:solidFill>
                            <a:srgbClr val="FFFFFF"/>
                          </a:solidFill>
                          <a:latin typeface="Arial"/>
                          <a:ea typeface="华文楷体"/>
                          <a:cs typeface="Arial"/>
                        </a:rPr>
                        <a:t>政府</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a:ea typeface="华文楷体"/>
                        <a:cs typeface="Arial"/>
                      </a:endParaRPr>
                    </a:p>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225423419"/>
              </p:ext>
            </p:extLst>
          </p:nvPr>
        </p:nvGraphicFramePr>
        <p:xfrm>
          <a:off x="2987825" y="2924944"/>
          <a:ext cx="4968551" cy="457200"/>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族长</a:t>
                      </a:r>
                      <a:endParaRPr lang="zh-TW" alt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士师</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1400" b="1" spc="-150" dirty="0">
                          <a:solidFill>
                            <a:srgbClr val="FFFFFF"/>
                          </a:solidFill>
                          <a:latin typeface="Arial"/>
                          <a:ea typeface="华文楷体"/>
                          <a:cs typeface="Arial"/>
                        </a:rPr>
                        <a:t>国王</a:t>
                      </a:r>
                      <a:endParaRPr lang="en-US" sz="14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spc="-150" dirty="0">
                          <a:solidFill>
                            <a:srgbClr val="FFFFFF"/>
                          </a:solidFill>
                          <a:latin typeface="Arial"/>
                          <a:ea typeface="华文楷体"/>
                          <a:cs typeface="Arial"/>
                        </a:rPr>
                        <a:t>先知</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1400" b="1" spc="0" dirty="0">
                          <a:solidFill>
                            <a:srgbClr val="FFFFFF"/>
                          </a:solidFill>
                          <a:latin typeface="Arial"/>
                          <a:ea typeface="华文楷体"/>
                          <a:cs typeface="Arial"/>
                        </a:rPr>
                        <a:t>基督</a:t>
                      </a:r>
                      <a:endParaRPr lang="en-US" sz="14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Arial"/>
                          <a:ea typeface="华文楷体"/>
                          <a:cs typeface="Arial"/>
                        </a:rPr>
                        <a:t>恩典</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9391384"/>
              </p:ext>
            </p:extLst>
          </p:nvPr>
        </p:nvGraphicFramePr>
        <p:xfrm>
          <a:off x="6958343" y="2924944"/>
          <a:ext cx="998033" cy="304799"/>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spc="-150" dirty="0">
                          <a:solidFill>
                            <a:srgbClr val="FFFFFF"/>
                          </a:solidFill>
                          <a:latin typeface="Arial"/>
                          <a:ea typeface="华文楷体"/>
                          <a:cs typeface="Arial"/>
                        </a:rPr>
                        <a:t>千禧年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23528" y="116632"/>
            <a:ext cx="8208912" cy="541337"/>
          </a:xfrm>
          <a:solidFill>
            <a:srgbClr val="000090"/>
          </a:solidFill>
        </p:spPr>
        <p:txBody>
          <a:bodyPr>
            <a:normAutofit fontScale="90000"/>
          </a:bodyPr>
          <a:lstStyle/>
          <a:p>
            <a:pPr eaLnBrk="1" hangingPunct="1"/>
            <a:r>
              <a:rPr kumimoji="1" lang="zh-TW" altLang="en-US" sz="3600" b="1" dirty="0">
                <a:solidFill>
                  <a:schemeClr val="bg1"/>
                </a:solidFill>
                <a:latin typeface="Arial" charset="0"/>
              </a:rPr>
              <a:t>神的王国</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581454"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latin typeface="Arial"/>
                <a:cs typeface="Arial"/>
              </a:rPr>
              <a:t>34</a:t>
            </a:r>
          </a:p>
        </p:txBody>
      </p:sp>
      <p:sp>
        <p:nvSpPr>
          <p:cNvPr id="238597" name="Text Box 52"/>
          <p:cNvSpPr txBox="1">
            <a:spLocks noChangeArrowheads="1"/>
          </p:cNvSpPr>
          <p:nvPr/>
        </p:nvSpPr>
        <p:spPr bwMode="auto">
          <a:xfrm>
            <a:off x="3059113" y="6477000"/>
            <a:ext cx="5834062"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1600" b="1" dirty="0">
                <a:solidFill>
                  <a:srgbClr val="000090"/>
                </a:solidFill>
                <a:latin typeface="Arial"/>
                <a:cs typeface="Arial"/>
              </a:rPr>
              <a:t>J. Dwight Pentecost, </a:t>
            </a:r>
            <a:r>
              <a:rPr lang="en-US" sz="1600" b="1" i="1" dirty="0">
                <a:solidFill>
                  <a:srgbClr val="000090"/>
                </a:solidFill>
                <a:latin typeface="Arial"/>
                <a:cs typeface="Arial"/>
              </a:rPr>
              <a:t>Thy Kingdom Come</a:t>
            </a:r>
            <a:r>
              <a:rPr lang="en-US" sz="1600" b="1" dirty="0">
                <a:solidFill>
                  <a:srgbClr val="000090"/>
                </a:solidFill>
                <a:latin typeface="Arial"/>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a:solidFill>
                  <a:srgbClr val="000000"/>
                </a:solidFill>
                <a:latin typeface="Arial"/>
                <a:ea typeface="华文楷体"/>
                <a:cs typeface="Arial"/>
              </a:rPr>
              <a:t>神永恒的王国</a:t>
            </a: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撒旦虚假的王国</a:t>
            </a:r>
            <a:endParaRPr lang="en-US" sz="1800" b="1" dirty="0">
              <a:solidFill>
                <a:srgbClr val="000000"/>
              </a:solidFill>
              <a:latin typeface="华文楷体"/>
              <a:ea typeface="华文楷体"/>
              <a:cs typeface="华文楷体"/>
            </a:endParaRP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救赎之线</a:t>
            </a:r>
            <a:endParaRPr lang="en-US" sz="1800" b="1" dirty="0">
              <a:solidFill>
                <a:srgbClr val="000000"/>
              </a:solidFill>
              <a:latin typeface="华文楷体"/>
              <a:ea typeface="华文楷体"/>
              <a:cs typeface="华文楷体"/>
            </a:endParaRPr>
          </a:p>
        </p:txBody>
      </p:sp>
      <p:sp>
        <p:nvSpPr>
          <p:cNvPr id="9" name="Rectangle 8"/>
          <p:cNvSpPr/>
          <p:nvPr/>
        </p:nvSpPr>
        <p:spPr>
          <a:xfrm>
            <a:off x="2339752"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800" b="1" dirty="0">
                <a:solidFill>
                  <a:srgbClr val="000000"/>
                </a:solidFill>
                <a:latin typeface="华文楷体"/>
                <a:ea typeface="华文楷体"/>
                <a:cs typeface="华文楷体"/>
              </a:rPr>
              <a:t>世上的神权王国</a:t>
            </a:r>
            <a:endParaRPr lang="en-US" sz="1800" b="1" dirty="0">
              <a:solidFill>
                <a:srgbClr val="000000"/>
              </a:solidFill>
              <a:latin typeface="华文楷体"/>
              <a:ea typeface="华文楷体"/>
              <a:cs typeface="华文楷体"/>
            </a:endParaRPr>
          </a:p>
        </p:txBody>
      </p:sp>
      <p:sp>
        <p:nvSpPr>
          <p:cNvPr id="24" name="Rectangle 23"/>
          <p:cNvSpPr/>
          <p:nvPr/>
        </p:nvSpPr>
        <p:spPr>
          <a:xfrm>
            <a:off x="395536" y="4114564"/>
            <a:ext cx="2016224"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zh-CN" altLang="en-US" sz="1800" b="1" dirty="0">
                <a:solidFill>
                  <a:srgbClr val="000000"/>
                </a:solidFill>
                <a:latin typeface="华文楷体"/>
                <a:ea typeface="华文楷体"/>
                <a:cs typeface="华文楷体"/>
              </a:rPr>
              <a:t>约</a:t>
            </a:r>
            <a:endParaRPr lang="en-US" sz="1800" b="1" dirty="0">
              <a:solidFill>
                <a:srgbClr val="000000"/>
              </a:solidFill>
              <a:latin typeface="华文楷体"/>
              <a:ea typeface="华文楷体"/>
              <a:cs typeface="华文楷体"/>
            </a:endParaRPr>
          </a:p>
        </p:txBody>
      </p:sp>
      <p:sp>
        <p:nvSpPr>
          <p:cNvPr id="37" name="Rectangle 36"/>
          <p:cNvSpPr/>
          <p:nvPr/>
        </p:nvSpPr>
        <p:spPr>
          <a:xfrm>
            <a:off x="755576"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zh-TW" altLang="en-US" sz="1800" b="1" dirty="0">
                <a:solidFill>
                  <a:srgbClr val="000000"/>
                </a:solidFill>
                <a:latin typeface="Arial"/>
                <a:ea typeface="华文楷体"/>
                <a:cs typeface="Arial"/>
              </a:rPr>
              <a:t>时代（顺服的考验）</a:t>
            </a:r>
          </a:p>
        </p:txBody>
      </p:sp>
      <p:graphicFrame>
        <p:nvGraphicFramePr>
          <p:cNvPr id="46" name="Table 45"/>
          <p:cNvGraphicFramePr>
            <a:graphicFrameLocks noGrp="1"/>
          </p:cNvGraphicFramePr>
          <p:nvPr>
            <p:extLst>
              <p:ext uri="{D42A27DB-BD31-4B8C-83A1-F6EECF244321}">
                <p14:modId xmlns:p14="http://schemas.microsoft.com/office/powerpoint/2010/main" val="3972011114"/>
              </p:ext>
            </p:extLst>
          </p:nvPr>
        </p:nvGraphicFramePr>
        <p:xfrm>
          <a:off x="827584"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kern="1200" spc="-150" dirty="0">
                          <a:solidFill>
                            <a:schemeClr val="bg1"/>
                          </a:solidFill>
                          <a:latin typeface="Arial"/>
                          <a:ea typeface="华文楷体"/>
                          <a:cs typeface="Arial"/>
                        </a:rPr>
                        <a:t>无罪</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150" normalizeH="0" baseline="0" noProof="0" dirty="0">
                          <a:ln>
                            <a:noFill/>
                          </a:ln>
                          <a:solidFill>
                            <a:srgbClr val="FFFFFF"/>
                          </a:solidFill>
                          <a:effectLst/>
                          <a:uLnTx/>
                          <a:uFillTx/>
                          <a:latin typeface="Arial"/>
                          <a:ea typeface="华文楷体"/>
                          <a:cs typeface="Arial"/>
                        </a:rPr>
                        <a:t>良知</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980277956"/>
              </p:ext>
            </p:extLst>
          </p:nvPr>
        </p:nvGraphicFramePr>
        <p:xfrm>
          <a:off x="2222475" y="5517232"/>
          <a:ext cx="5733901" cy="576064"/>
        </p:xfrm>
        <a:graphic>
          <a:graphicData uri="http://schemas.openxmlformats.org/drawingml/2006/table">
            <a:tbl>
              <a:tblPr bandRow="1">
                <a:tableStyleId>{C083E6E3-FA7D-4D7B-A595-EF9225AFEA82}</a:tableStyleId>
              </a:tblPr>
              <a:tblGrid>
                <a:gridCol w="743746">
                  <a:extLst>
                    <a:ext uri="{9D8B030D-6E8A-4147-A177-3AD203B41FA5}">
                      <a16:colId xmlns:a16="http://schemas.microsoft.com/office/drawing/2014/main" val="20000"/>
                    </a:ext>
                  </a:extLst>
                </a:gridCol>
                <a:gridCol w="784167">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世人</a:t>
                      </a: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政府</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919164411"/>
              </p:ext>
            </p:extLst>
          </p:nvPr>
        </p:nvGraphicFramePr>
        <p:xfrm>
          <a:off x="2987825" y="5517232"/>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2626233">
                  <a:extLst>
                    <a:ext uri="{9D8B030D-6E8A-4147-A177-3AD203B41FA5}">
                      <a16:colId xmlns:a16="http://schemas.microsoft.com/office/drawing/2014/main" val="20001"/>
                    </a:ext>
                  </a:extLst>
                </a:gridCol>
                <a:gridCol w="567834">
                  <a:extLst>
                    <a:ext uri="{9D8B030D-6E8A-4147-A177-3AD203B41FA5}">
                      <a16:colId xmlns:a16="http://schemas.microsoft.com/office/drawing/2014/main" val="20002"/>
                    </a:ext>
                  </a:extLst>
                </a:gridCol>
                <a:gridCol w="993712">
                  <a:extLst>
                    <a:ext uri="{9D8B030D-6E8A-4147-A177-3AD203B41FA5}">
                      <a16:colId xmlns:a16="http://schemas.microsoft.com/office/drawing/2014/main" val="20003"/>
                    </a:ext>
                  </a:extLst>
                </a:gridCol>
              </a:tblGrid>
              <a:tr h="43204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应许</a:t>
                      </a: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律法（加三</a:t>
                      </a:r>
                      <a:r>
                        <a:rPr lang="en-US" altLang="zh-TW" sz="1400" b="1" spc="-150" dirty="0">
                          <a:solidFill>
                            <a:srgbClr val="FFFFFF"/>
                          </a:solidFill>
                          <a:latin typeface="Arial"/>
                          <a:ea typeface="华文楷体"/>
                          <a:cs typeface="Arial"/>
                        </a:rPr>
                        <a:t>19</a:t>
                      </a:r>
                      <a:r>
                        <a:rPr lang="zh-TW" altLang="en-US" sz="1400" b="1" spc="-150" dirty="0">
                          <a:solidFill>
                            <a:srgbClr val="FFFFFF"/>
                          </a:solidFill>
                          <a:latin typeface="Arial"/>
                          <a:ea typeface="华文楷体"/>
                          <a:cs typeface="Arial"/>
                        </a:rPr>
                        <a:t>）</a:t>
                      </a:r>
                      <a:endParaRPr lang="zh-TW" alt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华文楷体"/>
                          <a:cs typeface="Arial"/>
                        </a:rPr>
                        <a:t>恩典</a:t>
                      </a:r>
                      <a:endParaRPr lang="en-US" sz="1000" b="1"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1983469043"/>
              </p:ext>
            </p:extLst>
          </p:nvPr>
        </p:nvGraphicFramePr>
        <p:xfrm>
          <a:off x="6958343"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spc="-150" dirty="0">
                          <a:solidFill>
                            <a:srgbClr val="FFFFFF"/>
                          </a:solidFill>
                          <a:latin typeface="Arial"/>
                          <a:ea typeface="华文楷体"/>
                          <a:cs typeface="Arial"/>
                        </a:rPr>
                        <a:t>千禧年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213254863"/>
              </p:ext>
            </p:extLst>
          </p:nvPr>
        </p:nvGraphicFramePr>
        <p:xfrm>
          <a:off x="6228185" y="4725144"/>
          <a:ext cx="1440159" cy="304799"/>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新约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3896562738"/>
              </p:ext>
            </p:extLst>
          </p:nvPr>
        </p:nvGraphicFramePr>
        <p:xfrm>
          <a:off x="4211960" y="4437112"/>
          <a:ext cx="3528392" cy="304799"/>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spc="-150" dirty="0">
                          <a:solidFill>
                            <a:srgbClr val="FFFFFF"/>
                          </a:solidFill>
                          <a:latin typeface="Arial"/>
                          <a:ea typeface="华文楷体"/>
                          <a:cs typeface="Arial"/>
                        </a:rPr>
                        <a:t>大卫之约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1954959051"/>
              </p:ext>
            </p:extLst>
          </p:nvPr>
        </p:nvGraphicFramePr>
        <p:xfrm>
          <a:off x="3347864" y="4149080"/>
          <a:ext cx="4392488" cy="304799"/>
        </p:xfrm>
        <a:graphic>
          <a:graphicData uri="http://schemas.openxmlformats.org/drawingml/2006/table">
            <a:tbl>
              <a:tblPr bandRow="1">
                <a:tableStyleId>{C083E6E3-FA7D-4D7B-A595-EF9225AFEA82}</a:tableStyleId>
              </a:tblPr>
              <a:tblGrid>
                <a:gridCol w="4392488">
                  <a:extLst>
                    <a:ext uri="{9D8B030D-6E8A-4147-A177-3AD203B41FA5}">
                      <a16:colId xmlns:a16="http://schemas.microsoft.com/office/drawing/2014/main" val="20000"/>
                    </a:ext>
                  </a:extLst>
                </a:gridCol>
              </a:tblGrid>
              <a:tr h="288032">
                <a:tc>
                  <a:txBody>
                    <a:bodyPr/>
                    <a:lstStyle/>
                    <a:p>
                      <a:pPr algn="ctr"/>
                      <a:r>
                        <a:rPr lang="zh-TW" altLang="en-US" sz="1400" b="1" spc="-150" dirty="0">
                          <a:solidFill>
                            <a:srgbClr val="FFFFFF"/>
                          </a:solidFill>
                          <a:latin typeface="Arial"/>
                          <a:ea typeface="华文楷体"/>
                          <a:cs typeface="Arial"/>
                        </a:rPr>
                        <a:t>巴勒斯坦之约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4" y="2857624"/>
            <a:ext cx="1003424" cy="1003424"/>
          </a:xfrm>
          <a:prstGeom prst="rect">
            <a:avLst/>
          </a:prstGeom>
        </p:spPr>
      </p:pic>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imes New Roman" pitchFamily="-108" charset="0"/>
              </a:endParaRPr>
            </a:p>
          </p:txBody>
        </p:sp>
      </p:grpSp>
    </p:spTree>
    <p:extLst>
      <p:ext uri="{BB962C8B-B14F-4D97-AF65-F5344CB8AC3E}">
        <p14:creationId xmlns:p14="http://schemas.microsoft.com/office/powerpoint/2010/main" val="1371924230"/>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97634"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197635"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i="1" dirty="0">
                <a:solidFill>
                  <a:srgbClr val="FFFF00"/>
                </a:solidFill>
                <a:latin typeface="华文楷体"/>
                <a:ea typeface="华文楷体"/>
                <a:cs typeface="Arial"/>
              </a:rPr>
              <a:t>创世记</a:t>
            </a:r>
            <a:r>
              <a:rPr lang="en-US" sz="4000" b="1" i="1" dirty="0">
                <a:solidFill>
                  <a:srgbClr val="FFFF00"/>
                </a:solidFill>
                <a:latin typeface="华文楷体"/>
                <a:ea typeface="华文楷体"/>
                <a:cs typeface="Arial"/>
              </a:rPr>
              <a:t> – </a:t>
            </a:r>
            <a:r>
              <a:rPr lang="zh-CN" altLang="en-US" sz="4000" b="1" i="1" dirty="0">
                <a:solidFill>
                  <a:srgbClr val="FFFF00"/>
                </a:solidFill>
                <a:latin typeface="华文楷体"/>
                <a:ea typeface="华文楷体"/>
                <a:cs typeface="Arial"/>
              </a:rPr>
              <a:t>玛拉基书</a:t>
            </a:r>
            <a:endParaRPr lang="en-US" sz="4000" b="1" i="1" dirty="0">
              <a:solidFill>
                <a:srgbClr val="FFFF00"/>
              </a:solidFill>
              <a:latin typeface="华文楷体"/>
              <a:ea typeface="华文楷体"/>
              <a:cs typeface="Arial"/>
            </a:endParaRPr>
          </a:p>
        </p:txBody>
      </p:sp>
      <p:sp>
        <p:nvSpPr>
          <p:cNvPr id="40966" name="Text Box 6"/>
          <p:cNvSpPr txBox="1">
            <a:spLocks noChangeArrowheads="1"/>
          </p:cNvSpPr>
          <p:nvPr/>
        </p:nvSpPr>
        <p:spPr bwMode="auto">
          <a:xfrm>
            <a:off x="152400" y="115888"/>
            <a:ext cx="66294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4800" b="1" dirty="0">
                <a:solidFill>
                  <a:srgbClr val="FFFF00"/>
                </a:solidFill>
                <a:latin typeface="华文楷体"/>
                <a:ea typeface="华文楷体"/>
                <a:cs typeface="Arial"/>
              </a:rPr>
              <a:t>旧约圣经</a:t>
            </a:r>
            <a:endParaRPr lang="en-US" sz="4800" b="1" dirty="0">
              <a:solidFill>
                <a:srgbClr val="FFFF00"/>
              </a:solidFill>
              <a:latin typeface="华文楷体"/>
              <a:ea typeface="华文楷体"/>
              <a:cs typeface="Arial"/>
            </a:endParaRPr>
          </a:p>
        </p:txBody>
      </p:sp>
      <p:sp>
        <p:nvSpPr>
          <p:cNvPr id="40967" name="Text Box 7"/>
          <p:cNvSpPr txBox="1">
            <a:spLocks noChangeArrowheads="1"/>
          </p:cNvSpPr>
          <p:nvPr/>
        </p:nvSpPr>
        <p:spPr bwMode="auto">
          <a:xfrm>
            <a:off x="152400" y="28797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zh-CN" altLang="en-US" sz="4000" b="1" dirty="0">
                <a:solidFill>
                  <a:srgbClr val="FFFF00"/>
                </a:solidFill>
                <a:latin typeface="华文楷体"/>
                <a:ea typeface="华文楷体"/>
                <a:cs typeface="Arial"/>
              </a:rPr>
              <a:t>历史书</a:t>
            </a:r>
            <a:r>
              <a:rPr lang="en-US" sz="4000" b="1" dirty="0">
                <a:solidFill>
                  <a:srgbClr val="FFFF00"/>
                </a:solidFill>
                <a:latin typeface="华文楷体"/>
                <a:ea typeface="华文楷体"/>
                <a:cs typeface="Arial"/>
              </a:rPr>
              <a:t> (12)</a:t>
            </a:r>
            <a:endParaRPr lang="en-US" sz="4000" b="1" i="1" dirty="0">
              <a:solidFill>
                <a:srgbClr val="FFFF00"/>
              </a:solidFill>
              <a:latin typeface="华文楷体"/>
              <a:ea typeface="华文楷体"/>
              <a:cs typeface="Arial"/>
            </a:endParaRPr>
          </a:p>
        </p:txBody>
      </p:sp>
      <p:sp>
        <p:nvSpPr>
          <p:cNvPr id="40968" name="Text Box 8"/>
          <p:cNvSpPr txBox="1">
            <a:spLocks noChangeArrowheads="1"/>
          </p:cNvSpPr>
          <p:nvPr/>
        </p:nvSpPr>
        <p:spPr bwMode="auto">
          <a:xfrm>
            <a:off x="2209800" y="5534561"/>
            <a:ext cx="5715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zh-CN" altLang="en-US" sz="4000" b="1" i="1" dirty="0">
                <a:solidFill>
                  <a:srgbClr val="FFFF00"/>
                </a:solidFill>
                <a:latin typeface="华文楷体"/>
                <a:ea typeface="华文楷体"/>
                <a:cs typeface="Arial"/>
              </a:rPr>
              <a:t>大先知</a:t>
            </a:r>
            <a:r>
              <a:rPr lang="en-US" altLang="zh-CN" sz="4000" b="1" i="1" dirty="0">
                <a:solidFill>
                  <a:srgbClr val="FFFF00"/>
                </a:solidFill>
                <a:latin typeface="华文楷体"/>
                <a:ea typeface="华文楷体"/>
                <a:cs typeface="Arial"/>
              </a:rPr>
              <a:t> </a:t>
            </a:r>
            <a:r>
              <a:rPr lang="en-US" sz="4000" b="1" i="1" dirty="0">
                <a:solidFill>
                  <a:srgbClr val="FFFF00"/>
                </a:solidFill>
                <a:latin typeface="华文楷体"/>
                <a:ea typeface="华文楷体"/>
                <a:cs typeface="Arial"/>
              </a:rPr>
              <a:t>5   </a:t>
            </a:r>
            <a:r>
              <a:rPr lang="zh-CN" altLang="en-US" sz="4000" b="1" i="1" dirty="0">
                <a:solidFill>
                  <a:srgbClr val="FFFF00"/>
                </a:solidFill>
                <a:latin typeface="华文楷体"/>
                <a:ea typeface="华文楷体"/>
                <a:cs typeface="Arial"/>
              </a:rPr>
              <a:t>小先知</a:t>
            </a:r>
            <a:r>
              <a:rPr lang="en-US" altLang="zh-CN" sz="4000" b="1" i="1" dirty="0">
                <a:solidFill>
                  <a:srgbClr val="FFFF00"/>
                </a:solidFill>
                <a:latin typeface="华文楷体"/>
                <a:ea typeface="华文楷体"/>
                <a:cs typeface="Arial"/>
              </a:rPr>
              <a:t> </a:t>
            </a:r>
            <a:r>
              <a:rPr lang="en-US" sz="4000" b="1" i="1" dirty="0">
                <a:solidFill>
                  <a:srgbClr val="FFFF00"/>
                </a:solidFill>
                <a:latin typeface="华文楷体"/>
                <a:ea typeface="华文楷体"/>
                <a:cs typeface="Arial"/>
              </a:rPr>
              <a:t>12</a:t>
            </a:r>
            <a:endParaRPr lang="en-US" sz="4000" dirty="0">
              <a:solidFill>
                <a:srgbClr val="FFFF00"/>
              </a:solidFill>
              <a:latin typeface="Arial"/>
              <a:cs typeface="Arial"/>
            </a:endParaRPr>
          </a:p>
        </p:txBody>
      </p:sp>
      <p:sp>
        <p:nvSpPr>
          <p:cNvPr id="40969" name="Text Box 9"/>
          <p:cNvSpPr txBox="1">
            <a:spLocks noChangeArrowheads="1"/>
          </p:cNvSpPr>
          <p:nvPr/>
        </p:nvSpPr>
        <p:spPr bwMode="auto">
          <a:xfrm>
            <a:off x="7010400" y="2971800"/>
            <a:ext cx="2133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zh-CN" altLang="en-US" sz="4000" b="1" dirty="0">
                <a:solidFill>
                  <a:srgbClr val="FFFF00"/>
                </a:solidFill>
                <a:latin typeface="华文楷体"/>
                <a:ea typeface="华文楷体"/>
                <a:cs typeface="Arial"/>
              </a:rPr>
              <a:t>诗歌</a:t>
            </a:r>
            <a:r>
              <a:rPr lang="en-US" sz="4000" b="1" dirty="0">
                <a:solidFill>
                  <a:srgbClr val="FFFF00"/>
                </a:solidFill>
                <a:latin typeface="华文楷体"/>
                <a:ea typeface="华文楷体"/>
                <a:cs typeface="Arial"/>
              </a:rPr>
              <a:t> (5)</a:t>
            </a:r>
            <a:endParaRPr lang="en-US" sz="4000" b="1" i="1" dirty="0">
              <a:solidFill>
                <a:srgbClr val="FFFF00"/>
              </a:solidFill>
              <a:latin typeface="华文楷体"/>
              <a:ea typeface="华文楷体"/>
              <a:cs typeface="Arial"/>
            </a:endParaRPr>
          </a:p>
        </p:txBody>
      </p:sp>
      <p:sp>
        <p:nvSpPr>
          <p:cNvPr id="40970" name="Text Box 10"/>
          <p:cNvSpPr txBox="1">
            <a:spLocks noChangeArrowheads="1"/>
          </p:cNvSpPr>
          <p:nvPr/>
        </p:nvSpPr>
        <p:spPr bwMode="auto">
          <a:xfrm>
            <a:off x="228600" y="4267200"/>
            <a:ext cx="1752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zh-CN" altLang="en-US" sz="4000" b="1" dirty="0">
                <a:solidFill>
                  <a:srgbClr val="FFFF00"/>
                </a:solidFill>
                <a:latin typeface="华文楷体"/>
                <a:ea typeface="华文楷体"/>
                <a:cs typeface="Arial"/>
              </a:rPr>
              <a:t>先知书</a:t>
            </a:r>
            <a:r>
              <a:rPr lang="en-US" sz="4000" b="1" dirty="0">
                <a:solidFill>
                  <a:srgbClr val="FFFF00"/>
                </a:solidFill>
                <a:latin typeface="华文楷体"/>
                <a:ea typeface="华文楷体"/>
                <a:cs typeface="Arial"/>
              </a:rPr>
              <a:t> (17)</a:t>
            </a:r>
            <a:endParaRPr lang="en-US" sz="4000" b="1" i="1" dirty="0">
              <a:solidFill>
                <a:srgbClr val="FFFF00"/>
              </a:solidFill>
              <a:latin typeface="华文楷体"/>
              <a:ea typeface="华文楷体"/>
              <a:cs typeface="Arial"/>
            </a:endParaRP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zh-CN" altLang="en-US" sz="4000" b="1" dirty="0">
                <a:solidFill>
                  <a:srgbClr val="FFFF00"/>
                </a:solidFill>
                <a:latin typeface="华文楷体"/>
                <a:ea typeface="华文楷体"/>
                <a:cs typeface="Arial"/>
              </a:rPr>
              <a:t>律法</a:t>
            </a:r>
            <a:r>
              <a:rPr lang="en-US" sz="4000" b="1" dirty="0">
                <a:solidFill>
                  <a:srgbClr val="FFFF00"/>
                </a:solidFill>
                <a:latin typeface="华文楷体"/>
                <a:ea typeface="华文楷体"/>
                <a:cs typeface="Arial"/>
              </a:rPr>
              <a:t> (5)</a:t>
            </a:r>
            <a:endParaRPr lang="en-US" sz="4000" b="1" i="1" dirty="0">
              <a:solidFill>
                <a:srgbClr val="FFFF00"/>
              </a:solidFill>
              <a:latin typeface="华文楷体"/>
              <a:ea typeface="华文楷体"/>
              <a:cs typeface="Arial"/>
            </a:endParaRPr>
          </a:p>
        </p:txBody>
      </p:sp>
      <p:sp>
        <p:nvSpPr>
          <p:cNvPr id="197643" name="Rectangle 12"/>
          <p:cNvSpPr>
            <a:spLocks noGrp="1" noChangeArrowheads="1"/>
          </p:cNvSpPr>
          <p:nvPr>
            <p:ph type="title" idx="4294967295"/>
          </p:nvPr>
        </p:nvSpPr>
        <p:spPr>
          <a:xfrm>
            <a:off x="990600" y="5943600"/>
            <a:ext cx="7772400" cy="914400"/>
          </a:xfrm>
        </p:spPr>
        <p:txBody>
          <a:bodyPr/>
          <a:lstStyle/>
          <a:p>
            <a:pPr eaLnBrk="1" hangingPunct="1"/>
            <a:r>
              <a:rPr lang="en-US" sz="4000" dirty="0">
                <a:latin typeface="Arial" charset="0"/>
                <a:ea typeface="ＭＳ Ｐゴシック" charset="0"/>
                <a:cs typeface="Arial" charset="0"/>
              </a:rPr>
              <a:t>OT Bookshelf</a:t>
            </a: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zh-CN" altLang="en-US" sz="3200" b="1" dirty="0">
                <a:solidFill>
                  <a:schemeClr val="bg1"/>
                </a:solidFill>
                <a:latin typeface="华文楷体"/>
                <a:ea typeface="华文楷体"/>
              </a:rPr>
              <a:t>从亚当到耶稣的家谱</a:t>
            </a:r>
            <a:endParaRPr kumimoji="1" lang="en-US" altLang="zh-CN" sz="2000" b="1" dirty="0">
              <a:solidFill>
                <a:schemeClr val="bg1"/>
              </a:solidFill>
              <a:latin typeface="华文楷体"/>
              <a:ea typeface="华文楷体"/>
            </a:endParaRPr>
          </a:p>
        </p:txBody>
      </p:sp>
      <p:sp>
        <p:nvSpPr>
          <p:cNvPr id="240644"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44</a:t>
            </a:r>
          </a:p>
        </p:txBody>
      </p:sp>
      <p:sp>
        <p:nvSpPr>
          <p:cNvPr id="240645"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000090"/>
                </a:solidFill>
                <a:cs typeface="Arial" charset="0"/>
              </a:rPr>
              <a:t>John R. Cross, </a:t>
            </a:r>
            <a:r>
              <a:rPr lang="en-US" sz="1600" b="1" i="1" dirty="0">
                <a:solidFill>
                  <a:srgbClr val="000090"/>
                </a:solidFill>
                <a:cs typeface="Arial" charset="0"/>
              </a:rPr>
              <a:t>The Stranger on the Road to Emmaus</a:t>
            </a:r>
            <a:r>
              <a:rPr lang="en-US" sz="1600" b="1" dirty="0">
                <a:solidFill>
                  <a:srgbClr val="000090"/>
                </a:solidFill>
                <a:cs typeface="Arial" charset="0"/>
              </a:rPr>
              <a:t>, 174-75</a:t>
            </a: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最长</a:t>
            </a:r>
            <a:endParaRPr lang="en-US" sz="4000" b="1" dirty="0">
              <a:solidFill>
                <a:schemeClr val="bg1"/>
              </a:solidFill>
              <a:latin typeface="华文楷体"/>
              <a:ea typeface="华文楷体"/>
              <a:cs typeface="Arial"/>
            </a:endParaRP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最短</a:t>
            </a:r>
            <a:endParaRPr lang="en-US" sz="4000" b="1" dirty="0">
              <a:solidFill>
                <a:schemeClr val="bg1"/>
              </a:solidFill>
              <a:latin typeface="华文楷体"/>
              <a:ea typeface="华文楷体"/>
              <a:cs typeface="Arial"/>
            </a:endParaRPr>
          </a:p>
        </p:txBody>
      </p:sp>
      <p:sp>
        <p:nvSpPr>
          <p:cNvPr id="65542" name="Text Box 6"/>
          <p:cNvSpPr txBox="1">
            <a:spLocks noChangeArrowheads="1"/>
          </p:cNvSpPr>
          <p:nvPr/>
        </p:nvSpPr>
        <p:spPr bwMode="auto">
          <a:xfrm>
            <a:off x="3124200" y="1676400"/>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篇章</a:t>
            </a:r>
            <a:endParaRPr lang="en-US" sz="4000" b="1" dirty="0">
              <a:solidFill>
                <a:schemeClr val="bg1"/>
              </a:solidFill>
              <a:latin typeface="华文楷体"/>
              <a:ea typeface="华文楷体"/>
              <a:cs typeface="Arial"/>
            </a:endParaRP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经节</a:t>
            </a:r>
            <a:endParaRPr lang="en-US" sz="4000" b="1" dirty="0">
              <a:solidFill>
                <a:schemeClr val="bg1"/>
              </a:solidFill>
              <a:latin typeface="华文楷体"/>
              <a:ea typeface="华文楷体"/>
              <a:cs typeface="Arial"/>
            </a:endParaRPr>
          </a:p>
        </p:txBody>
      </p:sp>
      <p:sp>
        <p:nvSpPr>
          <p:cNvPr id="65544" name="Text Box 8"/>
          <p:cNvSpPr txBox="1">
            <a:spLocks noChangeArrowheads="1"/>
          </p:cNvSpPr>
          <p:nvPr/>
        </p:nvSpPr>
        <p:spPr bwMode="auto">
          <a:xfrm>
            <a:off x="3200400" y="2879725"/>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诗篇</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一一九</a:t>
            </a:r>
            <a:endParaRPr lang="en-US" sz="3600" b="1" dirty="0">
              <a:solidFill>
                <a:schemeClr val="bg1"/>
              </a:solidFill>
              <a:latin typeface="华文楷体"/>
              <a:ea typeface="华文楷体"/>
              <a:cs typeface="Arial"/>
            </a:endParaRPr>
          </a:p>
        </p:txBody>
      </p:sp>
      <p:sp>
        <p:nvSpPr>
          <p:cNvPr id="65545" name="Text Box 9"/>
          <p:cNvSpPr txBox="1">
            <a:spLocks noChangeArrowheads="1"/>
          </p:cNvSpPr>
          <p:nvPr/>
        </p:nvSpPr>
        <p:spPr bwMode="auto">
          <a:xfrm>
            <a:off x="5943600" y="2879725"/>
            <a:ext cx="3200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3600" b="1" dirty="0">
                <a:solidFill>
                  <a:schemeClr val="bg1"/>
                </a:solidFill>
                <a:latin typeface="华文楷体"/>
                <a:ea typeface="华文楷体"/>
                <a:cs typeface="Arial"/>
              </a:rPr>
              <a:t>以斯帖记</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八</a:t>
            </a:r>
            <a:r>
              <a:rPr lang="en-US" altLang="zh-CN" sz="3600" b="1" dirty="0">
                <a:solidFill>
                  <a:schemeClr val="bg1"/>
                </a:solidFill>
                <a:latin typeface="华文楷体"/>
                <a:ea typeface="华文楷体"/>
                <a:cs typeface="Arial"/>
              </a:rPr>
              <a:t> </a:t>
            </a:r>
            <a:r>
              <a:rPr lang="en-US" sz="3600" b="1" dirty="0">
                <a:solidFill>
                  <a:schemeClr val="bg1"/>
                </a:solidFill>
                <a:latin typeface="华文楷体"/>
                <a:ea typeface="华文楷体"/>
                <a:cs typeface="Arial"/>
              </a:rPr>
              <a:t>9</a:t>
            </a:r>
          </a:p>
        </p:txBody>
      </p:sp>
      <p:sp>
        <p:nvSpPr>
          <p:cNvPr id="65548" name="Text Box 12"/>
          <p:cNvSpPr txBox="1">
            <a:spLocks noChangeArrowheads="1"/>
          </p:cNvSpPr>
          <p:nvPr/>
        </p:nvSpPr>
        <p:spPr bwMode="auto">
          <a:xfrm>
            <a:off x="7010400" y="6019800"/>
            <a:ext cx="2057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在哪里</a:t>
            </a:r>
            <a:r>
              <a:rPr lang="en-US" sz="4000" b="1" dirty="0">
                <a:solidFill>
                  <a:schemeClr val="bg1"/>
                </a:solidFill>
                <a:latin typeface="华文楷体"/>
                <a:ea typeface="华文楷体"/>
                <a:cs typeface="Arial"/>
              </a:rPr>
              <a:t>?</a:t>
            </a:r>
          </a:p>
        </p:txBody>
      </p:sp>
      <p:sp>
        <p:nvSpPr>
          <p:cNvPr id="65549" name="Rectangle 13"/>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华文楷体"/>
                <a:ea typeface="华文楷体"/>
                <a:cs typeface="Arial"/>
              </a:rPr>
              <a:t>圣经小知识</a:t>
            </a:r>
            <a:endParaRPr lang="en-US" sz="4800" b="1" dirty="0">
              <a:solidFill>
                <a:schemeClr val="bg1"/>
              </a:solidFill>
              <a:latin typeface="华文楷体"/>
              <a:ea typeface="华文楷体"/>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685800" y="380999"/>
            <a:ext cx="7772400" cy="950913"/>
          </a:xfrm>
        </p:spPr>
        <p:txBody>
          <a:bodyPr/>
          <a:lstStyle/>
          <a:p>
            <a:pPr eaLnBrk="1" hangingPunct="1"/>
            <a:r>
              <a:rPr lang="zh-CN" altLang="en-US" b="1" dirty="0">
                <a:solidFill>
                  <a:schemeClr val="bg1"/>
                </a:solidFill>
                <a:latin typeface="华文楷体"/>
                <a:ea typeface="华文楷体"/>
                <a:cs typeface="Arial" charset="0"/>
              </a:rPr>
              <a:t>最长的圣经节</a:t>
            </a:r>
            <a:r>
              <a:rPr lang="en-US" b="1" dirty="0">
                <a:solidFill>
                  <a:schemeClr val="bg1"/>
                </a:solidFill>
                <a:latin typeface="华文楷体"/>
                <a:ea typeface="华文楷体"/>
                <a:cs typeface="Arial" charset="0"/>
              </a:rPr>
              <a:t>…</a:t>
            </a:r>
          </a:p>
        </p:txBody>
      </p:sp>
      <p:sp>
        <p:nvSpPr>
          <p:cNvPr id="244738" name="Rectangle 3"/>
          <p:cNvSpPr>
            <a:spLocks noGrp="1" noChangeArrowheads="1"/>
          </p:cNvSpPr>
          <p:nvPr>
            <p:ph type="body" idx="1"/>
          </p:nvPr>
        </p:nvSpPr>
        <p:spPr>
          <a:xfrm>
            <a:off x="685800" y="1828800"/>
            <a:ext cx="7772400" cy="3810000"/>
          </a:xfrm>
        </p:spPr>
        <p:txBody>
          <a:bodyPr/>
          <a:lstStyle/>
          <a:p>
            <a:pPr eaLnBrk="1" hangingPunct="1">
              <a:lnSpc>
                <a:spcPct val="90000"/>
              </a:lnSpc>
            </a:pPr>
            <a:r>
              <a:rPr lang="zh-CN" altLang="en-US" sz="3600" b="1" dirty="0">
                <a:solidFill>
                  <a:schemeClr val="bg1"/>
                </a:solidFill>
                <a:latin typeface="华文楷体"/>
                <a:ea typeface="华文楷体"/>
                <a:cs typeface="Arial" charset="0"/>
              </a:rPr>
              <a:t>以斯帖记</a:t>
            </a:r>
            <a:r>
              <a:rPr lang="en-US" sz="3600" b="1" dirty="0">
                <a:solidFill>
                  <a:schemeClr val="bg1"/>
                </a:solidFill>
                <a:latin typeface="华文楷体"/>
                <a:ea typeface="华文楷体"/>
                <a:cs typeface="Arial" charset="0"/>
              </a:rPr>
              <a:t> </a:t>
            </a:r>
            <a:r>
              <a:rPr lang="zh-CN" altLang="en-US" sz="3600" b="1" dirty="0">
                <a:solidFill>
                  <a:schemeClr val="bg1"/>
                </a:solidFill>
                <a:latin typeface="华文楷体"/>
                <a:ea typeface="华文楷体"/>
                <a:cs typeface="Arial" charset="0"/>
              </a:rPr>
              <a:t>八</a:t>
            </a:r>
            <a:r>
              <a:rPr lang="en-US" altLang="zh-CN" sz="3600" b="1" dirty="0">
                <a:solidFill>
                  <a:schemeClr val="bg1"/>
                </a:solidFill>
                <a:latin typeface="华文楷体"/>
                <a:ea typeface="华文楷体"/>
                <a:cs typeface="Arial" charset="0"/>
              </a:rPr>
              <a:t> </a:t>
            </a:r>
            <a:r>
              <a:rPr lang="en-US" sz="3600" b="1" dirty="0">
                <a:solidFill>
                  <a:schemeClr val="bg1"/>
                </a:solidFill>
                <a:latin typeface="华文楷体"/>
                <a:ea typeface="华文楷体"/>
                <a:cs typeface="Arial" charset="0"/>
              </a:rPr>
              <a:t>9</a:t>
            </a:r>
            <a:r>
              <a:rPr lang="zh-CN" altLang="en-US" sz="3600" b="1" dirty="0">
                <a:solidFill>
                  <a:schemeClr val="bg1"/>
                </a:solidFill>
                <a:latin typeface="华文楷体"/>
                <a:ea typeface="华文楷体"/>
                <a:cs typeface="Arial" charset="0"/>
              </a:rPr>
              <a:t>：</a:t>
            </a:r>
            <a:r>
              <a:rPr lang="en-US" sz="3600" b="1" dirty="0">
                <a:solidFill>
                  <a:schemeClr val="bg1"/>
                </a:solidFill>
                <a:latin typeface="华文楷体"/>
                <a:ea typeface="华文楷体"/>
                <a:cs typeface="Arial" charset="0"/>
              </a:rPr>
              <a:t> </a:t>
            </a:r>
            <a:r>
              <a:rPr lang="zh-CN" altLang="en-US" sz="3600" b="1" dirty="0">
                <a:solidFill>
                  <a:schemeClr val="bg1"/>
                </a:solidFill>
                <a:latin typeface="华文楷体"/>
                <a:ea typeface="华文楷体"/>
                <a:cs typeface="Arial" charset="0"/>
              </a:rPr>
              <a:t>“三月，就是西弯月二十三日，将王的书记召来，按着末底改所吩咐的，用各省的文字，各族的方言，并犹大人的文字方言写喻旨，传给那从印度直到古实一百二十七省的犹大人和总督省长首领。”</a:t>
            </a:r>
            <a:endParaRPr lang="en-US" sz="3600" b="1" dirty="0">
              <a:solidFill>
                <a:schemeClr val="bg1"/>
              </a:solidFill>
              <a:latin typeface="华文楷体"/>
              <a:ea typeface="华文楷体"/>
              <a:cs typeface="Arial" charset="0"/>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128003"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最长</a:t>
            </a:r>
            <a:endParaRPr lang="en-US" sz="4000" b="1" dirty="0">
              <a:solidFill>
                <a:schemeClr val="bg1"/>
              </a:solidFill>
              <a:latin typeface="华文楷体"/>
              <a:ea typeface="华文楷体"/>
              <a:cs typeface="Arial"/>
            </a:endParaRPr>
          </a:p>
        </p:txBody>
      </p:sp>
      <p:sp>
        <p:nvSpPr>
          <p:cNvPr id="128005"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最短</a:t>
            </a:r>
            <a:endParaRPr lang="en-US" sz="4000" b="1" dirty="0">
              <a:solidFill>
                <a:schemeClr val="bg1"/>
              </a:solidFill>
              <a:latin typeface="华文楷体"/>
              <a:ea typeface="华文楷体"/>
              <a:cs typeface="Arial"/>
            </a:endParaRP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篇章</a:t>
            </a:r>
            <a:endParaRPr lang="en-US" sz="4000" b="1" dirty="0">
              <a:solidFill>
                <a:schemeClr val="bg1"/>
              </a:solidFill>
              <a:latin typeface="华文楷体"/>
              <a:ea typeface="华文楷体"/>
              <a:cs typeface="Arial"/>
            </a:endParaRPr>
          </a:p>
        </p:txBody>
      </p:sp>
      <p:sp>
        <p:nvSpPr>
          <p:cNvPr id="128007"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经节</a:t>
            </a:r>
            <a:endParaRPr lang="en-US" sz="4000" b="1" dirty="0">
              <a:solidFill>
                <a:schemeClr val="bg1"/>
              </a:solidFill>
              <a:latin typeface="华文楷体"/>
              <a:ea typeface="华文楷体"/>
              <a:cs typeface="Arial"/>
            </a:endParaRPr>
          </a:p>
        </p:txBody>
      </p:sp>
      <p:sp>
        <p:nvSpPr>
          <p:cNvPr id="128008" name="Text Box 8"/>
          <p:cNvSpPr txBox="1">
            <a:spLocks noChangeArrowheads="1"/>
          </p:cNvSpPr>
          <p:nvPr/>
        </p:nvSpPr>
        <p:spPr bwMode="auto">
          <a:xfrm>
            <a:off x="3200400" y="2819400"/>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诗篇</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一一九</a:t>
            </a:r>
            <a:endParaRPr lang="en-US" sz="3600" b="1" dirty="0">
              <a:solidFill>
                <a:schemeClr val="bg1"/>
              </a:solidFill>
              <a:latin typeface="华文楷体"/>
              <a:ea typeface="华文楷体"/>
              <a:cs typeface="Arial"/>
            </a:endParaRPr>
          </a:p>
        </p:txBody>
      </p:sp>
      <p:sp>
        <p:nvSpPr>
          <p:cNvPr id="128009" name="Text Box 9"/>
          <p:cNvSpPr txBox="1">
            <a:spLocks noChangeArrowheads="1"/>
          </p:cNvSpPr>
          <p:nvPr/>
        </p:nvSpPr>
        <p:spPr bwMode="auto">
          <a:xfrm>
            <a:off x="5791200" y="2819400"/>
            <a:ext cx="3505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3600" b="1" dirty="0">
                <a:solidFill>
                  <a:schemeClr val="bg1"/>
                </a:solidFill>
                <a:latin typeface="华文楷体"/>
                <a:ea typeface="华文楷体"/>
                <a:cs typeface="Arial"/>
              </a:rPr>
              <a:t>以斯帖记</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八</a:t>
            </a:r>
            <a:r>
              <a:rPr lang="en-US" altLang="zh-CN" sz="3600" b="1" dirty="0">
                <a:solidFill>
                  <a:schemeClr val="bg1"/>
                </a:solidFill>
                <a:latin typeface="华文楷体"/>
                <a:ea typeface="华文楷体"/>
                <a:cs typeface="Arial"/>
              </a:rPr>
              <a:t> </a:t>
            </a:r>
            <a:r>
              <a:rPr lang="en-US" sz="3600" b="1" dirty="0">
                <a:solidFill>
                  <a:schemeClr val="bg1"/>
                </a:solidFill>
                <a:latin typeface="华文楷体"/>
                <a:ea typeface="华文楷体"/>
                <a:cs typeface="Arial"/>
              </a:rPr>
              <a:t>9</a:t>
            </a:r>
          </a:p>
        </p:txBody>
      </p:sp>
      <p:sp>
        <p:nvSpPr>
          <p:cNvPr id="128010" name="Text Box 10"/>
          <p:cNvSpPr txBox="1">
            <a:spLocks noChangeArrowheads="1"/>
          </p:cNvSpPr>
          <p:nvPr/>
        </p:nvSpPr>
        <p:spPr bwMode="auto">
          <a:xfrm>
            <a:off x="3200400" y="4708525"/>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诗篇</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一一七</a:t>
            </a:r>
            <a:endParaRPr lang="en-US" sz="3600" b="1" dirty="0">
              <a:solidFill>
                <a:schemeClr val="bg1"/>
              </a:solidFill>
              <a:latin typeface="华文楷体"/>
              <a:ea typeface="华文楷体"/>
              <a:cs typeface="Arial"/>
            </a:endParaRP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在哪里</a:t>
            </a:r>
            <a:r>
              <a:rPr lang="en-US" sz="4000" b="1" dirty="0">
                <a:solidFill>
                  <a:schemeClr val="bg1"/>
                </a:solidFill>
                <a:latin typeface="华文楷体"/>
                <a:ea typeface="华文楷体"/>
                <a:cs typeface="Arial"/>
              </a:rPr>
              <a:t>?</a:t>
            </a:r>
          </a:p>
        </p:txBody>
      </p:sp>
      <p:sp>
        <p:nvSpPr>
          <p:cNvPr id="128014" name="Rectangle 14"/>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华文楷体"/>
                <a:ea typeface="华文楷体"/>
                <a:cs typeface="Arial"/>
              </a:rPr>
              <a:t>圣经小知识</a:t>
            </a:r>
            <a:endParaRPr lang="en-US" sz="4800" b="1" dirty="0">
              <a:solidFill>
                <a:schemeClr val="bg1"/>
              </a:solidFill>
              <a:latin typeface="华文楷体"/>
              <a:ea typeface="华文楷体"/>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a:effectLst>
                <a:glow rad="101600">
                  <a:schemeClr val="tx1"/>
                </a:glow>
              </a:effectLst>
              <a:cs typeface="Arial" charset="0"/>
            </a:endParaRPr>
          </a:p>
        </p:txBody>
      </p:sp>
      <p:sp>
        <p:nvSpPr>
          <p:cNvPr id="66564" name="Text Box 4"/>
          <p:cNvSpPr txBox="1">
            <a:spLocks noChangeArrowheads="1"/>
          </p:cNvSpPr>
          <p:nvPr/>
        </p:nvSpPr>
        <p:spPr bwMode="auto">
          <a:xfrm>
            <a:off x="250825" y="2133600"/>
            <a:ext cx="8893175" cy="4278094"/>
          </a:xfrm>
          <a:prstGeom prst="rect">
            <a:avLst/>
          </a:prstGeom>
          <a:noFill/>
          <a:ln w="9525">
            <a:noFill/>
            <a:miter lim="800000"/>
            <a:headEnd/>
            <a:tailEnd/>
          </a:ln>
          <a:effectLst/>
        </p:spPr>
        <p:txBody>
          <a:bodyPr>
            <a:spAutoFit/>
          </a:bodyPr>
          <a:lstStyle/>
          <a:p>
            <a:pPr eaLnBrk="1" hangingPunct="1">
              <a:spcBef>
                <a:spcPct val="50000"/>
              </a:spcBef>
              <a:defRPr/>
            </a:pPr>
            <a:r>
              <a:rPr lang="en-US" altLang="zh-CN" sz="3200" b="1" dirty="0">
                <a:solidFill>
                  <a:schemeClr val="bg1"/>
                </a:solidFill>
                <a:effectLst>
                  <a:glow rad="101600">
                    <a:schemeClr val="tx1"/>
                  </a:glow>
                </a:effectLst>
                <a:latin typeface="Arial"/>
                <a:ea typeface="+mn-ea"/>
                <a:cs typeface="Arial"/>
              </a:rPr>
              <a:t>  </a:t>
            </a:r>
            <a:r>
              <a:rPr lang="zh-CN" altLang="en-US" sz="3200" b="1" dirty="0">
                <a:solidFill>
                  <a:schemeClr val="bg1"/>
                </a:solidFill>
                <a:effectLst>
                  <a:glow rad="101600">
                    <a:schemeClr val="tx1"/>
                  </a:glow>
                </a:effectLst>
                <a:latin typeface="华文楷体"/>
                <a:ea typeface="华文楷体"/>
                <a:cs typeface="Arial"/>
              </a:rPr>
              <a:t>万国啊，你们都当赞美耶和华！</a:t>
            </a:r>
            <a:endParaRPr lang="en-US" altLang="zh-CN" sz="3200" b="1" dirty="0">
              <a:solidFill>
                <a:schemeClr val="bg1"/>
              </a:solidFill>
              <a:effectLst>
                <a:glow rad="101600">
                  <a:schemeClr val="tx1"/>
                </a:glow>
              </a:effectLst>
              <a:latin typeface="华文楷体"/>
              <a:ea typeface="华文楷体"/>
              <a:cs typeface="Arial"/>
            </a:endParaRPr>
          </a:p>
          <a:p>
            <a:pPr eaLnBrk="1" hangingPunct="1">
              <a:spcBef>
                <a:spcPct val="50000"/>
              </a:spcBef>
              <a:defRPr/>
            </a:pPr>
            <a:r>
              <a:rPr lang="zh-CN" altLang="en-US" sz="3200" b="1" dirty="0">
                <a:solidFill>
                  <a:schemeClr val="bg1"/>
                </a:solidFill>
                <a:effectLst>
                  <a:glow rad="101600">
                    <a:schemeClr val="tx1"/>
                  </a:glow>
                </a:effectLst>
                <a:latin typeface="华文楷体"/>
                <a:ea typeface="华文楷体"/>
                <a:cs typeface="Arial"/>
              </a:rPr>
              <a:t>万民啊，你们都当颂赞他！</a:t>
            </a:r>
            <a:endParaRPr lang="en-US" altLang="zh-CN" sz="3200" b="1" dirty="0">
              <a:solidFill>
                <a:schemeClr val="bg1"/>
              </a:solidFill>
              <a:effectLst>
                <a:glow rad="101600">
                  <a:schemeClr val="tx1"/>
                </a:glow>
              </a:effectLst>
              <a:latin typeface="华文楷体"/>
              <a:ea typeface="华文楷体"/>
              <a:cs typeface="Arial"/>
            </a:endParaRPr>
          </a:p>
          <a:p>
            <a:pPr eaLnBrk="1" hangingPunct="1">
              <a:spcBef>
                <a:spcPct val="50000"/>
              </a:spcBef>
              <a:defRPr/>
            </a:pPr>
            <a:r>
              <a:rPr lang="en-US" altLang="zh-CN" sz="3200" b="1" dirty="0">
                <a:solidFill>
                  <a:schemeClr val="bg1"/>
                </a:solidFill>
                <a:effectLst>
                  <a:glow rad="101600">
                    <a:schemeClr val="tx1"/>
                  </a:glow>
                </a:effectLst>
                <a:latin typeface="华文楷体"/>
                <a:ea typeface="华文楷体"/>
                <a:cs typeface="Arial"/>
              </a:rPr>
              <a:t>   </a:t>
            </a:r>
            <a:r>
              <a:rPr lang="zh-CN" altLang="en-US" sz="3200" b="1" dirty="0">
                <a:solidFill>
                  <a:schemeClr val="bg1"/>
                </a:solidFill>
                <a:effectLst>
                  <a:glow rad="101600">
                    <a:schemeClr val="tx1"/>
                  </a:glow>
                </a:effectLst>
                <a:latin typeface="华文楷体"/>
                <a:ea typeface="华文楷体"/>
                <a:cs typeface="Arial"/>
              </a:rPr>
              <a:t>因为他向我们大施慈爱；</a:t>
            </a:r>
            <a:endParaRPr lang="en-US" altLang="zh-CN" sz="3200" b="1" dirty="0">
              <a:solidFill>
                <a:schemeClr val="bg1"/>
              </a:solidFill>
              <a:effectLst>
                <a:glow rad="101600">
                  <a:schemeClr val="tx1"/>
                </a:glow>
              </a:effectLst>
              <a:latin typeface="华文楷体"/>
              <a:ea typeface="华文楷体"/>
              <a:cs typeface="Arial"/>
            </a:endParaRPr>
          </a:p>
          <a:p>
            <a:pPr eaLnBrk="1" hangingPunct="1">
              <a:spcBef>
                <a:spcPct val="50000"/>
              </a:spcBef>
              <a:defRPr/>
            </a:pPr>
            <a:r>
              <a:rPr lang="zh-CN" altLang="en-US" sz="3200" b="1" dirty="0">
                <a:solidFill>
                  <a:schemeClr val="bg1"/>
                </a:solidFill>
                <a:effectLst>
                  <a:glow rad="101600">
                    <a:schemeClr val="tx1"/>
                  </a:glow>
                </a:effectLst>
                <a:latin typeface="华文楷体"/>
                <a:ea typeface="华文楷体"/>
                <a:cs typeface="Arial"/>
              </a:rPr>
              <a:t>耶和华的诚实存到永远。</a:t>
            </a:r>
            <a:endParaRPr lang="en-US" altLang="zh-CN" sz="3200" b="1" dirty="0">
              <a:solidFill>
                <a:schemeClr val="bg1"/>
              </a:solidFill>
              <a:effectLst>
                <a:glow rad="101600">
                  <a:schemeClr val="tx1"/>
                </a:glow>
              </a:effectLst>
              <a:latin typeface="华文楷体"/>
              <a:ea typeface="华文楷体"/>
              <a:cs typeface="Arial"/>
            </a:endParaRPr>
          </a:p>
          <a:p>
            <a:pPr eaLnBrk="1" hangingPunct="1">
              <a:spcBef>
                <a:spcPct val="50000"/>
              </a:spcBef>
              <a:defRPr/>
            </a:pPr>
            <a:r>
              <a:rPr lang="zh-CN" altLang="en-US" sz="3200" b="1" dirty="0">
                <a:solidFill>
                  <a:schemeClr val="bg1"/>
                </a:solidFill>
                <a:effectLst>
                  <a:glow rad="101600">
                    <a:schemeClr val="tx1"/>
                  </a:glow>
                </a:effectLst>
                <a:latin typeface="华文楷体"/>
                <a:ea typeface="华文楷体"/>
                <a:cs typeface="Arial"/>
              </a:rPr>
              <a:t>你们要赞美耶和华！</a:t>
            </a:r>
            <a:endParaRPr lang="en-US" altLang="zh-CN" sz="3200" b="1" dirty="0">
              <a:solidFill>
                <a:schemeClr val="bg1"/>
              </a:solidFill>
              <a:effectLst>
                <a:glow rad="101600">
                  <a:schemeClr val="tx1"/>
                </a:glow>
              </a:effectLst>
              <a:latin typeface="华文楷体"/>
              <a:ea typeface="华文楷体"/>
              <a:cs typeface="Arial"/>
            </a:endParaRPr>
          </a:p>
          <a:p>
            <a:pPr eaLnBrk="1" hangingPunct="1">
              <a:spcBef>
                <a:spcPct val="50000"/>
              </a:spcBef>
              <a:defRPr/>
            </a:pPr>
            <a:endParaRPr lang="en-US" sz="3200" b="1" dirty="0">
              <a:solidFill>
                <a:schemeClr val="bg1"/>
              </a:solidFill>
              <a:effectLst>
                <a:glow rad="101600">
                  <a:schemeClr val="tx1"/>
                </a:glow>
              </a:effectLst>
              <a:latin typeface="Arial"/>
              <a:ea typeface="+mn-ea"/>
              <a:cs typeface="Arial"/>
            </a:endParaRPr>
          </a:p>
        </p:txBody>
      </p:sp>
      <p:sp>
        <p:nvSpPr>
          <p:cNvPr id="66566" name="Text Box 6"/>
          <p:cNvSpPr txBox="1">
            <a:spLocks noChangeArrowheads="1"/>
          </p:cNvSpPr>
          <p:nvPr/>
        </p:nvSpPr>
        <p:spPr bwMode="auto">
          <a:xfrm>
            <a:off x="4876800" y="5592762"/>
            <a:ext cx="3657600" cy="579438"/>
          </a:xfrm>
          <a:prstGeom prst="rect">
            <a:avLst/>
          </a:prstGeom>
          <a:noFill/>
          <a:ln w="9525">
            <a:noFill/>
            <a:miter lim="800000"/>
            <a:headEnd/>
            <a:tailEnd/>
          </a:ln>
          <a:effectLst/>
        </p:spPr>
        <p:txBody>
          <a:bodyPr wrap="square">
            <a:spAutoFit/>
          </a:bodyPr>
          <a:lstStyle/>
          <a:p>
            <a:pPr eaLnBrk="1" hangingPunct="1">
              <a:spcBef>
                <a:spcPct val="50000"/>
              </a:spcBef>
              <a:defRPr/>
            </a:pPr>
            <a:r>
              <a:rPr lang="zh-CN" altLang="en-US" sz="3200" b="1" dirty="0">
                <a:solidFill>
                  <a:schemeClr val="bg1"/>
                </a:solidFill>
                <a:effectLst>
                  <a:glow rad="101600">
                    <a:schemeClr val="tx1"/>
                  </a:glow>
                </a:effectLst>
                <a:latin typeface="华文楷体"/>
                <a:ea typeface="华文楷体"/>
                <a:cs typeface="Arial"/>
              </a:rPr>
              <a:t>诗篇</a:t>
            </a:r>
            <a:r>
              <a:rPr lang="en-US" sz="3200" b="1" dirty="0">
                <a:solidFill>
                  <a:schemeClr val="bg1"/>
                </a:solidFill>
                <a:effectLst>
                  <a:glow rad="101600">
                    <a:schemeClr val="tx1"/>
                  </a:glow>
                </a:effectLst>
                <a:latin typeface="华文楷体"/>
                <a:ea typeface="华文楷体"/>
                <a:cs typeface="Arial"/>
              </a:rPr>
              <a:t> </a:t>
            </a:r>
            <a:r>
              <a:rPr lang="zh-CN" altLang="en-US" sz="3200" b="1" dirty="0">
                <a:solidFill>
                  <a:schemeClr val="bg1"/>
                </a:solidFill>
                <a:effectLst>
                  <a:glow rad="101600">
                    <a:schemeClr val="tx1"/>
                  </a:glow>
                </a:effectLst>
                <a:latin typeface="华文楷体"/>
                <a:ea typeface="华文楷体"/>
                <a:cs typeface="Arial"/>
              </a:rPr>
              <a:t>一一七</a:t>
            </a:r>
            <a:endParaRPr lang="en-US" sz="3200" b="1" dirty="0">
              <a:solidFill>
                <a:schemeClr val="bg1"/>
              </a:solidFill>
              <a:effectLst>
                <a:glow rad="101600">
                  <a:schemeClr val="tx1"/>
                </a:glow>
              </a:effectLst>
              <a:latin typeface="华文楷体"/>
              <a:ea typeface="华文楷体"/>
              <a:cs typeface="Arial"/>
            </a:endParaRPr>
          </a:p>
        </p:txBody>
      </p:sp>
      <p:sp>
        <p:nvSpPr>
          <p:cNvPr id="66570" name="Rectangle 10"/>
          <p:cNvSpPr>
            <a:spLocks noGrp="1" noChangeArrowheads="1"/>
          </p:cNvSpPr>
          <p:nvPr>
            <p:ph type="title" idx="4294967295"/>
          </p:nvPr>
        </p:nvSpPr>
        <p:spPr>
          <a:xfrm>
            <a:off x="685800" y="852488"/>
            <a:ext cx="7772400" cy="823912"/>
          </a:xfrm>
          <a:solidFill>
            <a:srgbClr val="FF0000"/>
          </a:solidFill>
        </p:spPr>
        <p:txBody>
          <a:bodyPr anchor="t">
            <a:spAutoFit/>
          </a:bodyPr>
          <a:lstStyle/>
          <a:p>
            <a:pPr eaLnBrk="1" hangingPunct="1">
              <a:spcBef>
                <a:spcPct val="50000"/>
              </a:spcBef>
              <a:defRPr/>
            </a:pPr>
            <a:r>
              <a:rPr lang="zh-CN" altLang="en-US" sz="4800" b="1" dirty="0">
                <a:solidFill>
                  <a:schemeClr val="bg1"/>
                </a:solidFill>
                <a:effectLst>
                  <a:glow rad="101600">
                    <a:schemeClr val="tx1"/>
                  </a:glow>
                </a:effectLst>
                <a:latin typeface="华文楷体"/>
                <a:ea typeface="华文楷体"/>
                <a:cs typeface="Arial"/>
              </a:rPr>
              <a:t>最短的篇章</a:t>
            </a:r>
            <a:endParaRPr lang="en-US" sz="4800" b="1" dirty="0">
              <a:solidFill>
                <a:schemeClr val="bg1"/>
              </a:solidFill>
              <a:effectLst>
                <a:glow rad="101600">
                  <a:schemeClr val="tx1"/>
                </a:glow>
              </a:effectLst>
              <a:latin typeface="华文楷体"/>
              <a:ea typeface="华文楷体"/>
              <a:cs typeface="Arial"/>
            </a:endParaRP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zh-CN" altLang="en-US" sz="4000" b="1" dirty="0">
                <a:solidFill>
                  <a:schemeClr val="bg1"/>
                </a:solidFill>
                <a:effectLst>
                  <a:glow rad="101600">
                    <a:schemeClr val="tx1"/>
                  </a:glow>
                </a:effectLst>
                <a:latin typeface="华文楷体"/>
                <a:ea typeface="华文楷体"/>
                <a:cs typeface="Arial"/>
              </a:rPr>
              <a:t>在哪里</a:t>
            </a:r>
            <a:r>
              <a:rPr lang="en-US" sz="4000" b="1" dirty="0">
                <a:solidFill>
                  <a:schemeClr val="bg1"/>
                </a:solidFill>
                <a:effectLst>
                  <a:glow rad="101600">
                    <a:schemeClr val="tx1"/>
                  </a:glow>
                </a:effectLst>
                <a:latin typeface="华文楷体"/>
                <a:ea typeface="华文楷体"/>
                <a:cs typeface="Arial"/>
              </a:rPr>
              <a:t>?</a:t>
            </a: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dirty="0">
              <a:cs typeface="Arial" charset="0"/>
            </a:endParaRPr>
          </a:p>
          <a:p>
            <a:endParaRPr lang="en-US" dirty="0">
              <a:cs typeface="Arial" charset="0"/>
            </a:endParaRPr>
          </a:p>
        </p:txBody>
      </p:sp>
      <p:sp>
        <p:nvSpPr>
          <p:cNvPr id="67588" name="Text Box 4"/>
          <p:cNvSpPr txBox="1">
            <a:spLocks noChangeArrowheads="1"/>
          </p:cNvSpPr>
          <p:nvPr/>
        </p:nvSpPr>
        <p:spPr bwMode="auto">
          <a:xfrm>
            <a:off x="1524000" y="2133600"/>
            <a:ext cx="2479675" cy="70802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zh-CN" altLang="en-US" sz="4000" b="1" dirty="0">
                <a:solidFill>
                  <a:schemeClr val="bg1"/>
                </a:solidFill>
                <a:effectLst>
                  <a:outerShdw blurRad="38100" dist="38100" dir="2700000" algn="tl">
                    <a:srgbClr val="000000"/>
                  </a:outerShdw>
                </a:effectLst>
                <a:latin typeface="华文楷体"/>
                <a:ea typeface="华文楷体"/>
                <a:cs typeface="Arial"/>
              </a:rPr>
              <a:t>耶稣哭了。</a:t>
            </a:r>
            <a:endParaRPr lang="en-US" sz="4000" b="1" dirty="0">
              <a:solidFill>
                <a:schemeClr val="bg1"/>
              </a:solidFill>
              <a:effectLst>
                <a:outerShdw blurRad="38100" dist="38100" dir="2700000" algn="tl">
                  <a:srgbClr val="000000"/>
                </a:outerShdw>
              </a:effectLst>
              <a:latin typeface="华文楷体"/>
              <a:ea typeface="华文楷体"/>
              <a:cs typeface="Arial"/>
            </a:endParaRPr>
          </a:p>
        </p:txBody>
      </p:sp>
      <p:sp>
        <p:nvSpPr>
          <p:cNvPr id="67589" name="Text Box 5"/>
          <p:cNvSpPr txBox="1">
            <a:spLocks noChangeArrowheads="1"/>
          </p:cNvSpPr>
          <p:nvPr/>
        </p:nvSpPr>
        <p:spPr bwMode="auto">
          <a:xfrm>
            <a:off x="4648200" y="2849563"/>
            <a:ext cx="3810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chemeClr val="bg1"/>
                </a:solidFill>
                <a:latin typeface="华文楷体"/>
                <a:ea typeface="华文楷体"/>
                <a:cs typeface="Arial"/>
              </a:rPr>
              <a:t>约翰福音</a:t>
            </a:r>
            <a:r>
              <a:rPr lang="en-US" sz="3200" b="1" dirty="0">
                <a:solidFill>
                  <a:schemeClr val="bg1"/>
                </a:solidFill>
                <a:latin typeface="华文楷体"/>
                <a:ea typeface="华文楷体"/>
                <a:cs typeface="Arial"/>
              </a:rPr>
              <a:t> </a:t>
            </a:r>
            <a:r>
              <a:rPr lang="zh-CN" altLang="en-US" sz="3200" b="1" dirty="0">
                <a:solidFill>
                  <a:schemeClr val="bg1"/>
                </a:solidFill>
                <a:latin typeface="华文楷体"/>
                <a:ea typeface="华文楷体"/>
                <a:cs typeface="Arial"/>
              </a:rPr>
              <a:t>十一</a:t>
            </a:r>
            <a:r>
              <a:rPr lang="en-US" altLang="zh-CN" sz="3200" b="1" dirty="0">
                <a:solidFill>
                  <a:schemeClr val="bg1"/>
                </a:solidFill>
                <a:latin typeface="华文楷体"/>
                <a:ea typeface="华文楷体"/>
                <a:cs typeface="Arial"/>
              </a:rPr>
              <a:t> </a:t>
            </a:r>
            <a:r>
              <a:rPr lang="en-US" sz="3200" b="1" dirty="0">
                <a:solidFill>
                  <a:schemeClr val="bg1"/>
                </a:solidFill>
                <a:latin typeface="华文楷体"/>
                <a:ea typeface="华文楷体"/>
                <a:cs typeface="Arial"/>
              </a:rPr>
              <a:t>35 </a:t>
            </a:r>
          </a:p>
        </p:txBody>
      </p:sp>
      <p:sp>
        <p:nvSpPr>
          <p:cNvPr id="67590" name="Text Box 6"/>
          <p:cNvSpPr txBox="1">
            <a:spLocks noChangeArrowheads="1"/>
          </p:cNvSpPr>
          <p:nvPr/>
        </p:nvSpPr>
        <p:spPr bwMode="auto">
          <a:xfrm>
            <a:off x="4648200" y="4800600"/>
            <a:ext cx="4495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chemeClr val="bg1"/>
                </a:solidFill>
                <a:latin typeface="华文楷体"/>
                <a:ea typeface="华文楷体"/>
                <a:cs typeface="Arial"/>
              </a:rPr>
              <a:t>帖撒罗尼迦前书</a:t>
            </a:r>
            <a:r>
              <a:rPr lang="en-US" altLang="zh-CN" sz="3200" b="1" dirty="0">
                <a:solidFill>
                  <a:schemeClr val="bg1"/>
                </a:solidFill>
                <a:latin typeface="华文楷体"/>
                <a:ea typeface="华文楷体"/>
                <a:cs typeface="Arial"/>
              </a:rPr>
              <a:t> </a:t>
            </a:r>
            <a:r>
              <a:rPr lang="zh-CN" altLang="en-US" sz="3200" b="1" dirty="0">
                <a:solidFill>
                  <a:schemeClr val="bg1"/>
                </a:solidFill>
                <a:latin typeface="华文楷体"/>
                <a:ea typeface="华文楷体"/>
                <a:cs typeface="Arial"/>
              </a:rPr>
              <a:t>五</a:t>
            </a:r>
            <a:r>
              <a:rPr lang="en-US" altLang="zh-CN" sz="3200" b="1" dirty="0">
                <a:solidFill>
                  <a:schemeClr val="bg1"/>
                </a:solidFill>
                <a:latin typeface="华文楷体"/>
                <a:ea typeface="华文楷体"/>
                <a:cs typeface="Arial"/>
              </a:rPr>
              <a:t> 16</a:t>
            </a:r>
            <a:endParaRPr lang="en-US" sz="3200" b="1" dirty="0">
              <a:solidFill>
                <a:schemeClr val="bg1"/>
              </a:solidFill>
              <a:latin typeface="华文楷体"/>
              <a:ea typeface="华文楷体"/>
              <a:cs typeface="Arial"/>
            </a:endParaRPr>
          </a:p>
        </p:txBody>
      </p:sp>
      <p:sp>
        <p:nvSpPr>
          <p:cNvPr id="67591" name="Text Box 7"/>
          <p:cNvSpPr txBox="1">
            <a:spLocks noChangeArrowheads="1"/>
          </p:cNvSpPr>
          <p:nvPr/>
        </p:nvSpPr>
        <p:spPr bwMode="auto">
          <a:xfrm>
            <a:off x="1524000" y="4038600"/>
            <a:ext cx="2895600" cy="70802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zh-CN" altLang="en-US" sz="4000" b="1" dirty="0">
                <a:solidFill>
                  <a:schemeClr val="bg1"/>
                </a:solidFill>
                <a:effectLst>
                  <a:outerShdw blurRad="38100" dist="38100" dir="2700000" algn="tl">
                    <a:srgbClr val="000000"/>
                  </a:outerShdw>
                </a:effectLst>
                <a:latin typeface="华文楷体"/>
                <a:ea typeface="华文楷体"/>
                <a:cs typeface="Arial"/>
              </a:rPr>
              <a:t>要常常喜乐</a:t>
            </a:r>
            <a:r>
              <a:rPr lang="zh-CN" altLang="en-US" sz="4000" b="1" dirty="0">
                <a:solidFill>
                  <a:schemeClr val="bg1"/>
                </a:solidFill>
                <a:effectLst>
                  <a:outerShdw blurRad="38100" dist="38100" dir="2700000" algn="tl">
                    <a:srgbClr val="000000"/>
                  </a:outerShdw>
                </a:effectLst>
                <a:latin typeface="Arial"/>
                <a:cs typeface="Arial"/>
              </a:rPr>
              <a:t>。</a:t>
            </a:r>
            <a:endParaRPr lang="en-US" sz="4000" b="1" dirty="0">
              <a:solidFill>
                <a:schemeClr val="bg1"/>
              </a:solidFill>
              <a:effectLst>
                <a:outerShdw blurRad="38100" dist="38100" dir="2700000" algn="tl">
                  <a:srgbClr val="000000"/>
                </a:outerShdw>
              </a:effectLst>
              <a:latin typeface="Arial"/>
              <a:cs typeface="Arial"/>
            </a:endParaRPr>
          </a:p>
        </p:txBody>
      </p:sp>
      <p:sp>
        <p:nvSpPr>
          <p:cNvPr id="67593" name="Rectangle 9"/>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华文楷体"/>
                <a:ea typeface="华文楷体"/>
                <a:cs typeface="Arial"/>
              </a:rPr>
              <a:t>英文经节</a:t>
            </a:r>
            <a:endParaRPr lang="en-US" sz="4800" b="1" dirty="0">
              <a:solidFill>
                <a:schemeClr val="bg1"/>
              </a:solidFill>
              <a:latin typeface="华文楷体"/>
              <a:ea typeface="华文楷体"/>
              <a:cs typeface="Arial"/>
            </a:endParaRPr>
          </a:p>
        </p:txBody>
      </p:sp>
      <p:sp>
        <p:nvSpPr>
          <p:cNvPr id="9" name="Text Box 12"/>
          <p:cNvSpPr txBox="1">
            <a:spLocks noChangeArrowheads="1"/>
          </p:cNvSpPr>
          <p:nvPr/>
        </p:nvSpPr>
        <p:spPr bwMode="auto">
          <a:xfrm>
            <a:off x="7010400" y="6019800"/>
            <a:ext cx="2057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在何处</a:t>
            </a:r>
            <a:r>
              <a:rPr lang="en-US" sz="4000" b="1" dirty="0">
                <a:solidFill>
                  <a:schemeClr val="bg1"/>
                </a:solidFill>
                <a:latin typeface="华文楷体"/>
                <a:ea typeface="华文楷体"/>
                <a:cs typeface="Arial"/>
              </a:rPr>
              <a:t>?</a:t>
            </a:r>
          </a:p>
        </p:txBody>
      </p:sp>
    </p:spTree>
  </p:cSld>
  <p:clrMapOvr>
    <a:masterClrMapping/>
  </p:clrMapOvr>
  <p:transition spd="med" advTm="6000">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69636" name="Text Box 4"/>
          <p:cNvSpPr txBox="1">
            <a:spLocks noChangeArrowheads="1"/>
          </p:cNvSpPr>
          <p:nvPr/>
        </p:nvSpPr>
        <p:spPr bwMode="auto">
          <a:xfrm>
            <a:off x="685800" y="2117725"/>
            <a:ext cx="4648200" cy="70167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l-GR" sz="4000" b="1" dirty="0">
                <a:solidFill>
                  <a:schemeClr val="bg1"/>
                </a:solidFill>
                <a:effectLst>
                  <a:outerShdw blurRad="38100" dist="38100" dir="2700000" algn="tl">
                    <a:srgbClr val="000000"/>
                  </a:outerShdw>
                </a:effectLst>
                <a:latin typeface="Bwgrkl" charset="0"/>
              </a:rPr>
              <a:t>e=jda</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krusen o[  ]Ihsouj</a:t>
            </a:r>
          </a:p>
        </p:txBody>
      </p:sp>
      <p:sp>
        <p:nvSpPr>
          <p:cNvPr id="69637" name="Text Box 5"/>
          <p:cNvSpPr txBox="1">
            <a:spLocks noChangeArrowheads="1"/>
          </p:cNvSpPr>
          <p:nvPr/>
        </p:nvSpPr>
        <p:spPr bwMode="auto">
          <a:xfrm>
            <a:off x="685800" y="4038600"/>
            <a:ext cx="3581400" cy="70167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l-GR" sz="4000" b="1" dirty="0">
                <a:solidFill>
                  <a:schemeClr val="bg1"/>
                </a:solidFill>
                <a:effectLst>
                  <a:outerShdw blurRad="38100" dist="38100" dir="2700000" algn="tl">
                    <a:srgbClr val="000000"/>
                  </a:outerShdw>
                </a:effectLst>
                <a:latin typeface="Bwgrkl" charset="0"/>
              </a:rPr>
              <a:t>Pa</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ntote cai</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rete</a:t>
            </a:r>
          </a:p>
        </p:txBody>
      </p:sp>
      <p:sp>
        <p:nvSpPr>
          <p:cNvPr id="69638" name="Text Box 6"/>
          <p:cNvSpPr txBox="1">
            <a:spLocks noChangeArrowheads="1"/>
          </p:cNvSpPr>
          <p:nvPr/>
        </p:nvSpPr>
        <p:spPr bwMode="auto">
          <a:xfrm>
            <a:off x="5105400" y="2849563"/>
            <a:ext cx="4038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chemeClr val="bg1"/>
                </a:solidFill>
                <a:latin typeface="华文楷体"/>
                <a:ea typeface="华文楷体"/>
                <a:cs typeface="Arial"/>
              </a:rPr>
              <a:t>约翰福音</a:t>
            </a:r>
            <a:r>
              <a:rPr lang="en-US" altLang="zh-CN" sz="3200" b="1" dirty="0">
                <a:solidFill>
                  <a:schemeClr val="bg1"/>
                </a:solidFill>
                <a:latin typeface="华文楷体"/>
                <a:ea typeface="华文楷体"/>
                <a:cs typeface="Arial"/>
              </a:rPr>
              <a:t> </a:t>
            </a:r>
            <a:r>
              <a:rPr lang="zh-CN" altLang="en-US" sz="3200" b="1" dirty="0">
                <a:solidFill>
                  <a:schemeClr val="bg1"/>
                </a:solidFill>
                <a:latin typeface="华文楷体"/>
                <a:ea typeface="华文楷体"/>
                <a:cs typeface="Arial"/>
              </a:rPr>
              <a:t>十一</a:t>
            </a:r>
            <a:r>
              <a:rPr lang="en-US" altLang="zh-CN" sz="3200" b="1" dirty="0">
                <a:solidFill>
                  <a:schemeClr val="bg1"/>
                </a:solidFill>
                <a:latin typeface="华文楷体"/>
                <a:ea typeface="华文楷体"/>
                <a:cs typeface="Arial"/>
              </a:rPr>
              <a:t> 35</a:t>
            </a:r>
            <a:endParaRPr lang="en-US" sz="3200" b="1" dirty="0">
              <a:solidFill>
                <a:schemeClr val="bg1"/>
              </a:solidFill>
              <a:latin typeface="华文楷体"/>
              <a:ea typeface="华文楷体"/>
              <a:cs typeface="Arial"/>
            </a:endParaRPr>
          </a:p>
        </p:txBody>
      </p:sp>
      <p:sp>
        <p:nvSpPr>
          <p:cNvPr id="69639" name="Text Box 7"/>
          <p:cNvSpPr txBox="1">
            <a:spLocks noChangeArrowheads="1"/>
          </p:cNvSpPr>
          <p:nvPr/>
        </p:nvSpPr>
        <p:spPr bwMode="auto">
          <a:xfrm>
            <a:off x="5181600" y="4800600"/>
            <a:ext cx="4724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chemeClr val="bg1"/>
                </a:solidFill>
                <a:latin typeface="华文楷体"/>
                <a:ea typeface="华文楷体"/>
                <a:cs typeface="Arial"/>
              </a:rPr>
              <a:t>帖撒罗尼迦前书</a:t>
            </a:r>
            <a:r>
              <a:rPr lang="en-US" altLang="zh-CN" sz="3200" b="1" dirty="0">
                <a:solidFill>
                  <a:schemeClr val="bg1"/>
                </a:solidFill>
                <a:latin typeface="华文楷体"/>
                <a:ea typeface="华文楷体"/>
                <a:cs typeface="Arial"/>
              </a:rPr>
              <a:t> </a:t>
            </a:r>
            <a:r>
              <a:rPr lang="zh-CN" altLang="en-US" sz="3200" b="1" dirty="0">
                <a:solidFill>
                  <a:schemeClr val="bg1"/>
                </a:solidFill>
                <a:latin typeface="华文楷体"/>
                <a:ea typeface="华文楷体"/>
                <a:cs typeface="Arial"/>
              </a:rPr>
              <a:t>五</a:t>
            </a:r>
            <a:r>
              <a:rPr lang="en-US" altLang="zh-CN" sz="3200" b="1" dirty="0">
                <a:solidFill>
                  <a:schemeClr val="bg1"/>
                </a:solidFill>
                <a:latin typeface="华文楷体"/>
                <a:ea typeface="华文楷体"/>
                <a:cs typeface="Arial"/>
              </a:rPr>
              <a:t>16</a:t>
            </a:r>
            <a:endParaRPr lang="en-US" sz="3200" b="1" dirty="0">
              <a:solidFill>
                <a:schemeClr val="bg1"/>
              </a:solidFill>
              <a:latin typeface="华文楷体"/>
              <a:ea typeface="华文楷体"/>
              <a:cs typeface="Arial"/>
            </a:endParaRP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华文楷体"/>
                <a:ea typeface="华文楷体"/>
                <a:cs typeface="Arial"/>
              </a:rPr>
              <a:t>希腊文经节</a:t>
            </a:r>
            <a:endParaRPr lang="en-US" sz="4800" b="1" dirty="0">
              <a:solidFill>
                <a:schemeClr val="bg1"/>
              </a:solidFill>
              <a:latin typeface="华文楷体"/>
              <a:ea typeface="华文楷体"/>
              <a:cs typeface="Arial"/>
            </a:endParaRPr>
          </a:p>
        </p:txBody>
      </p:sp>
      <p:sp>
        <p:nvSpPr>
          <p:cNvPr id="9" name="Text Box 12"/>
          <p:cNvSpPr txBox="1">
            <a:spLocks noChangeArrowheads="1"/>
          </p:cNvSpPr>
          <p:nvPr/>
        </p:nvSpPr>
        <p:spPr bwMode="auto">
          <a:xfrm>
            <a:off x="7010400" y="6019800"/>
            <a:ext cx="2057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在何处</a:t>
            </a:r>
            <a:r>
              <a:rPr lang="en-US" sz="4000" b="1" dirty="0">
                <a:solidFill>
                  <a:schemeClr val="bg1"/>
                </a:solidFill>
                <a:latin typeface="华文楷体"/>
                <a:ea typeface="华文楷体"/>
                <a:cs typeface="Arial"/>
              </a:rPr>
              <a:t>?</a:t>
            </a:r>
          </a:p>
        </p:txBody>
      </p:sp>
      <p:pic>
        <p:nvPicPr>
          <p:cNvPr id="252936"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684213" y="4062413"/>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2937"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9300" y="2133600"/>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最长</a:t>
            </a:r>
            <a:endParaRPr lang="en-US" sz="4000" b="1" dirty="0">
              <a:solidFill>
                <a:schemeClr val="bg1"/>
              </a:solidFill>
              <a:latin typeface="华文楷体"/>
              <a:ea typeface="华文楷体"/>
              <a:cs typeface="Arial"/>
            </a:endParaRP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最短</a:t>
            </a:r>
            <a:endParaRPr lang="en-US" sz="4000" b="1" dirty="0">
              <a:solidFill>
                <a:schemeClr val="bg1"/>
              </a:solidFill>
              <a:latin typeface="华文楷体"/>
              <a:ea typeface="华文楷体"/>
              <a:cs typeface="Arial"/>
            </a:endParaRPr>
          </a:p>
        </p:txBody>
      </p:sp>
      <p:sp>
        <p:nvSpPr>
          <p:cNvPr id="205830" name="Text Box 6"/>
          <p:cNvSpPr txBox="1">
            <a:spLocks noChangeArrowheads="1"/>
          </p:cNvSpPr>
          <p:nvPr/>
        </p:nvSpPr>
        <p:spPr bwMode="auto">
          <a:xfrm>
            <a:off x="2689225" y="1676400"/>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篇章</a:t>
            </a:r>
            <a:endParaRPr lang="en-US" sz="4000" b="1" dirty="0">
              <a:solidFill>
                <a:schemeClr val="bg1"/>
              </a:solidFill>
              <a:latin typeface="华文楷体"/>
              <a:ea typeface="华文楷体"/>
              <a:cs typeface="Arial"/>
            </a:endParaRP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经节</a:t>
            </a:r>
            <a:endParaRPr lang="en-US" sz="4000" b="1" dirty="0">
              <a:solidFill>
                <a:schemeClr val="bg1"/>
              </a:solidFill>
              <a:latin typeface="华文楷体"/>
              <a:ea typeface="华文楷体"/>
              <a:cs typeface="Arial"/>
            </a:endParaRPr>
          </a:p>
        </p:txBody>
      </p:sp>
      <p:sp>
        <p:nvSpPr>
          <p:cNvPr id="205832" name="Text Box 8"/>
          <p:cNvSpPr txBox="1">
            <a:spLocks noChangeArrowheads="1"/>
          </p:cNvSpPr>
          <p:nvPr/>
        </p:nvSpPr>
        <p:spPr bwMode="auto">
          <a:xfrm>
            <a:off x="2689225" y="2879725"/>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诗篇</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一一九</a:t>
            </a:r>
            <a:endParaRPr lang="en-US" sz="3600" b="1" dirty="0">
              <a:solidFill>
                <a:schemeClr val="bg1"/>
              </a:solidFill>
              <a:latin typeface="华文楷体"/>
              <a:ea typeface="华文楷体"/>
              <a:cs typeface="Arial"/>
            </a:endParaRPr>
          </a:p>
        </p:txBody>
      </p:sp>
      <p:sp>
        <p:nvSpPr>
          <p:cNvPr id="205833" name="Text Box 9"/>
          <p:cNvSpPr txBox="1">
            <a:spLocks noChangeArrowheads="1"/>
          </p:cNvSpPr>
          <p:nvPr/>
        </p:nvSpPr>
        <p:spPr bwMode="auto">
          <a:xfrm>
            <a:off x="5432424" y="2879725"/>
            <a:ext cx="394017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3600" b="1" dirty="0">
                <a:solidFill>
                  <a:schemeClr val="bg1"/>
                </a:solidFill>
                <a:latin typeface="华文楷体"/>
                <a:ea typeface="华文楷体"/>
                <a:cs typeface="Arial"/>
              </a:rPr>
              <a:t>以斯帖记</a:t>
            </a:r>
            <a:r>
              <a:rPr lang="en-US" altLang="zh-CN"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八</a:t>
            </a:r>
            <a:r>
              <a:rPr lang="en-US" sz="3600" b="1" dirty="0">
                <a:solidFill>
                  <a:schemeClr val="bg1"/>
                </a:solidFill>
                <a:latin typeface="华文楷体"/>
                <a:ea typeface="华文楷体"/>
                <a:cs typeface="Arial"/>
              </a:rPr>
              <a:t> 9</a:t>
            </a:r>
          </a:p>
        </p:txBody>
      </p:sp>
      <p:sp>
        <p:nvSpPr>
          <p:cNvPr id="205834" name="Text Box 10"/>
          <p:cNvSpPr txBox="1">
            <a:spLocks noChangeArrowheads="1"/>
          </p:cNvSpPr>
          <p:nvPr/>
        </p:nvSpPr>
        <p:spPr bwMode="auto">
          <a:xfrm>
            <a:off x="2689225" y="4708525"/>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诗篇</a:t>
            </a:r>
            <a:r>
              <a:rPr lang="en-US"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一一七</a:t>
            </a:r>
            <a:endParaRPr lang="en-US" sz="3600" b="1" dirty="0">
              <a:solidFill>
                <a:schemeClr val="bg1"/>
              </a:solidFill>
              <a:latin typeface="华文楷体"/>
              <a:ea typeface="华文楷体"/>
              <a:cs typeface="Arial"/>
            </a:endParaRPr>
          </a:p>
        </p:txBody>
      </p:sp>
      <p:sp>
        <p:nvSpPr>
          <p:cNvPr id="205835" name="Text Box 11"/>
          <p:cNvSpPr txBox="1">
            <a:spLocks noChangeArrowheads="1"/>
          </p:cNvSpPr>
          <p:nvPr/>
        </p:nvSpPr>
        <p:spPr bwMode="auto">
          <a:xfrm>
            <a:off x="5432425" y="4708525"/>
            <a:ext cx="371157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Arial"/>
              </a:rPr>
              <a:t>帖前</a:t>
            </a:r>
            <a:r>
              <a:rPr lang="en-US" altLang="zh-CN" sz="3600" b="1" dirty="0">
                <a:solidFill>
                  <a:schemeClr val="bg1"/>
                </a:solidFill>
                <a:latin typeface="华文楷体"/>
                <a:ea typeface="华文楷体"/>
                <a:cs typeface="Arial"/>
              </a:rPr>
              <a:t> </a:t>
            </a:r>
            <a:r>
              <a:rPr lang="zh-CN" altLang="en-US" sz="3600" b="1" dirty="0">
                <a:solidFill>
                  <a:schemeClr val="bg1"/>
                </a:solidFill>
                <a:latin typeface="华文楷体"/>
                <a:ea typeface="华文楷体"/>
                <a:cs typeface="Arial"/>
              </a:rPr>
              <a:t>五</a:t>
            </a:r>
            <a:r>
              <a:rPr lang="en-US" altLang="zh-CN" sz="3600" b="1" dirty="0">
                <a:solidFill>
                  <a:schemeClr val="bg1"/>
                </a:solidFill>
                <a:latin typeface="华文楷体"/>
                <a:ea typeface="华文楷体"/>
                <a:cs typeface="Arial"/>
              </a:rPr>
              <a:t> </a:t>
            </a:r>
            <a:r>
              <a:rPr lang="en-US" sz="3600" b="1" dirty="0">
                <a:solidFill>
                  <a:schemeClr val="bg1"/>
                </a:solidFill>
                <a:latin typeface="华文楷体"/>
                <a:ea typeface="华文楷体"/>
                <a:cs typeface="Arial"/>
              </a:rPr>
              <a:t>16</a:t>
            </a:r>
          </a:p>
        </p:txBody>
      </p:sp>
      <p:sp>
        <p:nvSpPr>
          <p:cNvPr id="205839" name="Rectangle 15"/>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华文楷体"/>
                <a:ea typeface="华文楷体"/>
                <a:cs typeface="Arial"/>
              </a:rPr>
              <a:t>圣经小知识</a:t>
            </a:r>
            <a:endParaRPr lang="en-US" sz="4800" b="1" dirty="0">
              <a:solidFill>
                <a:schemeClr val="bg1"/>
              </a:solidFill>
              <a:latin typeface="华文楷体"/>
              <a:ea typeface="华文楷体"/>
              <a:cs typeface="Arial"/>
            </a:endParaRP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chemeClr val="bg1"/>
                </a:solidFill>
                <a:latin typeface="华文楷体"/>
                <a:ea typeface="华文楷体"/>
                <a:cs typeface="Arial"/>
              </a:rPr>
              <a:t>在哪里</a:t>
            </a:r>
            <a:r>
              <a:rPr lang="en-US" sz="4000" b="1" dirty="0">
                <a:solidFill>
                  <a:schemeClr val="bg1"/>
                </a:solidFill>
                <a:latin typeface="华文楷体"/>
                <a:ea typeface="华文楷体"/>
                <a:cs typeface="Arial"/>
              </a:rPr>
              <a:t>?</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431800" y="1574800"/>
          <a:ext cx="7977188"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304800" y="3048000"/>
            <a:ext cx="39624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新约</a:t>
            </a:r>
            <a:endParaRPr lang="en-US" sz="4000" b="1" dirty="0">
              <a:solidFill>
                <a:schemeClr val="bg1"/>
              </a:solidFill>
              <a:latin typeface="华文楷体"/>
              <a:ea typeface="华文楷体"/>
              <a:cs typeface="Arial"/>
            </a:endParaRPr>
          </a:p>
        </p:txBody>
      </p:sp>
      <p:sp>
        <p:nvSpPr>
          <p:cNvPr id="162819" name="Text Box 3"/>
          <p:cNvSpPr txBox="1">
            <a:spLocks noChangeArrowheads="1"/>
          </p:cNvSpPr>
          <p:nvPr/>
        </p:nvSpPr>
        <p:spPr bwMode="auto">
          <a:xfrm>
            <a:off x="3352800" y="3733800"/>
            <a:ext cx="33909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chemeClr val="bg1"/>
                </a:solidFill>
                <a:latin typeface="华文楷体"/>
                <a:ea typeface="华文楷体"/>
                <a:cs typeface="Arial"/>
              </a:rPr>
              <a:t>旧约</a:t>
            </a:r>
            <a:endParaRPr lang="en-US" sz="4000" b="1" dirty="0">
              <a:solidFill>
                <a:schemeClr val="bg1"/>
              </a:solidFill>
              <a:latin typeface="华文楷体"/>
              <a:ea typeface="华文楷体"/>
              <a:cs typeface="Arial"/>
            </a:endParaRPr>
          </a:p>
        </p:txBody>
      </p:sp>
      <p:sp>
        <p:nvSpPr>
          <p:cNvPr id="162828" name="Text Box 12"/>
          <p:cNvSpPr txBox="1">
            <a:spLocks noChangeArrowheads="1"/>
          </p:cNvSpPr>
          <p:nvPr/>
        </p:nvSpPr>
        <p:spPr bwMode="auto">
          <a:xfrm>
            <a:off x="1600200" y="3733800"/>
            <a:ext cx="2108200"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400" b="1" dirty="0">
                <a:solidFill>
                  <a:schemeClr val="bg1"/>
                </a:solidFill>
                <a:latin typeface="华文楷体"/>
                <a:ea typeface="华文楷体"/>
                <a:cs typeface="Arial"/>
              </a:rPr>
              <a:t>2 </a:t>
            </a:r>
            <a:r>
              <a:rPr lang="zh-CN" altLang="en-US" sz="2400" b="1" dirty="0">
                <a:solidFill>
                  <a:schemeClr val="bg1"/>
                </a:solidFill>
                <a:latin typeface="华文楷体"/>
                <a:ea typeface="华文楷体"/>
                <a:cs typeface="Arial"/>
              </a:rPr>
              <a:t>小时</a:t>
            </a:r>
            <a:r>
              <a:rPr lang="en-US" sz="2400" b="1" dirty="0">
                <a:solidFill>
                  <a:schemeClr val="bg1"/>
                </a:solidFill>
                <a:latin typeface="华文楷体"/>
                <a:ea typeface="华文楷体"/>
                <a:cs typeface="Arial"/>
              </a:rPr>
              <a:t> </a:t>
            </a:r>
            <a:br>
              <a:rPr lang="en-US" sz="2400" b="1" dirty="0">
                <a:solidFill>
                  <a:schemeClr val="bg1"/>
                </a:solidFill>
                <a:latin typeface="华文楷体"/>
                <a:ea typeface="华文楷体"/>
                <a:cs typeface="Arial"/>
              </a:rPr>
            </a:br>
            <a:r>
              <a:rPr lang="zh-CN" altLang="en-US" sz="2400" b="1" dirty="0">
                <a:solidFill>
                  <a:schemeClr val="bg1"/>
                </a:solidFill>
                <a:latin typeface="华文楷体"/>
                <a:ea typeface="华文楷体"/>
                <a:cs typeface="Arial"/>
              </a:rPr>
              <a:t>新神课程</a:t>
            </a:r>
            <a:endParaRPr lang="en-US" sz="2400" b="1" dirty="0">
              <a:solidFill>
                <a:schemeClr val="bg1"/>
              </a:solidFill>
              <a:latin typeface="华文楷体"/>
              <a:ea typeface="华文楷体"/>
              <a:cs typeface="Arial"/>
            </a:endParaRPr>
          </a:p>
        </p:txBody>
      </p:sp>
      <p:sp>
        <p:nvSpPr>
          <p:cNvPr id="162829" name="Text Box 13"/>
          <p:cNvSpPr txBox="1">
            <a:spLocks noChangeArrowheads="1"/>
          </p:cNvSpPr>
          <p:nvPr/>
        </p:nvSpPr>
        <p:spPr bwMode="auto">
          <a:xfrm>
            <a:off x="4343400" y="4419601"/>
            <a:ext cx="1415772"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a:defRPr/>
            </a:pPr>
            <a:r>
              <a:rPr lang="en-US" sz="2400" b="1" dirty="0">
                <a:solidFill>
                  <a:schemeClr val="bg1"/>
                </a:solidFill>
                <a:latin typeface="华文楷体"/>
                <a:ea typeface="华文楷体"/>
                <a:cs typeface="Arial"/>
              </a:rPr>
              <a:t>3 </a:t>
            </a:r>
            <a:r>
              <a:rPr lang="zh-CN" altLang="en-US" sz="2400" b="1" dirty="0">
                <a:solidFill>
                  <a:schemeClr val="bg1"/>
                </a:solidFill>
                <a:latin typeface="华文楷体"/>
                <a:ea typeface="华文楷体"/>
                <a:cs typeface="Arial"/>
              </a:rPr>
              <a:t>小时</a:t>
            </a:r>
            <a:br>
              <a:rPr lang="en-US" sz="2400" b="1" dirty="0">
                <a:solidFill>
                  <a:schemeClr val="bg1"/>
                </a:solidFill>
                <a:latin typeface="Arial"/>
                <a:ea typeface="+mn-ea"/>
                <a:cs typeface="Arial"/>
              </a:rPr>
            </a:br>
            <a:r>
              <a:rPr lang="zh-CN" altLang="en-US" sz="2400" b="1" dirty="0">
                <a:solidFill>
                  <a:schemeClr val="bg1"/>
                </a:solidFill>
                <a:latin typeface="华文楷体"/>
                <a:ea typeface="华文楷体"/>
                <a:cs typeface="Arial"/>
              </a:rPr>
              <a:t>新神课程</a:t>
            </a:r>
            <a:endParaRPr lang="en-US" sz="2400" b="1" dirty="0">
              <a:solidFill>
                <a:schemeClr val="bg1"/>
              </a:solidFill>
              <a:latin typeface="华文楷体"/>
              <a:ea typeface="华文楷体"/>
              <a:cs typeface="Arial"/>
            </a:endParaRPr>
          </a:p>
        </p:txBody>
      </p:sp>
      <p:sp>
        <p:nvSpPr>
          <p:cNvPr id="162830" name="Text Box 14"/>
          <p:cNvSpPr txBox="1">
            <a:spLocks noChangeArrowheads="1"/>
          </p:cNvSpPr>
          <p:nvPr/>
        </p:nvSpPr>
        <p:spPr bwMode="auto">
          <a:xfrm>
            <a:off x="2590800" y="2743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22.8%</a:t>
            </a:r>
          </a:p>
        </p:txBody>
      </p:sp>
      <p:sp>
        <p:nvSpPr>
          <p:cNvPr id="162831" name="Text Box 15"/>
          <p:cNvSpPr txBox="1">
            <a:spLocks noChangeArrowheads="1"/>
          </p:cNvSpPr>
          <p:nvPr/>
        </p:nvSpPr>
        <p:spPr bwMode="auto">
          <a:xfrm>
            <a:off x="4495800" y="3124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77.2%</a:t>
            </a:r>
          </a:p>
        </p:txBody>
      </p:sp>
      <p:sp>
        <p:nvSpPr>
          <p:cNvPr id="257034" name="Rectangle 16"/>
          <p:cNvSpPr>
            <a:spLocks noGrp="1" noChangeArrowheads="1"/>
          </p:cNvSpPr>
          <p:nvPr>
            <p:ph type="title" idx="4294967295"/>
          </p:nvPr>
        </p:nvSpPr>
        <p:spPr>
          <a:solidFill>
            <a:schemeClr val="hlink"/>
          </a:solidFill>
        </p:spPr>
        <p:txBody>
          <a:bodyPr/>
          <a:lstStyle/>
          <a:p>
            <a:pPr eaLnBrk="1" hangingPunct="1"/>
            <a:r>
              <a:rPr lang="zh-CN" altLang="en-US" sz="4000" b="1" dirty="0">
                <a:solidFill>
                  <a:srgbClr val="FF3300"/>
                </a:solidFill>
                <a:latin typeface="华文楷体"/>
                <a:ea typeface="华文楷体"/>
                <a:cs typeface="Arial" charset="0"/>
              </a:rPr>
              <a:t>旧约占据了全圣经的多少巴仙？</a:t>
            </a:r>
            <a:endParaRPr lang="en-US" dirty="0">
              <a:latin typeface="华文楷体"/>
              <a:ea typeface="华文楷体"/>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zh-CN" altLang="en-US" dirty="0">
                <a:solidFill>
                  <a:schemeClr val="bg1"/>
                </a:solidFill>
                <a:effectLst>
                  <a:outerShdw blurRad="50800" dist="76200" dir="2700000" algn="tl" rotWithShape="0">
                    <a:srgbClr val="000000"/>
                  </a:outerShdw>
                </a:effectLst>
                <a:latin typeface="华文楷体"/>
                <a:ea typeface="华文楷体"/>
                <a:cs typeface="Arial" charset="0"/>
              </a:rPr>
              <a:t>英文旧约圣经的排列</a:t>
            </a:r>
            <a:endParaRPr lang="en-US" dirty="0">
              <a:solidFill>
                <a:schemeClr val="bg1"/>
              </a:solidFill>
              <a:effectLst>
                <a:outerShdw blurRad="50800" dist="76200" dir="2700000" algn="tl" rotWithShape="0">
                  <a:srgbClr val="000000"/>
                </a:outerShdw>
              </a:effectLst>
              <a:latin typeface="华文楷体"/>
              <a:ea typeface="华文楷体"/>
              <a:cs typeface="Arial" charset="0"/>
            </a:endParaRPr>
          </a:p>
        </p:txBody>
      </p:sp>
      <p:sp>
        <p:nvSpPr>
          <p:cNvPr id="72707" name="Text Box 3"/>
          <p:cNvSpPr txBox="1">
            <a:spLocks noChangeArrowheads="1"/>
          </p:cNvSpPr>
          <p:nvPr/>
        </p:nvSpPr>
        <p:spPr bwMode="auto">
          <a:xfrm>
            <a:off x="2305050" y="2254250"/>
            <a:ext cx="4572000" cy="707886"/>
          </a:xfrm>
          <a:prstGeom prst="rect">
            <a:avLst/>
          </a:prstGeom>
          <a:noFill/>
          <a:ln w="9525">
            <a:noFill/>
            <a:miter lim="800000"/>
            <a:headEnd/>
            <a:tailEnd/>
          </a:ln>
          <a:effectLst/>
        </p:spPr>
        <p:txBody>
          <a:bodyPr>
            <a:spAutoFit/>
          </a:bodyPr>
          <a:lstStyle/>
          <a:p>
            <a:pPr algn="ctr" eaLnBrk="1" hangingPunct="1">
              <a:spcBef>
                <a:spcPct val="50000"/>
              </a:spcBef>
              <a:defRPr/>
            </a:pPr>
            <a:r>
              <a:rPr lang="zh-CN" altLang="en-US" sz="4000" b="1" i="1" dirty="0">
                <a:solidFill>
                  <a:srgbClr val="FFFF00"/>
                </a:solidFill>
                <a:effectLst>
                  <a:outerShdw blurRad="50800" dist="76200" dir="2700000" algn="tl" rotWithShape="0">
                    <a:srgbClr val="000000"/>
                  </a:outerShdw>
                </a:effectLst>
                <a:latin typeface="华文楷体"/>
                <a:ea typeface="华文楷体"/>
                <a:cs typeface="Arial"/>
              </a:rPr>
              <a:t>创世记</a:t>
            </a:r>
            <a:r>
              <a:rPr lang="en-US" sz="4000" b="1" i="1" dirty="0">
                <a:solidFill>
                  <a:srgbClr val="FFFF00"/>
                </a:solidFill>
                <a:effectLst>
                  <a:outerShdw blurRad="50800" dist="76200" dir="2700000" algn="tl" rotWithShape="0">
                    <a:srgbClr val="000000"/>
                  </a:outerShdw>
                </a:effectLst>
                <a:latin typeface="华文楷体"/>
                <a:ea typeface="华文楷体"/>
                <a:cs typeface="Arial"/>
              </a:rPr>
              <a:t> – </a:t>
            </a:r>
            <a:r>
              <a:rPr lang="zh-CN" altLang="en-US" sz="4000" b="1" i="1" dirty="0">
                <a:solidFill>
                  <a:srgbClr val="FFFF00"/>
                </a:solidFill>
                <a:effectLst>
                  <a:outerShdw blurRad="50800" dist="76200" dir="2700000" algn="tl" rotWithShape="0">
                    <a:srgbClr val="000000"/>
                  </a:outerShdw>
                </a:effectLst>
                <a:latin typeface="华文楷体"/>
                <a:ea typeface="华文楷体"/>
                <a:cs typeface="Arial"/>
              </a:rPr>
              <a:t>玛拉基书</a:t>
            </a:r>
            <a:endParaRPr lang="en-US" sz="4000" b="1" i="1" dirty="0">
              <a:solidFill>
                <a:srgbClr val="FFFF00"/>
              </a:solidFill>
              <a:effectLst>
                <a:outerShdw blurRad="50800" dist="76200" dir="2700000" algn="tl" rotWithShape="0">
                  <a:srgbClr val="000000"/>
                </a:outerShdw>
              </a:effectLst>
              <a:latin typeface="华文楷体"/>
              <a:ea typeface="华文楷体"/>
              <a:cs typeface="Arial"/>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zh-CN" altLang="en-US" sz="4800" b="1" dirty="0">
                <a:solidFill>
                  <a:srgbClr val="FFFF00"/>
                </a:solidFill>
                <a:effectLst>
                  <a:outerShdw blurRad="50800" dist="76200" dir="2700000" algn="tl" rotWithShape="0">
                    <a:srgbClr val="000000"/>
                  </a:outerShdw>
                </a:effectLst>
                <a:latin typeface="华文楷体"/>
                <a:ea typeface="华文楷体"/>
                <a:cs typeface="Arial"/>
              </a:rPr>
              <a:t>旧约圣经</a:t>
            </a:r>
            <a:endParaRPr lang="en-US" sz="4800" b="1" dirty="0">
              <a:solidFill>
                <a:srgbClr val="FFFF00"/>
              </a:solidFill>
              <a:effectLst>
                <a:outerShdw blurRad="50800" dist="76200" dir="2700000" algn="tl" rotWithShape="0">
                  <a:srgbClr val="000000"/>
                </a:outerShdw>
              </a:effectLst>
              <a:latin typeface="华文楷体"/>
              <a:ea typeface="华文楷体"/>
              <a:cs typeface="Arial"/>
            </a:endParaRPr>
          </a:p>
        </p:txBody>
      </p:sp>
      <p:sp>
        <p:nvSpPr>
          <p:cNvPr id="72709" name="Text Box 5"/>
          <p:cNvSpPr txBox="1">
            <a:spLocks noChangeArrowheads="1"/>
          </p:cNvSpPr>
          <p:nvPr/>
        </p:nvSpPr>
        <p:spPr bwMode="auto">
          <a:xfrm>
            <a:off x="1116013" y="3213100"/>
            <a:ext cx="7740650" cy="2554288"/>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zh-CN" altLang="en-US" sz="4000" b="1" dirty="0">
                <a:solidFill>
                  <a:srgbClr val="FFFF00"/>
                </a:solidFill>
                <a:effectLst>
                  <a:outerShdw blurRad="50800" dist="76200" dir="2700000" algn="tl" rotWithShape="0">
                    <a:srgbClr val="000000"/>
                  </a:outerShdw>
                </a:effectLst>
                <a:latin typeface="华文楷体"/>
                <a:ea typeface="华文楷体"/>
                <a:cs typeface="Arial"/>
              </a:rPr>
              <a:t>历史书</a:t>
            </a:r>
            <a:r>
              <a:rPr lang="en-US" sz="4000" b="1" dirty="0">
                <a:solidFill>
                  <a:srgbClr val="FFFF00"/>
                </a:solidFill>
                <a:effectLst>
                  <a:outerShdw blurRad="50800" dist="76200" dir="2700000" algn="tl" rotWithShape="0">
                    <a:srgbClr val="000000"/>
                  </a:outerShdw>
                </a:effectLst>
                <a:latin typeface="华文楷体"/>
                <a:ea typeface="华文楷体"/>
                <a:cs typeface="Arial"/>
              </a:rPr>
              <a:t> (17)</a:t>
            </a:r>
          </a:p>
          <a:p>
            <a:pPr marL="360363" indent="-360363" eaLnBrk="1" hangingPunct="1">
              <a:spcBef>
                <a:spcPct val="50000"/>
              </a:spcBef>
              <a:buFontTx/>
              <a:buChar char="•"/>
              <a:defRPr/>
            </a:pPr>
            <a:r>
              <a:rPr lang="zh-CN" altLang="en-US" sz="4000" b="1" dirty="0">
                <a:solidFill>
                  <a:srgbClr val="FFFF00"/>
                </a:solidFill>
                <a:effectLst>
                  <a:outerShdw blurRad="50800" dist="76200" dir="2700000" algn="tl" rotWithShape="0">
                    <a:srgbClr val="000000"/>
                  </a:outerShdw>
                </a:effectLst>
                <a:latin typeface="华文楷体"/>
                <a:ea typeface="华文楷体"/>
                <a:cs typeface="Arial"/>
              </a:rPr>
              <a:t>诗歌</a:t>
            </a:r>
            <a:r>
              <a:rPr lang="en-US" sz="4000" b="1" dirty="0">
                <a:solidFill>
                  <a:srgbClr val="FFFF00"/>
                </a:solidFill>
                <a:effectLst>
                  <a:outerShdw blurRad="50800" dist="76200" dir="2700000" algn="tl" rotWithShape="0">
                    <a:srgbClr val="000000"/>
                  </a:outerShdw>
                </a:effectLst>
                <a:latin typeface="华文楷体"/>
                <a:ea typeface="华文楷体"/>
                <a:cs typeface="Arial"/>
              </a:rPr>
              <a:t> (5)</a:t>
            </a:r>
          </a:p>
          <a:p>
            <a:pPr marL="360363" indent="-360363" eaLnBrk="1" hangingPunct="1">
              <a:spcBef>
                <a:spcPct val="50000"/>
              </a:spcBef>
              <a:buFontTx/>
              <a:buChar char="•"/>
              <a:defRPr/>
            </a:pPr>
            <a:r>
              <a:rPr lang="zh-CN" altLang="en-US" sz="4000" b="1" dirty="0">
                <a:solidFill>
                  <a:srgbClr val="FFFF00"/>
                </a:solidFill>
                <a:effectLst>
                  <a:outerShdw blurRad="50800" dist="76200" dir="2700000" algn="tl" rotWithShape="0">
                    <a:srgbClr val="000000"/>
                  </a:outerShdw>
                </a:effectLst>
                <a:latin typeface="华文楷体"/>
                <a:ea typeface="华文楷体"/>
                <a:cs typeface="Arial"/>
              </a:rPr>
              <a:t>先知书</a:t>
            </a:r>
            <a:r>
              <a:rPr lang="en-US" sz="4000" b="1" dirty="0">
                <a:solidFill>
                  <a:srgbClr val="FFFF00"/>
                </a:solidFill>
                <a:effectLst>
                  <a:outerShdw blurRad="50800" dist="76200" dir="2700000" algn="tl" rotWithShape="0">
                    <a:srgbClr val="000000"/>
                  </a:outerShdw>
                </a:effectLst>
                <a:latin typeface="华文楷体"/>
                <a:ea typeface="华文楷体"/>
                <a:cs typeface="Arial"/>
              </a:rPr>
              <a:t> (17)    </a:t>
            </a:r>
            <a:r>
              <a:rPr lang="zh-CN" altLang="en-US" sz="4000" b="1" dirty="0">
                <a:solidFill>
                  <a:srgbClr val="FFFF00"/>
                </a:solidFill>
                <a:effectLst>
                  <a:outerShdw blurRad="50800" dist="76200" dir="2700000" algn="tl" rotWithShape="0">
                    <a:srgbClr val="000000"/>
                  </a:outerShdw>
                </a:effectLst>
                <a:latin typeface="华文楷体"/>
                <a:ea typeface="华文楷体"/>
                <a:cs typeface="Arial"/>
              </a:rPr>
              <a:t>大</a:t>
            </a:r>
            <a:r>
              <a:rPr lang="zh-CN" altLang="zh-CN" sz="4000" b="1" dirty="0">
                <a:solidFill>
                  <a:srgbClr val="FFFF00"/>
                </a:solidFill>
                <a:effectLst>
                  <a:outerShdw blurRad="50800" dist="76200" dir="2700000" algn="tl" rotWithShape="0">
                    <a:srgbClr val="000000"/>
                  </a:outerShdw>
                </a:effectLst>
                <a:latin typeface="华文楷体"/>
                <a:ea typeface="华文楷体"/>
                <a:cs typeface="Arial"/>
              </a:rPr>
              <a:t>，</a:t>
            </a:r>
            <a:r>
              <a:rPr lang="zh-CN" altLang="en-US" sz="4000" b="1" dirty="0">
                <a:solidFill>
                  <a:srgbClr val="FFFF00"/>
                </a:solidFill>
                <a:effectLst>
                  <a:outerShdw blurRad="50800" dist="76200" dir="2700000" algn="tl" rotWithShape="0">
                    <a:srgbClr val="000000"/>
                  </a:outerShdw>
                </a:effectLst>
                <a:latin typeface="华文楷体"/>
                <a:ea typeface="华文楷体"/>
                <a:cs typeface="Arial"/>
              </a:rPr>
              <a:t>小先知书</a:t>
            </a:r>
            <a:endParaRPr lang="en-US" sz="4000" b="1" dirty="0">
              <a:solidFill>
                <a:srgbClr val="FFFF00"/>
              </a:solidFill>
              <a:effectLst>
                <a:outerShdw blurRad="50800" dist="76200" dir="2700000" algn="tl" rotWithShape="0">
                  <a:srgbClr val="000000"/>
                </a:outerShdw>
              </a:effectLst>
              <a:latin typeface="华文楷体"/>
              <a:ea typeface="华文楷体"/>
              <a:cs typeface="Arial"/>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zh-CN" altLang="en-US" sz="3200" b="1" dirty="0">
                <a:solidFill>
                  <a:srgbClr val="FFFF00"/>
                </a:solidFill>
                <a:effectLst>
                  <a:outerShdw blurRad="50800" dist="76200" dir="2700000" algn="tl" rotWithShape="0">
                    <a:srgbClr val="000000"/>
                  </a:outerShdw>
                </a:effectLst>
                <a:latin typeface="华文楷体"/>
                <a:ea typeface="华文楷体"/>
                <a:cs typeface="Arial"/>
              </a:rPr>
              <a:t>基督教</a:t>
            </a:r>
            <a:endParaRPr lang="en-US" sz="3200" b="1" dirty="0">
              <a:solidFill>
                <a:srgbClr val="FFFF00"/>
              </a:solidFill>
              <a:effectLst>
                <a:outerShdw blurRad="50800" dist="76200" dir="2700000" algn="tl" rotWithShape="0">
                  <a:srgbClr val="000000"/>
                </a:outerShdw>
              </a:effectLst>
              <a:latin typeface="华文楷体"/>
              <a:ea typeface="华文楷体"/>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p:cNvSpPr>
            <a:spLocks noChangeArrowheads="1"/>
          </p:cNvSpPr>
          <p:nvPr/>
        </p:nvSpPr>
        <p:spPr bwMode="auto">
          <a:xfrm>
            <a:off x="0" y="0"/>
            <a:ext cx="9144000" cy="6858000"/>
          </a:xfrm>
          <a:prstGeom prst="rect">
            <a:avLst/>
          </a:prstGeom>
          <a:gradFill rotWithShape="0">
            <a:gsLst>
              <a:gs pos="0">
                <a:srgbClr val="2828FF">
                  <a:gamma/>
                  <a:shade val="0"/>
                  <a:invGamma/>
                </a:srgbClr>
              </a:gs>
              <a:gs pos="50000">
                <a:srgbClr val="2828FF"/>
              </a:gs>
              <a:gs pos="100000">
                <a:srgbClr val="2828FF">
                  <a:gamma/>
                  <a:shade val="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49539" name="Rectangle 3"/>
          <p:cNvSpPr>
            <a:spLocks noChangeArrowheads="1"/>
          </p:cNvSpPr>
          <p:nvPr/>
        </p:nvSpPr>
        <p:spPr bwMode="auto">
          <a:xfrm>
            <a:off x="682625" y="763588"/>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49540" name="Text Box 4"/>
          <p:cNvSpPr txBox="1">
            <a:spLocks noChangeArrowheads="1"/>
          </p:cNvSpPr>
          <p:nvPr/>
        </p:nvSpPr>
        <p:spPr bwMode="auto">
          <a:xfrm>
            <a:off x="8880475" y="5708650"/>
            <a:ext cx="18415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11" tIns="45657" rIns="91311" bIns="45657" anchor="ctr">
            <a:spAutoFit/>
          </a:bodyPr>
          <a:lstStyle/>
          <a:p>
            <a:pPr algn="ctr">
              <a:spcBef>
                <a:spcPct val="50000"/>
              </a:spcBef>
            </a:pPr>
            <a:endParaRPr lang="en-GB" sz="2000">
              <a:solidFill>
                <a:srgbClr val="FFA27C"/>
              </a:solidFill>
              <a:latin typeface="Comic Sans MS" charset="0"/>
              <a:cs typeface="+mn-cs"/>
            </a:endParaRPr>
          </a:p>
        </p:txBody>
      </p:sp>
      <p:pic>
        <p:nvPicPr>
          <p:cNvPr id="4495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449542"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49543" name="Text Box 7"/>
          <p:cNvSpPr txBox="1">
            <a:spLocks noChangeArrowheads="1"/>
          </p:cNvSpPr>
          <p:nvPr/>
        </p:nvSpPr>
        <p:spPr bwMode="auto">
          <a:xfrm>
            <a:off x="312738" y="220663"/>
            <a:ext cx="8293100" cy="350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1958" tIns="40977" rIns="81958" bIns="40977">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en-GB" sz="1800" b="1">
              <a:solidFill>
                <a:srgbClr val="000000"/>
              </a:solidFill>
              <a:latin typeface="Comic Sans MS" charset="0"/>
              <a:cs typeface="+mn-cs"/>
            </a:endParaRPr>
          </a:p>
        </p:txBody>
      </p:sp>
      <p:pic>
        <p:nvPicPr>
          <p:cNvPr id="44954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57501" dir="1676261" algn="ctr" rotWithShape="0">
                    <a:schemeClr val="bg2">
                      <a:alpha val="74998"/>
                    </a:schemeClr>
                  </a:outerShdw>
                </a:effectLst>
              </a14:hiddenEffects>
            </a:ext>
          </a:extLst>
        </p:spPr>
      </p:pic>
      <p:sp>
        <p:nvSpPr>
          <p:cNvPr id="449545" name="Rectangle 9"/>
          <p:cNvSpPr>
            <a:spLocks noChangeArrowheads="1"/>
          </p:cNvSpPr>
          <p:nvPr/>
        </p:nvSpPr>
        <p:spPr bwMode="auto">
          <a:xfrm>
            <a:off x="635000" y="598488"/>
            <a:ext cx="7858125" cy="5667375"/>
          </a:xfrm>
          <a:prstGeom prst="rect">
            <a:avLst/>
          </a:prstGeom>
          <a:solidFill>
            <a:srgbClr val="080808">
              <a:alpha val="50000"/>
            </a:srgbClr>
          </a:solidFill>
          <a:ln>
            <a:noFill/>
          </a:ln>
          <a:effectLst/>
          <a:extLs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lIns="82029" tIns="41015" rIns="82029" bIns="41015" anchor="ctr">
            <a:spAutoFit/>
          </a:bodyPr>
          <a:lstStyle/>
          <a:p>
            <a:endParaRPr lang="en-US" sz="3600" b="1">
              <a:solidFill>
                <a:srgbClr val="000000"/>
              </a:solidFill>
              <a:latin typeface="Comic Sans MS" charset="0"/>
              <a:cs typeface="+mn-cs"/>
            </a:endParaRPr>
          </a:p>
        </p:txBody>
      </p:sp>
      <p:sp>
        <p:nvSpPr>
          <p:cNvPr id="449546" name="Text Box 10"/>
          <p:cNvSpPr txBox="1">
            <a:spLocks noChangeArrowheads="1"/>
          </p:cNvSpPr>
          <p:nvPr/>
        </p:nvSpPr>
        <p:spPr bwMode="auto">
          <a:xfrm>
            <a:off x="903288" y="3694113"/>
            <a:ext cx="7423150" cy="1757362"/>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27" tIns="40964" rIns="81927" bIns="40964" anchor="ctr">
            <a:spAutoFit/>
          </a:bodyPr>
          <a:lstStyle/>
          <a:p>
            <a:pPr algn="ctr">
              <a:spcBef>
                <a:spcPct val="50000"/>
              </a:spcBef>
            </a:pPr>
            <a:r>
              <a:rPr lang="zh-CN" altLang="en-US" sz="4400" b="1">
                <a:solidFill>
                  <a:srgbClr val="FFFFFF"/>
                </a:solidFill>
                <a:effectLst>
                  <a:outerShdw blurRad="38100" dist="38100" dir="2700000" algn="tl">
                    <a:srgbClr val="000000"/>
                  </a:outerShdw>
                </a:effectLst>
                <a:ea typeface="宋体" charset="0"/>
                <a:cs typeface="Arial" charset="0"/>
              </a:rPr>
              <a:t>  第六部分</a:t>
            </a:r>
          </a:p>
          <a:p>
            <a:pPr algn="ctr">
              <a:spcBef>
                <a:spcPct val="50000"/>
              </a:spcBef>
            </a:pPr>
            <a:r>
              <a:rPr lang="zh-CN" altLang="en-US" sz="3900" b="1" i="1">
                <a:solidFill>
                  <a:srgbClr val="43F22C"/>
                </a:solidFill>
                <a:latin typeface="宋体" charset="0"/>
                <a:ea typeface="宋体" charset="0"/>
                <a:cs typeface="Arial" charset="0"/>
              </a:rPr>
              <a:t> </a:t>
            </a:r>
            <a:r>
              <a:rPr lang="en-US" altLang="zh-CN" sz="4400" b="1" i="1">
                <a:solidFill>
                  <a:srgbClr val="77FD68"/>
                </a:solidFill>
                <a:effectLst>
                  <a:outerShdw blurRad="38100" dist="38100" dir="2700000" algn="tl">
                    <a:srgbClr val="000000"/>
                  </a:outerShdw>
                </a:effectLst>
                <a:ea typeface="宋体" charset="0"/>
                <a:cs typeface="宋体" charset="0"/>
              </a:rPr>
              <a:t>“</a:t>
            </a:r>
            <a:r>
              <a:rPr lang="zh-CN" altLang="en-US" sz="4400" b="1" i="1">
                <a:solidFill>
                  <a:srgbClr val="77FD68"/>
                </a:solidFill>
                <a:effectLst>
                  <a:outerShdw blurRad="38100" dist="38100" dir="2700000" algn="tl">
                    <a:srgbClr val="000000"/>
                  </a:outerShdw>
                </a:effectLst>
                <a:ea typeface="宋体" charset="0"/>
                <a:cs typeface="宋体" charset="0"/>
              </a:rPr>
              <a:t>翻开</a:t>
            </a:r>
            <a:r>
              <a:rPr lang="en-US" sz="4400" b="1" i="1">
                <a:solidFill>
                  <a:srgbClr val="77FD68"/>
                </a:solidFill>
                <a:effectLst>
                  <a:outerShdw blurRad="38100" dist="38100" dir="2700000" algn="tl">
                    <a:srgbClr val="000000"/>
                  </a:outerShdw>
                </a:effectLst>
                <a:ea typeface="宋体" charset="0"/>
                <a:cs typeface="宋体" charset="0"/>
              </a:rPr>
              <a:t>的圣经</a:t>
            </a:r>
            <a:r>
              <a:rPr lang="en-US" altLang="zh-CN" sz="4400" b="1" i="1">
                <a:solidFill>
                  <a:srgbClr val="77FD68"/>
                </a:solidFill>
                <a:effectLst>
                  <a:outerShdw blurRad="38100" dist="38100" dir="2700000" algn="tl">
                    <a:srgbClr val="000000"/>
                  </a:outerShdw>
                </a:effectLst>
                <a:ea typeface="宋体" charset="0"/>
                <a:cs typeface="宋体" charset="0"/>
              </a:rPr>
              <a:t>”</a:t>
            </a:r>
          </a:p>
        </p:txBody>
      </p:sp>
      <p:sp>
        <p:nvSpPr>
          <p:cNvPr id="449547" name="Rectangle 11"/>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449548" name="Text Box 12"/>
          <p:cNvSpPr txBox="1">
            <a:spLocks noChangeArrowheads="1"/>
          </p:cNvSpPr>
          <p:nvPr/>
        </p:nvSpPr>
        <p:spPr bwMode="auto">
          <a:xfrm>
            <a:off x="436563" y="6569075"/>
            <a:ext cx="833437" cy="201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1958" tIns="40977" rIns="81958" bIns="40977"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altLang="zh-CN" sz="800" b="1">
                <a:solidFill>
                  <a:srgbClr val="000000"/>
                </a:solidFill>
                <a:latin typeface="Arial" charset="0"/>
                <a:ea typeface="宋体" charset="0"/>
                <a:cs typeface="宋体" charset="0"/>
              </a:rPr>
              <a:t>©2003 TBBMI</a:t>
            </a:r>
          </a:p>
        </p:txBody>
      </p:sp>
      <p:sp>
        <p:nvSpPr>
          <p:cNvPr id="449549" name="Text Box 13"/>
          <p:cNvSpPr txBox="1">
            <a:spLocks noChangeArrowheads="1"/>
          </p:cNvSpPr>
          <p:nvPr/>
        </p:nvSpPr>
        <p:spPr bwMode="auto">
          <a:xfrm>
            <a:off x="936625" y="1184275"/>
            <a:ext cx="7386638" cy="609600"/>
          </a:xfrm>
          <a:prstGeom prst="rect">
            <a:avLst/>
          </a:prstGeom>
          <a:noFill/>
          <a:ln>
            <a:noFill/>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1322" tIns="45662" rIns="91322" bIns="45662">
            <a:spAutoFit/>
          </a:bodyPr>
          <a:lstStyle/>
          <a:p>
            <a:pPr algn="ctr">
              <a:spcBef>
                <a:spcPct val="50000"/>
              </a:spcBef>
            </a:pPr>
            <a:r>
              <a:rPr lang="en-US" altLang="zh-CN" sz="3400" b="1" i="1">
                <a:solidFill>
                  <a:srgbClr val="FFFFFF"/>
                </a:solidFill>
                <a:effectLst>
                  <a:outerShdw blurRad="38100" dist="38100" dir="2700000" algn="tl">
                    <a:srgbClr val="000000"/>
                  </a:outerShdw>
                </a:effectLst>
                <a:ea typeface="宋体" charset="0"/>
                <a:cs typeface="宋体" charset="0"/>
              </a:rPr>
              <a:t>(</a:t>
            </a:r>
            <a:r>
              <a:rPr lang="zh-CN" altLang="en-US" sz="3400" b="1" i="1">
                <a:solidFill>
                  <a:srgbClr val="FFFFFF"/>
                </a:solidFill>
                <a:effectLst>
                  <a:outerShdw blurRad="38100" dist="38100" dir="2700000" algn="tl">
                    <a:srgbClr val="000000"/>
                  </a:outerShdw>
                </a:effectLst>
                <a:ea typeface="宋体" charset="0"/>
                <a:cs typeface="宋体" charset="0"/>
              </a:rPr>
              <a:t>这是一本有条有理的书 </a:t>
            </a:r>
            <a:r>
              <a:rPr lang="en-US" altLang="zh-CN" sz="3400" b="1" i="1">
                <a:solidFill>
                  <a:srgbClr val="FFFFFF"/>
                </a:solidFill>
                <a:effectLst>
                  <a:outerShdw blurRad="38100" dist="38100" dir="2700000" algn="tl">
                    <a:srgbClr val="000000"/>
                  </a:outerShdw>
                </a:effectLst>
                <a:ea typeface="宋体" charset="0"/>
                <a:cs typeface="宋体" charset="0"/>
              </a:rPr>
              <a:t>!)</a:t>
            </a:r>
            <a:endParaRPr lang="zh-CN" altLang="en-US" sz="3100" b="1" i="1">
              <a:solidFill>
                <a:srgbClr val="FFFFFF"/>
              </a:solidFill>
              <a:ea typeface="宋体" charset="0"/>
              <a:cs typeface="Arial" charset="0"/>
            </a:endParaRPr>
          </a:p>
        </p:txBody>
      </p:sp>
      <p:grpSp>
        <p:nvGrpSpPr>
          <p:cNvPr id="449553" name="Group 17"/>
          <p:cNvGrpSpPr>
            <a:grpSpLocks/>
          </p:cNvGrpSpPr>
          <p:nvPr/>
        </p:nvGrpSpPr>
        <p:grpSpPr bwMode="auto">
          <a:xfrm>
            <a:off x="849313" y="2055813"/>
            <a:ext cx="7050087" cy="1285875"/>
            <a:chOff x="588" y="1468"/>
            <a:chExt cx="4886" cy="918"/>
          </a:xfrm>
        </p:grpSpPr>
        <p:sp>
          <p:nvSpPr>
            <p:cNvPr id="449554" name="Text Box 18"/>
            <p:cNvSpPr txBox="1">
              <a:spLocks noChangeArrowheads="1"/>
            </p:cNvSpPr>
            <p:nvPr/>
          </p:nvSpPr>
          <p:spPr bwMode="auto">
            <a:xfrm>
              <a:off x="588" y="1468"/>
              <a:ext cx="4886" cy="918"/>
            </a:xfrm>
            <a:prstGeom prst="rect">
              <a:avLst/>
            </a:prstGeom>
            <a:noFill/>
            <a:ln>
              <a:noFill/>
            </a:ln>
            <a:effectLst>
              <a:outerShdw blurRad="63500" dist="53882"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1387" tIns="45693" rIns="91387" bIns="45693">
              <a:spAutoFit/>
            </a:bodyPr>
            <a:lstStyle/>
            <a:p>
              <a:pPr algn="ctr">
                <a:spcBef>
                  <a:spcPct val="50000"/>
                </a:spcBef>
              </a:pPr>
              <a:r>
                <a:rPr lang="en-US" altLang="zh-CN" sz="8000" b="1" i="1">
                  <a:solidFill>
                    <a:srgbClr val="FFFC1E"/>
                  </a:solidFill>
                  <a:latin typeface="Kosher-Normal" charset="0"/>
                  <a:ea typeface="宋体" charset="0"/>
                  <a:cs typeface="宋体" charset="0"/>
                </a:rPr>
                <a:t>圣</a:t>
              </a:r>
              <a:r>
                <a:rPr lang="zh-CN" altLang="en-US" sz="8000" b="1" i="1">
                  <a:solidFill>
                    <a:srgbClr val="FFFC1E"/>
                  </a:solidFill>
                  <a:latin typeface="Kosher-Normal" charset="0"/>
                  <a:ea typeface="宋体" charset="0"/>
                  <a:cs typeface="宋体" charset="0"/>
                </a:rPr>
                <a:t>经</a:t>
              </a:r>
              <a:r>
                <a:rPr lang="en-US" altLang="zh-CN" sz="8000" b="1" i="1">
                  <a:solidFill>
                    <a:srgbClr val="FFFC1E"/>
                  </a:solidFill>
                  <a:latin typeface="Kosher-Normal" charset="0"/>
                  <a:ea typeface="宋体" charset="0"/>
                  <a:cs typeface="宋体" charset="0"/>
                </a:rPr>
                <a:t>…基</a:t>
              </a:r>
              <a:r>
                <a:rPr lang="zh-CN" altLang="en-US" sz="8000" b="1" i="1">
                  <a:solidFill>
                    <a:srgbClr val="FFFC1E"/>
                  </a:solidFill>
                  <a:latin typeface="Kosher-Normal" charset="0"/>
                  <a:ea typeface="宋体" charset="0"/>
                  <a:cs typeface="宋体" charset="0"/>
                </a:rPr>
                <a:t>要</a:t>
              </a:r>
            </a:p>
          </p:txBody>
        </p:sp>
        <p:sp>
          <p:nvSpPr>
            <p:cNvPr id="449555" name="Text Box 19"/>
            <p:cNvSpPr txBox="1">
              <a:spLocks noChangeArrowheads="1"/>
            </p:cNvSpPr>
            <p:nvPr/>
          </p:nvSpPr>
          <p:spPr bwMode="auto">
            <a:xfrm>
              <a:off x="4987" y="1484"/>
              <a:ext cx="311" cy="36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1387" tIns="45693" rIns="91387" bIns="45693" anchor="ctr">
              <a:spAutoFit/>
            </a:bodyPr>
            <a:lstStyle/>
            <a:p>
              <a:pPr algn="ctr">
                <a:spcBef>
                  <a:spcPct val="50000"/>
                </a:spcBef>
              </a:pPr>
              <a:r>
                <a:rPr lang="en-US" altLang="zh-CN" sz="2800" b="1" i="1">
                  <a:solidFill>
                    <a:srgbClr val="FFFC1E"/>
                  </a:solidFill>
                  <a:ea typeface="宋体" charset="0"/>
                  <a:cs typeface="宋体" charset="0"/>
                </a:rPr>
                <a:t>®</a:t>
              </a:r>
            </a:p>
          </p:txBody>
        </p:sp>
      </p:grpSp>
      <p:sp>
        <p:nvSpPr>
          <p:cNvPr id="449556" name="Rectangle 20"/>
          <p:cNvSpPr>
            <a:spLocks noChangeArrowheads="1"/>
          </p:cNvSpPr>
          <p:nvPr/>
        </p:nvSpPr>
        <p:spPr bwMode="auto">
          <a:xfrm>
            <a:off x="7629525" y="645001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p>
        </p:txBody>
      </p:sp>
      <p:sp>
        <p:nvSpPr>
          <p:cNvPr id="449557" name="Rectangle 21"/>
          <p:cNvSpPr>
            <a:spLocks noChangeArrowheads="1"/>
          </p:cNvSpPr>
          <p:nvPr/>
        </p:nvSpPr>
        <p:spPr bwMode="auto">
          <a:xfrm>
            <a:off x="8091488" y="64658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02</a:t>
            </a:r>
          </a:p>
        </p:txBody>
      </p:sp>
      <p:sp>
        <p:nvSpPr>
          <p:cNvPr id="449558" name="Text Box 2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©2006 TBBMI</a:t>
            </a:r>
          </a:p>
        </p:txBody>
      </p:sp>
    </p:spTree>
    <p:extLst>
      <p:ext uri="{BB962C8B-B14F-4D97-AF65-F5344CB8AC3E}">
        <p14:creationId xmlns:p14="http://schemas.microsoft.com/office/powerpoint/2010/main" val="2922036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449544"/>
                                        </p:tgtEl>
                                        <p:attrNameLst>
                                          <p:attrName>style.visibility</p:attrName>
                                        </p:attrNameLst>
                                      </p:cBhvr>
                                      <p:to>
                                        <p:strVal val="visible"/>
                                      </p:to>
                                    </p:set>
                                    <p:animEffect transition="in" filter="fade">
                                      <p:cBhvr>
                                        <p:cTn id="7" dur="1000"/>
                                        <p:tgtEl>
                                          <p:spTgt spid="449544"/>
                                        </p:tgtEl>
                                      </p:cBhvr>
                                    </p:animEffect>
                                  </p:childTnLst>
                                </p:cTn>
                              </p:par>
                            </p:childTnLst>
                          </p:cTn>
                        </p:par>
                        <p:par>
                          <p:cTn id="8" fill="hold" nodeType="afterGroup">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449545"/>
                                        </p:tgtEl>
                                        <p:attrNameLst>
                                          <p:attrName>style.visibility</p:attrName>
                                        </p:attrNameLst>
                                      </p:cBhvr>
                                      <p:to>
                                        <p:strVal val="visible"/>
                                      </p:to>
                                    </p:set>
                                    <p:animEffect transition="in" filter="fade">
                                      <p:cBhvr>
                                        <p:cTn id="11" dur="1000"/>
                                        <p:tgtEl>
                                          <p:spTgt spid="44954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449553"/>
                                        </p:tgtEl>
                                        <p:attrNameLst>
                                          <p:attrName>style.visibility</p:attrName>
                                        </p:attrNameLst>
                                      </p:cBhvr>
                                      <p:to>
                                        <p:strVal val="visible"/>
                                      </p:to>
                                    </p:set>
                                    <p:animEffect transition="in" filter="fade">
                                      <p:cBhvr>
                                        <p:cTn id="15" dur="1000"/>
                                        <p:tgtEl>
                                          <p:spTgt spid="449553"/>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449546"/>
                                        </p:tgtEl>
                                        <p:attrNameLst>
                                          <p:attrName>style.visibility</p:attrName>
                                        </p:attrNameLst>
                                      </p:cBhvr>
                                      <p:to>
                                        <p:strVal val="visible"/>
                                      </p:to>
                                    </p:set>
                                    <p:animEffect transition="in" filter="fade">
                                      <p:cBhvr>
                                        <p:cTn id="19" dur="1000"/>
                                        <p:tgtEl>
                                          <p:spTgt spid="449546"/>
                                        </p:tgtEl>
                                      </p:cBhvr>
                                    </p:animEffect>
                                  </p:childTnLst>
                                </p:cTn>
                              </p:par>
                            </p:childTnLst>
                          </p:cTn>
                        </p:par>
                        <p:par>
                          <p:cTn id="20" fill="hold" nodeType="afterGroup">
                            <p:stCondLst>
                              <p:cond delay="6000"/>
                            </p:stCondLst>
                            <p:childTnLst>
                              <p:par>
                                <p:cTn id="21" presetID="2" presetClass="entr" presetSubtype="8" fill="hold" grpId="0" nodeType="afterEffect">
                                  <p:stCondLst>
                                    <p:cond delay="0"/>
                                  </p:stCondLst>
                                  <p:childTnLst>
                                    <p:set>
                                      <p:cBhvr>
                                        <p:cTn id="22" dur="1" fill="hold">
                                          <p:stCondLst>
                                            <p:cond delay="0"/>
                                          </p:stCondLst>
                                        </p:cTn>
                                        <p:tgtEl>
                                          <p:spTgt spid="449549"/>
                                        </p:tgtEl>
                                        <p:attrNameLst>
                                          <p:attrName>style.visibility</p:attrName>
                                        </p:attrNameLst>
                                      </p:cBhvr>
                                      <p:to>
                                        <p:strVal val="visible"/>
                                      </p:to>
                                    </p:set>
                                    <p:anim calcmode="lin" valueType="num">
                                      <p:cBhvr additive="base">
                                        <p:cTn id="23" dur="1000" fill="hold"/>
                                        <p:tgtEl>
                                          <p:spTgt spid="449549"/>
                                        </p:tgtEl>
                                        <p:attrNameLst>
                                          <p:attrName>ppt_x</p:attrName>
                                        </p:attrNameLst>
                                      </p:cBhvr>
                                      <p:tavLst>
                                        <p:tav tm="0">
                                          <p:val>
                                            <p:strVal val="0-#ppt_w/2"/>
                                          </p:val>
                                        </p:tav>
                                        <p:tav tm="100000">
                                          <p:val>
                                            <p:strVal val="#ppt_x"/>
                                          </p:val>
                                        </p:tav>
                                      </p:tavLst>
                                    </p:anim>
                                    <p:anim calcmode="lin" valueType="num">
                                      <p:cBhvr additive="base">
                                        <p:cTn id="24" dur="1000" fill="hold"/>
                                        <p:tgtEl>
                                          <p:spTgt spid="4495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animBg="1"/>
      <p:bldP spid="449546" grpId="0" autoUpdateAnimBg="0"/>
      <p:bldP spid="44954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zh-CN" altLang="en-US" sz="4000" b="1" i="1" dirty="0">
                <a:solidFill>
                  <a:srgbClr val="FFFF00"/>
                </a:solidFill>
                <a:effectLst>
                  <a:outerShdw blurRad="50800" dist="88900" dir="2700000" algn="tl" rotWithShape="0">
                    <a:srgbClr val="000000">
                      <a:alpha val="86000"/>
                    </a:srgbClr>
                  </a:outerShdw>
                </a:effectLst>
                <a:latin typeface="华文楷体"/>
                <a:ea typeface="华文楷体"/>
                <a:cs typeface="Arial"/>
              </a:rPr>
              <a:t>创世记</a:t>
            </a:r>
            <a:r>
              <a:rPr lang="en-US" sz="4000" b="1" i="1" dirty="0">
                <a:solidFill>
                  <a:srgbClr val="FFFF00"/>
                </a:solidFill>
                <a:effectLst>
                  <a:outerShdw blurRad="50800" dist="88900" dir="2700000" algn="tl" rotWithShape="0">
                    <a:srgbClr val="000000">
                      <a:alpha val="86000"/>
                    </a:srgbClr>
                  </a:outerShdw>
                </a:effectLst>
                <a:latin typeface="华文楷体"/>
                <a:ea typeface="华文楷体"/>
                <a:cs typeface="Arial"/>
              </a:rPr>
              <a:t> – </a:t>
            </a:r>
            <a:r>
              <a:rPr lang="zh-CN" altLang="en-US" sz="4000" b="1" i="1" dirty="0">
                <a:solidFill>
                  <a:srgbClr val="FFFF00"/>
                </a:solidFill>
                <a:effectLst>
                  <a:outerShdw blurRad="50800" dist="88900" dir="2700000" algn="tl" rotWithShape="0">
                    <a:srgbClr val="000000">
                      <a:alpha val="86000"/>
                    </a:srgbClr>
                  </a:outerShdw>
                </a:effectLst>
                <a:latin typeface="华文楷体"/>
                <a:ea typeface="华文楷体"/>
                <a:cs typeface="Arial"/>
              </a:rPr>
              <a:t>历代志</a:t>
            </a:r>
            <a:endParaRPr lang="en-US" sz="4000" b="1" i="1" dirty="0">
              <a:solidFill>
                <a:srgbClr val="FFFF00"/>
              </a:solidFill>
              <a:effectLst>
                <a:outerShdw blurRad="50800" dist="88900" dir="2700000" algn="tl" rotWithShape="0">
                  <a:srgbClr val="000000">
                    <a:alpha val="86000"/>
                  </a:srgbClr>
                </a:outerShdw>
              </a:effectLst>
              <a:latin typeface="华文楷体"/>
              <a:ea typeface="华文楷体"/>
              <a:cs typeface="Arial"/>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zh-CN" altLang="en-US" sz="4800" b="1" dirty="0">
                <a:solidFill>
                  <a:srgbClr val="FFFF00"/>
                </a:solidFill>
                <a:effectLst>
                  <a:outerShdw blurRad="50800" dist="88900" dir="2700000" algn="tl" rotWithShape="0">
                    <a:srgbClr val="000000">
                      <a:alpha val="86000"/>
                    </a:srgbClr>
                  </a:outerShdw>
                </a:effectLst>
                <a:latin typeface="华文楷体"/>
                <a:ea typeface="华文楷体"/>
                <a:cs typeface="Arial"/>
              </a:rPr>
              <a:t>旧约圣经</a:t>
            </a:r>
            <a:endParaRPr lang="en-US" sz="4800" b="1" dirty="0">
              <a:solidFill>
                <a:srgbClr val="FFFF00"/>
              </a:solidFill>
              <a:effectLst>
                <a:outerShdw blurRad="50800" dist="88900" dir="2700000" algn="tl" rotWithShape="0">
                  <a:srgbClr val="000000">
                    <a:alpha val="86000"/>
                  </a:srgbClr>
                </a:outerShdw>
              </a:effectLst>
              <a:latin typeface="华文楷体"/>
              <a:ea typeface="华文楷体"/>
              <a:cs typeface="Arial"/>
            </a:endParaRPr>
          </a:p>
        </p:txBody>
      </p:sp>
      <p:sp>
        <p:nvSpPr>
          <p:cNvPr id="73733" name="Text Box 5"/>
          <p:cNvSpPr txBox="1">
            <a:spLocks noChangeArrowheads="1"/>
          </p:cNvSpPr>
          <p:nvPr/>
        </p:nvSpPr>
        <p:spPr bwMode="auto">
          <a:xfrm>
            <a:off x="900113" y="3213100"/>
            <a:ext cx="7600950" cy="2530475"/>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zh-CN" alt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律法</a:t>
            </a:r>
            <a:r>
              <a:rPr 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 (5)</a:t>
            </a:r>
          </a:p>
          <a:p>
            <a:pPr marL="360363" indent="-360363" eaLnBrk="1" hangingPunct="1">
              <a:spcBef>
                <a:spcPct val="50000"/>
              </a:spcBef>
              <a:buFontTx/>
              <a:buChar char="•"/>
              <a:defRPr/>
            </a:pPr>
            <a:r>
              <a:rPr lang="zh-CN" alt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先知</a:t>
            </a:r>
            <a:r>
              <a:rPr 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 (8)   </a:t>
            </a:r>
            <a:r>
              <a:rPr lang="zh-CN" alt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前</a:t>
            </a:r>
            <a:r>
              <a:rPr lang="en-US" sz="4000" b="1" i="1" dirty="0">
                <a:solidFill>
                  <a:srgbClr val="FFFF00"/>
                </a:solidFill>
                <a:effectLst>
                  <a:outerShdw blurRad="50800" dist="88900" dir="2700000" algn="tl" rotWithShape="0">
                    <a:srgbClr val="000000">
                      <a:alpha val="86000"/>
                    </a:srgbClr>
                  </a:outerShdw>
                </a:effectLst>
                <a:latin typeface="华文楷体"/>
                <a:ea typeface="华文楷体"/>
                <a:cs typeface="Arial"/>
              </a:rPr>
              <a:t> </a:t>
            </a:r>
            <a:r>
              <a:rPr lang="zh-CN" alt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后</a:t>
            </a:r>
            <a:endParaRPr 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endParaRPr>
          </a:p>
          <a:p>
            <a:pPr marL="360363" indent="-360363" eaLnBrk="1" hangingPunct="1">
              <a:spcBef>
                <a:spcPct val="50000"/>
              </a:spcBef>
              <a:buFontTx/>
              <a:buChar char="•"/>
              <a:defRPr/>
            </a:pPr>
            <a:r>
              <a:rPr lang="zh-CN" alt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书卷</a:t>
            </a:r>
            <a:r>
              <a:rPr lang="en-US" sz="4000" b="1" dirty="0">
                <a:solidFill>
                  <a:srgbClr val="FFFF00"/>
                </a:solidFill>
                <a:effectLst>
                  <a:outerShdw blurRad="50800" dist="88900" dir="2700000" algn="tl" rotWithShape="0">
                    <a:srgbClr val="000000">
                      <a:alpha val="86000"/>
                    </a:srgbClr>
                  </a:outerShdw>
                </a:effectLst>
                <a:latin typeface="华文楷体"/>
                <a:ea typeface="华文楷体"/>
                <a:cs typeface="Arial"/>
              </a:rPr>
              <a:t> (11)</a:t>
            </a: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zh-CN" altLang="en-US" sz="3200" b="1" dirty="0">
                <a:solidFill>
                  <a:srgbClr val="FFFF00"/>
                </a:solidFill>
                <a:effectLst>
                  <a:outerShdw blurRad="50800" dist="88900" dir="2700000" algn="tl" rotWithShape="0">
                    <a:srgbClr val="000000"/>
                  </a:outerShdw>
                </a:effectLst>
                <a:latin typeface="华文楷体"/>
                <a:ea typeface="华文楷体"/>
                <a:cs typeface="Arial"/>
              </a:rPr>
              <a:t>马索拉</a:t>
            </a:r>
            <a:endParaRPr lang="en-US" sz="3200" b="1" dirty="0">
              <a:solidFill>
                <a:srgbClr val="FFFF00"/>
              </a:solidFill>
              <a:effectLst>
                <a:outerShdw blurRad="50800" dist="88900" dir="2700000" algn="tl" rotWithShape="0">
                  <a:srgbClr val="000000"/>
                </a:outerShdw>
              </a:effectLst>
              <a:latin typeface="华文楷体"/>
              <a:ea typeface="华文楷体"/>
              <a:cs typeface="Arial"/>
            </a:endParaRPr>
          </a:p>
        </p:txBody>
      </p:sp>
      <p:sp>
        <p:nvSpPr>
          <p:cNvPr id="86022" name="Text Box 8"/>
          <p:cNvSpPr txBox="1">
            <a:spLocks noChangeArrowheads="1"/>
          </p:cNvSpPr>
          <p:nvPr/>
        </p:nvSpPr>
        <p:spPr bwMode="auto">
          <a:xfrm>
            <a:off x="8467725" y="76200"/>
            <a:ext cx="523875" cy="4572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effectLst>
                  <a:outerShdw blurRad="50800" dist="88900" dir="2700000" algn="tl" rotWithShape="0">
                    <a:srgbClr val="000000"/>
                  </a:outerShdw>
                </a:effectLst>
                <a:cs typeface="Arial" charset="0"/>
              </a:rPr>
              <a:t>51</a:t>
            </a: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zh-CN" altLang="en-US" dirty="0">
                <a:solidFill>
                  <a:schemeClr val="bg1"/>
                </a:solidFill>
                <a:effectLst>
                  <a:outerShdw blurRad="50800" dist="88900" dir="2700000" algn="tl" rotWithShape="0">
                    <a:srgbClr val="000000"/>
                  </a:outerShdw>
                </a:effectLst>
                <a:latin typeface="华文楷体"/>
                <a:ea typeface="华文楷体"/>
                <a:cs typeface="Arial" charset="0"/>
              </a:rPr>
              <a:t>希伯来文旧约圣经的排列</a:t>
            </a:r>
            <a:endParaRPr lang="en-US" dirty="0">
              <a:solidFill>
                <a:schemeClr val="bg1"/>
              </a:solidFill>
              <a:effectLst>
                <a:outerShdw blurRad="50800" dist="88900" dir="2700000" algn="tl" rotWithShape="0">
                  <a:srgbClr val="000000"/>
                </a:outerShdw>
              </a:effectLst>
              <a:latin typeface="华文楷体"/>
              <a:ea typeface="华文楷体"/>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cs typeface="Arial" charset="0"/>
            </a:endParaRPr>
          </a:p>
        </p:txBody>
      </p:sp>
      <p:pic>
        <p:nvPicPr>
          <p:cNvPr id="263170"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7"/>
          <p:cNvSpPr>
            <a:spLocks noGrp="1" noChangeArrowheads="1"/>
          </p:cNvSpPr>
          <p:nvPr>
            <p:ph type="body" sz="half" idx="1"/>
          </p:nvPr>
        </p:nvSpPr>
        <p:spPr/>
        <p:txBody>
          <a:bodyPr/>
          <a:lstStyle/>
          <a:p>
            <a:pPr eaLnBrk="1" hangingPunct="1">
              <a:buFontTx/>
              <a:buNone/>
            </a:pPr>
            <a:r>
              <a:rPr lang="zh-CN" altLang="en-US" sz="4400" b="1" dirty="0">
                <a:solidFill>
                  <a:schemeClr val="bg1"/>
                </a:solidFill>
                <a:latin typeface="华文楷体"/>
                <a:ea typeface="华文楷体"/>
                <a:cs typeface="Arial" charset="0"/>
              </a:rPr>
              <a:t>犹太教</a:t>
            </a:r>
            <a:r>
              <a:rPr lang="en-US" sz="4400" b="1" dirty="0">
                <a:solidFill>
                  <a:schemeClr val="bg1"/>
                </a:solidFill>
                <a:latin typeface="华文楷体"/>
                <a:ea typeface="华文楷体"/>
                <a:cs typeface="Arial" charset="0"/>
              </a:rPr>
              <a:t>:</a:t>
            </a:r>
          </a:p>
          <a:p>
            <a:pPr eaLnBrk="1" hangingPunct="1"/>
            <a:r>
              <a:rPr lang="zh-CN" altLang="en-US" sz="4400" b="1" dirty="0">
                <a:solidFill>
                  <a:schemeClr val="bg1"/>
                </a:solidFill>
                <a:latin typeface="华文楷体"/>
                <a:ea typeface="华文楷体"/>
                <a:cs typeface="Arial" charset="0"/>
              </a:rPr>
              <a:t>律法</a:t>
            </a:r>
            <a:endParaRPr lang="en-US" sz="4400" b="1" dirty="0">
              <a:solidFill>
                <a:schemeClr val="bg1"/>
              </a:solidFill>
              <a:latin typeface="华文楷体"/>
              <a:ea typeface="华文楷体"/>
              <a:cs typeface="Arial" charset="0"/>
            </a:endParaRPr>
          </a:p>
          <a:p>
            <a:pPr eaLnBrk="1" hangingPunct="1"/>
            <a:r>
              <a:rPr lang="zh-CN" altLang="en-US" sz="4400" b="1" dirty="0">
                <a:solidFill>
                  <a:schemeClr val="bg1"/>
                </a:solidFill>
                <a:latin typeface="华文楷体"/>
                <a:ea typeface="华文楷体"/>
                <a:cs typeface="Arial" charset="0"/>
              </a:rPr>
              <a:t>先知</a:t>
            </a:r>
            <a:endParaRPr lang="en-US" sz="4400" b="1" dirty="0">
              <a:solidFill>
                <a:schemeClr val="bg1"/>
              </a:solidFill>
              <a:latin typeface="华文楷体"/>
              <a:ea typeface="华文楷体"/>
              <a:cs typeface="Arial" charset="0"/>
            </a:endParaRPr>
          </a:p>
          <a:p>
            <a:pPr eaLnBrk="1" hangingPunct="1"/>
            <a:r>
              <a:rPr lang="zh-CN" altLang="en-US" sz="4400" b="1" dirty="0">
                <a:solidFill>
                  <a:schemeClr val="bg1"/>
                </a:solidFill>
                <a:latin typeface="华文楷体"/>
                <a:ea typeface="华文楷体"/>
                <a:cs typeface="Arial" charset="0"/>
              </a:rPr>
              <a:t>书卷</a:t>
            </a:r>
            <a:endParaRPr lang="en-US" sz="4400" b="1" dirty="0">
              <a:solidFill>
                <a:schemeClr val="bg1"/>
              </a:solidFill>
              <a:latin typeface="华文楷体"/>
              <a:ea typeface="华文楷体"/>
              <a:cs typeface="Arial" charset="0"/>
            </a:endParaRPr>
          </a:p>
          <a:p>
            <a:pPr eaLnBrk="1" hangingPunct="1">
              <a:buFontTx/>
              <a:buNone/>
            </a:pPr>
            <a:r>
              <a:rPr lang="en-US" sz="4400" b="1" dirty="0">
                <a:solidFill>
                  <a:schemeClr val="bg1"/>
                </a:solidFill>
                <a:latin typeface="华文楷体"/>
                <a:ea typeface="华文楷体"/>
                <a:cs typeface="Arial" charset="0"/>
              </a:rPr>
              <a:t>(24 </a:t>
            </a:r>
            <a:r>
              <a:rPr lang="zh-CN" altLang="en-US" sz="4400" b="1" dirty="0">
                <a:solidFill>
                  <a:schemeClr val="bg1"/>
                </a:solidFill>
                <a:latin typeface="华文楷体"/>
                <a:ea typeface="华文楷体"/>
                <a:cs typeface="Arial" charset="0"/>
              </a:rPr>
              <a:t>本</a:t>
            </a:r>
            <a:r>
              <a:rPr lang="en-US" sz="4400" b="1" dirty="0">
                <a:solidFill>
                  <a:schemeClr val="bg1"/>
                </a:solidFill>
                <a:latin typeface="华文楷体"/>
                <a:ea typeface="华文楷体"/>
                <a:cs typeface="Arial" charset="0"/>
              </a:rPr>
              <a:t>)</a:t>
            </a:r>
          </a:p>
        </p:txBody>
      </p:sp>
      <p:sp>
        <p:nvSpPr>
          <p:cNvPr id="263172" name="Rectangle 8"/>
          <p:cNvSpPr>
            <a:spLocks noGrp="1" noChangeArrowheads="1"/>
          </p:cNvSpPr>
          <p:nvPr>
            <p:ph type="body" sz="half" idx="2"/>
          </p:nvPr>
        </p:nvSpPr>
        <p:spPr/>
        <p:txBody>
          <a:bodyPr/>
          <a:lstStyle/>
          <a:p>
            <a:pPr eaLnBrk="1" hangingPunct="1">
              <a:buFontTx/>
              <a:buNone/>
            </a:pPr>
            <a:r>
              <a:rPr lang="zh-CN" altLang="en-US" sz="4400" b="1" dirty="0">
                <a:solidFill>
                  <a:schemeClr val="bg1"/>
                </a:solidFill>
                <a:latin typeface="华文楷体"/>
                <a:ea typeface="华文楷体"/>
                <a:cs typeface="Arial" charset="0"/>
              </a:rPr>
              <a:t>基督教</a:t>
            </a:r>
            <a:r>
              <a:rPr lang="en-US" sz="4400" b="1" dirty="0">
                <a:solidFill>
                  <a:schemeClr val="bg1"/>
                </a:solidFill>
                <a:latin typeface="华文楷体"/>
                <a:ea typeface="华文楷体"/>
                <a:cs typeface="Arial" charset="0"/>
              </a:rPr>
              <a:t>:</a:t>
            </a:r>
          </a:p>
          <a:p>
            <a:pPr eaLnBrk="1" hangingPunct="1"/>
            <a:r>
              <a:rPr lang="zh-CN" altLang="en-US" sz="4400" b="1" dirty="0">
                <a:solidFill>
                  <a:schemeClr val="bg1"/>
                </a:solidFill>
                <a:latin typeface="华文楷体"/>
                <a:ea typeface="华文楷体"/>
                <a:cs typeface="Arial" charset="0"/>
              </a:rPr>
              <a:t>律法</a:t>
            </a:r>
            <a:endParaRPr lang="en-US" sz="4400" b="1" dirty="0">
              <a:solidFill>
                <a:schemeClr val="bg1"/>
              </a:solidFill>
              <a:latin typeface="华文楷体"/>
              <a:ea typeface="华文楷体"/>
              <a:cs typeface="Arial" charset="0"/>
            </a:endParaRPr>
          </a:p>
          <a:p>
            <a:pPr eaLnBrk="1" hangingPunct="1"/>
            <a:r>
              <a:rPr lang="zh-CN" altLang="en-US" sz="4400" b="1" dirty="0">
                <a:solidFill>
                  <a:schemeClr val="bg1"/>
                </a:solidFill>
                <a:latin typeface="华文楷体"/>
                <a:ea typeface="华文楷体"/>
                <a:cs typeface="Arial" charset="0"/>
              </a:rPr>
              <a:t>历史</a:t>
            </a:r>
            <a:endParaRPr lang="en-US" sz="4400" b="1" dirty="0">
              <a:solidFill>
                <a:schemeClr val="bg1"/>
              </a:solidFill>
              <a:latin typeface="华文楷体"/>
              <a:ea typeface="华文楷体"/>
              <a:cs typeface="Arial" charset="0"/>
            </a:endParaRPr>
          </a:p>
          <a:p>
            <a:pPr eaLnBrk="1" hangingPunct="1"/>
            <a:r>
              <a:rPr lang="zh-CN" altLang="en-US" sz="4400" b="1" dirty="0">
                <a:solidFill>
                  <a:schemeClr val="bg1"/>
                </a:solidFill>
                <a:latin typeface="华文楷体"/>
                <a:ea typeface="华文楷体"/>
                <a:cs typeface="Arial" charset="0"/>
              </a:rPr>
              <a:t>先知</a:t>
            </a:r>
            <a:endParaRPr lang="en-US" sz="4400" b="1" dirty="0">
              <a:solidFill>
                <a:schemeClr val="bg1"/>
              </a:solidFill>
              <a:latin typeface="华文楷体"/>
              <a:ea typeface="华文楷体"/>
              <a:cs typeface="Arial" charset="0"/>
            </a:endParaRPr>
          </a:p>
          <a:p>
            <a:pPr eaLnBrk="1" hangingPunct="1">
              <a:buFontTx/>
              <a:buNone/>
            </a:pPr>
            <a:r>
              <a:rPr lang="en-US" sz="4400" b="1" dirty="0">
                <a:solidFill>
                  <a:schemeClr val="bg1"/>
                </a:solidFill>
                <a:latin typeface="华文楷体"/>
                <a:ea typeface="华文楷体"/>
                <a:cs typeface="Arial" charset="0"/>
              </a:rPr>
              <a:t>(39 </a:t>
            </a:r>
            <a:r>
              <a:rPr lang="zh-CN" altLang="en-US" sz="4400" b="1" dirty="0">
                <a:solidFill>
                  <a:schemeClr val="bg1"/>
                </a:solidFill>
                <a:latin typeface="华文楷体"/>
                <a:ea typeface="华文楷体"/>
                <a:cs typeface="Arial" charset="0"/>
              </a:rPr>
              <a:t>本</a:t>
            </a:r>
            <a:r>
              <a:rPr lang="en-US" sz="4400" b="1" dirty="0">
                <a:solidFill>
                  <a:schemeClr val="bg1"/>
                </a:solidFill>
                <a:latin typeface="华文楷体"/>
                <a:ea typeface="华文楷体"/>
                <a:cs typeface="Arial"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zh-CN" altLang="en-US" sz="4000" b="1" dirty="0">
                <a:solidFill>
                  <a:schemeClr val="bg1"/>
                </a:solidFill>
                <a:latin typeface="华文楷体"/>
                <a:ea typeface="华文楷体"/>
                <a:cs typeface="Arial"/>
              </a:rPr>
              <a:t>同是旧约圣经</a:t>
            </a:r>
            <a:r>
              <a:rPr lang="en-US" sz="4000" b="1" dirty="0">
                <a:solidFill>
                  <a:schemeClr val="bg1"/>
                </a:solidFill>
                <a:latin typeface="华文楷体"/>
                <a:ea typeface="华文楷体"/>
                <a:cs typeface="Arial"/>
              </a:rPr>
              <a:t>. . . </a:t>
            </a:r>
            <a:br>
              <a:rPr lang="en-US" sz="4000" b="1" dirty="0">
                <a:solidFill>
                  <a:schemeClr val="bg1"/>
                </a:solidFill>
                <a:latin typeface="华文楷体"/>
                <a:ea typeface="华文楷体"/>
                <a:cs typeface="Arial"/>
              </a:rPr>
            </a:br>
            <a:r>
              <a:rPr lang="zh-CN" altLang="en-US" sz="4000" b="1" dirty="0">
                <a:solidFill>
                  <a:schemeClr val="bg1"/>
                </a:solidFill>
                <a:latin typeface="华文楷体"/>
                <a:ea typeface="华文楷体"/>
                <a:cs typeface="Arial"/>
              </a:rPr>
              <a:t>别于排列次序</a:t>
            </a:r>
            <a:r>
              <a:rPr lang="en-US" sz="4000" b="1" dirty="0">
                <a:solidFill>
                  <a:schemeClr val="bg1"/>
                </a:solidFill>
                <a:latin typeface="华文楷体"/>
                <a:ea typeface="华文楷体"/>
                <a:cs typeface="Arial"/>
              </a:rPr>
              <a:t>!</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092"/>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叙述</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360363" indent="-360363"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社论</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360363" indent="-360363"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法律</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360363" indent="-360363"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论述</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360363" indent="-360363"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书信</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p:txBody>
      </p:sp>
      <p:sp>
        <p:nvSpPr>
          <p:cNvPr id="75781" name="Text Box 5"/>
          <p:cNvSpPr txBox="1">
            <a:spLocks noChangeArrowheads="1"/>
          </p:cNvSpPr>
          <p:nvPr/>
        </p:nvSpPr>
        <p:spPr bwMode="auto">
          <a:xfrm>
            <a:off x="4824413" y="1676400"/>
            <a:ext cx="3851275" cy="4832092"/>
          </a:xfrm>
          <a:prstGeom prst="rect">
            <a:avLst/>
          </a:prstGeom>
          <a:noFill/>
          <a:ln w="9525">
            <a:noFill/>
            <a:miter lim="800000"/>
            <a:headEnd/>
            <a:tailEnd/>
          </a:ln>
          <a:effectLst/>
        </p:spPr>
        <p:txBody>
          <a:bodyPr>
            <a:spAutoFit/>
          </a:bodyPr>
          <a:lstStyle/>
          <a:p>
            <a:pPr marL="274638" indent="-274638"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诗歌</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274638" indent="-274638"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智慧书</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274638" indent="-274638"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先知书</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274638" indent="-274638"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比喻</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a:p>
            <a:pPr marL="274638" indent="-274638" eaLnBrk="1" hangingPunct="1">
              <a:spcBef>
                <a:spcPct val="50000"/>
              </a:spcBef>
              <a:buFontTx/>
              <a:buChar char="•"/>
              <a:defRPr/>
            </a:pPr>
            <a:r>
              <a:rPr lang="zh-CN" altLang="en-US" sz="4400" b="1" dirty="0">
                <a:solidFill>
                  <a:schemeClr val="bg1"/>
                </a:solidFill>
                <a:effectLst>
                  <a:outerShdw blurRad="50800" dist="76200" dir="2700000" algn="tl" rotWithShape="0">
                    <a:srgbClr val="000000"/>
                  </a:outerShdw>
                </a:effectLst>
                <a:latin typeface="华文楷体"/>
                <a:ea typeface="华文楷体"/>
                <a:cs typeface="Arial"/>
              </a:rPr>
              <a:t>异象</a:t>
            </a:r>
            <a:endParaRPr lang="en-US" sz="4400" b="1" dirty="0">
              <a:solidFill>
                <a:schemeClr val="bg1"/>
              </a:solidFill>
              <a:effectLst>
                <a:outerShdw blurRad="50800" dist="76200" dir="2700000" algn="tl" rotWithShape="0">
                  <a:srgbClr val="000000"/>
                </a:outerShdw>
              </a:effectLst>
              <a:latin typeface="华文楷体"/>
              <a:ea typeface="华文楷体"/>
              <a:cs typeface="Arial"/>
            </a:endParaRP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rgbClr val="FFFF00"/>
                </a:solidFill>
                <a:latin typeface="华文楷体"/>
                <a:ea typeface="华文楷体"/>
                <a:cs typeface="Arial"/>
              </a:rPr>
              <a:t>文体格式</a:t>
            </a:r>
            <a:endParaRPr lang="en-US" dirty="0">
              <a:latin typeface="华文楷体"/>
              <a:ea typeface="华文楷体"/>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9441"/>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zh-CN" altLang="en-US" sz="4400" b="1" dirty="0">
                <a:solidFill>
                  <a:schemeClr val="bg1"/>
                </a:solidFill>
                <a:latin typeface="华文楷体"/>
                <a:ea typeface="华文楷体"/>
                <a:cs typeface="Arial"/>
              </a:rPr>
              <a:t>创世记</a:t>
            </a:r>
            <a:r>
              <a:rPr lang="en-US" sz="4400" b="1" dirty="0">
                <a:solidFill>
                  <a:schemeClr val="bg1"/>
                </a:solidFill>
                <a:latin typeface="华文楷体"/>
                <a:ea typeface="华文楷体"/>
                <a:cs typeface="Arial"/>
              </a:rPr>
              <a:t> – </a:t>
            </a:r>
            <a:r>
              <a:rPr lang="zh-CN" altLang="en-US" sz="4400" b="1" dirty="0">
                <a:solidFill>
                  <a:schemeClr val="bg1"/>
                </a:solidFill>
                <a:latin typeface="华文楷体"/>
                <a:ea typeface="华文楷体"/>
                <a:cs typeface="Arial"/>
              </a:rPr>
              <a:t>玛拉基书</a:t>
            </a:r>
            <a:endParaRPr lang="en-US" sz="4400" b="1" dirty="0">
              <a:solidFill>
                <a:schemeClr val="bg1"/>
              </a:solidFill>
              <a:latin typeface="华文楷体"/>
              <a:ea typeface="华文楷体"/>
              <a:cs typeface="Arial"/>
            </a:endParaRP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3200" b="1" dirty="0">
                <a:solidFill>
                  <a:schemeClr val="bg1"/>
                </a:solidFill>
                <a:latin typeface="华文楷体"/>
                <a:ea typeface="华文楷体"/>
                <a:cs typeface="Arial"/>
              </a:rPr>
              <a:t>创世记</a:t>
            </a:r>
            <a:r>
              <a:rPr lang="en-US" sz="3200" b="1" dirty="0">
                <a:solidFill>
                  <a:schemeClr val="bg1"/>
                </a:solidFill>
                <a:latin typeface="华文楷体"/>
                <a:ea typeface="华文楷体"/>
                <a:cs typeface="Arial"/>
              </a:rPr>
              <a:t> </a:t>
            </a:r>
            <a:r>
              <a:rPr lang="zh-CN" altLang="en-US" sz="3200" b="1" dirty="0">
                <a:solidFill>
                  <a:schemeClr val="bg1"/>
                </a:solidFill>
                <a:latin typeface="华文楷体"/>
                <a:ea typeface="华文楷体"/>
                <a:cs typeface="Arial"/>
              </a:rPr>
              <a:t>一</a:t>
            </a:r>
            <a:r>
              <a:rPr lang="en-US" altLang="zh-CN" sz="3200" b="1" dirty="0">
                <a:solidFill>
                  <a:schemeClr val="bg1"/>
                </a:solidFill>
                <a:latin typeface="华文楷体"/>
                <a:ea typeface="华文楷体"/>
                <a:cs typeface="Arial"/>
              </a:rPr>
              <a:t> </a:t>
            </a:r>
            <a:r>
              <a:rPr lang="en-US" sz="3200" b="1" dirty="0">
                <a:solidFill>
                  <a:schemeClr val="bg1"/>
                </a:solidFill>
                <a:latin typeface="华文楷体"/>
                <a:ea typeface="华文楷体"/>
                <a:cs typeface="Arial"/>
              </a:rPr>
              <a:t>1</a:t>
            </a: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400" b="1" dirty="0">
                <a:solidFill>
                  <a:srgbClr val="FFFF00"/>
                </a:solidFill>
                <a:latin typeface="华文楷体"/>
                <a:ea typeface="华文楷体"/>
                <a:cs typeface="Arial"/>
              </a:rPr>
              <a:t>希伯来文</a:t>
            </a:r>
            <a:endParaRPr lang="en-US" sz="4400" b="1" dirty="0">
              <a:solidFill>
                <a:srgbClr val="FFFF00"/>
              </a:solidFill>
              <a:latin typeface="华文楷体"/>
              <a:ea typeface="华文楷体"/>
              <a:cs typeface="Arial"/>
            </a:endParaRPr>
          </a:p>
        </p:txBody>
      </p:sp>
      <p:sp>
        <p:nvSpPr>
          <p:cNvPr id="76807" name="Text Box 7"/>
          <p:cNvSpPr txBox="1">
            <a:spLocks noChangeArrowheads="1"/>
          </p:cNvSpPr>
          <p:nvPr/>
        </p:nvSpPr>
        <p:spPr bwMode="auto">
          <a:xfrm>
            <a:off x="2262188" y="457200"/>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800" b="1" dirty="0">
                <a:solidFill>
                  <a:srgbClr val="FFFF00"/>
                </a:solidFill>
                <a:latin typeface="华文楷体"/>
                <a:ea typeface="华文楷体"/>
                <a:cs typeface="Arial"/>
              </a:rPr>
              <a:t>旧约圣经</a:t>
            </a:r>
            <a:endParaRPr lang="en-US" sz="4800" b="1" dirty="0">
              <a:solidFill>
                <a:srgbClr val="FFFF00"/>
              </a:solidFill>
              <a:latin typeface="华文楷体"/>
              <a:ea typeface="华文楷体"/>
              <a:cs typeface="Arial"/>
            </a:endParaRPr>
          </a:p>
        </p:txBody>
      </p:sp>
      <p:sp>
        <p:nvSpPr>
          <p:cNvPr id="267270"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zh-CN" altLang="en-US" dirty="0">
                <a:solidFill>
                  <a:schemeClr val="bg1"/>
                </a:solidFill>
                <a:latin typeface="华文楷体"/>
                <a:ea typeface="华文楷体"/>
                <a:cs typeface="Arial" charset="0"/>
              </a:rPr>
              <a:t>希伯来文</a:t>
            </a:r>
            <a:endParaRPr lang="en-US" dirty="0">
              <a:solidFill>
                <a:schemeClr val="bg1"/>
              </a:solidFill>
              <a:latin typeface="华文楷体"/>
              <a:ea typeface="华文楷体"/>
              <a:cs typeface="Arial" charset="0"/>
            </a:endParaRPr>
          </a:p>
        </p:txBody>
      </p:sp>
      <p:pic>
        <p:nvPicPr>
          <p:cNvPr id="267271"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Text Box 4"/>
          <p:cNvSpPr txBox="1">
            <a:spLocks noChangeArrowheads="1"/>
          </p:cNvSpPr>
          <p:nvPr/>
        </p:nvSpPr>
        <p:spPr bwMode="auto">
          <a:xfrm>
            <a:off x="365125" y="6230938"/>
            <a:ext cx="533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a:cs typeface="Arial" charset="0"/>
              </a:rPr>
              <a:t>Some </a:t>
            </a:r>
          </a:p>
        </p:txBody>
      </p:sp>
      <p:sp>
        <p:nvSpPr>
          <p:cNvPr id="77829" name="Text Box 5"/>
          <p:cNvSpPr txBox="1">
            <a:spLocks noChangeArrowheads="1"/>
          </p:cNvSpPr>
          <p:nvPr/>
        </p:nvSpPr>
        <p:spPr bwMode="auto">
          <a:xfrm>
            <a:off x="365125" y="5638800"/>
            <a:ext cx="8778875" cy="523220"/>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dirty="0">
                <a:solidFill>
                  <a:schemeClr val="bg1"/>
                </a:solidFill>
                <a:latin typeface="华文楷体"/>
                <a:ea typeface="华文楷体"/>
                <a:cs typeface="Arial"/>
              </a:rPr>
              <a:t>有些</a:t>
            </a:r>
            <a:r>
              <a:rPr lang="zh-CN" altLang="en-US" sz="2800" b="1" dirty="0">
                <a:solidFill>
                  <a:schemeClr val="bg1"/>
                </a:solidFill>
                <a:latin typeface="华文楷体"/>
                <a:ea typeface="华文楷体"/>
                <a:cs typeface="Arial"/>
              </a:rPr>
              <a:t>旧约圣经的</a:t>
            </a:r>
            <a:r>
              <a:rPr lang="en-US" sz="2800" b="1" dirty="0">
                <a:solidFill>
                  <a:schemeClr val="bg1"/>
                </a:solidFill>
                <a:latin typeface="华文楷体"/>
                <a:ea typeface="华文楷体"/>
                <a:cs typeface="Arial"/>
              </a:rPr>
              <a:t>作品最初是刻在石头上，如十诫</a:t>
            </a:r>
            <a:r>
              <a:rPr lang="zh-CN" altLang="en-US" sz="2800" b="1" dirty="0">
                <a:solidFill>
                  <a:schemeClr val="bg1"/>
                </a:solidFill>
                <a:latin typeface="华文楷体"/>
                <a:ea typeface="华文楷体"/>
                <a:cs typeface="Arial"/>
              </a:rPr>
              <a:t>。</a:t>
            </a:r>
            <a:endParaRPr lang="en-US" sz="2800" b="1" dirty="0">
              <a:solidFill>
                <a:schemeClr val="bg1"/>
              </a:solidFill>
              <a:latin typeface="华文楷体"/>
              <a:ea typeface="华文楷体"/>
              <a:cs typeface="Arial"/>
            </a:endParaRP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华文楷体"/>
                <a:ea typeface="华文楷体"/>
                <a:cs typeface="Arial"/>
              </a:rPr>
              <a:t>写作素材</a:t>
            </a:r>
            <a:endParaRPr lang="en-US" b="1" dirty="0">
              <a:solidFill>
                <a:schemeClr val="bg1"/>
              </a:solidFill>
              <a:latin typeface="华文楷体"/>
              <a:ea typeface="华文楷体"/>
              <a:cs typeface="Arial"/>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1" y="5257800"/>
            <a:ext cx="9144000" cy="1077218"/>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square">
            <a:spAutoFit/>
          </a:bodyPr>
          <a:lstStyle/>
          <a:p>
            <a:pPr>
              <a:defRPr/>
            </a:pPr>
            <a:r>
              <a:rPr lang="en-US" sz="3200" b="1" dirty="0">
                <a:latin typeface="华文楷体"/>
                <a:ea typeface="华文楷体"/>
                <a:cs typeface="Arial"/>
              </a:rPr>
              <a:t>许多原来的</a:t>
            </a:r>
            <a:r>
              <a:rPr lang="zh-CN" altLang="en-US" sz="3200" b="1" dirty="0">
                <a:latin typeface="华文楷体"/>
                <a:ea typeface="华文楷体"/>
                <a:cs typeface="Arial"/>
              </a:rPr>
              <a:t>题字是</a:t>
            </a:r>
            <a:r>
              <a:rPr lang="en-US" sz="3200" b="1" dirty="0">
                <a:latin typeface="华文楷体"/>
                <a:ea typeface="华文楷体"/>
                <a:cs typeface="Arial"/>
              </a:rPr>
              <a:t>写在</a:t>
            </a:r>
            <a:r>
              <a:rPr lang="zh-CN" altLang="en-US" sz="3200" b="1" dirty="0">
                <a:latin typeface="华文楷体"/>
                <a:ea typeface="华文楷体"/>
                <a:cs typeface="Arial"/>
              </a:rPr>
              <a:t>蒲草</a:t>
            </a:r>
            <a:r>
              <a:rPr lang="en-US" sz="3200" b="1" dirty="0">
                <a:latin typeface="华文楷体"/>
                <a:ea typeface="华文楷体"/>
                <a:cs typeface="Arial"/>
              </a:rPr>
              <a:t>纸</a:t>
            </a:r>
            <a:r>
              <a:rPr lang="zh-CN" altLang="en-US" sz="3200" b="1" dirty="0">
                <a:latin typeface="华文楷体"/>
                <a:ea typeface="华文楷体"/>
                <a:cs typeface="Arial"/>
              </a:rPr>
              <a:t>上</a:t>
            </a:r>
            <a:r>
              <a:rPr lang="en-US" sz="3200" b="1" dirty="0">
                <a:latin typeface="华文楷体"/>
                <a:ea typeface="华文楷体"/>
                <a:cs typeface="Arial"/>
              </a:rPr>
              <a:t>和</a:t>
            </a:r>
            <a:r>
              <a:rPr lang="zh-CN" altLang="en-US" sz="3200" b="1" dirty="0">
                <a:latin typeface="华文楷体"/>
                <a:ea typeface="华文楷体"/>
                <a:cs typeface="Arial"/>
              </a:rPr>
              <a:t>从</a:t>
            </a:r>
            <a:r>
              <a:rPr lang="en-US" sz="3200" b="1" dirty="0">
                <a:latin typeface="华文楷体"/>
                <a:ea typeface="华文楷体"/>
                <a:cs typeface="Arial"/>
              </a:rPr>
              <a:t>较旧的</a:t>
            </a:r>
            <a:r>
              <a:rPr lang="zh-CN" altLang="en-US" sz="3200" b="1" dirty="0">
                <a:latin typeface="华文楷体"/>
                <a:ea typeface="华文楷体"/>
                <a:cs typeface="Arial"/>
              </a:rPr>
              <a:t>正</a:t>
            </a:r>
            <a:r>
              <a:rPr lang="en-US" sz="3200" b="1" dirty="0">
                <a:latin typeface="华文楷体"/>
                <a:ea typeface="华文楷体"/>
                <a:cs typeface="Arial"/>
              </a:rPr>
              <a:t>本</a:t>
            </a:r>
            <a:r>
              <a:rPr lang="zh-CN" altLang="en-US" sz="3200" b="1" dirty="0">
                <a:latin typeface="华文楷体"/>
                <a:ea typeface="华文楷体"/>
                <a:cs typeface="Arial"/>
              </a:rPr>
              <a:t>抄</a:t>
            </a:r>
            <a:r>
              <a:rPr lang="en-US" sz="3200" b="1" dirty="0">
                <a:latin typeface="华文楷体"/>
                <a:ea typeface="华文楷体"/>
                <a:cs typeface="Arial"/>
              </a:rPr>
              <a:t>到其他纸莎草</a:t>
            </a:r>
            <a:r>
              <a:rPr lang="zh-CN" altLang="en-US" sz="3200" b="1" dirty="0">
                <a:latin typeface="华文楷体"/>
                <a:ea typeface="华文楷体"/>
                <a:cs typeface="Arial"/>
              </a:rPr>
              <a:t>上。</a:t>
            </a:r>
            <a:endParaRPr lang="en-US" sz="3200" b="1" dirty="0">
              <a:latin typeface="华文楷体"/>
              <a:ea typeface="华文楷体"/>
              <a:cs typeface="Arial"/>
            </a:endParaRPr>
          </a:p>
        </p:txBody>
      </p:sp>
      <p:sp>
        <p:nvSpPr>
          <p:cNvPr id="271363"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zh-CN" altLang="en-US" b="1" dirty="0">
                <a:solidFill>
                  <a:srgbClr val="FFFFFF"/>
                </a:solidFill>
                <a:latin typeface="华文楷体"/>
                <a:ea typeface="华文楷体"/>
                <a:cs typeface="Arial" charset="0"/>
              </a:rPr>
              <a:t>蒲草纸</a:t>
            </a:r>
            <a:endParaRPr lang="en-US" b="1" dirty="0">
              <a:solidFill>
                <a:srgbClr val="FFFFFF"/>
              </a:solidFill>
              <a:latin typeface="华文楷体"/>
              <a:ea typeface="华文楷体"/>
              <a:cs typeface="Arial"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a:latin typeface="Arial"/>
              <a:ea typeface="+mn-ea"/>
              <a:cs typeface="Arial"/>
            </a:endParaRPr>
          </a:p>
        </p:txBody>
      </p:sp>
      <p:pic>
        <p:nvPicPr>
          <p:cNvPr id="273410"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4000" b="1" dirty="0">
                <a:solidFill>
                  <a:srgbClr val="FFFFFF"/>
                </a:solidFill>
                <a:latin typeface="华文楷体"/>
                <a:ea typeface="华文楷体"/>
                <a:cs typeface="Arial"/>
              </a:rPr>
              <a:t>如何进行的</a:t>
            </a:r>
            <a:r>
              <a:rPr lang="en-US" sz="4000" b="1" dirty="0">
                <a:solidFill>
                  <a:srgbClr val="FFFFFF"/>
                </a:solidFill>
                <a:latin typeface="华文楷体"/>
                <a:ea typeface="华文楷体"/>
                <a:cs typeface="Arial"/>
              </a:rPr>
              <a:t>?</a:t>
            </a:r>
          </a:p>
        </p:txBody>
      </p:sp>
      <p:sp>
        <p:nvSpPr>
          <p:cNvPr id="273412"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cs typeface="Arial" charset="0"/>
            </a:endParaRPr>
          </a:p>
        </p:txBody>
      </p:sp>
      <p:sp>
        <p:nvSpPr>
          <p:cNvPr id="273413" name="Rectangle 7"/>
          <p:cNvSpPr>
            <a:spLocks noGrp="1" noChangeArrowheads="1"/>
          </p:cNvSpPr>
          <p:nvPr>
            <p:ph type="title" idx="4294967295"/>
          </p:nvPr>
        </p:nvSpPr>
        <p:spPr>
          <a:xfrm>
            <a:off x="533400" y="6019800"/>
            <a:ext cx="3581400" cy="838200"/>
          </a:xfrm>
          <a:gradFill rotWithShape="1">
            <a:gsLst>
              <a:gs pos="0">
                <a:srgbClr val="250044"/>
              </a:gs>
              <a:gs pos="100000">
                <a:srgbClr val="500093"/>
              </a:gs>
            </a:gsLst>
            <a:lin ang="5400000" scaled="1"/>
          </a:gradFill>
        </p:spPr>
        <p:txBody>
          <a:bodyPr/>
          <a:lstStyle/>
          <a:p>
            <a:pPr eaLnBrk="1" hangingPunct="1"/>
            <a:r>
              <a:rPr lang="zh-CN" altLang="en-US" b="1" dirty="0">
                <a:solidFill>
                  <a:schemeClr val="bg1"/>
                </a:solidFill>
                <a:latin typeface="华文楷体"/>
                <a:ea typeface="华文楷体"/>
                <a:cs typeface="Arial" charset="0"/>
              </a:rPr>
              <a:t>艾赛尼派</a:t>
            </a:r>
            <a:endParaRPr lang="en-US" b="1" dirty="0">
              <a:solidFill>
                <a:schemeClr val="bg1"/>
              </a:solidFill>
              <a:latin typeface="华文楷体"/>
              <a:ea typeface="华文楷体"/>
              <a:cs typeface="Arial"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75458"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zh-CN" altLang="en-US" dirty="0">
                <a:latin typeface="华文楷体"/>
                <a:ea typeface="华文楷体"/>
              </a:rPr>
              <a:t>如何</a:t>
            </a:r>
            <a:r>
              <a:rPr lang="en-US" dirty="0">
                <a:latin typeface="华文楷体"/>
                <a:ea typeface="华文楷体"/>
              </a:rPr>
              <a:t>?</a:t>
            </a:r>
          </a:p>
        </p:txBody>
      </p:sp>
      <p:sp>
        <p:nvSpPr>
          <p:cNvPr id="80901" name="Rectangle 5"/>
          <p:cNvSpPr>
            <a:spLocks noGrp="1" noChangeArrowheads="1"/>
          </p:cNvSpPr>
          <p:nvPr>
            <p:ph type="title" idx="4294967295"/>
          </p:nvPr>
        </p:nvSpPr>
        <p:spPr>
          <a:xfrm>
            <a:off x="990600" y="1396931"/>
            <a:ext cx="7253288" cy="4216539"/>
          </a:xfrm>
          <a:ln>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zh-CN" altLang="en-US" sz="4000" b="1" kern="1200" dirty="0">
                <a:solidFill>
                  <a:srgbClr val="FFFFFF"/>
                </a:solidFill>
                <a:latin typeface="华文楷体"/>
                <a:ea typeface="华文楷体"/>
                <a:cs typeface="Arial"/>
              </a:rPr>
              <a:t>“</a:t>
            </a:r>
            <a:r>
              <a:rPr lang="en-US" sz="4000" b="1" kern="1200" dirty="0">
                <a:solidFill>
                  <a:srgbClr val="FFFFFF"/>
                </a:solidFill>
                <a:latin typeface="华文楷体"/>
                <a:ea typeface="华文楷体"/>
                <a:cs typeface="Arial"/>
              </a:rPr>
              <a:t>可以肯定地说，没有其他的</a:t>
            </a:r>
            <a:r>
              <a:rPr lang="zh-CN" altLang="en-US" sz="4000" b="1" kern="1200" dirty="0">
                <a:solidFill>
                  <a:srgbClr val="FFFFFF"/>
                </a:solidFill>
                <a:latin typeface="华文楷体"/>
                <a:ea typeface="华文楷体"/>
                <a:cs typeface="Arial"/>
              </a:rPr>
              <a:t>古代</a:t>
            </a:r>
            <a:r>
              <a:rPr lang="en-US" sz="4000" b="1" kern="1200" dirty="0">
                <a:solidFill>
                  <a:srgbClr val="FFFFFF"/>
                </a:solidFill>
                <a:latin typeface="华文楷体"/>
                <a:ea typeface="华文楷体"/>
                <a:cs typeface="Arial"/>
              </a:rPr>
              <a:t>工作这么仔细</a:t>
            </a:r>
            <a:r>
              <a:rPr lang="zh-CN" altLang="en-US" sz="4000" b="1" kern="1200" dirty="0">
                <a:solidFill>
                  <a:srgbClr val="FFFFFF"/>
                </a:solidFill>
                <a:latin typeface="华文楷体"/>
                <a:ea typeface="华文楷体"/>
                <a:cs typeface="Arial"/>
              </a:rPr>
              <a:t>地被传</a:t>
            </a:r>
            <a:r>
              <a:rPr lang="en-US" sz="4000" b="1" kern="1200" dirty="0">
                <a:solidFill>
                  <a:srgbClr val="FFFFFF"/>
                </a:solidFill>
                <a:latin typeface="华文楷体"/>
                <a:ea typeface="华文楷体"/>
                <a:cs typeface="Arial"/>
              </a:rPr>
              <a:t>送</a:t>
            </a:r>
            <a:r>
              <a:rPr lang="zh-CN" altLang="en-US" sz="4000" b="1" kern="1200" dirty="0">
                <a:solidFill>
                  <a:srgbClr val="FFFFFF"/>
                </a:solidFill>
                <a:latin typeface="华文楷体"/>
                <a:ea typeface="华文楷体"/>
                <a:cs typeface="Arial"/>
              </a:rPr>
              <a:t>的。</a:t>
            </a:r>
            <a:r>
              <a:rPr lang="en-US" sz="4000" b="1" kern="1200" dirty="0">
                <a:solidFill>
                  <a:srgbClr val="FFFFFF"/>
                </a:solidFill>
                <a:latin typeface="华文楷体"/>
                <a:ea typeface="华文楷体"/>
                <a:cs typeface="Arial"/>
              </a:rPr>
              <a:t>”</a:t>
            </a:r>
            <a:br>
              <a:rPr lang="en-US" sz="4000" b="1" kern="1200" dirty="0">
                <a:solidFill>
                  <a:srgbClr val="FFFFFF"/>
                </a:solidFill>
                <a:latin typeface="Arial"/>
                <a:ea typeface="+mn-ea"/>
                <a:cs typeface="Arial"/>
              </a:rPr>
            </a:br>
            <a:br>
              <a:rPr lang="en-US" sz="4000" b="1" kern="1200" dirty="0">
                <a:solidFill>
                  <a:srgbClr val="FFFFFF"/>
                </a:solidFill>
                <a:latin typeface="Arial"/>
                <a:ea typeface="+mn-ea"/>
                <a:cs typeface="Arial"/>
              </a:rPr>
            </a:br>
            <a:r>
              <a:rPr lang="en-US" sz="4000" b="1" kern="1200" dirty="0">
                <a:solidFill>
                  <a:srgbClr val="FFFFFF"/>
                </a:solidFill>
                <a:latin typeface="Arial"/>
                <a:ea typeface="+mn-ea"/>
                <a:cs typeface="Arial"/>
              </a:rPr>
              <a:t> </a:t>
            </a:r>
            <a:r>
              <a:rPr lang="en-US" sz="3600" b="1" kern="1200" dirty="0">
                <a:solidFill>
                  <a:srgbClr val="FFFFFF"/>
                </a:solidFill>
                <a:latin typeface="Arial"/>
                <a:ea typeface="+mn-ea"/>
                <a:cs typeface="Arial"/>
              </a:rPr>
              <a:t>–William Green, </a:t>
            </a:r>
            <a:r>
              <a:rPr lang="en-US" sz="3600" b="1" i="1" kern="1200" dirty="0">
                <a:solidFill>
                  <a:srgbClr val="FFFFFF"/>
                </a:solidFill>
                <a:latin typeface="Arial"/>
                <a:ea typeface="+mn-ea"/>
                <a:cs typeface="Arial"/>
              </a:rPr>
              <a:t>General Introduction to the Old Testament </a:t>
            </a:r>
            <a:r>
              <a:rPr lang="en-US" sz="3600" b="1" kern="1200" dirty="0">
                <a:solidFill>
                  <a:srgbClr val="FFFFFF"/>
                </a:solidFill>
                <a:latin typeface="Arial"/>
                <a:ea typeface="+mn-ea"/>
                <a:cs typeface="Arial"/>
              </a:rPr>
              <a:t>(NY: </a:t>
            </a:r>
            <a:r>
              <a:rPr lang="en-US" sz="3600" b="1" kern="1200" dirty="0" err="1">
                <a:solidFill>
                  <a:srgbClr val="FFFFFF"/>
                </a:solidFill>
                <a:latin typeface="Arial"/>
                <a:ea typeface="+mn-ea"/>
                <a:cs typeface="Arial"/>
              </a:rPr>
              <a:t>Scribners</a:t>
            </a:r>
            <a:r>
              <a:rPr lang="en-US" sz="3600" b="1" kern="1200" dirty="0">
                <a:solidFill>
                  <a:srgbClr val="FFFFFF"/>
                </a:solidFill>
                <a:latin typeface="Arial"/>
                <a:ea typeface="+mn-ea"/>
                <a:cs typeface="Arial"/>
              </a:rPr>
              <a:t>, 1899), 181</a:t>
            </a:r>
            <a:endParaRPr lang="en-US" sz="4000" b="1" kern="1200" dirty="0">
              <a:solidFill>
                <a:srgbClr val="FFFFFF"/>
              </a:solidFill>
              <a:latin typeface="Arial"/>
              <a:ea typeface="+mn-ea"/>
              <a:cs typeface="Arial"/>
            </a:endParaRPr>
          </a:p>
        </p:txBody>
      </p:sp>
      <p:sp>
        <p:nvSpPr>
          <p:cNvPr id="275461" name="Text Box 6"/>
          <p:cNvSpPr txBox="1">
            <a:spLocks noChangeArrowheads="1"/>
          </p:cNvSpPr>
          <p:nvPr/>
        </p:nvSpPr>
        <p:spPr bwMode="auto">
          <a:xfrm>
            <a:off x="5029200" y="6521450"/>
            <a:ext cx="31543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a:solidFill>
                  <a:schemeClr val="bg1"/>
                </a:solidFill>
              </a:rPr>
              <a:t>Cited by McDowell, </a:t>
            </a:r>
            <a:r>
              <a:rPr lang="en-US" sz="1600" i="1">
                <a:solidFill>
                  <a:schemeClr val="bg1"/>
                </a:solidFill>
              </a:rPr>
              <a:t>Evidence, 56</a:t>
            </a:r>
            <a:endParaRPr lang="en-US" sz="1600">
              <a:solidFill>
                <a:schemeClr val="bg1"/>
              </a:solidFill>
            </a:endParaRP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1066800"/>
            <a:ext cx="7354887" cy="5410200"/>
          </a:xfrm>
        </p:spPr>
        <p:txBody>
          <a:bodyPr/>
          <a:lstStyle/>
          <a:p>
            <a:pPr eaLnBrk="1" hangingPunct="1">
              <a:buNone/>
              <a:defRPr/>
            </a:pPr>
            <a:r>
              <a:rPr lang="zh-CN" altLang="en-US" b="1" dirty="0">
                <a:latin typeface="华文楷体"/>
                <a:ea typeface="华文楷体"/>
                <a:cs typeface="Arial"/>
              </a:rPr>
              <a:t>在人类历史的书丛里，它是</a:t>
            </a:r>
            <a:endParaRPr lang="en-US" altLang="zh-CN" b="1" dirty="0">
              <a:latin typeface="华文楷体"/>
              <a:ea typeface="华文楷体"/>
              <a:cs typeface="Arial"/>
            </a:endParaRPr>
          </a:p>
          <a:p>
            <a:pPr eaLnBrk="1" hangingPunct="1">
              <a:defRPr/>
            </a:pPr>
            <a:r>
              <a:rPr lang="zh-CN" altLang="en-US" b="1" dirty="0">
                <a:latin typeface="华文楷体"/>
                <a:ea typeface="华文楷体"/>
                <a:cs typeface="Arial"/>
              </a:rPr>
              <a:t>最受广泛阅读的</a:t>
            </a:r>
            <a:endParaRPr lang="en-US" b="1" dirty="0">
              <a:latin typeface="华文楷体"/>
              <a:ea typeface="华文楷体"/>
              <a:cs typeface="Arial"/>
            </a:endParaRPr>
          </a:p>
          <a:p>
            <a:pPr eaLnBrk="1" hangingPunct="1">
              <a:defRPr/>
            </a:pPr>
            <a:r>
              <a:rPr lang="zh-CN" altLang="en-US" b="1" dirty="0">
                <a:latin typeface="华文楷体"/>
                <a:ea typeface="华文楷体"/>
                <a:cs typeface="Arial"/>
              </a:rPr>
              <a:t>最多译本的</a:t>
            </a:r>
            <a:endParaRPr lang="en-US" b="1" dirty="0">
              <a:latin typeface="华文楷体"/>
              <a:ea typeface="华文楷体"/>
              <a:cs typeface="Arial"/>
            </a:endParaRPr>
          </a:p>
          <a:p>
            <a:pPr eaLnBrk="1" hangingPunct="1">
              <a:defRPr/>
            </a:pPr>
            <a:r>
              <a:rPr lang="zh-CN" altLang="en-US" b="1" dirty="0">
                <a:latin typeface="华文楷体"/>
                <a:ea typeface="华文楷体"/>
                <a:cs typeface="Arial"/>
              </a:rPr>
              <a:t>最被默记的</a:t>
            </a:r>
            <a:endParaRPr lang="en-US" b="1" dirty="0">
              <a:latin typeface="华文楷体"/>
              <a:ea typeface="华文楷体"/>
              <a:cs typeface="Arial"/>
            </a:endParaRPr>
          </a:p>
          <a:p>
            <a:pPr eaLnBrk="1" hangingPunct="1">
              <a:defRPr/>
            </a:pPr>
            <a:r>
              <a:rPr lang="zh-CN" altLang="en-US" b="1" dirty="0">
                <a:latin typeface="华文楷体"/>
                <a:ea typeface="华文楷体"/>
                <a:cs typeface="Arial"/>
              </a:rPr>
              <a:t>最高销量的</a:t>
            </a:r>
            <a:endParaRPr lang="en-US" altLang="en-US" b="1" dirty="0">
              <a:latin typeface="华文楷体"/>
              <a:ea typeface="华文楷体"/>
              <a:cs typeface="Arial"/>
            </a:endParaRPr>
          </a:p>
          <a:p>
            <a:pPr eaLnBrk="1" hangingPunct="1">
              <a:defRPr/>
            </a:pPr>
            <a:r>
              <a:rPr lang="zh-CN" altLang="en-US" b="1" dirty="0">
                <a:latin typeface="华文楷体"/>
                <a:ea typeface="华文楷体"/>
                <a:cs typeface="Arial"/>
              </a:rPr>
              <a:t>最受学习的</a:t>
            </a:r>
            <a:endParaRPr lang="en-US" altLang="en-US" b="1" dirty="0">
              <a:latin typeface="华文楷体"/>
              <a:ea typeface="华文楷体"/>
              <a:cs typeface="Arial"/>
            </a:endParaRPr>
          </a:p>
          <a:p>
            <a:pPr eaLnBrk="1" hangingPunct="1">
              <a:defRPr/>
            </a:pPr>
            <a:r>
              <a:rPr lang="zh-CN" altLang="en-US" b="1" dirty="0">
                <a:latin typeface="华文楷体"/>
                <a:ea typeface="华文楷体"/>
                <a:cs typeface="Arial"/>
              </a:rPr>
              <a:t>最多辩论的</a:t>
            </a:r>
            <a:endParaRPr lang="en-US" altLang="en-US" b="1" dirty="0">
              <a:latin typeface="华文楷体"/>
              <a:ea typeface="华文楷体"/>
              <a:cs typeface="Arial"/>
            </a:endParaRPr>
          </a:p>
          <a:p>
            <a:pPr eaLnBrk="1" hangingPunct="1">
              <a:defRPr/>
            </a:pPr>
            <a:r>
              <a:rPr lang="zh-CN" altLang="en-US" b="1" dirty="0">
                <a:latin typeface="华文楷体"/>
                <a:ea typeface="华文楷体"/>
                <a:cs typeface="Arial"/>
              </a:rPr>
              <a:t>最受崇拜的</a:t>
            </a:r>
            <a:endParaRPr lang="en-US" altLang="en-US" b="1" dirty="0">
              <a:latin typeface="华文楷体"/>
              <a:ea typeface="华文楷体"/>
              <a:cs typeface="Arial"/>
            </a:endParaRPr>
          </a:p>
          <a:p>
            <a:pPr eaLnBrk="1" hangingPunct="1">
              <a:defRPr/>
            </a:pPr>
            <a:r>
              <a:rPr lang="zh-CN" altLang="en-US" b="1" dirty="0">
                <a:latin typeface="华文楷体"/>
                <a:ea typeface="华文楷体"/>
                <a:cs typeface="Arial"/>
              </a:rPr>
              <a:t>最受厌恶的</a:t>
            </a:r>
            <a:endParaRPr lang="en-US" altLang="en-US" b="1" dirty="0">
              <a:latin typeface="华文楷体"/>
              <a:ea typeface="华文楷体"/>
              <a:cs typeface="Arial"/>
            </a:endParaRPr>
          </a:p>
          <a:p>
            <a:pPr eaLnBrk="1" hangingPunct="1">
              <a:buNone/>
              <a:defRPr/>
            </a:pPr>
            <a:r>
              <a:rPr lang="en-US" b="1" dirty="0">
                <a:latin typeface="Arial"/>
                <a:ea typeface="ＭＳ Ｐゴシック" charset="0"/>
                <a:cs typeface="Arial"/>
              </a:rPr>
              <a:t>                                            .</a:t>
            </a:r>
            <a:r>
              <a:rPr lang="en-US" b="1" dirty="0">
                <a:latin typeface="华文楷体"/>
                <a:ea typeface="华文楷体"/>
                <a:cs typeface="Arial"/>
              </a:rPr>
              <a:t> . . </a:t>
            </a:r>
            <a:r>
              <a:rPr lang="zh-CN" altLang="en-US" b="1" dirty="0">
                <a:latin typeface="华文楷体"/>
                <a:ea typeface="华文楷体"/>
                <a:cs typeface="Arial"/>
              </a:rPr>
              <a:t>书</a:t>
            </a:r>
            <a:r>
              <a:rPr lang="en-US" b="1" dirty="0">
                <a:latin typeface="华文楷体"/>
                <a:ea typeface="华文楷体"/>
                <a:cs typeface="Arial"/>
              </a:rPr>
              <a:t>!</a:t>
            </a:r>
          </a:p>
          <a:p>
            <a:pPr eaLnBrk="1" hangingPunct="1">
              <a:defRPr/>
            </a:pPr>
            <a:endParaRPr lang="en-US" b="1" dirty="0">
              <a:latin typeface="Arial"/>
              <a:ea typeface="ＭＳ Ｐゴシック" charset="0"/>
              <a:cs typeface="Arial"/>
            </a:endParaRPr>
          </a:p>
        </p:txBody>
      </p:sp>
      <p:sp>
        <p:nvSpPr>
          <p:cNvPr id="2" name="Title 1"/>
          <p:cNvSpPr>
            <a:spLocks noGrp="1"/>
          </p:cNvSpPr>
          <p:nvPr>
            <p:ph type="title"/>
          </p:nvPr>
        </p:nvSpPr>
        <p:spPr>
          <a:xfrm>
            <a:off x="0" y="0"/>
            <a:ext cx="9144000" cy="908050"/>
          </a:xfrm>
        </p:spPr>
        <p:txBody>
          <a:bodyPr/>
          <a:lstStyle/>
          <a:p>
            <a:pPr algn="l">
              <a:defRPr/>
            </a:pPr>
            <a:r>
              <a:rPr lang="zh-CN" altLang="en-US" b="1" dirty="0">
                <a:latin typeface="华文楷体"/>
                <a:ea typeface="华文楷体"/>
              </a:rPr>
              <a:t>圣经是独特的</a:t>
            </a:r>
            <a:r>
              <a:rPr lang="en-US" b="1" dirty="0">
                <a:latin typeface="华文楷体"/>
                <a:ea typeface="华文楷体"/>
              </a:rPr>
              <a:t>…</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ChangeArrowheads="1"/>
          </p:cNvSpPr>
          <p:nvPr>
            <p:ph type="title"/>
          </p:nvPr>
        </p:nvSpPr>
        <p:spPr>
          <a:xfrm>
            <a:off x="-34925" y="115888"/>
            <a:ext cx="9215438" cy="1143000"/>
          </a:xfrm>
        </p:spPr>
        <p:txBody>
          <a:bodyPr/>
          <a:lstStyle/>
          <a:p>
            <a:pPr eaLnBrk="1" hangingPunct="1"/>
            <a:r>
              <a:rPr lang="zh-CN" altLang="en-US" sz="4000" b="1" dirty="0">
                <a:solidFill>
                  <a:schemeClr val="bg1"/>
                </a:solidFill>
                <a:latin typeface="华文楷体"/>
                <a:ea typeface="华文楷体"/>
                <a:cs typeface="华文楷体"/>
              </a:rPr>
              <a:t>让我们将圣经与其他宗教的圣书相比照</a:t>
            </a:r>
            <a:endParaRPr lang="en-US" sz="4000" b="1" dirty="0">
              <a:solidFill>
                <a:schemeClr val="bg1"/>
              </a:solidFill>
              <a:latin typeface="华文楷体"/>
              <a:ea typeface="华文楷体"/>
              <a:cs typeface="华文楷体"/>
            </a:endParaRPr>
          </a:p>
        </p:txBody>
      </p:sp>
      <p:sp>
        <p:nvSpPr>
          <p:cNvPr id="279554" name="Rectangle 7"/>
          <p:cNvSpPr>
            <a:spLocks noGrp="1" noChangeArrowheads="1"/>
          </p:cNvSpPr>
          <p:nvPr>
            <p:ph type="body" sz="half" idx="2"/>
          </p:nvPr>
        </p:nvSpPr>
        <p:spPr>
          <a:xfrm>
            <a:off x="4211638" y="1981200"/>
            <a:ext cx="4787900" cy="4400550"/>
          </a:xfrm>
        </p:spPr>
        <p:txBody>
          <a:bodyPr/>
          <a:lstStyle/>
          <a:p>
            <a:pPr eaLnBrk="1" hangingPunct="1"/>
            <a:r>
              <a:rPr lang="zh-CN" altLang="en-US" sz="3600" b="1" dirty="0">
                <a:solidFill>
                  <a:schemeClr val="bg1"/>
                </a:solidFill>
                <a:latin typeface="华文楷体"/>
                <a:ea typeface="华文楷体"/>
                <a:cs typeface="华文楷体"/>
              </a:rPr>
              <a:t>这本</a:t>
            </a:r>
            <a:r>
              <a:rPr lang="en-US" altLang="zh-CN" sz="3600" b="1" dirty="0">
                <a:solidFill>
                  <a:schemeClr val="bg1"/>
                </a:solidFill>
                <a:latin typeface="华文楷体"/>
                <a:ea typeface="华文楷体"/>
                <a:cs typeface="华文楷体"/>
              </a:rPr>
              <a:t>2003</a:t>
            </a:r>
            <a:r>
              <a:rPr lang="zh-CN" altLang="en-US" sz="3600" b="1" dirty="0">
                <a:solidFill>
                  <a:schemeClr val="bg1"/>
                </a:solidFill>
                <a:latin typeface="华文楷体"/>
                <a:ea typeface="华文楷体"/>
                <a:cs typeface="华文楷体"/>
              </a:rPr>
              <a:t>年的书透彻精辟地将可兰经和伊斯兰教“实事求是地反映实况。”</a:t>
            </a:r>
            <a:endParaRPr lang="en-US" sz="3600" b="1" dirty="0">
              <a:solidFill>
                <a:schemeClr val="bg1"/>
              </a:solidFill>
              <a:latin typeface="华文楷体"/>
              <a:ea typeface="华文楷体"/>
              <a:cs typeface="华文楷体"/>
            </a:endParaRPr>
          </a:p>
        </p:txBody>
      </p:sp>
      <p:pic>
        <p:nvPicPr>
          <p:cNvPr id="27955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10330">
            <a:off x="419100" y="1676400"/>
            <a:ext cx="3390900" cy="517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0" y="0"/>
            <a:ext cx="9144000" cy="6858000"/>
          </a:xfrm>
          <a:prstGeom prst="rect">
            <a:avLst/>
          </a:prstGeom>
          <a:gradFill rotWithShape="0">
            <a:gsLst>
              <a:gs pos="0">
                <a:srgbClr val="2828FF">
                  <a:gamma/>
                  <a:shade val="0"/>
                  <a:invGamma/>
                </a:srgbClr>
              </a:gs>
              <a:gs pos="50000">
                <a:srgbClr val="2828FF"/>
              </a:gs>
              <a:gs pos="100000">
                <a:srgbClr val="2828FF">
                  <a:gamma/>
                  <a:shade val="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303107" name="Rectangle 3"/>
          <p:cNvSpPr>
            <a:spLocks noChangeArrowheads="1"/>
          </p:cNvSpPr>
          <p:nvPr/>
        </p:nvSpPr>
        <p:spPr bwMode="auto">
          <a:xfrm>
            <a:off x="682625" y="763588"/>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pic>
        <p:nvPicPr>
          <p:cNvPr id="3031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303109" name="Rectangle 5"/>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303110" name="Text Box 6"/>
          <p:cNvSpPr txBox="1">
            <a:spLocks noChangeArrowheads="1"/>
          </p:cNvSpPr>
          <p:nvPr/>
        </p:nvSpPr>
        <p:spPr bwMode="auto">
          <a:xfrm>
            <a:off x="312738" y="4006850"/>
            <a:ext cx="8831262" cy="401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058" tIns="41029" rIns="82058" bIns="41029">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endParaRPr lang="zh-CN" altLang="en-US" sz="1800" b="1">
              <a:solidFill>
                <a:srgbClr val="000000"/>
              </a:solidFill>
              <a:latin typeface="Comic Sans MS" charset="0"/>
              <a:ea typeface="宋体" charset="0"/>
              <a:cs typeface="宋体" charset="0"/>
            </a:endParaRPr>
          </a:p>
        </p:txBody>
      </p:sp>
      <p:pic>
        <p:nvPicPr>
          <p:cNvPr id="30311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57501" dir="1676261" algn="ctr" rotWithShape="0">
                    <a:schemeClr val="bg2">
                      <a:alpha val="74998"/>
                    </a:schemeClr>
                  </a:outerShdw>
                </a:effectLst>
              </a14:hiddenEffects>
            </a:ext>
          </a:extLst>
        </p:spPr>
      </p:pic>
      <p:sp>
        <p:nvSpPr>
          <p:cNvPr id="303112" name="Rectangle 8"/>
          <p:cNvSpPr>
            <a:spLocks noChangeArrowheads="1"/>
          </p:cNvSpPr>
          <p:nvPr/>
        </p:nvSpPr>
        <p:spPr bwMode="auto">
          <a:xfrm>
            <a:off x="620713" y="608013"/>
            <a:ext cx="7858125" cy="5667375"/>
          </a:xfrm>
          <a:prstGeom prst="rect">
            <a:avLst/>
          </a:prstGeom>
          <a:solidFill>
            <a:srgbClr val="080808">
              <a:alpha val="50000"/>
            </a:srgbClr>
          </a:solidFill>
          <a:ln>
            <a:noFill/>
          </a:ln>
          <a:effectLst/>
          <a:extLs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lIns="82029" tIns="41015" rIns="82029" bIns="41015" anchor="ctr">
            <a:spAutoFit/>
          </a:bodyPr>
          <a:lstStyle/>
          <a:p>
            <a:endParaRPr lang="en-US" sz="3600" b="1">
              <a:solidFill>
                <a:srgbClr val="000000"/>
              </a:solidFill>
              <a:latin typeface="Comic Sans MS" charset="0"/>
              <a:cs typeface="+mn-cs"/>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sp>
        <p:nvSpPr>
          <p:cNvPr id="303118" name="Rectangle 14"/>
          <p:cNvSpPr>
            <a:spLocks noChangeArrowheads="1"/>
          </p:cNvSpPr>
          <p:nvPr/>
        </p:nvSpPr>
        <p:spPr bwMode="auto">
          <a:xfrm>
            <a:off x="7629525" y="645001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p>
        </p:txBody>
      </p:sp>
      <p:sp>
        <p:nvSpPr>
          <p:cNvPr id="303119" name="Rectangle 15"/>
          <p:cNvSpPr>
            <a:spLocks noChangeArrowheads="1"/>
          </p:cNvSpPr>
          <p:nvPr/>
        </p:nvSpPr>
        <p:spPr bwMode="auto">
          <a:xfrm>
            <a:off x="8093075" y="64531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03</a:t>
            </a:r>
          </a:p>
        </p:txBody>
      </p:sp>
      <p:sp>
        <p:nvSpPr>
          <p:cNvPr id="303122" name="WordArt 18"/>
          <p:cNvSpPr>
            <a:spLocks noChangeArrowheads="1" noChangeShapeType="1" noTextEdit="1"/>
          </p:cNvSpPr>
          <p:nvPr/>
        </p:nvSpPr>
        <p:spPr bwMode="auto">
          <a:xfrm>
            <a:off x="1524000" y="149225"/>
            <a:ext cx="7620000" cy="5880100"/>
          </a:xfrm>
          <a:prstGeom prst="rect">
            <a:avLst/>
          </a:prstGeom>
          <a:extLst>
            <a:ext uri="{AF507438-7753-43e0-B8FC-AC1667EBCBE1}">
              <a14:hiddenEffects xmln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zh-TW" altLang="en-US" sz="3600" b="1"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rPr>
              <a:t>现在</a:t>
            </a:r>
            <a:r>
              <a:rPr lang="en-US" altLang="zh-TW" sz="3600" b="1"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rPr>
              <a:t>...</a:t>
            </a:r>
          </a:p>
          <a:p>
            <a:pPr algn="ctr"/>
            <a:r>
              <a:rPr lang="zh-TW" altLang="en-US" sz="3600" b="1"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rPr>
              <a:t>让我们来分割成块</a:t>
            </a:r>
            <a:r>
              <a:rPr lang="en-US" altLang="zh-TW" sz="3600" b="1"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rPr>
              <a:t>...</a:t>
            </a:r>
            <a:endParaRPr lang="en-US" sz="3600" b="1"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endParaRPr>
          </a:p>
        </p:txBody>
      </p:sp>
      <p:sp>
        <p:nvSpPr>
          <p:cNvPr id="303124" name="Text Box 20"/>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©2006 TBBMI</a:t>
            </a:r>
          </a:p>
        </p:txBody>
      </p:sp>
    </p:spTree>
    <p:extLst>
      <p:ext uri="{BB962C8B-B14F-4D97-AF65-F5344CB8AC3E}">
        <p14:creationId xmlns:p14="http://schemas.microsoft.com/office/powerpoint/2010/main" val="87122734"/>
      </p:ext>
    </p:extLst>
  </p:cSld>
  <p:clrMapOvr>
    <a:masterClrMapping/>
  </p:clrMapOvr>
  <p:transition spd="med" advClick="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23850" y="274638"/>
            <a:ext cx="6562725" cy="1173162"/>
          </a:xfrm>
        </p:spPr>
        <p:txBody>
          <a:bodyPr/>
          <a:lstStyle/>
          <a:p>
            <a:pPr eaLnBrk="1" hangingPunct="1">
              <a:defRPr/>
            </a:pPr>
            <a:r>
              <a:rPr lang="en-US" sz="4000" b="1" dirty="0">
                <a:solidFill>
                  <a:schemeClr val="tx1"/>
                </a:solidFill>
                <a:latin typeface="华文楷体"/>
                <a:ea typeface="华文楷体"/>
                <a:cs typeface="华文楷体"/>
              </a:rPr>
              <a:t>历史学家</a:t>
            </a:r>
            <a:r>
              <a:rPr lang="zh-CN" altLang="en-US" sz="4000" b="1" dirty="0">
                <a:solidFill>
                  <a:schemeClr val="tx1"/>
                </a:solidFill>
                <a:latin typeface="华文楷体"/>
                <a:ea typeface="华文楷体"/>
                <a:cs typeface="华文楷体"/>
              </a:rPr>
              <a:t>眼中的可兰经</a:t>
            </a:r>
            <a:endParaRPr lang="en-US" sz="4000" b="1" dirty="0">
              <a:solidFill>
                <a:schemeClr val="tx1"/>
              </a:solidFill>
              <a:latin typeface="华文楷体"/>
              <a:ea typeface="华文楷体"/>
              <a:cs typeface="华文楷体"/>
            </a:endParaRPr>
          </a:p>
        </p:txBody>
      </p:sp>
      <p:pic>
        <p:nvPicPr>
          <p:cNvPr id="281602" name="Picture 4" descr="Qu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933180">
            <a:off x="7543800" y="0"/>
            <a:ext cx="19081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533400" y="1828800"/>
            <a:ext cx="8142288" cy="5029200"/>
          </a:xfrm>
        </p:spPr>
        <p:txBody>
          <a:bodyPr/>
          <a:lstStyle/>
          <a:p>
            <a:pPr marL="0" indent="0" eaLnBrk="1" hangingPunct="1">
              <a:buNone/>
              <a:defRPr/>
            </a:pPr>
            <a:r>
              <a:rPr lang="ja-JP" altLang="en-US" sz="3600" dirty="0">
                <a:latin typeface="华文楷体"/>
                <a:ea typeface="华文楷体"/>
                <a:cs typeface="华文楷体"/>
              </a:rPr>
              <a:t>“</a:t>
            </a:r>
            <a:r>
              <a:rPr lang="en-US" sz="3600" dirty="0">
                <a:latin typeface="华文楷体"/>
                <a:ea typeface="华文楷体"/>
                <a:cs typeface="华文楷体"/>
              </a:rPr>
              <a:t>[</a:t>
            </a:r>
            <a:r>
              <a:rPr lang="zh-CN" altLang="en-US" sz="3600" dirty="0">
                <a:latin typeface="华文楷体"/>
                <a:ea typeface="华文楷体"/>
                <a:cs typeface="华文楷体"/>
              </a:rPr>
              <a:t>可兰经是一本</a:t>
            </a:r>
            <a:r>
              <a:rPr lang="en-US" sz="3600" dirty="0">
                <a:latin typeface="华文楷体"/>
                <a:ea typeface="华文楷体"/>
                <a:cs typeface="华文楷体"/>
              </a:rPr>
              <a:t>]</a:t>
            </a:r>
            <a:r>
              <a:rPr lang="zh-CN" altLang="en-US" sz="3600" dirty="0">
                <a:latin typeface="华文楷体"/>
                <a:ea typeface="华文楷体"/>
                <a:cs typeface="华文楷体"/>
              </a:rPr>
              <a:t>充满无穷无尽，互不连贯的神话和教训；一些概念有时像是爬在身后，有时却像迷失在云雾里，甚少能够激发情绪或想法。。。为了屈从信仰的传播，使用欺诈和背信弃义，残酷和不公正的手法。。。穆罕默德指挥或允准对犹太人和拜偶像的人的屠杀。。。”</a:t>
            </a:r>
            <a:endParaRPr lang="en-US" sz="3600" dirty="0">
              <a:latin typeface="华文楷体"/>
              <a:ea typeface="华文楷体"/>
              <a:cs typeface="华文楷体"/>
            </a:endParaRP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274638"/>
            <a:ext cx="5562600" cy="1173162"/>
          </a:xfrm>
        </p:spPr>
        <p:txBody>
          <a:bodyPr/>
          <a:lstStyle/>
          <a:p>
            <a:pPr eaLnBrk="1" hangingPunct="1">
              <a:defRPr/>
            </a:pPr>
            <a:r>
              <a:rPr lang="en-US" sz="4000" b="1" dirty="0">
                <a:solidFill>
                  <a:schemeClr val="tx1"/>
                </a:solidFill>
                <a:latin typeface="华文楷体"/>
                <a:ea typeface="华文楷体"/>
                <a:cs typeface="华文楷体"/>
              </a:rPr>
              <a:t>历史学家</a:t>
            </a:r>
            <a:r>
              <a:rPr lang="zh-CN" altLang="en-US" sz="4000" b="1" dirty="0">
                <a:solidFill>
                  <a:schemeClr val="tx1"/>
                </a:solidFill>
                <a:latin typeface="华文楷体"/>
                <a:ea typeface="华文楷体"/>
                <a:cs typeface="华文楷体"/>
              </a:rPr>
              <a:t>眼中的可兰经</a:t>
            </a:r>
            <a:endParaRPr lang="en-US" sz="4000" b="1" dirty="0">
              <a:solidFill>
                <a:schemeClr val="tx1"/>
              </a:solidFill>
              <a:latin typeface="华文楷体"/>
              <a:ea typeface="华文楷体"/>
              <a:cs typeface="华文楷体"/>
            </a:endParaRPr>
          </a:p>
        </p:txBody>
      </p:sp>
      <p:sp>
        <p:nvSpPr>
          <p:cNvPr id="117763" name="Rectangle 3"/>
          <p:cNvSpPr>
            <a:spLocks noGrp="1" noChangeArrowheads="1"/>
          </p:cNvSpPr>
          <p:nvPr>
            <p:ph type="body" idx="1"/>
          </p:nvPr>
        </p:nvSpPr>
        <p:spPr>
          <a:xfrm>
            <a:off x="395288" y="1752600"/>
            <a:ext cx="8497887" cy="4495800"/>
          </a:xfrm>
        </p:spPr>
        <p:txBody>
          <a:bodyPr/>
          <a:lstStyle/>
          <a:p>
            <a:r>
              <a:rPr lang="zh-CN" altLang="en-US" sz="4000" b="1" dirty="0">
                <a:latin typeface="华文楷体"/>
                <a:ea typeface="华文楷体"/>
                <a:cs typeface="华文楷体"/>
              </a:rPr>
              <a:t>“穆罕默德放纵自己的情欲，也滥用先知的特权。他制定法律管辖人民，自己却以拥有特殊的启示而得豁免。他可以随心所欲地占有任何的女性</a:t>
            </a:r>
            <a:r>
              <a:rPr lang="zh-CN" altLang="en-US" sz="4000" b="1">
                <a:latin typeface="华文楷体"/>
                <a:ea typeface="华文楷体"/>
                <a:cs typeface="华文楷体"/>
              </a:rPr>
              <a:t>。”</a:t>
            </a:r>
            <a:endParaRPr lang="en-US" sz="4000" b="1">
              <a:latin typeface="华文楷体"/>
              <a:ea typeface="华文楷体"/>
              <a:cs typeface="华文楷体"/>
            </a:endParaRPr>
          </a:p>
          <a:p>
            <a:pPr marL="0" indent="0" eaLnBrk="1" hangingPunct="1">
              <a:buFont typeface="Wingdings" charset="0"/>
              <a:buNone/>
              <a:defRPr/>
            </a:pPr>
            <a:r>
              <a:rPr lang="en-US" b="1" dirty="0">
                <a:latin typeface="Arial"/>
                <a:ea typeface="ＭＳ Ｐゴシック" charset="0"/>
                <a:cs typeface="Arial"/>
              </a:rPr>
              <a:t> </a:t>
            </a:r>
            <a:endParaRPr lang="en-US" sz="2400" b="1" dirty="0">
              <a:latin typeface="Arial"/>
              <a:ea typeface="ＭＳ Ｐゴシック" charset="0"/>
              <a:cs typeface="Arial"/>
            </a:endParaRPr>
          </a:p>
          <a:p>
            <a:pPr marL="0" indent="0" algn="r" eaLnBrk="1" hangingPunct="1">
              <a:buFont typeface="Wingdings" charset="0"/>
              <a:buNone/>
              <a:defRPr/>
            </a:pPr>
            <a:r>
              <a:rPr lang="en-US" sz="2400" b="1" dirty="0">
                <a:latin typeface="Arial"/>
                <a:ea typeface="ＭＳ Ｐゴシック" charset="0"/>
                <a:cs typeface="Arial"/>
              </a:rPr>
              <a:t>––Edward Gibbon, </a:t>
            </a:r>
            <a:r>
              <a:rPr lang="en-US" sz="2400" b="1" i="1" dirty="0">
                <a:latin typeface="Arial"/>
                <a:ea typeface="ＭＳ Ｐゴシック" charset="0"/>
                <a:cs typeface="Arial"/>
              </a:rPr>
              <a:t>Decline and Fall of the Roman Empire</a:t>
            </a:r>
            <a:r>
              <a:rPr lang="en-US" sz="2400" b="1" dirty="0">
                <a:latin typeface="Arial"/>
                <a:ea typeface="ＭＳ Ｐゴシック" charset="0"/>
                <a:cs typeface="Arial"/>
              </a:rPr>
              <a:t>, vol. 5 (cited in Richardson, </a:t>
            </a:r>
            <a:r>
              <a:rPr lang="en-US" sz="2400" b="1" i="1" dirty="0">
                <a:latin typeface="Arial"/>
                <a:ea typeface="ＭＳ Ｐゴシック" charset="0"/>
                <a:cs typeface="Arial"/>
              </a:rPr>
              <a:t>Secrets of the </a:t>
            </a:r>
            <a:r>
              <a:rPr lang="en-US" sz="2400" b="1" dirty="0">
                <a:latin typeface="Arial"/>
                <a:ea typeface="ＭＳ Ｐゴシック" charset="0"/>
                <a:cs typeface="Arial"/>
              </a:rPr>
              <a:t>Koran, 65-66)</a:t>
            </a:r>
          </a:p>
        </p:txBody>
      </p:sp>
      <p:pic>
        <p:nvPicPr>
          <p:cNvPr id="283651" name="Picture 4" descr="Qu'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1752600"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508000" y="0"/>
            <a:ext cx="9652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华文楷体"/>
              </a:rPr>
              <a:t>创</a:t>
            </a:r>
            <a:r>
              <a:rPr lang="en-US" sz="3600" b="1" dirty="0">
                <a:solidFill>
                  <a:schemeClr val="bg1"/>
                </a:solidFill>
                <a:latin typeface="Arial"/>
                <a:ea typeface="+mn-ea"/>
                <a:cs typeface="Arial"/>
              </a:rPr>
              <a:t> </a:t>
            </a:r>
            <a:r>
              <a:rPr lang="zh-CN" altLang="en-US" sz="3600" b="1" dirty="0">
                <a:solidFill>
                  <a:schemeClr val="bg1"/>
                </a:solidFill>
                <a:latin typeface="华文楷体"/>
                <a:ea typeface="华文楷体"/>
                <a:cs typeface="华文楷体"/>
              </a:rPr>
              <a:t>卅</a:t>
            </a:r>
            <a:r>
              <a:rPr lang="en-US" altLang="zh-CN" sz="3600" b="1" dirty="0">
                <a:solidFill>
                  <a:schemeClr val="bg1"/>
                </a:solidFill>
                <a:latin typeface="华文楷体"/>
                <a:ea typeface="华文楷体"/>
                <a:cs typeface="华文楷体"/>
              </a:rPr>
              <a:t> </a:t>
            </a:r>
            <a:r>
              <a:rPr lang="en-US" sz="3600" b="1" dirty="0">
                <a:solidFill>
                  <a:schemeClr val="bg1"/>
                </a:solidFill>
                <a:latin typeface="华文楷体"/>
                <a:ea typeface="华文楷体"/>
                <a:cs typeface="华文楷体"/>
              </a:rPr>
              <a:t>47; </a:t>
            </a:r>
            <a:r>
              <a:rPr lang="zh-CN" altLang="en-US" sz="3600" b="1" dirty="0">
                <a:solidFill>
                  <a:schemeClr val="bg1"/>
                </a:solidFill>
                <a:latin typeface="华文楷体"/>
                <a:ea typeface="华文楷体"/>
                <a:cs typeface="华文楷体"/>
              </a:rPr>
              <a:t>拉</a:t>
            </a:r>
            <a:r>
              <a:rPr lang="en-US" sz="3600" b="1" dirty="0">
                <a:solidFill>
                  <a:schemeClr val="bg1"/>
                </a:solidFill>
                <a:latin typeface="Arial"/>
                <a:ea typeface="+mn-ea"/>
                <a:cs typeface="Arial"/>
              </a:rPr>
              <a:t> </a:t>
            </a:r>
            <a:r>
              <a:rPr lang="zh-CN" altLang="en-US" sz="3600" b="1" dirty="0">
                <a:solidFill>
                  <a:schemeClr val="bg1"/>
                </a:solidFill>
                <a:latin typeface="华文楷体"/>
                <a:ea typeface="华文楷体"/>
                <a:cs typeface="华文楷体"/>
              </a:rPr>
              <a:t>四</a:t>
            </a:r>
            <a:r>
              <a:rPr lang="en-US" altLang="zh-CN" sz="3600" b="1" dirty="0">
                <a:solidFill>
                  <a:schemeClr val="bg1"/>
                </a:solidFill>
                <a:latin typeface="华文楷体"/>
                <a:ea typeface="华文楷体"/>
                <a:cs typeface="华文楷体"/>
              </a:rPr>
              <a:t> </a:t>
            </a:r>
            <a:r>
              <a:rPr lang="en-US" sz="3600" b="1" dirty="0">
                <a:solidFill>
                  <a:schemeClr val="bg1"/>
                </a:solidFill>
                <a:latin typeface="华文楷体"/>
                <a:ea typeface="华文楷体"/>
                <a:cs typeface="华文楷体"/>
              </a:rPr>
              <a:t>8 </a:t>
            </a:r>
            <a:r>
              <a:rPr lang="en-US" altLang="zh-CN" sz="3600" b="1" dirty="0">
                <a:solidFill>
                  <a:schemeClr val="bg1"/>
                </a:solidFill>
                <a:latin typeface="华文楷体"/>
                <a:ea typeface="华文楷体"/>
                <a:cs typeface="华文楷体"/>
              </a:rPr>
              <a:t>-</a:t>
            </a:r>
            <a:r>
              <a:rPr lang="zh-CN" altLang="en-US" sz="3600" b="1" dirty="0">
                <a:solidFill>
                  <a:schemeClr val="bg1"/>
                </a:solidFill>
                <a:latin typeface="华文楷体"/>
                <a:ea typeface="华文楷体"/>
                <a:cs typeface="华文楷体"/>
              </a:rPr>
              <a:t>六</a:t>
            </a:r>
            <a:r>
              <a:rPr lang="en-US" altLang="zh-CN" sz="3600" b="1" dirty="0">
                <a:solidFill>
                  <a:schemeClr val="bg1"/>
                </a:solidFill>
                <a:latin typeface="华文楷体"/>
                <a:ea typeface="华文楷体"/>
                <a:cs typeface="华文楷体"/>
              </a:rPr>
              <a:t> </a:t>
            </a:r>
            <a:r>
              <a:rPr lang="en-US" sz="3600" b="1" dirty="0">
                <a:solidFill>
                  <a:schemeClr val="bg1"/>
                </a:solidFill>
                <a:latin typeface="华文楷体"/>
                <a:ea typeface="华文楷体"/>
                <a:cs typeface="华文楷体"/>
              </a:rPr>
              <a:t>18; </a:t>
            </a:r>
            <a:r>
              <a:rPr lang="zh-CN" altLang="en-US" sz="3600" b="1" dirty="0">
                <a:solidFill>
                  <a:schemeClr val="bg1"/>
                </a:solidFill>
                <a:latin typeface="华文楷体"/>
                <a:ea typeface="华文楷体"/>
                <a:cs typeface="华文楷体"/>
              </a:rPr>
              <a:t>七</a:t>
            </a:r>
            <a:r>
              <a:rPr lang="en-US" altLang="zh-CN" sz="3600" b="1" dirty="0">
                <a:solidFill>
                  <a:schemeClr val="bg1"/>
                </a:solidFill>
                <a:latin typeface="华文楷体"/>
                <a:ea typeface="华文楷体"/>
                <a:cs typeface="华文楷体"/>
              </a:rPr>
              <a:t> 12-26</a:t>
            </a:r>
            <a:r>
              <a:rPr lang="en-US" sz="3600" b="1" dirty="0">
                <a:solidFill>
                  <a:schemeClr val="bg1"/>
                </a:solidFill>
                <a:latin typeface="华文楷体"/>
                <a:ea typeface="华文楷体"/>
                <a:cs typeface="华文楷体"/>
              </a:rPr>
              <a:t>; </a:t>
            </a:r>
          </a:p>
          <a:p>
            <a:pPr algn="ctr" eaLnBrk="1" hangingPunct="1">
              <a:spcBef>
                <a:spcPct val="50000"/>
              </a:spcBef>
              <a:defRPr/>
            </a:pPr>
            <a:r>
              <a:rPr lang="zh-CN" altLang="en-US" sz="3600" b="1" dirty="0">
                <a:solidFill>
                  <a:schemeClr val="bg1"/>
                </a:solidFill>
                <a:latin typeface="华文楷体"/>
                <a:ea typeface="华文楷体"/>
                <a:cs typeface="华文楷体"/>
              </a:rPr>
              <a:t>但</a:t>
            </a:r>
            <a:r>
              <a:rPr lang="en-US" altLang="zh-CN" sz="3600" b="1" dirty="0">
                <a:solidFill>
                  <a:schemeClr val="bg1"/>
                </a:solidFill>
                <a:latin typeface="华文楷体"/>
                <a:ea typeface="华文楷体"/>
                <a:cs typeface="华文楷体"/>
              </a:rPr>
              <a:t> </a:t>
            </a:r>
            <a:r>
              <a:rPr lang="zh-CN" altLang="en-US" sz="3600" b="1" dirty="0">
                <a:solidFill>
                  <a:schemeClr val="bg1"/>
                </a:solidFill>
                <a:latin typeface="华文楷体"/>
                <a:ea typeface="华文楷体"/>
                <a:cs typeface="华文楷体"/>
              </a:rPr>
              <a:t>二</a:t>
            </a:r>
            <a:r>
              <a:rPr lang="en-US" altLang="zh-CN" sz="3600" b="1" dirty="0">
                <a:solidFill>
                  <a:schemeClr val="bg1"/>
                </a:solidFill>
                <a:latin typeface="华文楷体"/>
                <a:ea typeface="华文楷体"/>
                <a:cs typeface="华文楷体"/>
              </a:rPr>
              <a:t> 4 - </a:t>
            </a:r>
            <a:r>
              <a:rPr lang="zh-CN" altLang="en-US" sz="3600" b="1" dirty="0">
                <a:solidFill>
                  <a:schemeClr val="bg1"/>
                </a:solidFill>
                <a:latin typeface="华文楷体"/>
                <a:ea typeface="华文楷体"/>
                <a:cs typeface="华文楷体"/>
              </a:rPr>
              <a:t>七</a:t>
            </a:r>
            <a:r>
              <a:rPr lang="en-US" altLang="zh-CN" sz="3600" b="1" dirty="0">
                <a:solidFill>
                  <a:schemeClr val="bg1"/>
                </a:solidFill>
                <a:latin typeface="华文楷体"/>
                <a:ea typeface="华文楷体"/>
                <a:cs typeface="华文楷体"/>
              </a:rPr>
              <a:t> 28</a:t>
            </a:r>
            <a:r>
              <a:rPr lang="en-US" sz="3600" b="1" dirty="0">
                <a:solidFill>
                  <a:schemeClr val="bg1"/>
                </a:solidFill>
                <a:latin typeface="华文楷体"/>
                <a:ea typeface="华文楷体"/>
                <a:cs typeface="华文楷体"/>
              </a:rPr>
              <a:t>; </a:t>
            </a:r>
            <a:r>
              <a:rPr lang="zh-CN" altLang="en-US" sz="3600" b="1" dirty="0">
                <a:solidFill>
                  <a:schemeClr val="bg1"/>
                </a:solidFill>
                <a:latin typeface="华文楷体"/>
                <a:ea typeface="华文楷体"/>
                <a:cs typeface="华文楷体"/>
              </a:rPr>
              <a:t>耶</a:t>
            </a:r>
            <a:r>
              <a:rPr lang="en-US" altLang="zh-CN" sz="3600" b="1" dirty="0">
                <a:solidFill>
                  <a:schemeClr val="bg1"/>
                </a:solidFill>
                <a:latin typeface="华文楷体"/>
                <a:ea typeface="华文楷体"/>
                <a:cs typeface="华文楷体"/>
              </a:rPr>
              <a:t> </a:t>
            </a:r>
            <a:r>
              <a:rPr lang="zh-CN" altLang="en-US" sz="3600" b="1" dirty="0">
                <a:solidFill>
                  <a:schemeClr val="bg1"/>
                </a:solidFill>
                <a:latin typeface="华文楷体"/>
                <a:ea typeface="华文楷体"/>
                <a:cs typeface="华文楷体"/>
              </a:rPr>
              <a:t>十</a:t>
            </a:r>
            <a:r>
              <a:rPr lang="en-US" altLang="zh-CN" sz="3600" b="1" dirty="0">
                <a:solidFill>
                  <a:schemeClr val="bg1"/>
                </a:solidFill>
                <a:latin typeface="华文楷体"/>
                <a:ea typeface="华文楷体"/>
                <a:cs typeface="华文楷体"/>
              </a:rPr>
              <a:t> </a:t>
            </a:r>
            <a:r>
              <a:rPr lang="en-US" sz="3600" b="1" dirty="0">
                <a:solidFill>
                  <a:schemeClr val="bg1"/>
                </a:solidFill>
                <a:latin typeface="华文楷体"/>
                <a:ea typeface="华文楷体"/>
                <a:cs typeface="华文楷体"/>
              </a:rPr>
              <a:t>10-11</a:t>
            </a: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fr-FR"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410200"/>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Daniel 2:4</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400" b="1" dirty="0">
                <a:solidFill>
                  <a:srgbClr val="FFFF00"/>
                </a:solidFill>
                <a:latin typeface="华文楷体"/>
                <a:ea typeface="华文楷体"/>
                <a:cs typeface="华文楷体"/>
              </a:rPr>
              <a:t>旧约圣经</a:t>
            </a:r>
            <a:endParaRPr lang="en-US" sz="4400" b="1" dirty="0">
              <a:solidFill>
                <a:srgbClr val="FFFF00"/>
              </a:solidFill>
              <a:latin typeface="华文楷体"/>
              <a:ea typeface="华文楷体"/>
              <a:cs typeface="华文楷体"/>
            </a:endParaRPr>
          </a:p>
        </p:txBody>
      </p:sp>
      <p:sp>
        <p:nvSpPr>
          <p:cNvPr id="285702"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zh-CN" altLang="en-US" sz="4000" dirty="0">
                <a:solidFill>
                  <a:schemeClr val="bg1"/>
                </a:solidFill>
                <a:latin typeface="华文楷体"/>
                <a:ea typeface="华文楷体"/>
                <a:cs typeface="华文楷体"/>
              </a:rPr>
              <a:t>阿拉伯文</a:t>
            </a:r>
            <a:endParaRPr lang="en-US" sz="4000" dirty="0">
              <a:solidFill>
                <a:schemeClr val="bg1"/>
              </a:solidFill>
              <a:latin typeface="华文楷体"/>
              <a:ea typeface="华文楷体"/>
              <a:cs typeface="华文楷体"/>
            </a:endParaRPr>
          </a:p>
        </p:txBody>
      </p:sp>
      <p:pic>
        <p:nvPicPr>
          <p:cNvPr id="285703"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429000"/>
            <a:ext cx="8964612"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00"/>
                </a:solidFill>
                <a:latin typeface="华文楷体"/>
                <a:ea typeface="华文楷体"/>
                <a:cs typeface="华文楷体"/>
              </a:rPr>
              <a:t>阿拉伯文</a:t>
            </a:r>
            <a:endParaRPr lang="en-US" sz="4000" b="1" dirty="0">
              <a:solidFill>
                <a:srgbClr val="FFFF00"/>
              </a:solidFill>
              <a:latin typeface="华文楷体"/>
              <a:ea typeface="华文楷体"/>
              <a:cs typeface="华文楷体"/>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600" b="1" dirty="0">
                <a:solidFill>
                  <a:schemeClr val="bg1"/>
                </a:solidFill>
                <a:latin typeface="华文楷体"/>
                <a:ea typeface="华文楷体"/>
                <a:cs typeface="华文楷体"/>
              </a:rPr>
              <a:t>马太福音</a:t>
            </a:r>
            <a:r>
              <a:rPr lang="en-US" sz="3600" b="1" dirty="0">
                <a:solidFill>
                  <a:schemeClr val="bg1"/>
                </a:solidFill>
                <a:latin typeface="华文楷体"/>
                <a:ea typeface="华文楷体"/>
                <a:cs typeface="华文楷体"/>
              </a:rPr>
              <a:t> – </a:t>
            </a:r>
            <a:r>
              <a:rPr lang="zh-CN" altLang="en-US" sz="3600" b="1" dirty="0">
                <a:solidFill>
                  <a:schemeClr val="bg1"/>
                </a:solidFill>
                <a:latin typeface="华文楷体"/>
                <a:ea typeface="华文楷体"/>
                <a:cs typeface="华文楷体"/>
              </a:rPr>
              <a:t>启示录</a:t>
            </a:r>
            <a:endParaRPr lang="en-US" sz="3600" b="1" dirty="0">
              <a:solidFill>
                <a:schemeClr val="bg1"/>
              </a:solidFill>
              <a:latin typeface="华文楷体"/>
              <a:ea typeface="华文楷体"/>
              <a:cs typeface="华文楷体"/>
            </a:endParaRP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00FFFF"/>
                </a:solidFill>
                <a:latin typeface="华文楷体"/>
                <a:ea typeface="华文楷体"/>
                <a:cs typeface="华文楷体"/>
              </a:rPr>
              <a:t>通用希腊语</a:t>
            </a:r>
            <a:endParaRPr lang="en-US" sz="4000" b="1" dirty="0">
              <a:solidFill>
                <a:srgbClr val="00FFFF"/>
              </a:solidFill>
              <a:latin typeface="华文楷体"/>
              <a:ea typeface="华文楷体"/>
              <a:cs typeface="华文楷体"/>
            </a:endParaRP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400" b="1" dirty="0">
                <a:solidFill>
                  <a:srgbClr val="00FFFF"/>
                </a:solidFill>
                <a:latin typeface="华文楷体"/>
                <a:ea typeface="华文楷体"/>
                <a:cs typeface="华文楷体"/>
              </a:rPr>
              <a:t>新约圣经</a:t>
            </a:r>
            <a:endParaRPr lang="en-US" sz="4400" b="1" dirty="0">
              <a:solidFill>
                <a:srgbClr val="00FFFF"/>
              </a:solidFill>
              <a:latin typeface="华文楷体"/>
              <a:ea typeface="华文楷体"/>
              <a:cs typeface="华文楷体"/>
            </a:endParaRPr>
          </a:p>
        </p:txBody>
      </p:sp>
      <p:sp>
        <p:nvSpPr>
          <p:cNvPr id="82950" name="Text Box 6"/>
          <p:cNvSpPr txBox="1">
            <a:spLocks noChangeArrowheads="1"/>
          </p:cNvSpPr>
          <p:nvPr/>
        </p:nvSpPr>
        <p:spPr bwMode="auto">
          <a:xfrm>
            <a:off x="1371600" y="3962400"/>
            <a:ext cx="6705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latin typeface="Bwgrkl" charset="0"/>
              </a:rPr>
              <a:t> ~H ca,rij tou/ kuri,ou VIhsou/ meta. </a:t>
            </a:r>
            <a:r>
              <a:rPr lang="en-US" sz="4000" b="1" dirty="0" err="1">
                <a:solidFill>
                  <a:schemeClr val="bg1"/>
                </a:solidFill>
                <a:latin typeface="Bwgrkl" charset="0"/>
              </a:rPr>
              <a:t>pa,ntwn</a:t>
            </a:r>
            <a:endParaRPr lang="el-GR" sz="4000" b="1" dirty="0">
              <a:solidFill>
                <a:schemeClr val="bg1"/>
              </a:solidFill>
              <a:latin typeface="Bwgrkl" charset="0"/>
            </a:endParaRPr>
          </a:p>
        </p:txBody>
      </p:sp>
      <p:sp>
        <p:nvSpPr>
          <p:cNvPr id="82951" name="Text Box 7"/>
          <p:cNvSpPr txBox="1">
            <a:spLocks noChangeArrowheads="1"/>
          </p:cNvSpPr>
          <p:nvPr/>
        </p:nvSpPr>
        <p:spPr bwMode="auto">
          <a:xfrm>
            <a:off x="5665440" y="6021288"/>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2800" b="1" dirty="0" err="1">
                <a:solidFill>
                  <a:schemeClr val="bg1"/>
                </a:solidFill>
                <a:latin typeface="Arial"/>
                <a:ea typeface="+mn-ea"/>
                <a:cs typeface="Arial"/>
              </a:rPr>
              <a:t>启示录</a:t>
            </a:r>
            <a:r>
              <a:rPr lang="en-US" sz="2800" b="1" dirty="0">
                <a:solidFill>
                  <a:schemeClr val="bg1"/>
                </a:solidFill>
                <a:latin typeface="Arial"/>
                <a:ea typeface="+mn-ea"/>
                <a:cs typeface="Arial"/>
              </a:rPr>
              <a:t> 22:21</a:t>
            </a:r>
          </a:p>
        </p:txBody>
      </p:sp>
      <p:sp>
        <p:nvSpPr>
          <p:cNvPr id="287751"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zh-CN" altLang="en-US" sz="4000" dirty="0">
                <a:solidFill>
                  <a:schemeClr val="bg1"/>
                </a:solidFill>
                <a:latin typeface="华文楷体"/>
                <a:ea typeface="华文楷体"/>
                <a:cs typeface="华文楷体"/>
              </a:rPr>
              <a:t>希腊文</a:t>
            </a:r>
            <a:endParaRPr lang="en-US" sz="4000" dirty="0">
              <a:solidFill>
                <a:schemeClr val="bg1"/>
              </a:solidFill>
              <a:latin typeface="华文楷体"/>
              <a:ea typeface="华文楷体"/>
              <a:cs typeface="华文楷体"/>
            </a:endParaRPr>
          </a:p>
        </p:txBody>
      </p:sp>
      <p:pic>
        <p:nvPicPr>
          <p:cNvPr id="287752"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6008"/>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9794"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dirty="0">
                <a:solidFill>
                  <a:schemeClr val="bg1"/>
                </a:solidFill>
                <a:latin typeface="Bwhebb" charset="0"/>
                <a:cs typeface="Bwhebb" charset="0"/>
              </a:rPr>
              <a:t>!yhila&gt; ar;B; tyviareB]</a:t>
            </a:r>
            <a:br>
              <a:rPr lang="en-US" sz="6000" dirty="0">
                <a:solidFill>
                  <a:schemeClr val="bg1"/>
                </a:solidFill>
                <a:latin typeface="Bwhebb" charset="0"/>
                <a:cs typeface="Bwhebb" charset="0"/>
              </a:rPr>
            </a:br>
            <a:r>
              <a:rPr lang="en-US" sz="6000" dirty="0">
                <a:solidFill>
                  <a:schemeClr val="bg1"/>
                </a:solidFill>
                <a:latin typeface="Bwhebb" charset="0"/>
                <a:cs typeface="Bwhebb" charset="0"/>
              </a:rPr>
              <a:t>     </a:t>
            </a:r>
            <a:r>
              <a:rPr lang="he-IL" sz="6000" dirty="0">
                <a:solidFill>
                  <a:schemeClr val="bg1"/>
                </a:solidFill>
                <a:latin typeface="Bwhebb" charset="0"/>
                <a:cs typeface="Bwhebb" charset="0"/>
              </a:rPr>
              <a:t>.$r,a;h; taew !yIm</a:t>
            </a:r>
            <a:r>
              <a:rPr lang="fr-FR" sz="6000" dirty="0">
                <a:solidFill>
                  <a:schemeClr val="bg1"/>
                </a:solidFill>
                <a:latin typeface="Bwhebb" charset="0"/>
                <a:cs typeface="Bwhebb" charset="0"/>
              </a:rPr>
              <a:t>'</a:t>
            </a:r>
            <a:r>
              <a:rPr lang="he-IL" sz="6000" dirty="0">
                <a:solidFill>
                  <a:schemeClr val="bg1"/>
                </a:solidFill>
                <a:latin typeface="Bwhebb" charset="0"/>
                <a:cs typeface="Bwhebb" charset="0"/>
              </a:rPr>
              <a:t>V;h</a:t>
            </a:r>
            <a:r>
              <a:rPr lang="fr-FR" sz="6000" dirty="0">
                <a:solidFill>
                  <a:schemeClr val="bg1"/>
                </a:solidFill>
                <a:latin typeface="Bwhebb" charset="0"/>
                <a:cs typeface="Bwhebb" charset="0"/>
              </a:rPr>
              <a:t>'</a:t>
            </a:r>
            <a:r>
              <a:rPr lang="he-IL" sz="6000" dirty="0">
                <a:solidFill>
                  <a:schemeClr val="bg1"/>
                </a:solidFill>
                <a:latin typeface="Bwhebb" charset="0"/>
                <a:cs typeface="Bwhebb" charset="0"/>
              </a:rPr>
              <a:t> tae</a:t>
            </a:r>
            <a:endParaRPr lang="en-US" sz="6000" dirty="0">
              <a:solidFill>
                <a:schemeClr val="bg1"/>
              </a:solidFill>
              <a:latin typeface="Bwhebb" charset="0"/>
              <a:cs typeface="Bwhebb" charset="0"/>
            </a:endParaRPr>
          </a:p>
        </p:txBody>
      </p:sp>
      <p:sp>
        <p:nvSpPr>
          <p:cNvPr id="84998"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Bwgrki" panose="02000400000000000000" pitchFamily="2" charset="0"/>
              </a:rPr>
              <a:t> ~H ca,rij tou/ kuri,ou VIhsou/ meta. pa,ntwn</a:t>
            </a:r>
            <a:endParaRPr lang="el-GR" sz="4400" b="1" dirty="0">
              <a:solidFill>
                <a:schemeClr val="bg1"/>
              </a:solidFill>
              <a:latin typeface="Bwgrkl" charset="0"/>
            </a:endParaRPr>
          </a:p>
        </p:txBody>
      </p:sp>
      <p:sp>
        <p:nvSpPr>
          <p:cNvPr id="289797" name="Rectangle 7"/>
          <p:cNvSpPr>
            <a:spLocks noGrp="1" noChangeArrowheads="1"/>
          </p:cNvSpPr>
          <p:nvPr>
            <p:ph type="title" idx="4294967295"/>
          </p:nvPr>
        </p:nvSpPr>
        <p:spPr>
          <a:xfrm>
            <a:off x="684213" y="476250"/>
            <a:ext cx="7772400" cy="1143000"/>
          </a:xfrm>
        </p:spPr>
        <p:txBody>
          <a:bodyPr/>
          <a:lstStyle/>
          <a:p>
            <a:pPr eaLnBrk="1" hangingPunct="1"/>
            <a:r>
              <a:rPr lang="zh-CN" altLang="en-US" sz="6000" b="1" u="sng" dirty="0">
                <a:solidFill>
                  <a:schemeClr val="bg1"/>
                </a:solidFill>
                <a:latin typeface="华文楷体"/>
                <a:ea typeface="华文楷体"/>
                <a:cs typeface="华文楷体"/>
              </a:rPr>
              <a:t>神所选择的语言</a:t>
            </a:r>
            <a:endParaRPr lang="en-US" sz="6000" u="sng" dirty="0">
              <a:latin typeface="华文楷体"/>
              <a:ea typeface="华文楷体"/>
              <a:cs typeface="华文楷体"/>
            </a:endParaRPr>
          </a:p>
        </p:txBody>
      </p:sp>
      <p:pic>
        <p:nvPicPr>
          <p:cNvPr id="7" name="Picture 6" descr="Screen Shot 2017-07-28 at 10.30.07 AM.png">
            <a:extLst>
              <a:ext uri="{FF2B5EF4-FFF2-40B4-BE49-F238E27FC236}">
                <a16:creationId xmlns:a16="http://schemas.microsoft.com/office/drawing/2014/main" id="{4ABF9CE3-FF0E-2D40-9D70-C50A5A1C9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10146"/>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76200" y="685800"/>
            <a:ext cx="4267200" cy="3581400"/>
          </a:xfrm>
          <a:effectLst>
            <a:outerShdw blurRad="63500" dist="107763" dir="8100000" algn="ctr" rotWithShape="0">
              <a:srgbClr val="000000">
                <a:alpha val="74998"/>
              </a:srgbClr>
            </a:outerShdw>
          </a:effectLst>
        </p:spPr>
        <p:txBody>
          <a:bodyPr/>
          <a:lstStyle/>
          <a:p>
            <a:pPr>
              <a:defRPr/>
            </a:pPr>
            <a:r>
              <a:rPr lang="zh-CN" altLang="en-US" sz="6000" dirty="0">
                <a:latin typeface="华文楷体"/>
                <a:ea typeface="华文楷体"/>
                <a:cs typeface="华文楷体"/>
              </a:rPr>
              <a:t>旧约圣经的神学</a:t>
            </a:r>
            <a:endParaRPr lang="en-US" sz="6000" dirty="0">
              <a:latin typeface="华文楷体"/>
              <a:ea typeface="华文楷体"/>
              <a:cs typeface="华文楷体"/>
            </a:endParaRPr>
          </a:p>
        </p:txBody>
      </p:sp>
      <p:pic>
        <p:nvPicPr>
          <p:cNvPr id="293890" name="Picture 15"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609600"/>
            <a:ext cx="9144000" cy="1143000"/>
          </a:xfrm>
          <a:effectLst>
            <a:outerShdw blurRad="63500" dist="107763" dir="2700000" algn="ctr" rotWithShape="0">
              <a:srgbClr val="000000">
                <a:alpha val="74998"/>
              </a:srgbClr>
            </a:outerShdw>
          </a:effectLst>
        </p:spPr>
        <p:txBody>
          <a:bodyPr/>
          <a:lstStyle/>
          <a:p>
            <a:pPr>
              <a:defRPr/>
            </a:pPr>
            <a:r>
              <a:rPr lang="zh-CN" altLang="en-US" b="1" dirty="0">
                <a:latin typeface="华文楷体"/>
                <a:ea typeface="华文楷体"/>
                <a:cs typeface="华文楷体"/>
              </a:rPr>
              <a:t>何为旧约圣经的主题</a:t>
            </a:r>
            <a:r>
              <a:rPr lang="en-US" b="1" dirty="0">
                <a:latin typeface="华文楷体"/>
                <a:ea typeface="华文楷体"/>
                <a:cs typeface="华文楷体"/>
              </a:rPr>
              <a:t>?</a:t>
            </a:r>
          </a:p>
        </p:txBody>
      </p:sp>
      <p:sp>
        <p:nvSpPr>
          <p:cNvPr id="295938" name="Rectangle 3"/>
          <p:cNvSpPr>
            <a:spLocks noGrp="1" noChangeArrowheads="1"/>
          </p:cNvSpPr>
          <p:nvPr>
            <p:ph type="body" sz="half" idx="1"/>
          </p:nvPr>
        </p:nvSpPr>
        <p:spPr>
          <a:xfrm>
            <a:off x="304800" y="1981200"/>
            <a:ext cx="4191000" cy="4114800"/>
          </a:xfrm>
        </p:spPr>
        <p:txBody>
          <a:bodyPr/>
          <a:lstStyle/>
          <a:p>
            <a:pPr marL="0" indent="0">
              <a:buFont typeface="Monotype Sorts" charset="0"/>
              <a:buNone/>
            </a:pPr>
            <a:r>
              <a:rPr lang="zh-CN" altLang="en-US" b="1" dirty="0">
                <a:latin typeface="华文楷体"/>
                <a:ea typeface="华文楷体"/>
                <a:cs typeface="华文楷体"/>
              </a:rPr>
              <a:t>请用一句话来表达。</a:t>
            </a:r>
            <a:endParaRPr lang="en-US" b="1" dirty="0">
              <a:latin typeface="华文楷体"/>
              <a:ea typeface="华文楷体"/>
              <a:cs typeface="华文楷体"/>
            </a:endParaRPr>
          </a:p>
        </p:txBody>
      </p:sp>
      <p:pic>
        <p:nvPicPr>
          <p:cNvPr id="295939"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43438" y="1985963"/>
            <a:ext cx="3657600" cy="2451100"/>
          </a:xfrm>
          <a:noFill/>
        </p:spPr>
      </p:pic>
      <p:sp>
        <p:nvSpPr>
          <p:cNvPr id="295940" name="Text Box 7"/>
          <p:cNvSpPr txBox="1">
            <a:spLocks noChangeArrowheads="1"/>
          </p:cNvSpPr>
          <p:nvPr/>
        </p:nvSpPr>
        <p:spPr bwMode="auto">
          <a:xfrm>
            <a:off x="85344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t>30</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0" y="2438400"/>
            <a:ext cx="4343400" cy="3124200"/>
          </a:xfrm>
        </p:spPr>
        <p:txBody>
          <a:bodyPr/>
          <a:lstStyle/>
          <a:p>
            <a:pPr>
              <a:lnSpc>
                <a:spcPct val="90000"/>
              </a:lnSpc>
              <a:buFont typeface="Wingdings" charset="0"/>
              <a:buChar char="þ"/>
              <a:defRPr/>
            </a:pPr>
            <a:r>
              <a:rPr lang="zh-CN" altLang="en-US" dirty="0">
                <a:effectLst>
                  <a:outerShdw blurRad="50800" dist="76200" dir="2700000" algn="tl" rotWithShape="0">
                    <a:srgbClr val="000000"/>
                  </a:outerShdw>
                </a:effectLst>
                <a:latin typeface="华文楷体"/>
                <a:ea typeface="华文楷体"/>
                <a:cs typeface="华文楷体"/>
              </a:rPr>
              <a:t>基于文章内容</a:t>
            </a:r>
            <a:endParaRPr lang="en-US"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charset="0"/>
              <a:buChar char="þ"/>
              <a:defRPr/>
            </a:pPr>
            <a:r>
              <a:rPr lang="zh-CN" altLang="en-US" dirty="0">
                <a:effectLst>
                  <a:outerShdw blurRad="50800" dist="76200" dir="2700000" algn="tl" rotWithShape="0">
                    <a:srgbClr val="000000"/>
                  </a:outerShdw>
                </a:effectLst>
                <a:latin typeface="华文楷体"/>
                <a:ea typeface="华文楷体"/>
                <a:cs typeface="华文楷体"/>
              </a:rPr>
              <a:t>涵盖整本圣经</a:t>
            </a:r>
            <a:endParaRPr lang="en-US" altLang="zh-CN"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charset="0"/>
              <a:buChar char="þ"/>
              <a:defRPr/>
            </a:pPr>
            <a:r>
              <a:rPr lang="zh-CN" altLang="en-US" dirty="0">
                <a:effectLst>
                  <a:outerShdw blurRad="50800" dist="76200" dir="2700000" algn="tl" rotWithShape="0">
                    <a:srgbClr val="000000"/>
                  </a:outerShdw>
                </a:effectLst>
                <a:latin typeface="华文楷体"/>
                <a:ea typeface="华文楷体"/>
                <a:cs typeface="华文楷体"/>
              </a:rPr>
              <a:t>缩小范围是有帮助的</a:t>
            </a:r>
            <a:endParaRPr lang="en-US" altLang="zh-CN"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charset="0"/>
              <a:buChar char="þ"/>
              <a:defRPr/>
            </a:pPr>
            <a:endParaRPr lang="zh-CN" altLang="en-US"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charset="0"/>
              <a:buChar char="þ"/>
              <a:defRPr/>
            </a:pPr>
            <a:r>
              <a:rPr lang="zh-CN" altLang="en-US" dirty="0">
                <a:effectLst>
                  <a:outerShdw blurRad="50800" dist="76200" dir="2700000" algn="tl" rotWithShape="0">
                    <a:srgbClr val="000000"/>
                  </a:outerShdw>
                </a:effectLst>
                <a:latin typeface="华文楷体"/>
                <a:ea typeface="华文楷体"/>
                <a:cs typeface="华文楷体"/>
              </a:rPr>
              <a:t>以神为中心</a:t>
            </a:r>
            <a:endParaRPr lang="en-US" altLang="zh-CN" dirty="0">
              <a:effectLst>
                <a:outerShdw blurRad="50800" dist="76200" dir="2700000" algn="tl" rotWithShape="0">
                  <a:srgbClr val="000000"/>
                </a:outerShdw>
              </a:effectLst>
              <a:latin typeface="华文楷体"/>
              <a:ea typeface="华文楷体"/>
              <a:cs typeface="华文楷体"/>
            </a:endParaRPr>
          </a:p>
        </p:txBody>
      </p:sp>
      <p:sp>
        <p:nvSpPr>
          <p:cNvPr id="16388" name="Rectangle 4"/>
          <p:cNvSpPr>
            <a:spLocks noGrp="1" noChangeArrowheads="1"/>
          </p:cNvSpPr>
          <p:nvPr>
            <p:ph type="body" sz="half" idx="2"/>
          </p:nvPr>
        </p:nvSpPr>
        <p:spPr>
          <a:xfrm>
            <a:off x="4267200" y="2438400"/>
            <a:ext cx="5181600" cy="3200400"/>
          </a:xfrm>
        </p:spPr>
        <p:txBody>
          <a:bodyPr/>
          <a:lstStyle/>
          <a:p>
            <a:pPr>
              <a:lnSpc>
                <a:spcPct val="90000"/>
              </a:lnSpc>
              <a:buFont typeface="Wingdings" pitchFamily="-112" charset="2"/>
              <a:buChar char="þ"/>
              <a:defRPr/>
            </a:pPr>
            <a:r>
              <a:rPr lang="zh-CN" altLang="en-US" dirty="0">
                <a:effectLst>
                  <a:outerShdw blurRad="50800" dist="76200" dir="2700000" algn="tl" rotWithShape="0">
                    <a:srgbClr val="000000"/>
                  </a:outerShdw>
                </a:effectLst>
                <a:latin typeface="华文楷体"/>
                <a:ea typeface="华文楷体"/>
                <a:cs typeface="华文楷体"/>
              </a:rPr>
              <a:t>不是从系统神学来的</a:t>
            </a:r>
            <a:endParaRPr lang="en-US" altLang="zh-CN"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pitchFamily="-112" charset="2"/>
              <a:buChar char="þ"/>
              <a:defRPr/>
            </a:pPr>
            <a:r>
              <a:rPr lang="zh-CN" altLang="en-US" dirty="0">
                <a:effectLst>
                  <a:outerShdw blurRad="50800" dist="76200" dir="2700000" algn="tl" rotWithShape="0">
                    <a:srgbClr val="000000"/>
                  </a:outerShdw>
                </a:effectLst>
                <a:latin typeface="华文楷体"/>
                <a:ea typeface="华文楷体"/>
                <a:cs typeface="华文楷体"/>
              </a:rPr>
              <a:t>不是零散疏落的</a:t>
            </a:r>
            <a:endParaRPr lang="en-US" altLang="zh-CN"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pitchFamily="-112" charset="2"/>
              <a:buChar char="þ"/>
              <a:defRPr/>
            </a:pPr>
            <a:r>
              <a:rPr lang="zh-CN" altLang="en-US" dirty="0">
                <a:effectLst>
                  <a:outerShdw blurRad="50800" dist="76200" dir="2700000" algn="tl" rotWithShape="0">
                    <a:srgbClr val="000000"/>
                  </a:outerShdw>
                </a:effectLst>
                <a:latin typeface="华文楷体"/>
                <a:ea typeface="华文楷体"/>
                <a:cs typeface="华文楷体"/>
              </a:rPr>
              <a:t>以</a:t>
            </a:r>
            <a:r>
              <a:rPr lang="en-US" dirty="0">
                <a:effectLst>
                  <a:outerShdw blurRad="50800" dist="76200" dir="2700000" algn="tl" rotWithShape="0">
                    <a:srgbClr val="000000"/>
                  </a:outerShdw>
                </a:effectLst>
                <a:latin typeface="华文楷体"/>
                <a:ea typeface="华文楷体"/>
                <a:cs typeface="华文楷体"/>
              </a:rPr>
              <a:t>“</a:t>
            </a:r>
            <a:r>
              <a:rPr lang="zh-CN" altLang="en-US" dirty="0">
                <a:effectLst>
                  <a:outerShdw blurRad="50800" dist="76200" dir="2700000" algn="tl" rotWithShape="0">
                    <a:srgbClr val="000000"/>
                  </a:outerShdw>
                </a:effectLst>
                <a:latin typeface="华文楷体"/>
                <a:ea typeface="华文楷体"/>
                <a:cs typeface="华文楷体"/>
              </a:rPr>
              <a:t>生活</a:t>
            </a:r>
            <a:r>
              <a:rPr lang="en-US" dirty="0">
                <a:effectLst>
                  <a:outerShdw blurRad="50800" dist="76200" dir="2700000" algn="tl" rotWithShape="0">
                    <a:srgbClr val="000000"/>
                  </a:outerShdw>
                </a:effectLst>
                <a:latin typeface="华文楷体"/>
                <a:ea typeface="华文楷体"/>
                <a:cs typeface="华文楷体"/>
              </a:rPr>
              <a:t>” </a:t>
            </a:r>
            <a:r>
              <a:rPr lang="zh-CN" altLang="en-US" dirty="0">
                <a:effectLst>
                  <a:outerShdw blurRad="50800" dist="76200" dir="2700000" algn="tl" rotWithShape="0">
                    <a:srgbClr val="000000"/>
                  </a:outerShdw>
                </a:effectLst>
                <a:latin typeface="华文楷体"/>
                <a:ea typeface="华文楷体"/>
                <a:cs typeface="华文楷体"/>
              </a:rPr>
              <a:t>为主题太广泛，无法帮助我们</a:t>
            </a:r>
            <a:endParaRPr lang="en-US" dirty="0">
              <a:effectLst>
                <a:outerShdw blurRad="50800" dist="76200" dir="2700000" algn="tl" rotWithShape="0">
                  <a:srgbClr val="000000"/>
                </a:outerShdw>
              </a:effectLst>
              <a:latin typeface="华文楷体"/>
              <a:ea typeface="华文楷体"/>
              <a:cs typeface="华文楷体"/>
            </a:endParaRPr>
          </a:p>
          <a:p>
            <a:pPr>
              <a:lnSpc>
                <a:spcPct val="90000"/>
              </a:lnSpc>
              <a:buFont typeface="Wingdings" pitchFamily="-112" charset="2"/>
              <a:buChar char="þ"/>
              <a:defRPr/>
            </a:pPr>
            <a:r>
              <a:rPr lang="zh-CN" altLang="en-US" dirty="0">
                <a:effectLst>
                  <a:outerShdw blurRad="50800" dist="76200" dir="2700000" algn="tl" rotWithShape="0">
                    <a:srgbClr val="000000"/>
                  </a:outerShdw>
                </a:effectLst>
                <a:latin typeface="华文楷体"/>
                <a:ea typeface="华文楷体"/>
                <a:cs typeface="华文楷体"/>
              </a:rPr>
              <a:t>人不是圣经的中心</a:t>
            </a:r>
            <a:endParaRPr lang="en-US" dirty="0">
              <a:effectLst>
                <a:outerShdw blurRad="50800" dist="76200" dir="2700000" algn="tl" rotWithShape="0">
                  <a:srgbClr val="000000"/>
                </a:outerShdw>
              </a:effectLst>
              <a:latin typeface="华文楷体"/>
              <a:ea typeface="华文楷体"/>
              <a:cs typeface="华文楷体"/>
            </a:endParaRPr>
          </a:p>
        </p:txBody>
      </p:sp>
      <p:pic>
        <p:nvPicPr>
          <p:cNvPr id="297987"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a:ext>
            </a:extLst>
          </a:blip>
          <a:srcRect/>
          <a:stretch>
            <a:fillRect/>
          </a:stretch>
        </p:blipFill>
        <p:spPr>
          <a:xfrm>
            <a:off x="0" y="0"/>
            <a:ext cx="3657600" cy="2408238"/>
          </a:xfrm>
          <a:noFill/>
        </p:spPr>
      </p:pic>
      <p:sp>
        <p:nvSpPr>
          <p:cNvPr id="297988"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42716" tIns="152352" rIns="-19044" bIns="38088" anchor="ctr">
            <a:spAutoFit/>
          </a:bodyPr>
          <a:lstStyle/>
          <a:p>
            <a:pPr algn="ctr"/>
            <a:endParaRPr lang="en-US" sz="2000" b="1"/>
          </a:p>
          <a:p>
            <a:pPr algn="ctr"/>
            <a:endParaRPr lang="en-US" sz="2000"/>
          </a:p>
        </p:txBody>
      </p:sp>
      <p:sp>
        <p:nvSpPr>
          <p:cNvPr id="16386" name="Rectangle 2"/>
          <p:cNvSpPr>
            <a:spLocks noGrp="1" noChangeArrowheads="1"/>
          </p:cNvSpPr>
          <p:nvPr>
            <p:ph type="title"/>
          </p:nvPr>
        </p:nvSpPr>
        <p:spPr>
          <a:xfrm>
            <a:off x="-304800" y="0"/>
            <a:ext cx="9448800" cy="1143000"/>
          </a:xfrm>
          <a:effectLst>
            <a:outerShdw blurRad="63500" dist="107763" dir="2700000" algn="ctr" rotWithShape="0">
              <a:srgbClr val="000000">
                <a:alpha val="74998"/>
              </a:srgbClr>
            </a:outerShdw>
          </a:effectLst>
        </p:spPr>
        <p:txBody>
          <a:bodyPr/>
          <a:lstStyle/>
          <a:p>
            <a:pPr>
              <a:defRPr/>
            </a:pPr>
            <a:r>
              <a:rPr lang="zh-CN" altLang="en-US" sz="4000" dirty="0">
                <a:latin typeface="华文楷体"/>
                <a:ea typeface="华文楷体"/>
                <a:cs typeface="华文楷体"/>
              </a:rPr>
              <a:t>分辨旧约圣经主题的准则</a:t>
            </a:r>
            <a:endParaRPr lang="en-US" sz="4000" dirty="0">
              <a:latin typeface="华文楷体"/>
              <a:ea typeface="华文楷体"/>
              <a:cs typeface="华文楷体"/>
            </a:endParaRPr>
          </a:p>
        </p:txBody>
      </p:sp>
      <p:sp>
        <p:nvSpPr>
          <p:cNvPr id="297990" name="Line 7"/>
          <p:cNvSpPr>
            <a:spLocks noChangeShapeType="1"/>
          </p:cNvSpPr>
          <p:nvPr/>
        </p:nvSpPr>
        <p:spPr bwMode="auto">
          <a:xfrm>
            <a:off x="4267200" y="1676400"/>
            <a:ext cx="0" cy="510540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 name="TextBox 7"/>
          <p:cNvSpPr txBox="1"/>
          <p:nvPr/>
        </p:nvSpPr>
        <p:spPr>
          <a:xfrm>
            <a:off x="4343400" y="1676400"/>
            <a:ext cx="1126946" cy="646331"/>
          </a:xfrm>
          <a:prstGeom prst="rect">
            <a:avLst/>
          </a:prstGeom>
          <a:noFill/>
        </p:spPr>
        <p:txBody>
          <a:bodyPr wrap="square" rtlCol="0">
            <a:spAutoFit/>
          </a:bodyPr>
          <a:lstStyle/>
          <a:p>
            <a:r>
              <a:rPr lang="zh-CN" altLang="en-US" sz="3600" dirty="0">
                <a:solidFill>
                  <a:srgbClr val="FFFFFF"/>
                </a:solidFill>
                <a:latin typeface="华文楷体"/>
                <a:ea typeface="华文楷体"/>
                <a:cs typeface="华文楷体"/>
              </a:rPr>
              <a:t>不是</a:t>
            </a:r>
            <a:endParaRPr lang="en-US" sz="3600" dirty="0">
              <a:solidFill>
                <a:srgbClr val="FFFFFF"/>
              </a:solidFill>
              <a:latin typeface="华文楷体"/>
              <a:ea typeface="华文楷体"/>
              <a:cs typeface="华文楷体"/>
            </a:endParaRPr>
          </a:p>
        </p:txBody>
      </p:sp>
      <p:sp>
        <p:nvSpPr>
          <p:cNvPr id="9" name="Rectangle 8"/>
          <p:cNvSpPr/>
          <p:nvPr/>
        </p:nvSpPr>
        <p:spPr>
          <a:xfrm>
            <a:off x="0" y="1752600"/>
            <a:ext cx="1355546" cy="646331"/>
          </a:xfrm>
          <a:prstGeom prst="rect">
            <a:avLst/>
          </a:prstGeom>
        </p:spPr>
        <p:txBody>
          <a:bodyPr wrap="square">
            <a:spAutoFit/>
          </a:bodyPr>
          <a:lstStyle/>
          <a:p>
            <a:r>
              <a:rPr lang="zh-CN" altLang="en-US" sz="3600" dirty="0">
                <a:latin typeface="华文楷体"/>
                <a:ea typeface="华文楷体"/>
                <a:cs typeface="华文楷体"/>
              </a:rPr>
              <a:t>是</a:t>
            </a:r>
            <a:endParaRPr lang="en-US" sz="3600" dirty="0">
              <a:latin typeface="华文楷体"/>
              <a:ea typeface="华文楷体"/>
              <a:cs typeface="华文楷体"/>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4" end="4"/>
                                            </p:txEl>
                                          </p:spTgt>
                                        </p:tgtEl>
                                        <p:attrNameLst>
                                          <p:attrName>style.visibility</p:attrName>
                                        </p:attrNameLst>
                                      </p:cBhvr>
                                      <p:to>
                                        <p:strVal val="visible"/>
                                      </p:to>
                                    </p:set>
                                    <p:animEffect transition="in" filter="fade">
                                      <p:cBhvr>
                                        <p:cTn id="55" dur="770" decel="100000"/>
                                        <p:tgtEl>
                                          <p:spTgt spid="16390">
                                            <p:txEl>
                                              <p:pRg st="4" end="4"/>
                                            </p:txEl>
                                          </p:spTgt>
                                        </p:tgtEl>
                                      </p:cBhvr>
                                    </p:animEffect>
                                    <p:animScale>
                                      <p:cBhvr>
                                        <p:cTn id="56" dur="770" decel="100000"/>
                                        <p:tgtEl>
                                          <p:spTgt spid="16390">
                                            <p:txEl>
                                              <p:pRg st="4" end="4"/>
                                            </p:txEl>
                                          </p:spTgt>
                                        </p:tgtEl>
                                      </p:cBhvr>
                                      <p:from x="10000" y="10000"/>
                                      <p:to x="200000" y="450000"/>
                                    </p:animScale>
                                    <p:animScale>
                                      <p:cBhvr>
                                        <p:cTn id="57" dur="1230" accel="100000" fill="hold">
                                          <p:stCondLst>
                                            <p:cond delay="770"/>
                                          </p:stCondLst>
                                        </p:cTn>
                                        <p:tgtEl>
                                          <p:spTgt spid="16390">
                                            <p:txEl>
                                              <p:pRg st="4" end="4"/>
                                            </p:txEl>
                                          </p:spTgt>
                                        </p:tgtEl>
                                      </p:cBhvr>
                                      <p:from x="200000" y="450000"/>
                                      <p:to x="100000" y="100000"/>
                                    </p:animScale>
                                    <p:set>
                                      <p:cBhvr>
                                        <p:cTn id="58" dur="770" fill="hold"/>
                                        <p:tgtEl>
                                          <p:spTgt spid="16390">
                                            <p:txEl>
                                              <p:pRg st="4" end="4"/>
                                            </p:txEl>
                                          </p:spTgt>
                                        </p:tgtEl>
                                        <p:attrNameLst>
                                          <p:attrName>ppt_x</p:attrName>
                                        </p:attrNameLst>
                                      </p:cBhvr>
                                      <p:to>
                                        <p:strVal val="(0.5)"/>
                                      </p:to>
                                    </p:set>
                                    <p:anim from="(0.5)" to="(#ppt_x)" calcmode="lin" valueType="num">
                                      <p:cBhvr>
                                        <p:cTn id="59" dur="1230" accel="100000" fill="hold">
                                          <p:stCondLst>
                                            <p:cond delay="770"/>
                                          </p:stCondLst>
                                        </p:cTn>
                                        <p:tgtEl>
                                          <p:spTgt spid="16390">
                                            <p:txEl>
                                              <p:pRg st="4" end="4"/>
                                            </p:txEl>
                                          </p:spTgt>
                                        </p:tgtEl>
                                        <p:attrNameLst>
                                          <p:attrName>ppt_x</p:attrName>
                                        </p:attrNameLst>
                                      </p:cBhvr>
                                    </p:anim>
                                    <p:set>
                                      <p:cBhvr>
                                        <p:cTn id="60" dur="770" fill="hold"/>
                                        <p:tgtEl>
                                          <p:spTgt spid="16390">
                                            <p:txEl>
                                              <p:pRg st="4" end="4"/>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4" end="4"/>
                                            </p:txEl>
                                          </p:spTgt>
                                        </p:tgtEl>
                                        <p:attrNameLst>
                                          <p:attrName>ppt_y</p:attrName>
                                        </p:attrNameLst>
                                      </p:cBhvr>
                                    </p:anim>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371600" y="533400"/>
            <a:ext cx="7772400" cy="1143000"/>
          </a:xfrm>
          <a:effectLst>
            <a:outerShdw blurRad="63500" dist="107763" dir="2700000" algn="ctr" rotWithShape="0">
              <a:srgbClr val="000000">
                <a:alpha val="74998"/>
              </a:srgbClr>
            </a:outerShdw>
          </a:effectLst>
        </p:spPr>
        <p:txBody>
          <a:bodyPr/>
          <a:lstStyle/>
          <a:p>
            <a:pPr>
              <a:defRPr/>
            </a:pPr>
            <a:r>
              <a:rPr lang="zh-CN" altLang="en-US" sz="4000" dirty="0">
                <a:latin typeface="华文楷体"/>
                <a:ea typeface="华文楷体"/>
                <a:cs typeface="华文楷体"/>
              </a:rPr>
              <a:t>对旧约圣经主题的见解</a:t>
            </a:r>
            <a:endParaRPr lang="en-US" sz="4000" dirty="0">
              <a:latin typeface="华文楷体"/>
              <a:ea typeface="华文楷体"/>
              <a:cs typeface="华文楷体"/>
            </a:endParaRPr>
          </a:p>
        </p:txBody>
      </p:sp>
      <p:sp>
        <p:nvSpPr>
          <p:cNvPr id="12291" name="Rectangle 3"/>
          <p:cNvSpPr>
            <a:spLocks noGrp="1" noChangeArrowheads="1"/>
          </p:cNvSpPr>
          <p:nvPr>
            <p:ph type="body" sz="half" idx="1"/>
          </p:nvPr>
        </p:nvSpPr>
        <p:spPr>
          <a:xfrm>
            <a:off x="76200" y="2514600"/>
            <a:ext cx="4419600" cy="3429000"/>
          </a:xfrm>
        </p:spPr>
        <p:txBody>
          <a:bodyPr/>
          <a:lstStyle/>
          <a:p>
            <a:pPr marL="609600" indent="-609600">
              <a:lnSpc>
                <a:spcPct val="80000"/>
              </a:lnSpc>
              <a:buFont typeface="Monotype Sorts" pitchFamily="-112" charset="2"/>
              <a:buAutoNum type="alphaUcPeriod"/>
              <a:defRPr/>
            </a:pPr>
            <a:r>
              <a:rPr lang="zh-CN" altLang="en-US" sz="3200" dirty="0">
                <a:effectLst>
                  <a:outerShdw blurRad="50800" dist="88900" dir="2700000" algn="tl" rotWithShape="0">
                    <a:srgbClr val="000000"/>
                  </a:outerShdw>
                </a:effectLst>
                <a:latin typeface="华文楷体"/>
                <a:ea typeface="华文楷体"/>
                <a:cs typeface="华文楷体"/>
              </a:rPr>
              <a:t>人的救赎</a:t>
            </a:r>
            <a:endParaRPr lang="en-US" sz="3200" dirty="0">
              <a:effectLst>
                <a:outerShdw blurRad="50800" dist="88900" dir="2700000" algn="tl" rotWithShape="0">
                  <a:srgbClr val="000000"/>
                </a:outerShdw>
              </a:effectLst>
              <a:latin typeface="华文楷体"/>
              <a:ea typeface="华文楷体"/>
              <a:cs typeface="华文楷体"/>
            </a:endParaRPr>
          </a:p>
        </p:txBody>
      </p:sp>
      <p:sp>
        <p:nvSpPr>
          <p:cNvPr id="12292"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None/>
              <a:defRPr/>
            </a:pPr>
            <a:endParaRPr lang="en-US" sz="3200" dirty="0">
              <a:effectLst>
                <a:outerShdw blurRad="50800" dist="88900" dir="2700000" algn="tl" rotWithShape="0">
                  <a:srgbClr val="000000"/>
                </a:outerShdw>
              </a:effectLst>
              <a:latin typeface="华文楷体"/>
              <a:ea typeface="华文楷体"/>
              <a:cs typeface="华文楷体"/>
            </a:endParaRPr>
          </a:p>
        </p:txBody>
      </p:sp>
      <p:pic>
        <p:nvPicPr>
          <p:cNvPr id="30003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8"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a:t>30-33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291">
                                            <p:txEl>
                                              <p:pRg st="0" end="0"/>
                                            </p:txEl>
                                          </p:spTgt>
                                        </p:tgtEl>
                                        <p:attrNameLst>
                                          <p:attrName>style.visibility</p:attrName>
                                        </p:attrNameLst>
                                      </p:cBhvr>
                                      <p:to>
                                        <p:strVal val="visible"/>
                                      </p:to>
                                    </p:set>
                                    <p:anim calcmode="discrete" valueType="clr">
                                      <p:cBhvr override="childStyle">
                                        <p:cTn id="7" dur="80"/>
                                        <p:tgtEl>
                                          <p:spTgt spid="12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29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nodePh="1">
                                  <p:stCondLst>
                                    <p:cond delay="0"/>
                                  </p:stCondLst>
                                  <p:endCondLst>
                                    <p:cond evt="begin" delay="0">
                                      <p:tn val="12"/>
                                    </p:cond>
                                  </p:endCondLst>
                                  <p:iterate type="lt">
                                    <p:tmPct val="50000"/>
                                  </p:iterate>
                                  <p:childTnLst>
                                    <p:set>
                                      <p:cBhvr>
                                        <p:cTn id="13" dur="1" fill="hold">
                                          <p:stCondLst>
                                            <p:cond delay="0"/>
                                          </p:stCondLst>
                                        </p:cTn>
                                        <p:tgtEl>
                                          <p:spTgt spid="12292">
                                            <p:txEl>
                                              <p:pRg st="0" end="0"/>
                                            </p:txEl>
                                          </p:spTgt>
                                        </p:tgtEl>
                                        <p:attrNameLst>
                                          <p:attrName>style.visibility</p:attrName>
                                        </p:attrNameLst>
                                      </p:cBhvr>
                                      <p:to>
                                        <p:strVal val="visible"/>
                                      </p:to>
                                    </p:set>
                                    <p:anim calcmode="discrete" valueType="clr">
                                      <p:cBhvr override="childStyle">
                                        <p:cTn id="14" dur="80"/>
                                        <p:tgtEl>
                                          <p:spTgt spid="1229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292">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229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07555" name="Text Box 3"/>
          <p:cNvSpPr txBox="1">
            <a:spLocks noChangeArrowheads="1"/>
          </p:cNvSpPr>
          <p:nvPr/>
        </p:nvSpPr>
        <p:spPr bwMode="auto">
          <a:xfrm>
            <a:off x="1806575" y="5591175"/>
            <a:ext cx="5659438" cy="396875"/>
          </a:xfrm>
          <a:prstGeom prst="rect">
            <a:avLst/>
          </a:prstGeom>
          <a:noFill/>
          <a:ln>
            <a:noFill/>
          </a:ln>
          <a:effectLst>
            <a:outerShdw blurRad="63500" dist="102391" dir="1784693"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r>
              <a:rPr lang="en-US" altLang="zh-CN" sz="2000" b="1">
                <a:solidFill>
                  <a:srgbClr val="FAFD00"/>
                </a:solidFill>
                <a:effectLst>
                  <a:outerShdw blurRad="38100" dist="38100" dir="2700000" algn="tl">
                    <a:srgbClr val="000000"/>
                  </a:outerShdw>
                </a:effectLst>
                <a:latin typeface="Times" charset="0"/>
                <a:ea typeface="宋体" charset="0"/>
                <a:cs typeface="宋体" charset="0"/>
              </a:rPr>
              <a:t>A Ministry of ScriptureTechnologies International</a:t>
            </a:r>
          </a:p>
        </p:txBody>
      </p:sp>
      <p:sp>
        <p:nvSpPr>
          <p:cNvPr id="407556" name="Freeform 4"/>
          <p:cNvSpPr>
            <a:spLocks/>
          </p:cNvSpPr>
          <p:nvPr/>
        </p:nvSpPr>
        <p:spPr bwMode="auto">
          <a:xfrm>
            <a:off x="654050" y="6175375"/>
            <a:ext cx="271463" cy="16351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407557" name="Rectangle 5"/>
          <p:cNvSpPr>
            <a:spLocks noChangeArrowheads="1"/>
          </p:cNvSpPr>
          <p:nvPr/>
        </p:nvSpPr>
        <p:spPr bwMode="auto">
          <a:xfrm>
            <a:off x="7073900" y="2476500"/>
            <a:ext cx="1993900" cy="8509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7558" name="Rectangle 6"/>
          <p:cNvSpPr>
            <a:spLocks noChangeArrowheads="1"/>
          </p:cNvSpPr>
          <p:nvPr/>
        </p:nvSpPr>
        <p:spPr bwMode="auto">
          <a:xfrm rot="763286">
            <a:off x="381000" y="4343400"/>
            <a:ext cx="685800" cy="9144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7559"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407560" name="Text Box 8"/>
          <p:cNvSpPr txBox="1">
            <a:spLocks noChangeArrowheads="1"/>
          </p:cNvSpPr>
          <p:nvPr/>
        </p:nvSpPr>
        <p:spPr bwMode="auto">
          <a:xfrm>
            <a:off x="8102600" y="5892800"/>
            <a:ext cx="95250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000" b="1">
              <a:solidFill>
                <a:srgbClr val="FFFFFF"/>
              </a:solidFill>
              <a:latin typeface="Comic Sans MS" charset="0"/>
              <a:ea typeface="宋体" charset="0"/>
              <a:cs typeface="宋体" charset="0"/>
            </a:endParaRPr>
          </a:p>
        </p:txBody>
      </p:sp>
      <p:sp>
        <p:nvSpPr>
          <p:cNvPr id="407561" name="Line 9"/>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7562" name="Line 10"/>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7563" name="Line 11"/>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7564" name="Line 12"/>
          <p:cNvSpPr>
            <a:spLocks noChangeShapeType="1"/>
          </p:cNvSpPr>
          <p:nvPr/>
        </p:nvSpPr>
        <p:spPr bwMode="auto">
          <a:xfrm>
            <a:off x="522288" y="6596063"/>
            <a:ext cx="8408987"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7565" name="Line 13"/>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sp>
        <p:nvSpPr>
          <p:cNvPr id="407566" name="Line 14"/>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sz="3600" b="1">
              <a:solidFill>
                <a:srgbClr val="000000"/>
              </a:solidFill>
              <a:latin typeface="Comic Sans MS" charset="0"/>
              <a:cs typeface="+mn-cs"/>
            </a:endParaRPr>
          </a:p>
        </p:txBody>
      </p:sp>
      <p:pic>
        <p:nvPicPr>
          <p:cNvPr id="407567"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a:noFill/>
          </a:ln>
          <a:effectLst>
            <a:outerShdw blurRad="63500" dist="81320" dir="2319588" algn="ctr" rotWithShape="0">
              <a:schemeClr val="tx1">
                <a:alpha val="74998"/>
              </a:schemeClr>
            </a:outerShdw>
          </a:effectLst>
          <a:extLst>
            <a:ext uri="{909E8E84-426E-40dd-AFC4-6F175D3DCCD1}">
              <a14:hiddenFill xmlns="" xmlns:a14="http://schemas.microsoft.com/office/drawing/2010/main">
                <a:solidFill>
                  <a:srgbClr val="0033CC"/>
                </a:solidFill>
              </a14:hiddenFill>
            </a:ext>
            <a:ext uri="{91240B29-F687-4f45-9708-019B960494DF}">
              <a14:hiddenLine xmlns="" xmlns:a14="http://schemas.microsoft.com/office/drawing/2010/main" w="9525">
                <a:solidFill>
                  <a:srgbClr val="FFFF00"/>
                </a:solidFill>
                <a:miter lim="800000"/>
                <a:headEnd/>
                <a:tailEnd/>
              </a14:hiddenLine>
            </a:ext>
          </a:extLst>
        </p:spPr>
      </p:pic>
      <p:sp>
        <p:nvSpPr>
          <p:cNvPr id="407568" name="Text Box 16"/>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407570" name="Rectangle 18"/>
          <p:cNvSpPr>
            <a:spLocks noChangeArrowheads="1"/>
          </p:cNvSpPr>
          <p:nvPr/>
        </p:nvSpPr>
        <p:spPr bwMode="auto">
          <a:xfrm>
            <a:off x="7629525" y="637381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07571" name="Rectangle 19"/>
          <p:cNvSpPr>
            <a:spLocks noChangeArrowheads="1"/>
          </p:cNvSpPr>
          <p:nvPr/>
        </p:nvSpPr>
        <p:spPr bwMode="auto">
          <a:xfrm>
            <a:off x="8091488" y="63849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04</a:t>
            </a:r>
          </a:p>
        </p:txBody>
      </p:sp>
      <p:sp>
        <p:nvSpPr>
          <p:cNvPr id="407572" name="Text Box 20"/>
          <p:cNvSpPr txBox="1">
            <a:spLocks noChangeArrowheads="1"/>
          </p:cNvSpPr>
          <p:nvPr/>
        </p:nvSpPr>
        <p:spPr bwMode="auto">
          <a:xfrm>
            <a:off x="561975" y="5481638"/>
            <a:ext cx="8145463" cy="641350"/>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21ED11"/>
                </a:solidFill>
                <a:latin typeface="Comic Sans MS" charset="0"/>
                <a:ea typeface="宋体" charset="0"/>
                <a:cs typeface="宋体" charset="0"/>
              </a:rPr>
              <a:t>有条有理</a:t>
            </a:r>
            <a:r>
              <a:rPr lang="en-US" altLang="zh-CN" sz="3600" b="1" i="1">
                <a:solidFill>
                  <a:srgbClr val="21ED11"/>
                </a:solidFill>
                <a:latin typeface="Comic Sans MS" charset="0"/>
                <a:ea typeface="宋体" charset="0"/>
                <a:cs typeface="宋体" charset="0"/>
              </a:rPr>
              <a:t>...</a:t>
            </a:r>
            <a:r>
              <a:rPr lang="zh-CN" altLang="en-US" sz="3600" b="1" i="1">
                <a:solidFill>
                  <a:srgbClr val="21ED11"/>
                </a:solidFill>
                <a:latin typeface="Comic Sans MS" charset="0"/>
                <a:ea typeface="宋体" charset="0"/>
                <a:cs typeface="宋体" charset="0"/>
              </a:rPr>
              <a:t>循序渐进</a:t>
            </a:r>
            <a:r>
              <a:rPr lang="en-US" altLang="zh-CN" sz="3600" b="1" i="1">
                <a:solidFill>
                  <a:srgbClr val="21ED11"/>
                </a:solidFill>
                <a:latin typeface="Comic Sans MS" charset="0"/>
                <a:ea typeface="宋体" charset="0"/>
                <a:cs typeface="宋体" charset="0"/>
              </a:rPr>
              <a:t>...</a:t>
            </a:r>
            <a:r>
              <a:rPr lang="zh-CN" altLang="en-US" sz="3600" b="1" i="1">
                <a:solidFill>
                  <a:srgbClr val="21ED11"/>
                </a:solidFill>
                <a:latin typeface="Comic Sans MS" charset="0"/>
                <a:ea typeface="宋体" charset="0"/>
                <a:cs typeface="宋体" charset="0"/>
              </a:rPr>
              <a:t>超越时空</a:t>
            </a:r>
          </a:p>
        </p:txBody>
      </p:sp>
      <p:sp>
        <p:nvSpPr>
          <p:cNvPr id="407573" name="Rectangle 21"/>
          <p:cNvSpPr>
            <a:spLocks noChangeArrowheads="1"/>
          </p:cNvSpPr>
          <p:nvPr/>
        </p:nvSpPr>
        <p:spPr bwMode="auto">
          <a:xfrm>
            <a:off x="1204913" y="3619500"/>
            <a:ext cx="3314700" cy="17938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rgbClr val="FEF800"/>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0000"/>
              </a:lnSpc>
              <a:spcBef>
                <a:spcPct val="50000"/>
              </a:spcBef>
            </a:pPr>
            <a:r>
              <a:rPr lang="zh-CN" altLang="en-US" sz="4000" b="1">
                <a:solidFill>
                  <a:srgbClr val="66FFFF"/>
                </a:solidFill>
                <a:latin typeface="Times" charset="0"/>
                <a:ea typeface="宋体" charset="0"/>
                <a:cs typeface="宋体" charset="0"/>
              </a:rPr>
              <a:t>各部分</a:t>
            </a:r>
          </a:p>
          <a:p>
            <a:pPr>
              <a:lnSpc>
                <a:spcPct val="60000"/>
              </a:lnSpc>
              <a:spcBef>
                <a:spcPct val="50000"/>
              </a:spcBef>
            </a:pPr>
            <a:r>
              <a:rPr lang="zh-CN" altLang="en-US" sz="4000" b="1">
                <a:solidFill>
                  <a:srgbClr val="66FFFF"/>
                </a:solidFill>
                <a:latin typeface="Times" charset="0"/>
                <a:ea typeface="宋体" charset="0"/>
                <a:cs typeface="宋体" charset="0"/>
              </a:rPr>
              <a:t>     与</a:t>
            </a:r>
          </a:p>
          <a:p>
            <a:pPr>
              <a:lnSpc>
                <a:spcPct val="60000"/>
              </a:lnSpc>
              <a:spcBef>
                <a:spcPct val="50000"/>
              </a:spcBef>
            </a:pPr>
            <a:r>
              <a:rPr lang="zh-CN" altLang="en-US" sz="4000" b="1">
                <a:solidFill>
                  <a:srgbClr val="66FFFF"/>
                </a:solidFill>
                <a:latin typeface="Times" charset="0"/>
                <a:ea typeface="宋体" charset="0"/>
                <a:cs typeface="宋体" charset="0"/>
              </a:rPr>
              <a:t>       区域</a:t>
            </a:r>
          </a:p>
        </p:txBody>
      </p:sp>
      <p:sp>
        <p:nvSpPr>
          <p:cNvPr id="407575" name="Rectangle 23"/>
          <p:cNvSpPr>
            <a:spLocks noChangeArrowheads="1"/>
          </p:cNvSpPr>
          <p:nvPr/>
        </p:nvSpPr>
        <p:spPr bwMode="auto">
          <a:xfrm>
            <a:off x="341313" y="960438"/>
            <a:ext cx="7299325" cy="2282825"/>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zh-CN" sz="7200" b="1">
                <a:solidFill>
                  <a:srgbClr val="FEF800"/>
                </a:solidFill>
                <a:latin typeface="宋体" charset="0"/>
                <a:ea typeface="宋体" charset="0"/>
                <a:cs typeface="宋体" charset="0"/>
              </a:rPr>
              <a:t>“</a:t>
            </a:r>
            <a:r>
              <a:rPr lang="zh-CN" altLang="en-US" sz="7200" b="1">
                <a:solidFill>
                  <a:srgbClr val="FEF800"/>
                </a:solidFill>
                <a:latin typeface="宋体" charset="0"/>
                <a:ea typeface="宋体" charset="0"/>
                <a:cs typeface="宋体" charset="0"/>
              </a:rPr>
              <a:t>翻</a:t>
            </a:r>
            <a:r>
              <a:rPr lang="en-US" sz="7200" b="1">
                <a:solidFill>
                  <a:srgbClr val="FEF800"/>
                </a:solidFill>
                <a:latin typeface="宋体" charset="0"/>
                <a:ea typeface="宋体" charset="0"/>
                <a:cs typeface="宋体" charset="0"/>
              </a:rPr>
              <a:t>开的”</a:t>
            </a:r>
            <a:endParaRPr lang="en-US" altLang="zh-CN" sz="7200" b="1">
              <a:solidFill>
                <a:srgbClr val="FEF800"/>
              </a:solidFill>
              <a:latin typeface="宋体" charset="0"/>
              <a:ea typeface="宋体" charset="0"/>
              <a:cs typeface="宋体" charset="0"/>
            </a:endParaRPr>
          </a:p>
          <a:p>
            <a:r>
              <a:rPr lang="zh-CN" altLang="en-US" sz="7200" b="1">
                <a:solidFill>
                  <a:srgbClr val="FEF800"/>
                </a:solidFill>
                <a:latin typeface="宋体" charset="0"/>
                <a:ea typeface="宋体" charset="0"/>
                <a:cs typeface="宋体" charset="0"/>
              </a:rPr>
              <a:t>   圣经</a:t>
            </a:r>
          </a:p>
        </p:txBody>
      </p:sp>
      <p:sp>
        <p:nvSpPr>
          <p:cNvPr id="407576" name="Text Box 24"/>
          <p:cNvSpPr txBox="1">
            <a:spLocks noChangeArrowheads="1"/>
          </p:cNvSpPr>
          <p:nvPr/>
        </p:nvSpPr>
        <p:spPr bwMode="auto">
          <a:xfrm>
            <a:off x="8445500" y="6302375"/>
            <a:ext cx="582613"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600" b="1">
                <a:solidFill>
                  <a:srgbClr val="FFFFFF"/>
                </a:solidFill>
                <a:latin typeface="Comic Sans MS" charset="0"/>
                <a:ea typeface="宋体" charset="0"/>
                <a:cs typeface="宋体" charset="0"/>
              </a:rPr>
              <a:t>2</a:t>
            </a:r>
            <a:endParaRPr lang="en-US" altLang="zh-CN" sz="4000" b="1">
              <a:solidFill>
                <a:srgbClr val="000000"/>
              </a:solidFill>
              <a:latin typeface="Comic Sans MS" charset="0"/>
              <a:ea typeface="宋体" charset="0"/>
              <a:cs typeface="宋体" charset="0"/>
            </a:endParaRPr>
          </a:p>
        </p:txBody>
      </p:sp>
      <p:sp>
        <p:nvSpPr>
          <p:cNvPr id="407577" name="Text Box 25"/>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©2006 TBBMI</a:t>
            </a:r>
          </a:p>
        </p:txBody>
      </p:sp>
    </p:spTree>
    <p:extLst>
      <p:ext uri="{BB962C8B-B14F-4D97-AF65-F5344CB8AC3E}">
        <p14:creationId xmlns:p14="http://schemas.microsoft.com/office/powerpoint/2010/main" val="60337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7575"/>
                                        </p:tgtEl>
                                        <p:attrNameLst>
                                          <p:attrName>style.visibility</p:attrName>
                                        </p:attrNameLst>
                                      </p:cBhvr>
                                      <p:to>
                                        <p:strVal val="visible"/>
                                      </p:to>
                                    </p:set>
                                    <p:anim calcmode="lin" valueType="num">
                                      <p:cBhvr>
                                        <p:cTn id="7" dur="500" fill="hold"/>
                                        <p:tgtEl>
                                          <p:spTgt spid="407575"/>
                                        </p:tgtEl>
                                        <p:attrNameLst>
                                          <p:attrName>ppt_w</p:attrName>
                                        </p:attrNameLst>
                                      </p:cBhvr>
                                      <p:tavLst>
                                        <p:tav tm="0">
                                          <p:val>
                                            <p:fltVal val="0"/>
                                          </p:val>
                                        </p:tav>
                                        <p:tav tm="100000">
                                          <p:val>
                                            <p:strVal val="#ppt_w"/>
                                          </p:val>
                                        </p:tav>
                                      </p:tavLst>
                                    </p:anim>
                                    <p:anim calcmode="lin" valueType="num">
                                      <p:cBhvr>
                                        <p:cTn id="8" dur="500" fill="hold"/>
                                        <p:tgtEl>
                                          <p:spTgt spid="407575"/>
                                        </p:tgtEl>
                                        <p:attrNameLst>
                                          <p:attrName>ppt_h</p:attrName>
                                        </p:attrNameLst>
                                      </p:cBhvr>
                                      <p:tavLst>
                                        <p:tav tm="0">
                                          <p:val>
                                            <p:fltVal val="0"/>
                                          </p:val>
                                        </p:tav>
                                        <p:tav tm="100000">
                                          <p:val>
                                            <p:strVal val="#ppt_h"/>
                                          </p:val>
                                        </p:tav>
                                      </p:tavLst>
                                    </p:anim>
                                    <p:anim calcmode="lin" valueType="num">
                                      <p:cBhvr>
                                        <p:cTn id="9" dur="500" fill="hold"/>
                                        <p:tgtEl>
                                          <p:spTgt spid="407575"/>
                                        </p:tgtEl>
                                        <p:attrNameLst>
                                          <p:attrName>ppt_x</p:attrName>
                                        </p:attrNameLst>
                                      </p:cBhvr>
                                      <p:tavLst>
                                        <p:tav tm="0">
                                          <p:val>
                                            <p:fltVal val="0.5"/>
                                          </p:val>
                                        </p:tav>
                                        <p:tav tm="100000">
                                          <p:val>
                                            <p:strVal val="#ppt_x"/>
                                          </p:val>
                                        </p:tav>
                                      </p:tavLst>
                                    </p:anim>
                                    <p:anim calcmode="lin" valueType="num">
                                      <p:cBhvr>
                                        <p:cTn id="10" dur="500" fill="hold"/>
                                        <p:tgtEl>
                                          <p:spTgt spid="4075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07573"/>
                                        </p:tgtEl>
                                        <p:attrNameLst>
                                          <p:attrName>style.visibility</p:attrName>
                                        </p:attrNameLst>
                                      </p:cBhvr>
                                      <p:to>
                                        <p:strVal val="visible"/>
                                      </p:to>
                                    </p:set>
                                    <p:anim calcmode="lin" valueType="num">
                                      <p:cBhvr>
                                        <p:cTn id="15" dur="500" fill="hold"/>
                                        <p:tgtEl>
                                          <p:spTgt spid="407573"/>
                                        </p:tgtEl>
                                        <p:attrNameLst>
                                          <p:attrName>ppt_w</p:attrName>
                                        </p:attrNameLst>
                                      </p:cBhvr>
                                      <p:tavLst>
                                        <p:tav tm="0">
                                          <p:val>
                                            <p:fltVal val="0"/>
                                          </p:val>
                                        </p:tav>
                                        <p:tav tm="100000">
                                          <p:val>
                                            <p:strVal val="#ppt_w"/>
                                          </p:val>
                                        </p:tav>
                                      </p:tavLst>
                                    </p:anim>
                                    <p:anim calcmode="lin" valueType="num">
                                      <p:cBhvr>
                                        <p:cTn id="16" dur="500" fill="hold"/>
                                        <p:tgtEl>
                                          <p:spTgt spid="407573"/>
                                        </p:tgtEl>
                                        <p:attrNameLst>
                                          <p:attrName>ppt_h</p:attrName>
                                        </p:attrNameLst>
                                      </p:cBhvr>
                                      <p:tavLst>
                                        <p:tav tm="0">
                                          <p:val>
                                            <p:fltVal val="0"/>
                                          </p:val>
                                        </p:tav>
                                        <p:tav tm="100000">
                                          <p:val>
                                            <p:strVal val="#ppt_h"/>
                                          </p:val>
                                        </p:tav>
                                      </p:tavLst>
                                    </p:anim>
                                    <p:anim calcmode="lin" valueType="num">
                                      <p:cBhvr>
                                        <p:cTn id="17" dur="500" fill="hold"/>
                                        <p:tgtEl>
                                          <p:spTgt spid="407573"/>
                                        </p:tgtEl>
                                        <p:attrNameLst>
                                          <p:attrName>ppt_x</p:attrName>
                                        </p:attrNameLst>
                                      </p:cBhvr>
                                      <p:tavLst>
                                        <p:tav tm="0">
                                          <p:val>
                                            <p:fltVal val="0.5"/>
                                          </p:val>
                                        </p:tav>
                                        <p:tav tm="100000">
                                          <p:val>
                                            <p:strVal val="#ppt_x"/>
                                          </p:val>
                                        </p:tav>
                                      </p:tavLst>
                                    </p:anim>
                                    <p:anim calcmode="lin" valueType="num">
                                      <p:cBhvr>
                                        <p:cTn id="18" dur="500" fill="hold"/>
                                        <p:tgtEl>
                                          <p:spTgt spid="40757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407572"/>
                                        </p:tgtEl>
                                        <p:attrNameLst>
                                          <p:attrName>style.visibility</p:attrName>
                                        </p:attrNameLst>
                                      </p:cBhvr>
                                      <p:to>
                                        <p:strVal val="visible"/>
                                      </p:to>
                                    </p:set>
                                    <p:anim calcmode="lin" valueType="num">
                                      <p:cBhvr additive="base">
                                        <p:cTn id="23" dur="5000" fill="hold"/>
                                        <p:tgtEl>
                                          <p:spTgt spid="407572"/>
                                        </p:tgtEl>
                                        <p:attrNameLst>
                                          <p:attrName>ppt_x</p:attrName>
                                        </p:attrNameLst>
                                      </p:cBhvr>
                                      <p:tavLst>
                                        <p:tav tm="0">
                                          <p:val>
                                            <p:strVal val="1+#ppt_w/2"/>
                                          </p:val>
                                        </p:tav>
                                        <p:tav tm="100000">
                                          <p:val>
                                            <p:strVal val="#ppt_x"/>
                                          </p:val>
                                        </p:tav>
                                      </p:tavLst>
                                    </p:anim>
                                    <p:anim calcmode="lin" valueType="num">
                                      <p:cBhvr additive="base">
                                        <p:cTn id="24" dur="5000" fill="hold"/>
                                        <p:tgtEl>
                                          <p:spTgt spid="4075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72" grpId="0"/>
      <p:bldP spid="407573" grpId="0"/>
      <p:bldP spid="4075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3"/>
          <p:cNvSpPr>
            <a:spLocks noGrp="1" noChangeArrowheads="1"/>
          </p:cNvSpPr>
          <p:nvPr>
            <p:ph type="body" sz="half" idx="1"/>
          </p:nvPr>
        </p:nvSpPr>
        <p:spPr/>
        <p:txBody>
          <a:bodyPr/>
          <a:lstStyle/>
          <a:p>
            <a:endParaRPr lang="en-US">
              <a:latin typeface="Arial" charset="0"/>
              <a:ea typeface="ＭＳ Ｐゴシック" charset="0"/>
              <a:cs typeface="ＭＳ Ｐゴシック" charset="0"/>
            </a:endParaRPr>
          </a:p>
        </p:txBody>
      </p:sp>
      <p:sp>
        <p:nvSpPr>
          <p:cNvPr id="302082" name="Rectangle 4"/>
          <p:cNvSpPr>
            <a:spLocks noGrp="1" noChangeArrowheads="1"/>
          </p:cNvSpPr>
          <p:nvPr>
            <p:ph type="body" sz="half" idx="2"/>
          </p:nvPr>
        </p:nvSpPr>
        <p:spPr/>
        <p:txBody>
          <a:bodyPr/>
          <a:lstStyle/>
          <a:p>
            <a:endParaRPr lang="en-US">
              <a:latin typeface="Arial" charset="0"/>
              <a:ea typeface="ＭＳ Ｐゴシック" charset="0"/>
              <a:cs typeface="ＭＳ Ｐゴシック" charset="0"/>
            </a:endParaRPr>
          </a:p>
        </p:txBody>
      </p:sp>
      <p:pic>
        <p:nvPicPr>
          <p:cNvPr id="30208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4146" name="Rectangle 2"/>
          <p:cNvSpPr>
            <a:spLocks noGrp="1" noChangeArrowheads="1"/>
          </p:cNvSpPr>
          <p:nvPr>
            <p:ph type="title"/>
          </p:nvPr>
        </p:nvSpPr>
        <p:spPr>
          <a:xfrm>
            <a:off x="1905000" y="5181600"/>
            <a:ext cx="6629400" cy="1752600"/>
          </a:xfrm>
          <a:effectLst>
            <a:outerShdw blurRad="63500" dist="38099" dir="2700000" algn="ctr" rotWithShape="0">
              <a:srgbClr val="000000">
                <a:alpha val="74998"/>
              </a:srgbClr>
            </a:outerShdw>
          </a:effectLst>
        </p:spPr>
        <p:txBody>
          <a:bodyPr/>
          <a:lstStyle/>
          <a:p>
            <a:pPr>
              <a:defRPr/>
            </a:pPr>
            <a:r>
              <a:rPr lang="zh-CN" altLang="en-US" sz="4000" dirty="0">
                <a:latin typeface="华文楷体"/>
                <a:ea typeface="华文楷体"/>
                <a:cs typeface="华文楷体"/>
              </a:rPr>
              <a:t>救赎意即</a:t>
            </a:r>
            <a:r>
              <a:rPr lang="en-US" sz="4000" dirty="0">
                <a:latin typeface="华文楷体"/>
                <a:ea typeface="华文楷体"/>
                <a:cs typeface="华文楷体"/>
              </a:rPr>
              <a:t> </a:t>
            </a:r>
            <a:br>
              <a:rPr lang="en-US" sz="4000" dirty="0">
                <a:latin typeface="华文楷体"/>
                <a:ea typeface="华文楷体"/>
                <a:cs typeface="华文楷体"/>
              </a:rPr>
            </a:br>
            <a:r>
              <a:rPr lang="en-US" altLang="ja-JP" sz="4000" dirty="0">
                <a:latin typeface="华文楷体"/>
                <a:ea typeface="华文楷体"/>
                <a:cs typeface="华文楷体"/>
              </a:rPr>
              <a:t>“</a:t>
            </a:r>
            <a:r>
              <a:rPr lang="zh-CN" altLang="en-US" sz="4000" dirty="0">
                <a:latin typeface="华文楷体"/>
                <a:ea typeface="华文楷体"/>
                <a:cs typeface="华文楷体"/>
              </a:rPr>
              <a:t>用赎价赎回</a:t>
            </a:r>
            <a:r>
              <a:rPr lang="en-US" altLang="ja-JP" sz="4000" dirty="0">
                <a:latin typeface="华文楷体"/>
                <a:ea typeface="华文楷体"/>
                <a:cs typeface="华文楷体"/>
              </a:rPr>
              <a:t>"</a:t>
            </a:r>
            <a:endParaRPr lang="en-US" dirty="0">
              <a:latin typeface="华文楷体"/>
              <a:ea typeface="华文楷体"/>
              <a:cs typeface="华文楷体"/>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130" name="Rectangle 4"/>
          <p:cNvSpPr>
            <a:spLocks noGrp="1" noChangeArrowheads="1"/>
          </p:cNvSpPr>
          <p:nvPr>
            <p:ph type="body" sz="half" idx="2"/>
          </p:nvPr>
        </p:nvSpPr>
        <p:spPr>
          <a:xfrm>
            <a:off x="4500563" y="2997200"/>
            <a:ext cx="4186237" cy="3479800"/>
          </a:xfrm>
        </p:spPr>
        <p:txBody>
          <a:bodyPr/>
          <a:lstStyle/>
          <a:p>
            <a:pPr eaLnBrk="1" hangingPunct="1"/>
            <a:r>
              <a:rPr lang="zh-CN" altLang="en-US" sz="3600" b="1" i="1" dirty="0">
                <a:solidFill>
                  <a:schemeClr val="accent1"/>
                </a:solidFill>
                <a:latin typeface="华文楷体"/>
                <a:ea typeface="华文楷体"/>
                <a:cs typeface="华文楷体"/>
              </a:rPr>
              <a:t>人类内在的意念渴望被救赎</a:t>
            </a:r>
            <a:endParaRPr lang="en-US" sz="3600" b="1" i="1" dirty="0">
              <a:solidFill>
                <a:schemeClr val="accent1"/>
              </a:solidFill>
              <a:latin typeface="华文楷体"/>
              <a:ea typeface="华文楷体"/>
              <a:cs typeface="华文楷体"/>
            </a:endParaRPr>
          </a:p>
        </p:txBody>
      </p:sp>
      <p:pic>
        <p:nvPicPr>
          <p:cNvPr id="30413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60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4132" name="Rectangle 2"/>
          <p:cNvSpPr>
            <a:spLocks noGrp="1" noChangeArrowheads="1"/>
          </p:cNvSpPr>
          <p:nvPr>
            <p:ph type="title"/>
          </p:nvPr>
        </p:nvSpPr>
        <p:spPr>
          <a:xfrm>
            <a:off x="2743200" y="609600"/>
            <a:ext cx="6400800" cy="1295400"/>
          </a:xfrm>
        </p:spPr>
        <p:txBody>
          <a:bodyPr/>
          <a:lstStyle/>
          <a:p>
            <a:pPr eaLnBrk="1" hangingPunct="1"/>
            <a:r>
              <a:rPr lang="zh-CN" altLang="en-US" sz="6000" dirty="0">
                <a:solidFill>
                  <a:schemeClr val="accent1"/>
                </a:solidFill>
                <a:latin typeface="华文楷体"/>
                <a:ea typeface="华文楷体"/>
                <a:cs typeface="华文楷体"/>
              </a:rPr>
              <a:t>媒体所表达的救赎</a:t>
            </a:r>
            <a:endParaRPr lang="en-US" sz="6000" dirty="0">
              <a:solidFill>
                <a:schemeClr val="accent1"/>
              </a:solidFill>
              <a:latin typeface="华文楷体"/>
              <a:ea typeface="华文楷体"/>
              <a:cs typeface="华文楷体"/>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61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8"/>
              </a:srgbClr>
            </a:outerShdw>
          </a:effectLst>
        </p:spPr>
        <p:txBody>
          <a:bodyPr/>
          <a:lstStyle/>
          <a:p>
            <a:pPr>
              <a:defRPr/>
            </a:pPr>
            <a:r>
              <a:rPr lang="zh-CN" altLang="en-US" sz="3600" dirty="0">
                <a:latin typeface="华文楷体"/>
                <a:ea typeface="华文楷体"/>
                <a:cs typeface="华文楷体"/>
              </a:rPr>
              <a:t>历史的焦点是</a:t>
            </a:r>
            <a:br>
              <a:rPr lang="en-US" altLang="zh-CN" sz="3600" dirty="0">
                <a:latin typeface="华文楷体"/>
                <a:ea typeface="华文楷体"/>
                <a:cs typeface="华文楷体"/>
              </a:rPr>
            </a:br>
            <a:r>
              <a:rPr lang="zh-CN" altLang="en-US" sz="3600" dirty="0">
                <a:latin typeface="华文楷体"/>
                <a:ea typeface="华文楷体"/>
                <a:cs typeface="华文楷体"/>
              </a:rPr>
              <a:t>基督的救赎</a:t>
            </a:r>
            <a:endParaRPr lang="en-US" sz="3600" dirty="0">
              <a:latin typeface="华文楷体"/>
              <a:ea typeface="华文楷体"/>
              <a:cs typeface="华文楷体"/>
            </a:endParaRP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104455" name="Text Box 7"/>
          <p:cNvSpPr txBox="1">
            <a:spLocks noChangeArrowheads="1"/>
          </p:cNvSpPr>
          <p:nvPr/>
        </p:nvSpPr>
        <p:spPr bwMode="auto">
          <a:xfrm>
            <a:off x="1676400" y="2286001"/>
            <a:ext cx="6096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3200" b="1" dirty="0">
                <a:solidFill>
                  <a:srgbClr val="006600"/>
                </a:solidFill>
                <a:latin typeface="华文楷体"/>
                <a:ea typeface="华文楷体"/>
                <a:cs typeface="华文楷体"/>
              </a:rPr>
              <a:t>民</a:t>
            </a:r>
            <a:endParaRPr lang="en-US" altLang="zh-CN" sz="3200" b="1" dirty="0">
              <a:solidFill>
                <a:srgbClr val="006600"/>
              </a:solidFill>
              <a:latin typeface="华文楷体"/>
              <a:ea typeface="华文楷体"/>
              <a:cs typeface="华文楷体"/>
            </a:endParaRPr>
          </a:p>
          <a:p>
            <a:pPr algn="ctr" eaLnBrk="1" hangingPunct="1">
              <a:spcBef>
                <a:spcPct val="50000"/>
              </a:spcBef>
              <a:defRPr/>
            </a:pPr>
            <a:endParaRPr lang="en-US" altLang="zh-CN" sz="3200" b="1" dirty="0">
              <a:solidFill>
                <a:srgbClr val="006600"/>
              </a:solidFill>
              <a:latin typeface="华文楷体"/>
              <a:ea typeface="华文楷体"/>
              <a:cs typeface="华文楷体"/>
            </a:endParaRPr>
          </a:p>
          <a:p>
            <a:pPr algn="ctr" eaLnBrk="1" hangingPunct="1">
              <a:spcBef>
                <a:spcPct val="50000"/>
              </a:spcBef>
              <a:defRPr/>
            </a:pPr>
            <a:r>
              <a:rPr lang="zh-CN" altLang="en-US" sz="3200" b="1" dirty="0">
                <a:solidFill>
                  <a:srgbClr val="006600"/>
                </a:solidFill>
                <a:latin typeface="华文楷体"/>
                <a:ea typeface="华文楷体"/>
                <a:cs typeface="华文楷体"/>
              </a:rPr>
              <a:t>族</a:t>
            </a:r>
            <a:endParaRPr lang="en-US" altLang="zh-CN" sz="3200" b="1" dirty="0">
              <a:solidFill>
                <a:srgbClr val="006600"/>
              </a:solidFill>
              <a:latin typeface="华文楷体"/>
              <a:ea typeface="华文楷体"/>
              <a:cs typeface="华文楷体"/>
            </a:endParaRPr>
          </a:p>
        </p:txBody>
      </p:sp>
      <p:sp>
        <p:nvSpPr>
          <p:cNvPr id="104456" name="Text Box 8"/>
          <p:cNvSpPr txBox="1">
            <a:spLocks noChangeArrowheads="1"/>
          </p:cNvSpPr>
          <p:nvPr/>
        </p:nvSpPr>
        <p:spPr bwMode="auto">
          <a:xfrm>
            <a:off x="2476500" y="2715161"/>
            <a:ext cx="609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200" b="1" dirty="0">
                <a:solidFill>
                  <a:srgbClr val="006600"/>
                </a:solidFill>
                <a:latin typeface="华文楷体"/>
                <a:ea typeface="华文楷体"/>
                <a:cs typeface="华文楷体"/>
              </a:rPr>
              <a:t>部</a:t>
            </a:r>
            <a:endParaRPr lang="en-US" altLang="zh-CN" sz="3200" b="1" dirty="0">
              <a:solidFill>
                <a:srgbClr val="006600"/>
              </a:solidFill>
              <a:latin typeface="华文楷体"/>
              <a:ea typeface="华文楷体"/>
              <a:cs typeface="华文楷体"/>
            </a:endParaRPr>
          </a:p>
          <a:p>
            <a:pPr algn="ctr" eaLnBrk="1" hangingPunct="1">
              <a:spcBef>
                <a:spcPct val="50000"/>
              </a:spcBef>
              <a:defRPr/>
            </a:pPr>
            <a:r>
              <a:rPr lang="zh-CN" altLang="en-US" sz="3200" b="1" dirty="0">
                <a:solidFill>
                  <a:srgbClr val="006600"/>
                </a:solidFill>
                <a:latin typeface="华文楷体"/>
                <a:ea typeface="华文楷体"/>
                <a:cs typeface="华文楷体"/>
              </a:rPr>
              <a:t>落</a:t>
            </a:r>
            <a:endParaRPr lang="en-US" sz="3200" b="1" dirty="0">
              <a:solidFill>
                <a:srgbClr val="006600"/>
              </a:solidFill>
              <a:latin typeface="华文楷体"/>
              <a:ea typeface="华文楷体"/>
              <a:cs typeface="华文楷体"/>
            </a:endParaRPr>
          </a:p>
        </p:txBody>
      </p:sp>
      <p:sp>
        <p:nvSpPr>
          <p:cNvPr id="104457" name="Text Box 9"/>
          <p:cNvSpPr txBox="1">
            <a:spLocks noChangeArrowheads="1"/>
          </p:cNvSpPr>
          <p:nvPr/>
        </p:nvSpPr>
        <p:spPr bwMode="auto">
          <a:xfrm>
            <a:off x="3276600" y="2869049"/>
            <a:ext cx="609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2800" b="1" dirty="0">
                <a:solidFill>
                  <a:srgbClr val="006600"/>
                </a:solidFill>
                <a:latin typeface="华文楷体"/>
                <a:ea typeface="华文楷体"/>
                <a:cs typeface="华文楷体"/>
              </a:rPr>
              <a:t>家庭</a:t>
            </a:r>
            <a:endParaRPr lang="en-US" sz="2800" b="1" dirty="0">
              <a:solidFill>
                <a:srgbClr val="006600"/>
              </a:solidFill>
              <a:latin typeface="华文楷体"/>
              <a:ea typeface="华文楷体"/>
              <a:cs typeface="华文楷体"/>
            </a:endParaRP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104461" name="Oval 13"/>
          <p:cNvSpPr>
            <a:spLocks noChangeArrowheads="1"/>
          </p:cNvSpPr>
          <p:nvPr/>
        </p:nvSpPr>
        <p:spPr bwMode="auto">
          <a:xfrm>
            <a:off x="7315200" y="1524000"/>
            <a:ext cx="2590800" cy="34290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04462" name="Text Box 14"/>
          <p:cNvSpPr txBox="1">
            <a:spLocks noChangeArrowheads="1"/>
          </p:cNvSpPr>
          <p:nvPr/>
        </p:nvSpPr>
        <p:spPr bwMode="auto">
          <a:xfrm>
            <a:off x="5181600" y="2971800"/>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200" b="1" dirty="0">
                <a:solidFill>
                  <a:srgbClr val="A50021"/>
                </a:solidFill>
                <a:latin typeface="Arial"/>
                <a:ea typeface="+mn-ea"/>
                <a:cs typeface="Arial"/>
              </a:rPr>
              <a:t>1</a:t>
            </a:r>
            <a:r>
              <a:rPr lang="en-US" altLang="zh-CN" sz="3200" b="1" dirty="0">
                <a:solidFill>
                  <a:srgbClr val="A50021"/>
                </a:solidFill>
                <a:latin typeface="Arial"/>
                <a:ea typeface="+mn-ea"/>
                <a:cs typeface="Arial"/>
              </a:rPr>
              <a:t>1</a:t>
            </a:r>
            <a:endParaRPr lang="en-US" sz="3200" b="1" dirty="0">
              <a:solidFill>
                <a:srgbClr val="A50021"/>
              </a:solidFill>
              <a:latin typeface="Arial"/>
              <a:ea typeface="+mn-ea"/>
              <a:cs typeface="Arial"/>
            </a:endParaRPr>
          </a:p>
        </p:txBody>
      </p:sp>
      <p:sp>
        <p:nvSpPr>
          <p:cNvPr id="104463" name="Text Box 15"/>
          <p:cNvSpPr txBox="1">
            <a:spLocks noChangeArrowheads="1"/>
          </p:cNvSpPr>
          <p:nvPr/>
        </p:nvSpPr>
        <p:spPr bwMode="auto">
          <a:xfrm>
            <a:off x="5981700" y="2620963"/>
            <a:ext cx="6096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A50021"/>
                </a:solidFill>
                <a:latin typeface="Arial"/>
                <a:ea typeface="+mn-ea"/>
                <a:cs typeface="Arial"/>
              </a:rPr>
              <a:t>1 2 0</a:t>
            </a:r>
          </a:p>
        </p:txBody>
      </p:sp>
      <p:sp>
        <p:nvSpPr>
          <p:cNvPr id="104464" name="Text Box 16"/>
          <p:cNvSpPr txBox="1">
            <a:spLocks noChangeArrowheads="1"/>
          </p:cNvSpPr>
          <p:nvPr/>
        </p:nvSpPr>
        <p:spPr bwMode="auto">
          <a:xfrm>
            <a:off x="6781800" y="2378075"/>
            <a:ext cx="609600" cy="20621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A50021"/>
                </a:solidFill>
                <a:latin typeface="Arial"/>
                <a:ea typeface="+mn-ea"/>
                <a:cs typeface="Arial"/>
              </a:rPr>
              <a:t>5 0  0 0</a:t>
            </a: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67" name="Text Box 19"/>
          <p:cNvSpPr txBox="1">
            <a:spLocks noChangeArrowheads="1"/>
          </p:cNvSpPr>
          <p:nvPr/>
        </p:nvSpPr>
        <p:spPr bwMode="auto">
          <a:xfrm>
            <a:off x="-533400" y="1981200"/>
            <a:ext cx="1905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altLang="zh-CN" sz="3200" b="1" dirty="0">
                <a:solidFill>
                  <a:schemeClr val="bg1"/>
                </a:solidFill>
                <a:latin typeface="华文楷体"/>
                <a:ea typeface="华文楷体"/>
                <a:cs typeface="华文楷体"/>
              </a:rPr>
              <a:t>   </a:t>
            </a:r>
            <a:r>
              <a:rPr lang="zh-CN" altLang="en-US" sz="3200" b="1" dirty="0">
                <a:solidFill>
                  <a:schemeClr val="bg1"/>
                </a:solidFill>
                <a:latin typeface="华文楷体"/>
                <a:ea typeface="华文楷体"/>
                <a:cs typeface="华文楷体"/>
              </a:rPr>
              <a:t>第一位</a:t>
            </a:r>
            <a:r>
              <a:rPr lang="en-US" sz="3200" b="1" dirty="0">
                <a:solidFill>
                  <a:schemeClr val="bg1"/>
                </a:solidFill>
                <a:latin typeface="华文楷体"/>
                <a:ea typeface="华文楷体"/>
                <a:cs typeface="华文楷体"/>
              </a:rPr>
              <a:t> </a:t>
            </a:r>
          </a:p>
          <a:p>
            <a:pPr algn="ctr" eaLnBrk="1" hangingPunct="1">
              <a:spcBef>
                <a:spcPct val="50000"/>
              </a:spcBef>
              <a:defRPr/>
            </a:pPr>
            <a:r>
              <a:rPr lang="zh-CN" altLang="en-US" sz="3200" b="1" dirty="0">
                <a:solidFill>
                  <a:schemeClr val="bg1"/>
                </a:solidFill>
                <a:latin typeface="华文楷体"/>
                <a:ea typeface="华文楷体"/>
                <a:cs typeface="华文楷体"/>
              </a:rPr>
              <a:t>亚</a:t>
            </a:r>
            <a:br>
              <a:rPr lang="en-US" sz="3200" b="1" dirty="0">
                <a:solidFill>
                  <a:schemeClr val="bg1"/>
                </a:solidFill>
                <a:latin typeface="华文楷体"/>
                <a:ea typeface="华文楷体"/>
                <a:cs typeface="华文楷体"/>
              </a:rPr>
            </a:br>
            <a:r>
              <a:rPr lang="zh-CN" altLang="en-US" sz="3200" b="1" dirty="0">
                <a:solidFill>
                  <a:schemeClr val="bg1"/>
                </a:solidFill>
                <a:latin typeface="华文楷体"/>
                <a:ea typeface="华文楷体"/>
                <a:cs typeface="华文楷体"/>
              </a:rPr>
              <a:t>当</a:t>
            </a:r>
            <a:endParaRPr lang="en-US" sz="3200" b="1" dirty="0">
              <a:solidFill>
                <a:schemeClr val="bg1"/>
              </a:solidFill>
              <a:latin typeface="华文楷体"/>
              <a:ea typeface="华文楷体"/>
              <a:cs typeface="华文楷体"/>
            </a:endParaRPr>
          </a:p>
        </p:txBody>
      </p:sp>
      <p:sp>
        <p:nvSpPr>
          <p:cNvPr id="104468" name="Text Box 20"/>
          <p:cNvSpPr txBox="1">
            <a:spLocks noChangeArrowheads="1"/>
          </p:cNvSpPr>
          <p:nvPr/>
        </p:nvSpPr>
        <p:spPr bwMode="auto">
          <a:xfrm>
            <a:off x="7620000" y="2146518"/>
            <a:ext cx="14478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zh-CN" altLang="en-US" sz="3200" b="1" dirty="0">
                <a:solidFill>
                  <a:schemeClr val="bg1"/>
                </a:solidFill>
                <a:latin typeface="华文楷体"/>
                <a:ea typeface="华文楷体"/>
                <a:cs typeface="华文楷体"/>
              </a:rPr>
              <a:t>第二位</a:t>
            </a:r>
            <a:r>
              <a:rPr lang="en-US" sz="3200" b="1" dirty="0">
                <a:solidFill>
                  <a:schemeClr val="bg1"/>
                </a:solidFill>
                <a:latin typeface="华文楷体"/>
                <a:ea typeface="华文楷体"/>
                <a:cs typeface="华文楷体"/>
              </a:rPr>
              <a:t> </a:t>
            </a:r>
          </a:p>
          <a:p>
            <a:pPr algn="ctr" eaLnBrk="1" hangingPunct="1">
              <a:spcBef>
                <a:spcPct val="50000"/>
              </a:spcBef>
              <a:defRPr/>
            </a:pPr>
            <a:r>
              <a:rPr lang="zh-CN" altLang="en-US" sz="3200" b="1" dirty="0">
                <a:solidFill>
                  <a:schemeClr val="bg1"/>
                </a:solidFill>
                <a:latin typeface="华文楷体"/>
                <a:ea typeface="华文楷体"/>
                <a:cs typeface="华文楷体"/>
              </a:rPr>
              <a:t>亚</a:t>
            </a:r>
            <a:r>
              <a:rPr lang="en-US" sz="3200" b="1" dirty="0">
                <a:solidFill>
                  <a:schemeClr val="bg1"/>
                </a:solidFill>
                <a:latin typeface="华文楷体"/>
                <a:ea typeface="华文楷体"/>
                <a:cs typeface="华文楷体"/>
              </a:rPr>
              <a:t>     </a:t>
            </a:r>
            <a:r>
              <a:rPr lang="zh-CN" altLang="en-US" sz="3200" b="1" dirty="0">
                <a:solidFill>
                  <a:schemeClr val="bg1"/>
                </a:solidFill>
                <a:latin typeface="华文楷体"/>
                <a:ea typeface="华文楷体"/>
                <a:cs typeface="华文楷体"/>
              </a:rPr>
              <a:t>当</a:t>
            </a:r>
            <a:endParaRPr lang="en-US" sz="3200" b="1" dirty="0">
              <a:solidFill>
                <a:schemeClr val="bg1"/>
              </a:solidFill>
              <a:latin typeface="华文楷体"/>
              <a:ea typeface="华文楷体"/>
              <a:cs typeface="华文楷体"/>
            </a:endParaRPr>
          </a:p>
        </p:txBody>
      </p:sp>
      <p:sp>
        <p:nvSpPr>
          <p:cNvPr id="104469" name="Rectangle 21"/>
          <p:cNvSpPr>
            <a:spLocks noGrp="1" noChangeArrowheads="1"/>
          </p:cNvSpPr>
          <p:nvPr>
            <p:ph type="title" idx="4294967295"/>
          </p:nvPr>
        </p:nvSpPr>
        <p:spPr>
          <a:xfrm>
            <a:off x="47625" y="457200"/>
            <a:ext cx="9096375" cy="70643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000" b="1" dirty="0">
                <a:solidFill>
                  <a:schemeClr val="tx1"/>
                </a:solidFill>
                <a:latin typeface="华文楷体"/>
                <a:ea typeface="华文楷体"/>
                <a:cs typeface="华文楷体"/>
              </a:rPr>
              <a:t>基督是圣经的中心</a:t>
            </a:r>
            <a:endParaRPr lang="en-US" sz="4000" b="1" dirty="0">
              <a:solidFill>
                <a:schemeClr val="tx1"/>
              </a:solidFill>
              <a:latin typeface="华文楷体"/>
              <a:ea typeface="华文楷体"/>
              <a:cs typeface="华文楷体"/>
            </a:endParaRPr>
          </a:p>
        </p:txBody>
      </p:sp>
      <p:sp>
        <p:nvSpPr>
          <p:cNvPr id="22" name="TextBox 21"/>
          <p:cNvSpPr txBox="1"/>
          <p:nvPr/>
        </p:nvSpPr>
        <p:spPr>
          <a:xfrm>
            <a:off x="1" y="0"/>
            <a:ext cx="2438399" cy="738664"/>
          </a:xfrm>
          <a:prstGeom prst="rect">
            <a:avLst/>
          </a:prstGeom>
          <a:noFill/>
        </p:spPr>
        <p:txBody>
          <a:bodyPr wrap="square" rtlCol="0">
            <a:spAutoFit/>
          </a:bodyPr>
          <a:lstStyle/>
          <a:p>
            <a:r>
              <a:rPr lang="zh-CN" altLang="en-US" sz="4200" b="1" dirty="0">
                <a:solidFill>
                  <a:srgbClr val="FF0000"/>
                </a:solidFill>
                <a:latin typeface="华文楷体"/>
                <a:ea typeface="华文楷体"/>
                <a:cs typeface="华文楷体"/>
              </a:rPr>
              <a:t>是什么</a:t>
            </a:r>
            <a:r>
              <a:rPr lang="zh-CN" altLang="en-US" sz="4200" dirty="0">
                <a:solidFill>
                  <a:srgbClr val="FF0000"/>
                </a:solidFill>
                <a:latin typeface="华文楷体"/>
                <a:ea typeface="华文楷体"/>
                <a:cs typeface="华文楷体"/>
              </a:rPr>
              <a:t>？</a:t>
            </a:r>
            <a:r>
              <a:rPr lang="zh-CN" altLang="en-US" dirty="0">
                <a:solidFill>
                  <a:srgbClr val="FF0000"/>
                </a:solidFill>
              </a:rPr>
              <a:t>？</a:t>
            </a:r>
            <a:endParaRPr lang="en-US" dirty="0">
              <a:solidFill>
                <a:srgbClr val="FF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4467"/>
                                        </p:tgtEl>
                                        <p:attrNameLst>
                                          <p:attrName>style.visibility</p:attrName>
                                        </p:attrNameLst>
                                      </p:cBhvr>
                                      <p:to>
                                        <p:strVal val="visible"/>
                                      </p:to>
                                    </p:set>
                                    <p:animEffect transition="in" filter="dissolve">
                                      <p:cBhvr>
                                        <p:cTn id="13" dur="500"/>
                                        <p:tgtEl>
                                          <p:spTgt spid="10446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4455"/>
                                        </p:tgtEl>
                                        <p:attrNameLst>
                                          <p:attrName>style.visibility</p:attrName>
                                        </p:attrNameLst>
                                      </p:cBhvr>
                                      <p:to>
                                        <p:strVal val="visible"/>
                                      </p:to>
                                    </p:set>
                                    <p:animEffect transition="in" filter="dissolve">
                                      <p:cBhvr>
                                        <p:cTn id="18" dur="500"/>
                                        <p:tgtEl>
                                          <p:spTgt spid="10445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4456"/>
                                        </p:tgtEl>
                                        <p:attrNameLst>
                                          <p:attrName>style.visibility</p:attrName>
                                        </p:attrNameLst>
                                      </p:cBhvr>
                                      <p:to>
                                        <p:strVal val="visible"/>
                                      </p:to>
                                    </p:set>
                                    <p:animEffect transition="in" filter="dissolve">
                                      <p:cBhvr>
                                        <p:cTn id="23" dur="500"/>
                                        <p:tgtEl>
                                          <p:spTgt spid="1044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4457"/>
                                        </p:tgtEl>
                                        <p:attrNameLst>
                                          <p:attrName>style.visibility</p:attrName>
                                        </p:attrNameLst>
                                      </p:cBhvr>
                                      <p:to>
                                        <p:strVal val="visible"/>
                                      </p:to>
                                    </p:set>
                                    <p:animEffect transition="in" filter="dissolve">
                                      <p:cBhvr>
                                        <p:cTn id="28" dur="500"/>
                                        <p:tgtEl>
                                          <p:spTgt spid="10445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104465"/>
                                        </p:tgtEl>
                                        <p:attrNameLst>
                                          <p:attrName>style.visibility</p:attrName>
                                        </p:attrNameLst>
                                      </p:cBhvr>
                                      <p:to>
                                        <p:strVal val="visible"/>
                                      </p:to>
                                    </p:set>
                                    <p:animEffect transition="in" filter="wipe(down)">
                                      <p:cBhvr>
                                        <p:cTn id="38" dur="500"/>
                                        <p:tgtEl>
                                          <p:spTgt spid="10446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4462"/>
                                        </p:tgtEl>
                                        <p:attrNameLst>
                                          <p:attrName>style.visibility</p:attrName>
                                        </p:attrNameLst>
                                      </p:cBhvr>
                                      <p:to>
                                        <p:strVal val="visible"/>
                                      </p:to>
                                    </p:set>
                                    <p:animEffect transition="in" filter="dissolve">
                                      <p:cBhvr>
                                        <p:cTn id="43" dur="500"/>
                                        <p:tgtEl>
                                          <p:spTgt spid="10446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04463"/>
                                        </p:tgtEl>
                                        <p:attrNameLst>
                                          <p:attrName>style.visibility</p:attrName>
                                        </p:attrNameLst>
                                      </p:cBhvr>
                                      <p:to>
                                        <p:strVal val="visible"/>
                                      </p:to>
                                    </p:set>
                                    <p:animEffect transition="in" filter="dissolve">
                                      <p:cBhvr>
                                        <p:cTn id="48" dur="500"/>
                                        <p:tgtEl>
                                          <p:spTgt spid="10446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04464"/>
                                        </p:tgtEl>
                                        <p:attrNameLst>
                                          <p:attrName>style.visibility</p:attrName>
                                        </p:attrNameLst>
                                      </p:cBhvr>
                                      <p:to>
                                        <p:strVal val="visible"/>
                                      </p:to>
                                    </p:set>
                                    <p:animEffect transition="in" filter="dissolve">
                                      <p:cBhvr>
                                        <p:cTn id="53" dur="500"/>
                                        <p:tgtEl>
                                          <p:spTgt spid="10446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104461"/>
                                        </p:tgtEl>
                                        <p:attrNameLst>
                                          <p:attrName>style.visibility</p:attrName>
                                        </p:attrNameLst>
                                      </p:cBhvr>
                                      <p:to>
                                        <p:strVal val="visible"/>
                                      </p:to>
                                    </p:set>
                                    <p:anim calcmode="lin" valueType="num">
                                      <p:cBhvr>
                                        <p:cTn id="63" dur="500" fill="hold"/>
                                        <p:tgtEl>
                                          <p:spTgt spid="104461"/>
                                        </p:tgtEl>
                                        <p:attrNameLst>
                                          <p:attrName>ppt_w</p:attrName>
                                        </p:attrNameLst>
                                      </p:cBhvr>
                                      <p:tavLst>
                                        <p:tav tm="0">
                                          <p:val>
                                            <p:fltVal val="0"/>
                                          </p:val>
                                        </p:tav>
                                        <p:tav tm="100000">
                                          <p:val>
                                            <p:strVal val="#ppt_w"/>
                                          </p:val>
                                        </p:tav>
                                      </p:tavLst>
                                    </p:anim>
                                    <p:anim calcmode="lin" valueType="num">
                                      <p:cBhvr>
                                        <p:cTn id="64" dur="500" fill="hold"/>
                                        <p:tgtEl>
                                          <p:spTgt spid="104461"/>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04468"/>
                                        </p:tgtEl>
                                        <p:attrNameLst>
                                          <p:attrName>style.visibility</p:attrName>
                                        </p:attrNameLst>
                                      </p:cBhvr>
                                      <p:to>
                                        <p:strVal val="visible"/>
                                      </p:to>
                                    </p:set>
                                    <p:animEffect transition="in" filter="dissolve">
                                      <p:cBhvr>
                                        <p:cTn id="69"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solidFill>
                <a:srgbClr val="000000"/>
              </a:solidFill>
              <a:cs typeface="Arial"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solidFill>
                <a:srgbClr val="000000"/>
              </a:solidFill>
              <a:latin typeface="Arial"/>
              <a:cs typeface="Arial"/>
            </a:endParaRPr>
          </a:p>
        </p:txBody>
      </p:sp>
      <p:grpSp>
        <p:nvGrpSpPr>
          <p:cNvPr id="310275"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grpSp>
      <p:grpSp>
        <p:nvGrpSpPr>
          <p:cNvPr id="310276"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solidFill>
                <a:srgbClr val="000000"/>
              </a:solidFill>
              <a:latin typeface="Arial"/>
              <a:cs typeface="Arial"/>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8" name="Text Box 12"/>
          <p:cNvSpPr txBox="1">
            <a:spLocks noChangeArrowheads="1"/>
          </p:cNvSpPr>
          <p:nvPr/>
        </p:nvSpPr>
        <p:spPr bwMode="auto">
          <a:xfrm>
            <a:off x="152400" y="726519"/>
            <a:ext cx="6858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zh-CN" altLang="en-US" sz="3200" b="1" dirty="0">
                <a:solidFill>
                  <a:srgbClr val="3366FF"/>
                </a:solidFill>
                <a:latin typeface="华文楷体"/>
                <a:ea typeface="华文楷体"/>
                <a:cs typeface="华文楷体"/>
              </a:rPr>
              <a:t>永</a:t>
            </a:r>
            <a:br>
              <a:rPr lang="en-US" sz="2000" b="1" dirty="0">
                <a:solidFill>
                  <a:srgbClr val="3366FF"/>
                </a:solidFill>
                <a:latin typeface="Arial"/>
                <a:cs typeface="Arial"/>
              </a:rPr>
            </a:br>
            <a:endParaRPr lang="en-US" sz="2000" b="1" dirty="0">
              <a:solidFill>
                <a:srgbClr val="3366FF"/>
              </a:solidFill>
              <a:latin typeface="Arial"/>
              <a:cs typeface="Arial"/>
            </a:endParaRPr>
          </a:p>
          <a:p>
            <a:pPr eaLnBrk="1" hangingPunct="1">
              <a:spcBef>
                <a:spcPct val="50000"/>
              </a:spcBef>
              <a:defRPr/>
            </a:pPr>
            <a:endParaRPr lang="en-US" altLang="zh-CN" sz="2000" b="1" dirty="0">
              <a:solidFill>
                <a:srgbClr val="3366FF"/>
              </a:solidFill>
              <a:latin typeface="Arial"/>
              <a:cs typeface="Arial"/>
            </a:endParaRPr>
          </a:p>
          <a:p>
            <a:pPr eaLnBrk="1" hangingPunct="1">
              <a:spcBef>
                <a:spcPct val="50000"/>
              </a:spcBef>
              <a:defRPr/>
            </a:pPr>
            <a:r>
              <a:rPr lang="zh-CN" altLang="en-US" sz="3200" b="1" dirty="0">
                <a:solidFill>
                  <a:srgbClr val="3366FF"/>
                </a:solidFill>
                <a:latin typeface="华文楷体"/>
                <a:ea typeface="华文楷体"/>
                <a:cs typeface="华文楷体"/>
              </a:rPr>
              <a:t>恒</a:t>
            </a:r>
            <a:endParaRPr lang="en-US" sz="3200" b="1" dirty="0">
              <a:solidFill>
                <a:srgbClr val="3366FF"/>
              </a:solidFill>
              <a:latin typeface="华文楷体"/>
              <a:ea typeface="华文楷体"/>
              <a:cs typeface="华文楷体"/>
            </a:endParaRPr>
          </a:p>
        </p:txBody>
      </p:sp>
      <p:sp>
        <p:nvSpPr>
          <p:cNvPr id="106509" name="Text Box 13"/>
          <p:cNvSpPr txBox="1">
            <a:spLocks noChangeArrowheads="1"/>
          </p:cNvSpPr>
          <p:nvPr/>
        </p:nvSpPr>
        <p:spPr bwMode="auto">
          <a:xfrm>
            <a:off x="8458200" y="600195"/>
            <a:ext cx="457200" cy="560153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rgbClr val="3366FF"/>
                </a:solidFill>
                <a:latin typeface="华文楷体"/>
                <a:ea typeface="华文楷体"/>
                <a:cs typeface="华文楷体"/>
              </a:rPr>
              <a:t>永</a:t>
            </a:r>
            <a:endParaRPr lang="en-US" altLang="zh-CN" sz="3200" b="1" dirty="0">
              <a:solidFill>
                <a:srgbClr val="3366FF"/>
              </a:solidFill>
              <a:latin typeface="华文楷体"/>
              <a:ea typeface="华文楷体"/>
              <a:cs typeface="华文楷体"/>
            </a:endParaRPr>
          </a:p>
          <a:p>
            <a:pPr eaLnBrk="1" hangingPunct="1">
              <a:spcBef>
                <a:spcPct val="50000"/>
              </a:spcBef>
              <a:defRPr/>
            </a:pPr>
            <a:endParaRPr lang="en-US" altLang="zh-CN" sz="3200" b="1" dirty="0">
              <a:solidFill>
                <a:srgbClr val="3366FF"/>
              </a:solidFill>
              <a:latin typeface="华文楷体"/>
              <a:ea typeface="华文楷体"/>
              <a:cs typeface="华文楷体"/>
            </a:endParaRPr>
          </a:p>
          <a:p>
            <a:pPr eaLnBrk="1" hangingPunct="1">
              <a:spcBef>
                <a:spcPct val="50000"/>
              </a:spcBef>
              <a:defRPr/>
            </a:pPr>
            <a:r>
              <a:rPr lang="zh-CN" altLang="en-US" sz="3200" b="1" dirty="0">
                <a:solidFill>
                  <a:srgbClr val="3366FF"/>
                </a:solidFill>
                <a:latin typeface="华文楷体"/>
                <a:ea typeface="华文楷体"/>
                <a:cs typeface="华文楷体"/>
              </a:rPr>
              <a:t>恒</a:t>
            </a:r>
            <a:br>
              <a:rPr lang="en-US" sz="2400" b="1" dirty="0">
                <a:solidFill>
                  <a:srgbClr val="3366FF"/>
                </a:solidFill>
                <a:latin typeface="华文楷体"/>
                <a:ea typeface="华文楷体"/>
                <a:cs typeface="华文楷体"/>
              </a:rPr>
            </a:br>
            <a:endParaRPr lang="en-US" sz="2400" b="1" dirty="0">
              <a:solidFill>
                <a:srgbClr val="3366FF"/>
              </a:solidFill>
              <a:latin typeface="华文楷体"/>
              <a:ea typeface="华文楷体"/>
              <a:cs typeface="华文楷体"/>
            </a:endParaRPr>
          </a:p>
          <a:p>
            <a:pPr eaLnBrk="1" hangingPunct="1">
              <a:spcBef>
                <a:spcPct val="50000"/>
              </a:spcBef>
              <a:defRPr/>
            </a:pPr>
            <a:endParaRPr lang="en-US" altLang="zh-CN" sz="2400" b="1" dirty="0">
              <a:solidFill>
                <a:srgbClr val="3366FF"/>
              </a:solidFill>
              <a:latin typeface="华文楷体"/>
              <a:ea typeface="华文楷体"/>
              <a:cs typeface="华文楷体"/>
            </a:endParaRPr>
          </a:p>
          <a:p>
            <a:pPr eaLnBrk="1" hangingPunct="1">
              <a:spcBef>
                <a:spcPct val="50000"/>
              </a:spcBef>
              <a:defRPr/>
            </a:pPr>
            <a:endParaRPr lang="en-US" sz="4400" b="1" dirty="0">
              <a:solidFill>
                <a:srgbClr val="3366FF"/>
              </a:solidFill>
              <a:latin typeface="华文楷体"/>
              <a:ea typeface="华文楷体"/>
              <a:cs typeface="华文楷体"/>
            </a:endParaRPr>
          </a:p>
          <a:p>
            <a:pPr eaLnBrk="1" hangingPunct="1">
              <a:spcBef>
                <a:spcPct val="50000"/>
              </a:spcBef>
              <a:defRPr/>
            </a:pPr>
            <a:endParaRPr lang="en-US" sz="3200" b="1" dirty="0">
              <a:solidFill>
                <a:srgbClr val="3366FF"/>
              </a:solidFill>
              <a:latin typeface="Arial"/>
              <a:cs typeface="Arial"/>
            </a:endParaRPr>
          </a:p>
        </p:txBody>
      </p:sp>
      <p:sp>
        <p:nvSpPr>
          <p:cNvPr id="310281" name="Rectangle 15"/>
          <p:cNvSpPr>
            <a:spLocks noGrp="1" noChangeArrowheads="1"/>
          </p:cNvSpPr>
          <p:nvPr>
            <p:ph type="title" idx="4294967295"/>
          </p:nvPr>
        </p:nvSpPr>
        <p:spPr>
          <a:xfrm>
            <a:off x="685800" y="0"/>
            <a:ext cx="7772400" cy="685800"/>
          </a:xfrm>
        </p:spPr>
        <p:txBody>
          <a:bodyPr/>
          <a:lstStyle/>
          <a:p>
            <a:pPr eaLnBrk="1" hangingPunct="1"/>
            <a:r>
              <a:rPr lang="zh-CN" altLang="en-US" b="1" dirty="0">
                <a:latin typeface="华文楷体"/>
                <a:ea typeface="华文楷体"/>
                <a:cs typeface="华文楷体"/>
              </a:rPr>
              <a:t>以十字架为中心</a:t>
            </a:r>
            <a:endParaRPr lang="en-US" b="1" dirty="0">
              <a:latin typeface="华文楷体"/>
              <a:ea typeface="华文楷体"/>
              <a:cs typeface="华文楷体"/>
            </a:endParaRPr>
          </a:p>
        </p:txBody>
      </p:sp>
      <p:sp>
        <p:nvSpPr>
          <p:cNvPr id="18" name="TextBox 17"/>
          <p:cNvSpPr txBox="1">
            <a:spLocks noChangeArrowheads="1"/>
          </p:cNvSpPr>
          <p:nvPr/>
        </p:nvSpPr>
        <p:spPr bwMode="auto">
          <a:xfrm>
            <a:off x="152400" y="3733799"/>
            <a:ext cx="9220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7675" indent="-447675">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Tx/>
              <a:buAutoNum type="alphaLcParenBoth"/>
            </a:pPr>
            <a:r>
              <a:rPr lang="zh-CN" altLang="en-US" sz="2400" b="1" dirty="0">
                <a:solidFill>
                  <a:srgbClr val="000000"/>
                </a:solidFill>
                <a:latin typeface="华文楷体"/>
                <a:ea typeface="华文楷体"/>
                <a:cs typeface="华文楷体"/>
              </a:rPr>
              <a:t>它是以系统神学</a:t>
            </a:r>
            <a:r>
              <a:rPr lang="zh-CN" altLang="en-US" sz="2400" b="1" u="sng" dirty="0">
                <a:solidFill>
                  <a:srgbClr val="000000"/>
                </a:solidFill>
                <a:latin typeface="华文楷体"/>
                <a:ea typeface="华文楷体"/>
                <a:cs typeface="华文楷体"/>
              </a:rPr>
              <a:t>外在的结构</a:t>
            </a:r>
            <a:r>
              <a:rPr lang="zh-CN" altLang="en-US" sz="2400" b="1" dirty="0">
                <a:solidFill>
                  <a:srgbClr val="000000"/>
                </a:solidFill>
                <a:latin typeface="华文楷体"/>
                <a:ea typeface="华文楷体"/>
                <a:cs typeface="华文楷体"/>
              </a:rPr>
              <a:t>来下定义；</a:t>
            </a:r>
            <a:endParaRPr lang="en-US" sz="2400" b="1" dirty="0">
              <a:solidFill>
                <a:srgbClr val="000000"/>
              </a:solidFill>
              <a:latin typeface="华文楷体"/>
              <a:ea typeface="华文楷体"/>
              <a:cs typeface="华文楷体"/>
            </a:endParaRPr>
          </a:p>
          <a:p>
            <a:pPr>
              <a:buFontTx/>
              <a:buAutoNum type="alphaLcParenBoth"/>
            </a:pPr>
            <a:r>
              <a:rPr lang="zh-CN" altLang="en-US" sz="2400" b="1" dirty="0">
                <a:solidFill>
                  <a:srgbClr val="000000"/>
                </a:solidFill>
                <a:latin typeface="华文楷体"/>
                <a:ea typeface="华文楷体"/>
                <a:cs typeface="华文楷体"/>
              </a:rPr>
              <a:t>它</a:t>
            </a:r>
            <a:r>
              <a:rPr lang="zh-CN" altLang="en-US" sz="2400" b="1" u="sng" dirty="0">
                <a:solidFill>
                  <a:srgbClr val="000000"/>
                </a:solidFill>
                <a:latin typeface="华文楷体"/>
                <a:ea typeface="华文楷体"/>
                <a:cs typeface="华文楷体"/>
              </a:rPr>
              <a:t>过于专注于人</a:t>
            </a:r>
            <a:r>
              <a:rPr lang="zh-CN" altLang="en-US" sz="2400" b="1" dirty="0">
                <a:solidFill>
                  <a:srgbClr val="000000"/>
                </a:solidFill>
                <a:latin typeface="华文楷体"/>
                <a:ea typeface="华文楷体"/>
                <a:cs typeface="华文楷体"/>
              </a:rPr>
              <a:t>，而非专注于神；</a:t>
            </a:r>
            <a:endParaRPr lang="en-US" sz="2400" b="1" dirty="0">
              <a:solidFill>
                <a:srgbClr val="000000"/>
              </a:solidFill>
              <a:latin typeface="华文楷体"/>
              <a:ea typeface="华文楷体"/>
              <a:cs typeface="华文楷体"/>
            </a:endParaRPr>
          </a:p>
          <a:p>
            <a:pPr>
              <a:buFontTx/>
              <a:buAutoNum type="alphaLcParenBoth"/>
            </a:pPr>
            <a:r>
              <a:rPr lang="zh-CN" altLang="en-US" sz="2400" b="1" dirty="0">
                <a:solidFill>
                  <a:srgbClr val="000000"/>
                </a:solidFill>
                <a:latin typeface="华文楷体"/>
                <a:ea typeface="华文楷体"/>
                <a:cs typeface="华文楷体"/>
              </a:rPr>
              <a:t>基督是圣经的中心人物。但</a:t>
            </a:r>
            <a:r>
              <a:rPr lang="zh-CN" altLang="en-US" sz="2400" b="1" u="sng" dirty="0">
                <a:solidFill>
                  <a:srgbClr val="000000"/>
                </a:solidFill>
                <a:latin typeface="华文楷体"/>
                <a:ea typeface="华文楷体"/>
                <a:cs typeface="华文楷体"/>
              </a:rPr>
              <a:t>旧约圣经专注于他的王权</a:t>
            </a:r>
            <a:r>
              <a:rPr lang="zh-CN" altLang="en-US" sz="2400" b="1" dirty="0">
                <a:solidFill>
                  <a:srgbClr val="000000"/>
                </a:solidFill>
                <a:latin typeface="华文楷体"/>
                <a:ea typeface="华文楷体"/>
                <a:cs typeface="华文楷体"/>
              </a:rPr>
              <a:t>多过于他救赎主的身份</a:t>
            </a:r>
            <a:r>
              <a:rPr lang="en-US" sz="2400" b="1" dirty="0">
                <a:solidFill>
                  <a:srgbClr val="000000"/>
                </a:solidFill>
                <a:latin typeface="华文楷体"/>
                <a:ea typeface="华文楷体"/>
                <a:cs typeface="华文楷体"/>
              </a:rPr>
              <a:t>(</a:t>
            </a:r>
            <a:r>
              <a:rPr lang="zh-CN" altLang="en-US" sz="2400" b="1" dirty="0">
                <a:solidFill>
                  <a:srgbClr val="000000"/>
                </a:solidFill>
                <a:latin typeface="华文楷体"/>
                <a:ea typeface="华文楷体"/>
                <a:cs typeface="华文楷体"/>
              </a:rPr>
              <a:t>旧约圣经罕有论及人类的救赎</a:t>
            </a:r>
            <a:r>
              <a:rPr lang="en-US" sz="2400" b="1" dirty="0">
                <a:solidFill>
                  <a:srgbClr val="000000"/>
                </a:solidFill>
                <a:latin typeface="华文楷体"/>
                <a:ea typeface="华文楷体"/>
                <a:cs typeface="华文楷体"/>
              </a:rPr>
              <a:t>)</a:t>
            </a:r>
            <a:r>
              <a:rPr lang="zh-CN" altLang="en-US" sz="2400" b="1" dirty="0">
                <a:solidFill>
                  <a:srgbClr val="000000"/>
                </a:solidFill>
                <a:latin typeface="华文楷体"/>
                <a:ea typeface="华文楷体"/>
                <a:cs typeface="华文楷体"/>
              </a:rPr>
              <a:t>；</a:t>
            </a:r>
            <a:endParaRPr lang="en-US" sz="2400" b="1" dirty="0">
              <a:solidFill>
                <a:srgbClr val="000000"/>
              </a:solidFill>
              <a:latin typeface="华文楷体"/>
              <a:ea typeface="华文楷体"/>
              <a:cs typeface="华文楷体"/>
            </a:endParaRPr>
          </a:p>
          <a:p>
            <a:pPr>
              <a:buFontTx/>
              <a:buAutoNum type="alphaLcParenBoth"/>
            </a:pPr>
            <a:r>
              <a:rPr lang="zh-CN" altLang="en-US" sz="2400" b="1" dirty="0">
                <a:solidFill>
                  <a:srgbClr val="000000"/>
                </a:solidFill>
                <a:latin typeface="华文楷体"/>
                <a:ea typeface="华文楷体"/>
                <a:cs typeface="华文楷体"/>
              </a:rPr>
              <a:t>这个看法没有包括神对天使的救赎计划，因此非常</a:t>
            </a:r>
            <a:r>
              <a:rPr lang="zh-CN" altLang="en-US" sz="2400" b="1" u="sng" dirty="0">
                <a:solidFill>
                  <a:srgbClr val="000000"/>
                </a:solidFill>
                <a:latin typeface="华文楷体"/>
                <a:ea typeface="华文楷体"/>
                <a:cs typeface="华文楷体"/>
              </a:rPr>
              <a:t>局限</a:t>
            </a:r>
            <a:r>
              <a:rPr lang="zh-CN" altLang="en-US" sz="2400" b="1" dirty="0">
                <a:solidFill>
                  <a:srgbClr val="000000"/>
                </a:solidFill>
                <a:latin typeface="华文楷体"/>
                <a:ea typeface="华文楷体"/>
                <a:cs typeface="华文楷体"/>
              </a:rPr>
              <a:t>；</a:t>
            </a:r>
            <a:endParaRPr lang="en-US" altLang="zh-CN" sz="2400" b="1" dirty="0">
              <a:solidFill>
                <a:srgbClr val="000000"/>
              </a:solidFill>
              <a:latin typeface="华文楷体"/>
              <a:ea typeface="华文楷体"/>
              <a:cs typeface="华文楷体"/>
            </a:endParaRPr>
          </a:p>
          <a:p>
            <a:pPr>
              <a:buFontTx/>
              <a:buAutoNum type="alphaLcParenBoth"/>
            </a:pPr>
            <a:r>
              <a:rPr lang="zh-CN" altLang="en-US" sz="2400" b="1" dirty="0">
                <a:solidFill>
                  <a:srgbClr val="000000"/>
                </a:solidFill>
                <a:latin typeface="华文楷体"/>
                <a:ea typeface="华文楷体"/>
                <a:cs typeface="华文楷体"/>
              </a:rPr>
              <a:t>这个观点也</a:t>
            </a:r>
            <a:r>
              <a:rPr lang="zh-CN" altLang="en-US" sz="2400" b="1" u="sng" dirty="0">
                <a:solidFill>
                  <a:srgbClr val="000000"/>
                </a:solidFill>
                <a:latin typeface="华文楷体"/>
                <a:ea typeface="华文楷体"/>
                <a:cs typeface="华文楷体"/>
              </a:rPr>
              <a:t>没有在智慧书</a:t>
            </a:r>
            <a:r>
              <a:rPr lang="zh-CN" altLang="en-US" sz="2400" b="1" dirty="0">
                <a:solidFill>
                  <a:srgbClr val="000000"/>
                </a:solidFill>
                <a:latin typeface="华文楷体"/>
                <a:ea typeface="华文楷体"/>
                <a:cs typeface="华文楷体"/>
              </a:rPr>
              <a:t>（如：传道书，箴言等等）</a:t>
            </a:r>
            <a:r>
              <a:rPr lang="zh-CN" altLang="en-US" sz="2400" b="1" u="sng" dirty="0">
                <a:solidFill>
                  <a:srgbClr val="000000"/>
                </a:solidFill>
                <a:latin typeface="华文楷体"/>
                <a:ea typeface="华文楷体"/>
                <a:cs typeface="华文楷体"/>
              </a:rPr>
              <a:t>里被提及</a:t>
            </a:r>
            <a:r>
              <a:rPr lang="zh-CN" altLang="en-US" sz="2400" b="1" dirty="0">
                <a:solidFill>
                  <a:srgbClr val="000000"/>
                </a:solidFill>
                <a:latin typeface="华文楷体"/>
                <a:ea typeface="华文楷体"/>
                <a:cs typeface="华文楷体"/>
              </a:rPr>
              <a:t>；</a:t>
            </a:r>
          </a:p>
          <a:p>
            <a:pPr>
              <a:buFontTx/>
              <a:buAutoNum type="alphaLcParenBoth"/>
            </a:pPr>
            <a:r>
              <a:rPr lang="zh-CN" altLang="en-US" sz="2400" b="1" dirty="0">
                <a:solidFill>
                  <a:srgbClr val="000000"/>
                </a:solidFill>
                <a:latin typeface="华文楷体"/>
                <a:ea typeface="华文楷体"/>
                <a:cs typeface="华文楷体"/>
              </a:rPr>
              <a:t>它也</a:t>
            </a:r>
            <a:r>
              <a:rPr lang="zh-CN" altLang="en-US" sz="2400" b="1" u="sng" dirty="0">
                <a:solidFill>
                  <a:srgbClr val="000000"/>
                </a:solidFill>
                <a:latin typeface="华文楷体"/>
                <a:ea typeface="华文楷体"/>
                <a:cs typeface="华文楷体"/>
              </a:rPr>
              <a:t>忽视对物资（土地）方面的拥有</a:t>
            </a:r>
            <a:r>
              <a:rPr lang="zh-CN" altLang="en-US" sz="2400" b="1" dirty="0">
                <a:solidFill>
                  <a:srgbClr val="000000"/>
                </a:solidFill>
                <a:latin typeface="华文楷体"/>
                <a:ea typeface="华文楷体"/>
                <a:cs typeface="华文楷体"/>
              </a:rPr>
              <a:t>，这是在旧约里鲜明的土地之约。</a:t>
            </a:r>
            <a:endParaRPr lang="en-US" altLang="zh-CN" sz="2400" b="1" dirty="0">
              <a:solidFill>
                <a:srgbClr val="000000"/>
              </a:solidFill>
              <a:latin typeface="华文楷体"/>
              <a:ea typeface="华文楷体"/>
              <a:cs typeface="华文楷体"/>
            </a:endParaRPr>
          </a:p>
        </p:txBody>
      </p:sp>
      <p:sp>
        <p:nvSpPr>
          <p:cNvPr id="19" name="TextBox 18"/>
          <p:cNvSpPr txBox="1">
            <a:spLocks noChangeArrowheads="1"/>
          </p:cNvSpPr>
          <p:nvPr/>
        </p:nvSpPr>
        <p:spPr bwMode="auto">
          <a:xfrm>
            <a:off x="152400" y="3261102"/>
            <a:ext cx="81359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CN" altLang="en-US" sz="2400" b="1" u="sng" dirty="0">
                <a:solidFill>
                  <a:srgbClr val="000000"/>
                </a:solidFill>
                <a:latin typeface="华文楷体"/>
                <a:ea typeface="华文楷体"/>
                <a:cs typeface="华文楷体"/>
              </a:rPr>
              <a:t>但以“救赎”为旧约圣经的主题有以下几个问题</a:t>
            </a:r>
            <a:r>
              <a:rPr lang="en-US" sz="2000" b="1" u="sng" dirty="0">
                <a:solidFill>
                  <a:srgbClr val="000000"/>
                </a:solidFill>
                <a:latin typeface="华文楷体"/>
                <a:ea typeface="华文楷体"/>
                <a:cs typeface="华文楷体"/>
              </a:rPr>
              <a:t>:</a:t>
            </a:r>
          </a:p>
        </p:txBody>
      </p:sp>
      <p:sp>
        <p:nvSpPr>
          <p:cNvPr id="310284" name="Text Box 6"/>
          <p:cNvSpPr txBox="1">
            <a:spLocks noChangeArrowheads="1"/>
          </p:cNvSpPr>
          <p:nvPr/>
        </p:nvSpPr>
        <p:spPr bwMode="auto">
          <a:xfrm>
            <a:off x="8458200" y="0"/>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400" b="1" dirty="0">
                <a:solidFill>
                  <a:srgbClr val="000000"/>
                </a:solidFill>
                <a:cs typeface="Arial" charset="0"/>
              </a:rPr>
              <a:t>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p:nvPr>
        </p:nvSpPr>
        <p:spPr>
          <a:xfrm>
            <a:off x="1371600" y="609600"/>
            <a:ext cx="7772400" cy="1143000"/>
          </a:xfrm>
        </p:spPr>
        <p:txBody>
          <a:bodyPr/>
          <a:lstStyle/>
          <a:p>
            <a:r>
              <a:rPr lang="zh-CN" altLang="en-US" sz="4000" dirty="0">
                <a:latin typeface="华文楷体"/>
                <a:ea typeface="华文楷体"/>
                <a:cs typeface="华文楷体"/>
              </a:rPr>
              <a:t>对旧约圣经主题的见解</a:t>
            </a:r>
            <a:endParaRPr lang="en-US" sz="4000" dirty="0">
              <a:latin typeface="华文楷体"/>
              <a:ea typeface="华文楷体"/>
              <a:cs typeface="华文楷体"/>
            </a:endParaRPr>
          </a:p>
        </p:txBody>
      </p:sp>
      <p:sp>
        <p:nvSpPr>
          <p:cNvPr id="312322"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0"/>
              <a:buAutoNum type="alphaUcPeriod"/>
            </a:pPr>
            <a:r>
              <a:rPr lang="zh-CN" altLang="en-US" sz="3200" dirty="0">
                <a:latin typeface="华文楷体"/>
                <a:ea typeface="华文楷体"/>
                <a:cs typeface="华文楷体"/>
              </a:rPr>
              <a:t>人的救赎</a:t>
            </a:r>
            <a:endParaRPr lang="en-US" altLang="zh-CN"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神的荣耀</a:t>
            </a:r>
            <a:endParaRPr lang="en-US" sz="3200" dirty="0">
              <a:latin typeface="华文楷体"/>
              <a:ea typeface="华文楷体"/>
              <a:cs typeface="华文楷体"/>
            </a:endParaRPr>
          </a:p>
        </p:txBody>
      </p:sp>
      <p:pic>
        <p:nvPicPr>
          <p:cNvPr id="312323" name="Picture 4"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324" name="Picture 5"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5"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424" name="Line 56"/>
          <p:cNvSpPr>
            <a:spLocks noChangeShapeType="1"/>
          </p:cNvSpPr>
          <p:nvPr/>
        </p:nvSpPr>
        <p:spPr bwMode="auto">
          <a:xfrm>
            <a:off x="3387725" y="1622425"/>
            <a:ext cx="1817688" cy="0"/>
          </a:xfrm>
          <a:prstGeom prst="line">
            <a:avLst/>
          </a:prstGeom>
          <a:noFill/>
          <a:ln w="25400">
            <a:solidFill>
              <a:srgbClr val="777777"/>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70" name="Rectangle 2"/>
          <p:cNvSpPr>
            <a:spLocks noChangeArrowheads="1"/>
          </p:cNvSpPr>
          <p:nvPr/>
        </p:nvSpPr>
        <p:spPr bwMode="auto">
          <a:xfrm>
            <a:off x="3162300" y="303213"/>
            <a:ext cx="287338"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1" name="Rectangle 3"/>
          <p:cNvSpPr>
            <a:spLocks noChangeArrowheads="1"/>
          </p:cNvSpPr>
          <p:nvPr/>
        </p:nvSpPr>
        <p:spPr bwMode="auto">
          <a:xfrm>
            <a:off x="3163888" y="628650"/>
            <a:ext cx="3175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2" name="Rectangle 4"/>
          <p:cNvSpPr>
            <a:spLocks noChangeArrowheads="1"/>
          </p:cNvSpPr>
          <p:nvPr/>
        </p:nvSpPr>
        <p:spPr bwMode="auto">
          <a:xfrm>
            <a:off x="3159125" y="1012825"/>
            <a:ext cx="3048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3" name="Rectangle 5"/>
          <p:cNvSpPr>
            <a:spLocks noChangeArrowheads="1"/>
          </p:cNvSpPr>
          <p:nvPr/>
        </p:nvSpPr>
        <p:spPr bwMode="auto">
          <a:xfrm>
            <a:off x="114300" y="9398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4" name="Rectangle 6"/>
          <p:cNvSpPr>
            <a:spLocks noChangeArrowheads="1"/>
          </p:cNvSpPr>
          <p:nvPr/>
        </p:nvSpPr>
        <p:spPr bwMode="auto">
          <a:xfrm>
            <a:off x="5930900" y="9398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5" name="Rectangle 7"/>
          <p:cNvSpPr>
            <a:spLocks noChangeArrowheads="1"/>
          </p:cNvSpPr>
          <p:nvPr/>
        </p:nvSpPr>
        <p:spPr bwMode="auto">
          <a:xfrm>
            <a:off x="-101600" y="17526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6" name="Rectangle 8"/>
          <p:cNvSpPr>
            <a:spLocks noChangeArrowheads="1"/>
          </p:cNvSpPr>
          <p:nvPr/>
        </p:nvSpPr>
        <p:spPr bwMode="auto">
          <a:xfrm>
            <a:off x="5934075" y="1762125"/>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7" name="Rectangle 9"/>
          <p:cNvSpPr>
            <a:spLocks noChangeArrowheads="1"/>
          </p:cNvSpPr>
          <p:nvPr/>
        </p:nvSpPr>
        <p:spPr bwMode="auto">
          <a:xfrm>
            <a:off x="6397625" y="231775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8" name="Rectangle 10"/>
          <p:cNvSpPr>
            <a:spLocks noChangeArrowheads="1"/>
          </p:cNvSpPr>
          <p:nvPr/>
        </p:nvSpPr>
        <p:spPr bwMode="auto">
          <a:xfrm>
            <a:off x="50800" y="2357438"/>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42379" name="Rectangle 11"/>
          <p:cNvSpPr>
            <a:spLocks noChangeArrowheads="1"/>
          </p:cNvSpPr>
          <p:nvPr/>
        </p:nvSpPr>
        <p:spPr bwMode="auto">
          <a:xfrm>
            <a:off x="6205538" y="3141663"/>
            <a:ext cx="817562" cy="363537"/>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800" b="1">
              <a:solidFill>
                <a:srgbClr val="FFFF00"/>
              </a:solidFill>
              <a:latin typeface="Times" charset="0"/>
              <a:ea typeface="宋体" charset="0"/>
              <a:cs typeface="宋体" charset="0"/>
            </a:endParaRPr>
          </a:p>
        </p:txBody>
      </p:sp>
      <p:sp>
        <p:nvSpPr>
          <p:cNvPr id="442380" name="Text Box 12"/>
          <p:cNvSpPr txBox="1">
            <a:spLocks noChangeArrowheads="1"/>
          </p:cNvSpPr>
          <p:nvPr/>
        </p:nvSpPr>
        <p:spPr bwMode="auto">
          <a:xfrm>
            <a:off x="1509713" y="4032250"/>
            <a:ext cx="184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3600">
              <a:solidFill>
                <a:srgbClr val="000000"/>
              </a:solidFill>
              <a:latin typeface="Times" charset="0"/>
              <a:ea typeface="宋体" charset="0"/>
              <a:cs typeface="宋体" charset="0"/>
            </a:endParaRPr>
          </a:p>
        </p:txBody>
      </p:sp>
      <p:sp>
        <p:nvSpPr>
          <p:cNvPr id="442381" name="Text Box 13"/>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442386" name="Rectangle 18"/>
          <p:cNvSpPr>
            <a:spLocks noChangeArrowheads="1"/>
          </p:cNvSpPr>
          <p:nvPr/>
        </p:nvSpPr>
        <p:spPr bwMode="auto">
          <a:xfrm>
            <a:off x="3613150" y="185738"/>
            <a:ext cx="1335088" cy="363537"/>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800" b="1">
                <a:solidFill>
                  <a:srgbClr val="2F6AFD"/>
                </a:solidFill>
                <a:latin typeface="Lucida Handwriting" charset="0"/>
                <a:ea typeface="宋体" charset="0"/>
                <a:cs typeface="宋体" charset="0"/>
              </a:rPr>
              <a:t>1600 </a:t>
            </a:r>
            <a:r>
              <a:rPr lang="zh-CN" altLang="en-US" sz="1800" b="1">
                <a:solidFill>
                  <a:srgbClr val="2F6AFD"/>
                </a:solidFill>
                <a:latin typeface="Lucida Handwriting" charset="0"/>
                <a:ea typeface="宋体" charset="0"/>
                <a:cs typeface="宋体" charset="0"/>
              </a:rPr>
              <a:t>多年</a:t>
            </a:r>
          </a:p>
        </p:txBody>
      </p:sp>
      <p:sp>
        <p:nvSpPr>
          <p:cNvPr id="442387" name="Rectangle 19"/>
          <p:cNvSpPr>
            <a:spLocks noChangeArrowheads="1"/>
          </p:cNvSpPr>
          <p:nvPr/>
        </p:nvSpPr>
        <p:spPr bwMode="auto">
          <a:xfrm>
            <a:off x="3611563" y="547688"/>
            <a:ext cx="1409700" cy="363537"/>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en-US" altLang="zh-CN" sz="1800" b="1">
                <a:solidFill>
                  <a:srgbClr val="2F6AFD"/>
                </a:solidFill>
                <a:latin typeface="Lucida Handwriting" charset="0"/>
                <a:ea typeface="宋体" charset="0"/>
                <a:cs typeface="宋体" charset="0"/>
              </a:rPr>
              <a:t>40</a:t>
            </a:r>
            <a:r>
              <a:rPr lang="zh-CN" altLang="en-US" sz="1800" b="1">
                <a:solidFill>
                  <a:srgbClr val="2F6AFD"/>
                </a:solidFill>
                <a:latin typeface="Lucida Handwriting" charset="0"/>
                <a:ea typeface="宋体" charset="0"/>
                <a:cs typeface="宋体" charset="0"/>
              </a:rPr>
              <a:t>多位作者</a:t>
            </a:r>
          </a:p>
        </p:txBody>
      </p:sp>
      <p:sp>
        <p:nvSpPr>
          <p:cNvPr id="442388" name="Rectangle 20"/>
          <p:cNvSpPr>
            <a:spLocks noChangeArrowheads="1"/>
          </p:cNvSpPr>
          <p:nvPr/>
        </p:nvSpPr>
        <p:spPr bwMode="auto">
          <a:xfrm>
            <a:off x="3675063" y="946150"/>
            <a:ext cx="1346200" cy="33337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1600" b="1">
                <a:solidFill>
                  <a:srgbClr val="FFFF00"/>
                </a:solidFill>
                <a:latin typeface="宋体" charset="0"/>
                <a:ea typeface="宋体" charset="0"/>
                <a:cs typeface="宋体" charset="0"/>
              </a:rPr>
              <a:t>一个</a:t>
            </a:r>
            <a:r>
              <a:rPr lang="zh-CN" altLang="en-US" sz="1600" b="1">
                <a:solidFill>
                  <a:srgbClr val="FFFF00"/>
                </a:solidFill>
                <a:latin typeface="宋体" charset="0"/>
                <a:ea typeface="宋体" charset="0"/>
                <a:cs typeface="宋体" charset="0"/>
              </a:rPr>
              <a:t>主</a:t>
            </a:r>
            <a:r>
              <a:rPr lang="en-US" sz="1600" b="1">
                <a:solidFill>
                  <a:srgbClr val="FFFF00"/>
                </a:solidFill>
                <a:latin typeface="宋体" charset="0"/>
                <a:ea typeface="宋体" charset="0"/>
                <a:cs typeface="宋体" charset="0"/>
              </a:rPr>
              <a:t>题</a:t>
            </a:r>
            <a:r>
              <a:rPr lang="en-US" altLang="zh-CN" sz="1600" b="1">
                <a:solidFill>
                  <a:srgbClr val="FFFF00"/>
                </a:solidFill>
                <a:latin typeface="宋体" charset="0"/>
                <a:ea typeface="宋体" charset="0"/>
                <a:cs typeface="宋体" charset="0"/>
              </a:rPr>
              <a:t>:</a:t>
            </a:r>
          </a:p>
        </p:txBody>
      </p:sp>
      <p:sp>
        <p:nvSpPr>
          <p:cNvPr id="442389" name="Rectangle 21"/>
          <p:cNvSpPr>
            <a:spLocks noChangeArrowheads="1"/>
          </p:cNvSpPr>
          <p:nvPr/>
        </p:nvSpPr>
        <p:spPr bwMode="auto">
          <a:xfrm>
            <a:off x="3290888" y="1223963"/>
            <a:ext cx="1914525" cy="454025"/>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2400" b="1">
                <a:solidFill>
                  <a:srgbClr val="FFFF00"/>
                </a:solidFill>
                <a:latin typeface="Comic Sans MS" charset="0"/>
                <a:ea typeface="宋体" charset="0"/>
                <a:cs typeface="宋体" charset="0"/>
              </a:rPr>
              <a:t>上帝的荣耀</a:t>
            </a:r>
            <a:endParaRPr lang="en-US" altLang="zh-CN" sz="2400" b="1">
              <a:solidFill>
                <a:srgbClr val="FFFF00"/>
              </a:solidFill>
              <a:latin typeface="Comic Sans MS" charset="0"/>
              <a:ea typeface="宋体" charset="0"/>
              <a:cs typeface="宋体" charset="0"/>
            </a:endParaRPr>
          </a:p>
        </p:txBody>
      </p:sp>
      <p:grpSp>
        <p:nvGrpSpPr>
          <p:cNvPr id="314386" name="Group 22"/>
          <p:cNvGrpSpPr>
            <a:grpSpLocks/>
          </p:cNvGrpSpPr>
          <p:nvPr/>
        </p:nvGrpSpPr>
        <p:grpSpPr bwMode="auto">
          <a:xfrm>
            <a:off x="2133600" y="2419350"/>
            <a:ext cx="4940300" cy="2887663"/>
            <a:chOff x="1344" y="1524"/>
            <a:chExt cx="3112" cy="1819"/>
          </a:xfrm>
        </p:grpSpPr>
        <p:sp>
          <p:nvSpPr>
            <p:cNvPr id="442391" name="Line 23"/>
            <p:cNvSpPr>
              <a:spLocks noChangeShapeType="1"/>
            </p:cNvSpPr>
            <p:nvPr/>
          </p:nvSpPr>
          <p:spPr bwMode="auto">
            <a:xfrm flipV="1">
              <a:off x="3264" y="2907"/>
              <a:ext cx="1017" cy="264"/>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nvGrpSpPr>
            <p:cNvPr id="314396" name="Group 24"/>
            <p:cNvGrpSpPr>
              <a:grpSpLocks/>
            </p:cNvGrpSpPr>
            <p:nvPr/>
          </p:nvGrpSpPr>
          <p:grpSpPr bwMode="auto">
            <a:xfrm>
              <a:off x="1344" y="1524"/>
              <a:ext cx="3112" cy="1819"/>
              <a:chOff x="1344" y="1524"/>
              <a:chExt cx="3112" cy="1819"/>
            </a:xfrm>
          </p:grpSpPr>
          <p:sp>
            <p:nvSpPr>
              <p:cNvPr id="442393" name="Line 25"/>
              <p:cNvSpPr>
                <a:spLocks noChangeShapeType="1"/>
              </p:cNvSpPr>
              <p:nvPr/>
            </p:nvSpPr>
            <p:spPr bwMode="auto">
              <a:xfrm flipV="1">
                <a:off x="3437" y="3295"/>
                <a:ext cx="899" cy="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4" name="Line 26"/>
              <p:cNvSpPr>
                <a:spLocks noChangeShapeType="1"/>
              </p:cNvSpPr>
              <p:nvPr/>
            </p:nvSpPr>
            <p:spPr bwMode="auto">
              <a:xfrm>
                <a:off x="1344" y="3218"/>
                <a:ext cx="971" cy="71"/>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5" name="Line 27"/>
              <p:cNvSpPr>
                <a:spLocks noChangeShapeType="1"/>
              </p:cNvSpPr>
              <p:nvPr/>
            </p:nvSpPr>
            <p:spPr bwMode="auto">
              <a:xfrm>
                <a:off x="1506" y="2660"/>
                <a:ext cx="894" cy="484"/>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6" name="Line 28"/>
              <p:cNvSpPr>
                <a:spLocks noChangeShapeType="1"/>
              </p:cNvSpPr>
              <p:nvPr/>
            </p:nvSpPr>
            <p:spPr bwMode="auto">
              <a:xfrm>
                <a:off x="1930" y="2122"/>
                <a:ext cx="582" cy="79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7" name="Line 29"/>
              <p:cNvSpPr>
                <a:spLocks noChangeShapeType="1"/>
              </p:cNvSpPr>
              <p:nvPr/>
            </p:nvSpPr>
            <p:spPr bwMode="auto">
              <a:xfrm rot="578684">
                <a:off x="2594" y="1808"/>
                <a:ext cx="279" cy="105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8" name="Line 30"/>
              <p:cNvSpPr>
                <a:spLocks noChangeShapeType="1"/>
              </p:cNvSpPr>
              <p:nvPr/>
            </p:nvSpPr>
            <p:spPr bwMode="auto">
              <a:xfrm flipH="1">
                <a:off x="3078" y="2071"/>
                <a:ext cx="591" cy="87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399" name="Line 31"/>
              <p:cNvSpPr>
                <a:spLocks noChangeShapeType="1"/>
              </p:cNvSpPr>
              <p:nvPr/>
            </p:nvSpPr>
            <p:spPr bwMode="auto">
              <a:xfrm flipH="1">
                <a:off x="3211" y="2410"/>
                <a:ext cx="797" cy="62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42400" name="Rectangle 32"/>
              <p:cNvSpPr>
                <a:spLocks noChangeArrowheads="1"/>
              </p:cNvSpPr>
              <p:nvPr/>
            </p:nvSpPr>
            <p:spPr bwMode="auto">
              <a:xfrm rot="5246759">
                <a:off x="2173" y="2396"/>
                <a:ext cx="1290"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先知书</a:t>
                </a:r>
              </a:p>
            </p:txBody>
          </p:sp>
          <p:sp>
            <p:nvSpPr>
              <p:cNvPr id="442401" name="Rectangle 33"/>
              <p:cNvSpPr>
                <a:spLocks noChangeArrowheads="1"/>
              </p:cNvSpPr>
              <p:nvPr/>
            </p:nvSpPr>
            <p:spPr bwMode="auto">
              <a:xfrm>
                <a:off x="3745" y="3114"/>
                <a:ext cx="711"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启示录</a:t>
                </a:r>
              </a:p>
            </p:txBody>
          </p:sp>
          <p:sp>
            <p:nvSpPr>
              <p:cNvPr id="442402" name="Rectangle 34"/>
              <p:cNvSpPr>
                <a:spLocks noChangeArrowheads="1"/>
              </p:cNvSpPr>
              <p:nvPr/>
            </p:nvSpPr>
            <p:spPr bwMode="auto">
              <a:xfrm rot="3267768">
                <a:off x="1825" y="2480"/>
                <a:ext cx="1118"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诗歌智慧书</a:t>
                </a:r>
              </a:p>
            </p:txBody>
          </p:sp>
          <p:sp>
            <p:nvSpPr>
              <p:cNvPr id="442403" name="Rectangle 35"/>
              <p:cNvSpPr>
                <a:spLocks noChangeArrowheads="1"/>
              </p:cNvSpPr>
              <p:nvPr/>
            </p:nvSpPr>
            <p:spPr bwMode="auto">
              <a:xfrm rot="20643327">
                <a:off x="3485" y="2820"/>
                <a:ext cx="902"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教会书信</a:t>
                </a:r>
              </a:p>
            </p:txBody>
          </p:sp>
          <p:sp>
            <p:nvSpPr>
              <p:cNvPr id="442404" name="Rectangle 36"/>
              <p:cNvSpPr>
                <a:spLocks noChangeArrowheads="1"/>
              </p:cNvSpPr>
              <p:nvPr/>
            </p:nvSpPr>
            <p:spPr bwMode="auto">
              <a:xfrm rot="19276533">
                <a:off x="3220" y="2431"/>
                <a:ext cx="910" cy="229"/>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使徒行传</a:t>
                </a:r>
              </a:p>
            </p:txBody>
          </p:sp>
          <p:sp>
            <p:nvSpPr>
              <p:cNvPr id="442405" name="Rectangle 37"/>
              <p:cNvSpPr>
                <a:spLocks noChangeArrowheads="1"/>
              </p:cNvSpPr>
              <p:nvPr/>
            </p:nvSpPr>
            <p:spPr bwMode="auto">
              <a:xfrm rot="1755647">
                <a:off x="1621" y="2667"/>
                <a:ext cx="608" cy="229"/>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历史书</a:t>
                </a:r>
              </a:p>
            </p:txBody>
          </p:sp>
          <p:sp>
            <p:nvSpPr>
              <p:cNvPr id="442406" name="Rectangle 38"/>
              <p:cNvSpPr>
                <a:spLocks noChangeArrowheads="1"/>
              </p:cNvSpPr>
              <p:nvPr/>
            </p:nvSpPr>
            <p:spPr bwMode="auto">
              <a:xfrm rot="240000">
                <a:off x="1495" y="3033"/>
                <a:ext cx="651" cy="2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000" b="1">
                    <a:solidFill>
                      <a:srgbClr val="21ED11"/>
                    </a:solidFill>
                    <a:latin typeface="Comic Sans MS" charset="0"/>
                    <a:ea typeface="宋体" charset="0"/>
                    <a:cs typeface="宋体" charset="0"/>
                  </a:rPr>
                  <a:t>律</a:t>
                </a:r>
                <a:r>
                  <a:rPr lang="zh-CN" altLang="en-US" sz="1800" b="1">
                    <a:solidFill>
                      <a:srgbClr val="21ED11"/>
                    </a:solidFill>
                    <a:latin typeface="Helvetica BlackOblique" charset="0"/>
                    <a:ea typeface="宋体" charset="0"/>
                    <a:cs typeface="宋体" charset="0"/>
                  </a:rPr>
                  <a:t>法书</a:t>
                </a:r>
              </a:p>
            </p:txBody>
          </p:sp>
          <p:sp>
            <p:nvSpPr>
              <p:cNvPr id="442407" name="Rectangle 39"/>
              <p:cNvSpPr>
                <a:spLocks noChangeArrowheads="1"/>
              </p:cNvSpPr>
              <p:nvPr/>
            </p:nvSpPr>
            <p:spPr bwMode="auto">
              <a:xfrm rot="18254599">
                <a:off x="2898" y="2011"/>
                <a:ext cx="1222" cy="2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000" b="1">
                    <a:solidFill>
                      <a:srgbClr val="FC0128"/>
                    </a:solidFill>
                    <a:latin typeface="Helvetica BlackOblique" charset="0"/>
                    <a:ea typeface="宋体" charset="0"/>
                    <a:cs typeface="宋体" charset="0"/>
                  </a:rPr>
                  <a:t>福音书</a:t>
                </a:r>
              </a:p>
            </p:txBody>
          </p:sp>
        </p:grpSp>
      </p:grpSp>
      <p:sp>
        <p:nvSpPr>
          <p:cNvPr id="442416" name="Oval 48"/>
          <p:cNvSpPr>
            <a:spLocks noChangeArrowheads="1"/>
          </p:cNvSpPr>
          <p:nvPr/>
        </p:nvSpPr>
        <p:spPr bwMode="auto">
          <a:xfrm>
            <a:off x="2917825" y="923925"/>
            <a:ext cx="2700338" cy="798513"/>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sz="3600" b="1">
              <a:solidFill>
                <a:srgbClr val="000000"/>
              </a:solidFill>
              <a:latin typeface="Comic Sans MS" charset="0"/>
              <a:cs typeface="+mn-cs"/>
            </a:endParaRPr>
          </a:p>
        </p:txBody>
      </p:sp>
      <p:sp>
        <p:nvSpPr>
          <p:cNvPr id="442417" name="Text Box 49"/>
          <p:cNvSpPr txBox="1">
            <a:spLocks noChangeArrowheads="1"/>
          </p:cNvSpPr>
          <p:nvPr/>
        </p:nvSpPr>
        <p:spPr bwMode="auto">
          <a:xfrm>
            <a:off x="461963" y="204788"/>
            <a:ext cx="2317750" cy="533400"/>
          </a:xfrm>
          <a:prstGeom prst="rect">
            <a:avLst/>
          </a:prstGeom>
          <a:solidFill>
            <a:schemeClr val="bg1"/>
          </a:solidFill>
          <a:ln w="7620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sz="2400">
                <a:solidFill>
                  <a:srgbClr val="000000"/>
                </a:solidFill>
                <a:latin typeface="Comic Sans MS" charset="0"/>
                <a:ea typeface="黑体" charset="0"/>
                <a:cs typeface="黑体" charset="0"/>
              </a:rPr>
              <a:t>C</a:t>
            </a:r>
            <a:r>
              <a:rPr lang="zh-CN" altLang="en-US" sz="2400">
                <a:solidFill>
                  <a:srgbClr val="000000"/>
                </a:solidFill>
                <a:latin typeface="Arial Black" charset="0"/>
                <a:ea typeface="黑体" charset="0"/>
                <a:cs typeface="黑体" charset="0"/>
              </a:rPr>
              <a:t>线</a:t>
            </a:r>
          </a:p>
        </p:txBody>
      </p:sp>
      <p:grpSp>
        <p:nvGrpSpPr>
          <p:cNvPr id="442418" name="Group 50"/>
          <p:cNvGrpSpPr>
            <a:grpSpLocks/>
          </p:cNvGrpSpPr>
          <p:nvPr/>
        </p:nvGrpSpPr>
        <p:grpSpPr bwMode="auto">
          <a:xfrm>
            <a:off x="0" y="0"/>
            <a:ext cx="9144000" cy="6858000"/>
            <a:chOff x="0" y="0"/>
            <a:chExt cx="5760" cy="4320"/>
          </a:xfrm>
        </p:grpSpPr>
        <p:pic>
          <p:nvPicPr>
            <p:cNvPr id="314393" name="Picture 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94" name="WordArt 52"/>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98" lon="19439996" rev="0"/>
                </a:camera>
                <a:lightRig rig="legacyNormal2" dir="t"/>
              </a:scene3d>
              <a:sp3d extrusionH="354000" prstMaterial="legacyMatte">
                <a:extrusionClr>
                  <a:srgbClr val="939676"/>
                </a:extrusionClr>
              </a:sp3d>
            </a:bodyPr>
            <a:lstStyle/>
            <a:p>
              <a:pPr algn="ctr"/>
              <a:r>
                <a:rPr lang="zh-TW" altLang="en-US" sz="3600" b="1"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上帝的荣耀</a:t>
              </a:r>
              <a:endParaRPr lang="en-US" sz="3600" b="1"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grpSp>
      <p:sp>
        <p:nvSpPr>
          <p:cNvPr id="442421" name="Rectangle 53"/>
          <p:cNvSpPr>
            <a:spLocks noChangeArrowheads="1"/>
          </p:cNvSpPr>
          <p:nvPr/>
        </p:nvSpPr>
        <p:spPr bwMode="auto">
          <a:xfrm>
            <a:off x="7629525" y="642461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42422" name="Text Box 54"/>
          <p:cNvSpPr txBox="1">
            <a:spLocks noChangeArrowheads="1"/>
          </p:cNvSpPr>
          <p:nvPr/>
        </p:nvSpPr>
        <p:spPr bwMode="auto">
          <a:xfrm>
            <a:off x="8469313" y="6356350"/>
            <a:ext cx="582612"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sz="1600" b="1">
                <a:solidFill>
                  <a:srgbClr val="FFFFFF"/>
                </a:solidFill>
                <a:latin typeface="Comic Sans MS" charset="0"/>
                <a:ea typeface="宋体" charset="0"/>
                <a:cs typeface="宋体" charset="0"/>
              </a:rPr>
              <a:t>2</a:t>
            </a:r>
            <a:endParaRPr lang="en-US" altLang="zh-CN" sz="4000" b="1">
              <a:solidFill>
                <a:srgbClr val="000000"/>
              </a:solidFill>
              <a:latin typeface="Comic Sans MS" charset="0"/>
              <a:ea typeface="宋体" charset="0"/>
              <a:cs typeface="宋体" charset="0"/>
            </a:endParaRPr>
          </a:p>
        </p:txBody>
      </p:sp>
      <p:sp>
        <p:nvSpPr>
          <p:cNvPr id="442382" name="Rectangle 14"/>
          <p:cNvSpPr>
            <a:spLocks noChangeArrowheads="1"/>
          </p:cNvSpPr>
          <p:nvPr/>
        </p:nvSpPr>
        <p:spPr bwMode="auto">
          <a:xfrm>
            <a:off x="8091488" y="6438900"/>
            <a:ext cx="339725" cy="244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15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2389"/>
                                        </p:tgtEl>
                                        <p:attrNameLst>
                                          <p:attrName>style.visibility</p:attrName>
                                        </p:attrNameLst>
                                      </p:cBhvr>
                                      <p:to>
                                        <p:strVal val="visible"/>
                                      </p:to>
                                    </p:set>
                                    <p:anim calcmode="lin" valueType="num">
                                      <p:cBhvr additive="base">
                                        <p:cTn id="7" dur="500" fill="hold"/>
                                        <p:tgtEl>
                                          <p:spTgt spid="442389"/>
                                        </p:tgtEl>
                                        <p:attrNameLst>
                                          <p:attrName>ppt_x</p:attrName>
                                        </p:attrNameLst>
                                      </p:cBhvr>
                                      <p:tavLst>
                                        <p:tav tm="0">
                                          <p:val>
                                            <p:strVal val="#ppt_x"/>
                                          </p:val>
                                        </p:tav>
                                        <p:tav tm="100000">
                                          <p:val>
                                            <p:strVal val="#ppt_x"/>
                                          </p:val>
                                        </p:tav>
                                      </p:tavLst>
                                    </p:anim>
                                    <p:anim calcmode="lin" valueType="num">
                                      <p:cBhvr additive="base">
                                        <p:cTn id="8" dur="500" fill="hold"/>
                                        <p:tgtEl>
                                          <p:spTgt spid="44238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442416"/>
                                        </p:tgtEl>
                                        <p:attrNameLst>
                                          <p:attrName>style.visibility</p:attrName>
                                        </p:attrNameLst>
                                      </p:cBhvr>
                                      <p:to>
                                        <p:strVal val="visible"/>
                                      </p:to>
                                    </p:set>
                                    <p:anim calcmode="lin" valueType="num">
                                      <p:cBhvr>
                                        <p:cTn id="12" dur="500" fill="hold"/>
                                        <p:tgtEl>
                                          <p:spTgt spid="442416"/>
                                        </p:tgtEl>
                                        <p:attrNameLst>
                                          <p:attrName>ppt_w</p:attrName>
                                        </p:attrNameLst>
                                      </p:cBhvr>
                                      <p:tavLst>
                                        <p:tav tm="0">
                                          <p:val>
                                            <p:fltVal val="0"/>
                                          </p:val>
                                        </p:tav>
                                        <p:tav tm="100000">
                                          <p:val>
                                            <p:strVal val="#ppt_w"/>
                                          </p:val>
                                        </p:tav>
                                      </p:tavLst>
                                    </p:anim>
                                    <p:anim calcmode="lin" valueType="num">
                                      <p:cBhvr>
                                        <p:cTn id="13" dur="500" fill="hold"/>
                                        <p:tgtEl>
                                          <p:spTgt spid="442416"/>
                                        </p:tgtEl>
                                        <p:attrNameLst>
                                          <p:attrName>ppt_h</p:attrName>
                                        </p:attrNameLst>
                                      </p:cBhvr>
                                      <p:tavLst>
                                        <p:tav tm="0">
                                          <p:val>
                                            <p:fltVal val="0"/>
                                          </p:val>
                                        </p:tav>
                                        <p:tav tm="100000">
                                          <p:val>
                                            <p:strVal val="#ppt_h"/>
                                          </p:val>
                                        </p:tav>
                                      </p:tavLst>
                                    </p:anim>
                                    <p:anim calcmode="lin" valueType="num">
                                      <p:cBhvr>
                                        <p:cTn id="14" dur="500" fill="hold"/>
                                        <p:tgtEl>
                                          <p:spTgt spid="442416"/>
                                        </p:tgtEl>
                                        <p:attrNameLst>
                                          <p:attrName>ppt_x</p:attrName>
                                        </p:attrNameLst>
                                      </p:cBhvr>
                                      <p:tavLst>
                                        <p:tav tm="0">
                                          <p:val>
                                            <p:fltVal val="0.5"/>
                                          </p:val>
                                        </p:tav>
                                        <p:tav tm="100000">
                                          <p:val>
                                            <p:strVal val="#ppt_x"/>
                                          </p:val>
                                        </p:tav>
                                      </p:tavLst>
                                    </p:anim>
                                    <p:anim calcmode="lin" valueType="num">
                                      <p:cBhvr>
                                        <p:cTn id="15" dur="500" fill="hold"/>
                                        <p:tgtEl>
                                          <p:spTgt spid="44241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442418"/>
                                        </p:tgtEl>
                                        <p:attrNameLst>
                                          <p:attrName>style.visibility</p:attrName>
                                        </p:attrNameLst>
                                      </p:cBhvr>
                                      <p:to>
                                        <p:strVal val="visible"/>
                                      </p:to>
                                    </p:set>
                                    <p:anim calcmode="lin" valueType="num">
                                      <p:cBhvr>
                                        <p:cTn id="20" dur="500" fill="hold"/>
                                        <p:tgtEl>
                                          <p:spTgt spid="442418"/>
                                        </p:tgtEl>
                                        <p:attrNameLst>
                                          <p:attrName>ppt_w</p:attrName>
                                        </p:attrNameLst>
                                      </p:cBhvr>
                                      <p:tavLst>
                                        <p:tav tm="0">
                                          <p:val>
                                            <p:fltVal val="0"/>
                                          </p:val>
                                        </p:tav>
                                        <p:tav tm="100000">
                                          <p:val>
                                            <p:strVal val="#ppt_w"/>
                                          </p:val>
                                        </p:tav>
                                      </p:tavLst>
                                    </p:anim>
                                    <p:anim calcmode="lin" valueType="num">
                                      <p:cBhvr>
                                        <p:cTn id="21" dur="500" fill="hold"/>
                                        <p:tgtEl>
                                          <p:spTgt spid="442418"/>
                                        </p:tgtEl>
                                        <p:attrNameLst>
                                          <p:attrName>ppt_h</p:attrName>
                                        </p:attrNameLst>
                                      </p:cBhvr>
                                      <p:tavLst>
                                        <p:tav tm="0">
                                          <p:val>
                                            <p:fltVal val="0"/>
                                          </p:val>
                                        </p:tav>
                                        <p:tav tm="100000">
                                          <p:val>
                                            <p:strVal val="#ppt_h"/>
                                          </p:val>
                                        </p:tav>
                                      </p:tavLst>
                                    </p:anim>
                                    <p:anim calcmode="lin" valueType="num">
                                      <p:cBhvr>
                                        <p:cTn id="22" dur="500" fill="hold"/>
                                        <p:tgtEl>
                                          <p:spTgt spid="442418"/>
                                        </p:tgtEl>
                                        <p:attrNameLst>
                                          <p:attrName>ppt_x</p:attrName>
                                        </p:attrNameLst>
                                      </p:cBhvr>
                                      <p:tavLst>
                                        <p:tav tm="0">
                                          <p:val>
                                            <p:fltVal val="0.5"/>
                                          </p:val>
                                        </p:tav>
                                        <p:tav tm="100000">
                                          <p:val>
                                            <p:strVal val="#ppt_x"/>
                                          </p:val>
                                        </p:tav>
                                      </p:tavLst>
                                    </p:anim>
                                    <p:anim calcmode="lin" valueType="num">
                                      <p:cBhvr>
                                        <p:cTn id="23" dur="500" fill="hold"/>
                                        <p:tgtEl>
                                          <p:spTgt spid="4424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89" grpId="0"/>
      <p:bldP spid="4424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p:cNvSpPr>
          <p:nvPr/>
        </p:nvSpPr>
        <p:spPr bwMode="auto">
          <a:xfrm>
            <a:off x="3162300" y="303213"/>
            <a:ext cx="287338"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699" name="Rectangle 3"/>
          <p:cNvSpPr>
            <a:spLocks noChangeArrowheads="1"/>
          </p:cNvSpPr>
          <p:nvPr/>
        </p:nvSpPr>
        <p:spPr bwMode="auto">
          <a:xfrm>
            <a:off x="3163888" y="628650"/>
            <a:ext cx="3175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0" name="Rectangle 4"/>
          <p:cNvSpPr>
            <a:spLocks noChangeArrowheads="1"/>
          </p:cNvSpPr>
          <p:nvPr/>
        </p:nvSpPr>
        <p:spPr bwMode="auto">
          <a:xfrm>
            <a:off x="3159125" y="1012825"/>
            <a:ext cx="3048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1" name="Rectangle 5"/>
          <p:cNvSpPr>
            <a:spLocks noChangeArrowheads="1"/>
          </p:cNvSpPr>
          <p:nvPr/>
        </p:nvSpPr>
        <p:spPr bwMode="auto">
          <a:xfrm>
            <a:off x="114300" y="9398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2" name="Rectangle 6"/>
          <p:cNvSpPr>
            <a:spLocks noChangeArrowheads="1"/>
          </p:cNvSpPr>
          <p:nvPr/>
        </p:nvSpPr>
        <p:spPr bwMode="auto">
          <a:xfrm>
            <a:off x="5930900" y="9398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3" name="Rectangle 7"/>
          <p:cNvSpPr>
            <a:spLocks noChangeArrowheads="1"/>
          </p:cNvSpPr>
          <p:nvPr/>
        </p:nvSpPr>
        <p:spPr bwMode="auto">
          <a:xfrm>
            <a:off x="-101600" y="175260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4" name="Rectangle 8"/>
          <p:cNvSpPr>
            <a:spLocks noChangeArrowheads="1"/>
          </p:cNvSpPr>
          <p:nvPr/>
        </p:nvSpPr>
        <p:spPr bwMode="auto">
          <a:xfrm>
            <a:off x="5934075" y="1762125"/>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5" name="Rectangle 9"/>
          <p:cNvSpPr>
            <a:spLocks noChangeArrowheads="1"/>
          </p:cNvSpPr>
          <p:nvPr/>
        </p:nvSpPr>
        <p:spPr bwMode="auto">
          <a:xfrm>
            <a:off x="6397625" y="2317750"/>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6" name="Rectangle 10"/>
          <p:cNvSpPr>
            <a:spLocks noChangeArrowheads="1"/>
          </p:cNvSpPr>
          <p:nvPr/>
        </p:nvSpPr>
        <p:spPr bwMode="auto">
          <a:xfrm>
            <a:off x="50800" y="2357438"/>
            <a:ext cx="817563" cy="301625"/>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400" b="1">
              <a:solidFill>
                <a:srgbClr val="FFFF00"/>
              </a:solidFill>
              <a:latin typeface="Times" charset="0"/>
              <a:ea typeface="宋体" charset="0"/>
              <a:cs typeface="宋体" charset="0"/>
            </a:endParaRPr>
          </a:p>
        </p:txBody>
      </p:sp>
      <p:sp>
        <p:nvSpPr>
          <p:cNvPr id="413707" name="Rectangle 11"/>
          <p:cNvSpPr>
            <a:spLocks noChangeArrowheads="1"/>
          </p:cNvSpPr>
          <p:nvPr/>
        </p:nvSpPr>
        <p:spPr bwMode="auto">
          <a:xfrm>
            <a:off x="6205538" y="3141663"/>
            <a:ext cx="817562" cy="363537"/>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800" b="1">
              <a:solidFill>
                <a:srgbClr val="FFFF00"/>
              </a:solidFill>
              <a:latin typeface="Times" charset="0"/>
              <a:ea typeface="宋体" charset="0"/>
              <a:cs typeface="宋体" charset="0"/>
            </a:endParaRPr>
          </a:p>
        </p:txBody>
      </p:sp>
      <p:sp>
        <p:nvSpPr>
          <p:cNvPr id="413708" name="Rectangle 12"/>
          <p:cNvSpPr>
            <a:spLocks noChangeArrowheads="1"/>
          </p:cNvSpPr>
          <p:nvPr/>
        </p:nvSpPr>
        <p:spPr bwMode="auto">
          <a:xfrm>
            <a:off x="-346075" y="3148013"/>
            <a:ext cx="817563" cy="363537"/>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endParaRPr lang="zh-CN" altLang="en-US" sz="1800" b="1">
              <a:solidFill>
                <a:srgbClr val="FFFF00"/>
              </a:solidFill>
              <a:latin typeface="Times" charset="0"/>
              <a:ea typeface="宋体" charset="0"/>
              <a:cs typeface="宋体" charset="0"/>
            </a:endParaRPr>
          </a:p>
        </p:txBody>
      </p:sp>
      <p:sp>
        <p:nvSpPr>
          <p:cNvPr id="413711" name="Text Box 15"/>
          <p:cNvSpPr txBox="1">
            <a:spLocks noChangeArrowheads="1"/>
          </p:cNvSpPr>
          <p:nvPr/>
        </p:nvSpPr>
        <p:spPr bwMode="auto">
          <a:xfrm>
            <a:off x="1509713" y="4032250"/>
            <a:ext cx="184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3600">
              <a:solidFill>
                <a:srgbClr val="000000"/>
              </a:solidFill>
              <a:latin typeface="Times" charset="0"/>
              <a:ea typeface="宋体" charset="0"/>
              <a:cs typeface="宋体" charset="0"/>
            </a:endParaRPr>
          </a:p>
        </p:txBody>
      </p:sp>
      <p:grpSp>
        <p:nvGrpSpPr>
          <p:cNvPr id="2" name="Group 16"/>
          <p:cNvGrpSpPr>
            <a:grpSpLocks/>
          </p:cNvGrpSpPr>
          <p:nvPr/>
        </p:nvGrpSpPr>
        <p:grpSpPr bwMode="auto">
          <a:xfrm>
            <a:off x="5467350" y="588963"/>
            <a:ext cx="703263" cy="958850"/>
            <a:chOff x="2464" y="201"/>
            <a:chExt cx="443" cy="604"/>
          </a:xfrm>
        </p:grpSpPr>
        <p:sp>
          <p:nvSpPr>
            <p:cNvPr id="413713" name="Rectangle 17"/>
            <p:cNvSpPr>
              <a:spLocks noChangeArrowheads="1"/>
            </p:cNvSpPr>
            <p:nvPr/>
          </p:nvSpPr>
          <p:spPr bwMode="auto">
            <a:xfrm>
              <a:off x="2628" y="201"/>
              <a:ext cx="117" cy="604"/>
            </a:xfrm>
            <a:prstGeom prst="rect">
              <a:avLst/>
            </a:prstGeom>
            <a:solidFill>
              <a:schemeClr val="bg1"/>
            </a:solidFill>
            <a:ln w="38100">
              <a:solidFill>
                <a:srgbClr val="E81034"/>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14" name="Rectangle 18"/>
            <p:cNvSpPr>
              <a:spLocks noChangeArrowheads="1"/>
            </p:cNvSpPr>
            <p:nvPr/>
          </p:nvSpPr>
          <p:spPr bwMode="auto">
            <a:xfrm>
              <a:off x="2464" y="305"/>
              <a:ext cx="443" cy="110"/>
            </a:xfrm>
            <a:prstGeom prst="rect">
              <a:avLst/>
            </a:prstGeom>
            <a:solidFill>
              <a:schemeClr val="bg1"/>
            </a:solidFill>
            <a:ln w="38100">
              <a:solidFill>
                <a:srgbClr val="E81034"/>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15" name="Rectangle 19"/>
            <p:cNvSpPr>
              <a:spLocks noChangeArrowheads="1"/>
            </p:cNvSpPr>
            <p:nvPr/>
          </p:nvSpPr>
          <p:spPr bwMode="auto">
            <a:xfrm>
              <a:off x="2641" y="266"/>
              <a:ext cx="83" cy="212"/>
            </a:xfrm>
            <a:prstGeom prst="rect">
              <a:avLst/>
            </a:prstGeom>
            <a:solidFill>
              <a:schemeClr val="bg1"/>
            </a:solidFill>
            <a:ln w="12700">
              <a:solidFill>
                <a:schemeClr val="bg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sp>
        <p:nvSpPr>
          <p:cNvPr id="413717" name="Text Box 21"/>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413718" name="Rectangle 22"/>
          <p:cNvSpPr>
            <a:spLocks noChangeArrowheads="1"/>
          </p:cNvSpPr>
          <p:nvPr/>
        </p:nvSpPr>
        <p:spPr bwMode="auto">
          <a:xfrm>
            <a:off x="8091488" y="64389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37</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grpSp>
        <p:nvGrpSpPr>
          <p:cNvPr id="3" name="Group 43"/>
          <p:cNvGrpSpPr>
            <a:grpSpLocks/>
          </p:cNvGrpSpPr>
          <p:nvPr/>
        </p:nvGrpSpPr>
        <p:grpSpPr bwMode="auto">
          <a:xfrm>
            <a:off x="280988" y="814388"/>
            <a:ext cx="2130425" cy="723900"/>
            <a:chOff x="177" y="513"/>
            <a:chExt cx="1342" cy="456"/>
          </a:xfrm>
        </p:grpSpPr>
        <p:sp>
          <p:nvSpPr>
            <p:cNvPr id="413740" name="Rectangle 44"/>
            <p:cNvSpPr>
              <a:spLocks noChangeArrowheads="1"/>
            </p:cNvSpPr>
            <p:nvPr/>
          </p:nvSpPr>
          <p:spPr bwMode="auto">
            <a:xfrm>
              <a:off x="177" y="513"/>
              <a:ext cx="1342" cy="416"/>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sz="2800" b="1">
                  <a:solidFill>
                    <a:srgbClr val="FEF800"/>
                  </a:solidFill>
                  <a:latin typeface="Lucida Handwriting" charset="0"/>
                  <a:ea typeface="宋体" charset="0"/>
                  <a:cs typeface="宋体" charset="0"/>
                </a:rPr>
                <a:t> </a:t>
              </a:r>
              <a:r>
                <a:rPr lang="en-US" altLang="zh-CN" sz="3600" b="1">
                  <a:solidFill>
                    <a:srgbClr val="FEF800"/>
                  </a:solidFill>
                  <a:latin typeface="宋体" charset="0"/>
                  <a:ea typeface="宋体" charset="0"/>
                  <a:cs typeface="宋体" charset="0"/>
                </a:rPr>
                <a:t>“</a:t>
              </a:r>
              <a:r>
                <a:rPr lang="zh-CN" altLang="en-US" sz="3600" b="1">
                  <a:solidFill>
                    <a:srgbClr val="FEF800"/>
                  </a:solidFill>
                  <a:latin typeface="宋体" charset="0"/>
                  <a:ea typeface="宋体" charset="0"/>
                  <a:cs typeface="宋体" charset="0"/>
                </a:rPr>
                <a:t>旧”约</a:t>
              </a:r>
            </a:p>
          </p:txBody>
        </p:sp>
        <p:sp>
          <p:nvSpPr>
            <p:cNvPr id="413741" name="Line 45"/>
            <p:cNvSpPr>
              <a:spLocks noChangeShapeType="1"/>
            </p:cNvSpPr>
            <p:nvPr/>
          </p:nvSpPr>
          <p:spPr bwMode="auto">
            <a:xfrm>
              <a:off x="739" y="969"/>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4" name="Group 46"/>
          <p:cNvGrpSpPr>
            <a:grpSpLocks/>
          </p:cNvGrpSpPr>
          <p:nvPr/>
        </p:nvGrpSpPr>
        <p:grpSpPr bwMode="auto">
          <a:xfrm>
            <a:off x="6432550" y="735013"/>
            <a:ext cx="2009775" cy="768350"/>
            <a:chOff x="4156" y="447"/>
            <a:chExt cx="1266" cy="484"/>
          </a:xfrm>
        </p:grpSpPr>
        <p:sp>
          <p:nvSpPr>
            <p:cNvPr id="413743" name="Rectangle 47"/>
            <p:cNvSpPr>
              <a:spLocks noChangeArrowheads="1"/>
            </p:cNvSpPr>
            <p:nvPr/>
          </p:nvSpPr>
          <p:spPr bwMode="auto">
            <a:xfrm>
              <a:off x="4156" y="447"/>
              <a:ext cx="1266" cy="416"/>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en-US" altLang="zh-CN" sz="3600" b="1">
                  <a:solidFill>
                    <a:srgbClr val="FEF800"/>
                  </a:solidFill>
                  <a:latin typeface="宋体" charset="0"/>
                  <a:ea typeface="宋体" charset="0"/>
                  <a:cs typeface="宋体" charset="0"/>
                </a:rPr>
                <a:t>“</a:t>
              </a:r>
              <a:r>
                <a:rPr lang="zh-CN" altLang="en-US" sz="3600" b="1">
                  <a:solidFill>
                    <a:srgbClr val="FEF800"/>
                  </a:solidFill>
                  <a:latin typeface="宋体" charset="0"/>
                  <a:ea typeface="宋体" charset="0"/>
                  <a:cs typeface="宋体" charset="0"/>
                </a:rPr>
                <a:t>新”约</a:t>
              </a:r>
            </a:p>
          </p:txBody>
        </p:sp>
        <p:sp>
          <p:nvSpPr>
            <p:cNvPr id="413744" name="Line 48"/>
            <p:cNvSpPr>
              <a:spLocks noChangeShapeType="1"/>
            </p:cNvSpPr>
            <p:nvPr/>
          </p:nvSpPr>
          <p:spPr bwMode="auto">
            <a:xfrm>
              <a:off x="4609" y="931"/>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5" name="Group 49"/>
          <p:cNvGrpSpPr>
            <a:grpSpLocks/>
          </p:cNvGrpSpPr>
          <p:nvPr/>
        </p:nvGrpSpPr>
        <p:grpSpPr bwMode="auto">
          <a:xfrm>
            <a:off x="719138" y="1855788"/>
            <a:ext cx="1616075" cy="550862"/>
            <a:chOff x="453" y="1169"/>
            <a:chExt cx="1018" cy="347"/>
          </a:xfrm>
        </p:grpSpPr>
        <p:sp>
          <p:nvSpPr>
            <p:cNvPr id="413746" name="Rectangle 50"/>
            <p:cNvSpPr>
              <a:spLocks noChangeArrowheads="1"/>
            </p:cNvSpPr>
            <p:nvPr/>
          </p:nvSpPr>
          <p:spPr bwMode="auto">
            <a:xfrm>
              <a:off x="453" y="1169"/>
              <a:ext cx="1018" cy="321"/>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2400" b="1">
                  <a:solidFill>
                    <a:srgbClr val="FEF800"/>
                  </a:solidFill>
                  <a:latin typeface="Lucida Handwriting" charset="0"/>
                  <a:ea typeface="宋体" charset="0"/>
                  <a:cs typeface="宋体" charset="0"/>
                </a:rPr>
                <a:t>“</a:t>
              </a:r>
              <a:r>
                <a:rPr lang="en-US" altLang="zh-CN" sz="2400" b="1">
                  <a:solidFill>
                    <a:srgbClr val="FEF800"/>
                  </a:solidFill>
                  <a:latin typeface="Lucida Handwriting" charset="0"/>
                  <a:ea typeface="宋体" charset="0"/>
                  <a:cs typeface="宋体" charset="0"/>
                </a:rPr>
                <a:t>39” </a:t>
              </a:r>
              <a:r>
                <a:rPr lang="zh-CN" altLang="en-US" sz="2400" b="1">
                  <a:solidFill>
                    <a:srgbClr val="FEF800"/>
                  </a:solidFill>
                  <a:latin typeface="Lucida Handwriting" charset="0"/>
                  <a:ea typeface="宋体" charset="0"/>
                  <a:cs typeface="宋体" charset="0"/>
                </a:rPr>
                <a:t>本书</a:t>
              </a:r>
            </a:p>
          </p:txBody>
        </p:sp>
        <p:sp>
          <p:nvSpPr>
            <p:cNvPr id="413747" name="Line 51"/>
            <p:cNvSpPr>
              <a:spLocks noChangeShapeType="1"/>
            </p:cNvSpPr>
            <p:nvPr/>
          </p:nvSpPr>
          <p:spPr bwMode="auto">
            <a:xfrm>
              <a:off x="480" y="1516"/>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6" name="Group 52"/>
          <p:cNvGrpSpPr>
            <a:grpSpLocks/>
          </p:cNvGrpSpPr>
          <p:nvPr/>
        </p:nvGrpSpPr>
        <p:grpSpPr bwMode="auto">
          <a:xfrm>
            <a:off x="6692900" y="1852613"/>
            <a:ext cx="1820863" cy="531812"/>
            <a:chOff x="4216" y="1167"/>
            <a:chExt cx="1147" cy="335"/>
          </a:xfrm>
        </p:grpSpPr>
        <p:sp>
          <p:nvSpPr>
            <p:cNvPr id="413749" name="Rectangle 53"/>
            <p:cNvSpPr>
              <a:spLocks noChangeArrowheads="1"/>
            </p:cNvSpPr>
            <p:nvPr/>
          </p:nvSpPr>
          <p:spPr bwMode="auto">
            <a:xfrm>
              <a:off x="4216" y="1167"/>
              <a:ext cx="1147" cy="321"/>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2400" b="1">
                  <a:solidFill>
                    <a:srgbClr val="FEF800"/>
                  </a:solidFill>
                  <a:latin typeface="Lucida Handwriting" charset="0"/>
                  <a:ea typeface="宋体" charset="0"/>
                  <a:cs typeface="宋体" charset="0"/>
                </a:rPr>
                <a:t>  “</a:t>
              </a:r>
              <a:r>
                <a:rPr lang="en-US" altLang="zh-CN" sz="2400" b="1">
                  <a:solidFill>
                    <a:srgbClr val="FEF800"/>
                  </a:solidFill>
                  <a:latin typeface="Lucida Handwriting" charset="0"/>
                  <a:ea typeface="宋体" charset="0"/>
                  <a:cs typeface="宋体" charset="0"/>
                </a:rPr>
                <a:t>27” </a:t>
              </a:r>
              <a:r>
                <a:rPr lang="zh-CN" altLang="en-US" sz="2400" b="1">
                  <a:solidFill>
                    <a:srgbClr val="FEF800"/>
                  </a:solidFill>
                  <a:latin typeface="Lucida Handwriting" charset="0"/>
                  <a:ea typeface="宋体" charset="0"/>
                  <a:cs typeface="宋体" charset="0"/>
                </a:rPr>
                <a:t>本书</a:t>
              </a:r>
            </a:p>
          </p:txBody>
        </p:sp>
        <p:sp>
          <p:nvSpPr>
            <p:cNvPr id="413750" name="Line 54"/>
            <p:cNvSpPr>
              <a:spLocks noChangeShapeType="1"/>
            </p:cNvSpPr>
            <p:nvPr/>
          </p:nvSpPr>
          <p:spPr bwMode="auto">
            <a:xfrm>
              <a:off x="4611" y="1502"/>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7" name="Group 55"/>
          <p:cNvGrpSpPr>
            <a:grpSpLocks/>
          </p:cNvGrpSpPr>
          <p:nvPr/>
        </p:nvGrpSpPr>
        <p:grpSpPr bwMode="auto">
          <a:xfrm>
            <a:off x="7392988" y="2652713"/>
            <a:ext cx="1095375" cy="600075"/>
            <a:chOff x="4657" y="1711"/>
            <a:chExt cx="690" cy="378"/>
          </a:xfrm>
        </p:grpSpPr>
        <p:sp>
          <p:nvSpPr>
            <p:cNvPr id="413752" name="Rectangle 56"/>
            <p:cNvSpPr>
              <a:spLocks noChangeArrowheads="1"/>
            </p:cNvSpPr>
            <p:nvPr/>
          </p:nvSpPr>
          <p:spPr bwMode="auto">
            <a:xfrm>
              <a:off x="4657" y="1711"/>
              <a:ext cx="690" cy="296"/>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2400" b="1">
                  <a:solidFill>
                    <a:srgbClr val="FEF800"/>
                  </a:solidFill>
                  <a:latin typeface="Lucida Handwriting" charset="0"/>
                  <a:ea typeface="宋体" charset="0"/>
                  <a:cs typeface="宋体" charset="0"/>
                </a:rPr>
                <a:t>希腊文</a:t>
              </a:r>
            </a:p>
          </p:txBody>
        </p:sp>
        <p:sp>
          <p:nvSpPr>
            <p:cNvPr id="413753" name="Line 57"/>
            <p:cNvSpPr>
              <a:spLocks noChangeShapeType="1"/>
            </p:cNvSpPr>
            <p:nvPr/>
          </p:nvSpPr>
          <p:spPr bwMode="auto">
            <a:xfrm>
              <a:off x="4687" y="2089"/>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grpSp>
        <p:nvGrpSpPr>
          <p:cNvPr id="8" name="Group 58"/>
          <p:cNvGrpSpPr>
            <a:grpSpLocks/>
          </p:cNvGrpSpPr>
          <p:nvPr/>
        </p:nvGrpSpPr>
        <p:grpSpPr bwMode="auto">
          <a:xfrm>
            <a:off x="396875" y="2652713"/>
            <a:ext cx="1400175" cy="595312"/>
            <a:chOff x="250" y="1711"/>
            <a:chExt cx="882" cy="375"/>
          </a:xfrm>
        </p:grpSpPr>
        <p:sp>
          <p:nvSpPr>
            <p:cNvPr id="413755" name="Rectangle 59"/>
            <p:cNvSpPr>
              <a:spLocks noChangeArrowheads="1"/>
            </p:cNvSpPr>
            <p:nvPr/>
          </p:nvSpPr>
          <p:spPr bwMode="auto">
            <a:xfrm>
              <a:off x="250" y="1711"/>
              <a:ext cx="882" cy="296"/>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2400" b="1">
                  <a:solidFill>
                    <a:srgbClr val="FEF800"/>
                  </a:solidFill>
                  <a:latin typeface="Lucida Handwriting" charset="0"/>
                  <a:ea typeface="宋体" charset="0"/>
                  <a:cs typeface="宋体" charset="0"/>
                </a:rPr>
                <a:t>希</a:t>
              </a:r>
              <a:r>
                <a:rPr lang="en-US" sz="2400" b="1">
                  <a:solidFill>
                    <a:srgbClr val="FEF800"/>
                  </a:solidFill>
                  <a:latin typeface="Comic Sans MS" charset="0"/>
                  <a:ea typeface="宋体" charset="0"/>
                  <a:cs typeface="宋体" charset="0"/>
                </a:rPr>
                <a:t>伯</a:t>
              </a:r>
              <a:r>
                <a:rPr lang="zh-CN" altLang="en-US" sz="2400" b="1">
                  <a:solidFill>
                    <a:srgbClr val="FEF800"/>
                  </a:solidFill>
                  <a:latin typeface="Comic Sans MS" charset="0"/>
                  <a:ea typeface="宋体" charset="0"/>
                  <a:cs typeface="宋体" charset="0"/>
                </a:rPr>
                <a:t>来文</a:t>
              </a:r>
              <a:endParaRPr lang="en-US" altLang="zh-CN" sz="2400" b="1">
                <a:solidFill>
                  <a:srgbClr val="FEF800"/>
                </a:solidFill>
                <a:latin typeface="Comic Sans MS" charset="0"/>
                <a:ea typeface="宋体" charset="0"/>
                <a:cs typeface="宋体" charset="0"/>
              </a:endParaRPr>
            </a:p>
          </p:txBody>
        </p:sp>
        <p:sp>
          <p:nvSpPr>
            <p:cNvPr id="413756" name="Line 60"/>
            <p:cNvSpPr>
              <a:spLocks noChangeShapeType="1"/>
            </p:cNvSpPr>
            <p:nvPr/>
          </p:nvSpPr>
          <p:spPr bwMode="auto">
            <a:xfrm>
              <a:off x="423" y="2086"/>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sp>
        <p:nvSpPr>
          <p:cNvPr id="413758" name="Rectangle 62"/>
          <p:cNvSpPr>
            <a:spLocks noChangeArrowheads="1"/>
          </p:cNvSpPr>
          <p:nvPr/>
        </p:nvSpPr>
        <p:spPr bwMode="auto">
          <a:xfrm>
            <a:off x="1597025" y="5768975"/>
            <a:ext cx="2420938" cy="46990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en-US" sz="2400" b="1">
                <a:solidFill>
                  <a:srgbClr val="FEF800"/>
                </a:solidFill>
                <a:latin typeface="Comic Sans MS" charset="0"/>
                <a:ea typeface="宋体" charset="0"/>
                <a:cs typeface="宋体" charset="0"/>
              </a:rPr>
              <a:t>显微镜</a:t>
            </a:r>
            <a:endParaRPr lang="zh-CN" altLang="en-US" sz="2400" b="1">
              <a:solidFill>
                <a:srgbClr val="FEF800"/>
              </a:solidFill>
              <a:latin typeface="Lucida Handwriting" charset="0"/>
              <a:ea typeface="宋体" charset="0"/>
              <a:cs typeface="宋体" charset="0"/>
            </a:endParaRPr>
          </a:p>
        </p:txBody>
      </p:sp>
      <p:sp>
        <p:nvSpPr>
          <p:cNvPr id="413759" name="Rectangle 63"/>
          <p:cNvSpPr>
            <a:spLocks noChangeArrowheads="1"/>
          </p:cNvSpPr>
          <p:nvPr/>
        </p:nvSpPr>
        <p:spPr bwMode="auto">
          <a:xfrm>
            <a:off x="4483100" y="5553075"/>
            <a:ext cx="2008188" cy="698500"/>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2000" b="1">
                <a:solidFill>
                  <a:srgbClr val="FEF800"/>
                </a:solidFill>
                <a:latin typeface="Lucida Handwriting" charset="0"/>
                <a:ea typeface="宋体" charset="0"/>
                <a:cs typeface="宋体" charset="0"/>
              </a:rPr>
              <a:t>两个</a:t>
            </a:r>
            <a:r>
              <a:rPr lang="en-US" sz="2000" b="1">
                <a:solidFill>
                  <a:srgbClr val="FEF800"/>
                </a:solidFill>
                <a:latin typeface="Comic Sans MS" charset="0"/>
                <a:ea typeface="宋体" charset="0"/>
                <a:cs typeface="宋体" charset="0"/>
              </a:rPr>
              <a:t>望远镜</a:t>
            </a:r>
            <a:endParaRPr lang="zh-CN" altLang="en-US" sz="2000" b="1" u="sng">
              <a:solidFill>
                <a:srgbClr val="FEF800"/>
              </a:solidFill>
              <a:latin typeface="Lucida Handwriting" charset="0"/>
              <a:ea typeface="宋体" charset="0"/>
              <a:cs typeface="宋体" charset="0"/>
            </a:endParaRPr>
          </a:p>
          <a:p>
            <a:pPr>
              <a:defRPr/>
            </a:pPr>
            <a:r>
              <a:rPr lang="zh-CN" altLang="en-US" sz="2000" b="1">
                <a:solidFill>
                  <a:srgbClr val="FEF800"/>
                </a:solidFill>
                <a:latin typeface="Lucida Handwriting" charset="0"/>
                <a:ea typeface="宋体" charset="0"/>
                <a:cs typeface="宋体" charset="0"/>
              </a:rPr>
              <a:t>一个</a:t>
            </a:r>
            <a:r>
              <a:rPr lang="en-US" sz="2000" b="1">
                <a:solidFill>
                  <a:srgbClr val="FEF800"/>
                </a:solidFill>
                <a:latin typeface="Comic Sans MS" charset="0"/>
                <a:ea typeface="宋体" charset="0"/>
                <a:cs typeface="宋体" charset="0"/>
              </a:rPr>
              <a:t>显微镜</a:t>
            </a:r>
            <a:endParaRPr lang="zh-CN" altLang="en-US" sz="2000" b="1">
              <a:solidFill>
                <a:srgbClr val="FEF800"/>
              </a:solidFill>
              <a:latin typeface="Comic Sans MS" charset="0"/>
              <a:ea typeface="宋体" charset="0"/>
              <a:cs typeface="宋体" charset="0"/>
            </a:endParaRPr>
          </a:p>
        </p:txBody>
      </p:sp>
      <p:sp>
        <p:nvSpPr>
          <p:cNvPr id="413760" name="Rectangle 64"/>
          <p:cNvSpPr>
            <a:spLocks noChangeArrowheads="1"/>
          </p:cNvSpPr>
          <p:nvPr/>
        </p:nvSpPr>
        <p:spPr bwMode="auto">
          <a:xfrm>
            <a:off x="209550" y="4491038"/>
            <a:ext cx="1362075" cy="46990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400" b="1">
                <a:solidFill>
                  <a:srgbClr val="FEF800"/>
                </a:solidFill>
                <a:latin typeface="Comic Sans MS" charset="0"/>
                <a:ea typeface="宋体" charset="0"/>
                <a:cs typeface="宋体" charset="0"/>
              </a:rPr>
              <a:t>望远镜</a:t>
            </a:r>
            <a:endParaRPr lang="zh-CN" altLang="en-US" sz="2400" b="1">
              <a:solidFill>
                <a:srgbClr val="FEF800"/>
              </a:solidFill>
              <a:latin typeface="Comic Sans MS" charset="0"/>
              <a:ea typeface="宋体" charset="0"/>
              <a:cs typeface="宋体" charset="0"/>
            </a:endParaRPr>
          </a:p>
        </p:txBody>
      </p:sp>
      <p:sp>
        <p:nvSpPr>
          <p:cNvPr id="413761" name="Rectangle 65"/>
          <p:cNvSpPr>
            <a:spLocks noChangeArrowheads="1"/>
          </p:cNvSpPr>
          <p:nvPr/>
        </p:nvSpPr>
        <p:spPr bwMode="auto">
          <a:xfrm>
            <a:off x="7378700" y="4510088"/>
            <a:ext cx="1447800" cy="46990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en-US" sz="2400" b="1">
                <a:solidFill>
                  <a:srgbClr val="FEF800"/>
                </a:solidFill>
                <a:latin typeface="Comic Sans MS" charset="0"/>
                <a:ea typeface="宋体" charset="0"/>
                <a:cs typeface="宋体" charset="0"/>
              </a:rPr>
              <a:t>望远镜</a:t>
            </a:r>
            <a:endParaRPr lang="zh-CN" altLang="en-US" sz="2400" b="1">
              <a:solidFill>
                <a:srgbClr val="FEF800"/>
              </a:solidFill>
              <a:latin typeface="Comic Sans MS" charset="0"/>
              <a:ea typeface="宋体" charset="0"/>
              <a:cs typeface="宋体" charset="0"/>
            </a:endParaRPr>
          </a:p>
        </p:txBody>
      </p:sp>
      <p:sp>
        <p:nvSpPr>
          <p:cNvPr id="413762" name="Rectangle 66"/>
          <p:cNvSpPr>
            <a:spLocks noChangeArrowheads="1"/>
          </p:cNvSpPr>
          <p:nvPr/>
        </p:nvSpPr>
        <p:spPr bwMode="auto">
          <a:xfrm>
            <a:off x="-85725" y="5184775"/>
            <a:ext cx="1831975" cy="39370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2000" b="1">
                <a:solidFill>
                  <a:srgbClr val="FEF800"/>
                </a:solidFill>
                <a:latin typeface="Comic Sans MS" charset="0"/>
                <a:ea typeface="宋体" charset="0"/>
                <a:cs typeface="宋体" charset="0"/>
              </a:rPr>
              <a:t>永恒的过去</a:t>
            </a:r>
          </a:p>
        </p:txBody>
      </p:sp>
      <p:sp>
        <p:nvSpPr>
          <p:cNvPr id="413763" name="Rectangle 67"/>
          <p:cNvSpPr>
            <a:spLocks noChangeArrowheads="1"/>
          </p:cNvSpPr>
          <p:nvPr/>
        </p:nvSpPr>
        <p:spPr bwMode="auto">
          <a:xfrm>
            <a:off x="7278688" y="5184775"/>
            <a:ext cx="1814512" cy="39370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2000" b="1">
                <a:solidFill>
                  <a:srgbClr val="FEF800"/>
                </a:solidFill>
                <a:latin typeface="Comic Sans MS" charset="0"/>
                <a:ea typeface="宋体" charset="0"/>
                <a:cs typeface="宋体" charset="0"/>
              </a:rPr>
              <a:t>永恒的未来</a:t>
            </a:r>
            <a:endParaRPr lang="en-US" altLang="zh-CN" sz="2000" b="1">
              <a:solidFill>
                <a:srgbClr val="FEF800"/>
              </a:solidFill>
              <a:latin typeface="Comic Sans MS" charset="0"/>
              <a:ea typeface="宋体" charset="0"/>
              <a:cs typeface="宋体" charset="0"/>
            </a:endParaRPr>
          </a:p>
        </p:txBody>
      </p:sp>
      <p:grpSp>
        <p:nvGrpSpPr>
          <p:cNvPr id="9" name="Group 68"/>
          <p:cNvGrpSpPr>
            <a:grpSpLocks/>
          </p:cNvGrpSpPr>
          <p:nvPr/>
        </p:nvGrpSpPr>
        <p:grpSpPr bwMode="auto">
          <a:xfrm>
            <a:off x="3290888" y="185738"/>
            <a:ext cx="1914525" cy="1492250"/>
            <a:chOff x="2280" y="117"/>
            <a:chExt cx="1206" cy="940"/>
          </a:xfrm>
        </p:grpSpPr>
        <p:sp>
          <p:nvSpPr>
            <p:cNvPr id="413765" name="Rectangle 69"/>
            <p:cNvSpPr>
              <a:spLocks noChangeArrowheads="1"/>
            </p:cNvSpPr>
            <p:nvPr/>
          </p:nvSpPr>
          <p:spPr bwMode="auto">
            <a:xfrm>
              <a:off x="2483" y="117"/>
              <a:ext cx="841" cy="229"/>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800" b="1">
                  <a:solidFill>
                    <a:srgbClr val="FEF800"/>
                  </a:solidFill>
                  <a:latin typeface="Lucida Handwriting" charset="0"/>
                  <a:ea typeface="宋体" charset="0"/>
                  <a:cs typeface="宋体" charset="0"/>
                </a:rPr>
                <a:t>1600 </a:t>
              </a:r>
              <a:r>
                <a:rPr lang="zh-CN" altLang="en-US" sz="1800" b="1">
                  <a:solidFill>
                    <a:srgbClr val="FEF800"/>
                  </a:solidFill>
                  <a:latin typeface="Lucida Handwriting" charset="0"/>
                  <a:ea typeface="宋体" charset="0"/>
                  <a:cs typeface="宋体" charset="0"/>
                </a:rPr>
                <a:t>多年</a:t>
              </a:r>
            </a:p>
          </p:txBody>
        </p:sp>
        <p:sp>
          <p:nvSpPr>
            <p:cNvPr id="413766" name="Rectangle 70"/>
            <p:cNvSpPr>
              <a:spLocks noChangeArrowheads="1"/>
            </p:cNvSpPr>
            <p:nvPr/>
          </p:nvSpPr>
          <p:spPr bwMode="auto">
            <a:xfrm>
              <a:off x="2482" y="345"/>
              <a:ext cx="888" cy="229"/>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en-US" altLang="zh-CN" sz="1800" b="1">
                  <a:solidFill>
                    <a:srgbClr val="FEF800"/>
                  </a:solidFill>
                  <a:latin typeface="Lucida Handwriting" charset="0"/>
                  <a:ea typeface="宋体" charset="0"/>
                  <a:cs typeface="宋体" charset="0"/>
                </a:rPr>
                <a:t>40</a:t>
              </a:r>
              <a:r>
                <a:rPr lang="zh-CN" altLang="en-US" sz="1800" b="1">
                  <a:solidFill>
                    <a:srgbClr val="FEF800"/>
                  </a:solidFill>
                  <a:latin typeface="Lucida Handwriting" charset="0"/>
                  <a:ea typeface="宋体" charset="0"/>
                  <a:cs typeface="宋体" charset="0"/>
                </a:rPr>
                <a:t>多位作者</a:t>
              </a:r>
            </a:p>
          </p:txBody>
        </p:sp>
        <p:sp>
          <p:nvSpPr>
            <p:cNvPr id="413767" name="Rectangle 71"/>
            <p:cNvSpPr>
              <a:spLocks noChangeArrowheads="1"/>
            </p:cNvSpPr>
            <p:nvPr/>
          </p:nvSpPr>
          <p:spPr bwMode="auto">
            <a:xfrm>
              <a:off x="2522" y="596"/>
              <a:ext cx="848" cy="210"/>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1600" b="1">
                  <a:solidFill>
                    <a:srgbClr val="FEF800"/>
                  </a:solidFill>
                  <a:latin typeface="宋体" charset="0"/>
                  <a:ea typeface="宋体" charset="0"/>
                  <a:cs typeface="宋体" charset="0"/>
                </a:rPr>
                <a:t>一个</a:t>
              </a:r>
              <a:r>
                <a:rPr lang="zh-CN" altLang="en-US" sz="1600" b="1">
                  <a:solidFill>
                    <a:srgbClr val="FEF800"/>
                  </a:solidFill>
                  <a:latin typeface="宋体" charset="0"/>
                  <a:ea typeface="宋体" charset="0"/>
                  <a:cs typeface="宋体" charset="0"/>
                </a:rPr>
                <a:t>主</a:t>
              </a:r>
              <a:r>
                <a:rPr lang="en-US" sz="1600" b="1">
                  <a:solidFill>
                    <a:srgbClr val="FEF800"/>
                  </a:solidFill>
                  <a:latin typeface="宋体" charset="0"/>
                  <a:ea typeface="宋体" charset="0"/>
                  <a:cs typeface="宋体" charset="0"/>
                </a:rPr>
                <a:t>题</a:t>
              </a:r>
              <a:r>
                <a:rPr lang="en-US" altLang="zh-CN" sz="1600" b="1">
                  <a:solidFill>
                    <a:srgbClr val="FEF800"/>
                  </a:solidFill>
                  <a:latin typeface="宋体" charset="0"/>
                  <a:ea typeface="宋体" charset="0"/>
                  <a:cs typeface="宋体" charset="0"/>
                </a:rPr>
                <a:t>:</a:t>
              </a:r>
            </a:p>
          </p:txBody>
        </p:sp>
        <p:sp>
          <p:nvSpPr>
            <p:cNvPr id="413768" name="Rectangle 72"/>
            <p:cNvSpPr>
              <a:spLocks noChangeArrowheads="1"/>
            </p:cNvSpPr>
            <p:nvPr/>
          </p:nvSpPr>
          <p:spPr bwMode="auto">
            <a:xfrm>
              <a:off x="2280" y="771"/>
              <a:ext cx="1206" cy="286"/>
            </a:xfrm>
            <a:prstGeom prst="rect">
              <a:avLst/>
            </a:prstGeom>
            <a:noFill/>
            <a:ln>
              <a:noFill/>
            </a:ln>
            <a:effectLst>
              <a:outerShdw blurRad="63500" dist="85194" dir="380609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2400" b="1">
                  <a:solidFill>
                    <a:srgbClr val="FEF800"/>
                  </a:solidFill>
                  <a:latin typeface="Comic Sans MS" charset="0"/>
                  <a:ea typeface="宋体" charset="0"/>
                  <a:cs typeface="宋体" charset="0"/>
                </a:rPr>
                <a:t>上帝的荣耀</a:t>
              </a:r>
              <a:endParaRPr lang="en-US" altLang="zh-CN" sz="2400" b="1">
                <a:solidFill>
                  <a:srgbClr val="FEF800"/>
                </a:solidFill>
                <a:latin typeface="Comic Sans MS" charset="0"/>
                <a:ea typeface="宋体" charset="0"/>
                <a:cs typeface="宋体" charset="0"/>
              </a:endParaRPr>
            </a:p>
          </p:txBody>
        </p:sp>
      </p:grpSp>
      <p:sp>
        <p:nvSpPr>
          <p:cNvPr id="413769" name="Oval 73"/>
          <p:cNvSpPr>
            <a:spLocks noChangeArrowheads="1"/>
          </p:cNvSpPr>
          <p:nvPr/>
        </p:nvSpPr>
        <p:spPr bwMode="auto">
          <a:xfrm>
            <a:off x="3632200" y="5435600"/>
            <a:ext cx="3057525" cy="925513"/>
          </a:xfrm>
          <a:prstGeom prst="ellipse">
            <a:avLst/>
          </a:prstGeom>
          <a:noFill/>
          <a:ln w="76200">
            <a:solidFill>
              <a:srgbClr val="E81034"/>
            </a:solidFill>
            <a:round/>
            <a:headEnd/>
            <a:tailEnd/>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Lst>
        </p:spPr>
        <p:txBody>
          <a:bodyPr wrap="none" anchor="ctr"/>
          <a:lstStyle/>
          <a:p>
            <a:pPr>
              <a:defRPr/>
            </a:pPr>
            <a:endParaRPr lang="en-US" sz="3600" b="1">
              <a:solidFill>
                <a:srgbClr val="000000"/>
              </a:solidFill>
              <a:latin typeface="Comic Sans MS" charset="0"/>
              <a:cs typeface="+mn-cs"/>
            </a:endParaRPr>
          </a:p>
        </p:txBody>
      </p:sp>
      <p:grpSp>
        <p:nvGrpSpPr>
          <p:cNvPr id="10" name="Group 74"/>
          <p:cNvGrpSpPr>
            <a:grpSpLocks/>
          </p:cNvGrpSpPr>
          <p:nvPr/>
        </p:nvGrpSpPr>
        <p:grpSpPr bwMode="auto">
          <a:xfrm>
            <a:off x="2133600" y="2419350"/>
            <a:ext cx="4940300" cy="2887663"/>
            <a:chOff x="1344" y="1524"/>
            <a:chExt cx="3112" cy="1819"/>
          </a:xfrm>
        </p:grpSpPr>
        <p:sp>
          <p:nvSpPr>
            <p:cNvPr id="413771" name="Line 75"/>
            <p:cNvSpPr>
              <a:spLocks noChangeShapeType="1"/>
            </p:cNvSpPr>
            <p:nvPr/>
          </p:nvSpPr>
          <p:spPr bwMode="auto">
            <a:xfrm flipV="1">
              <a:off x="3264" y="2907"/>
              <a:ext cx="1017" cy="264"/>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grpSp>
          <p:nvGrpSpPr>
            <p:cNvPr id="11" name="Group 76"/>
            <p:cNvGrpSpPr>
              <a:grpSpLocks/>
            </p:cNvGrpSpPr>
            <p:nvPr/>
          </p:nvGrpSpPr>
          <p:grpSpPr bwMode="auto">
            <a:xfrm>
              <a:off x="1344" y="1524"/>
              <a:ext cx="3112" cy="1819"/>
              <a:chOff x="1344" y="1524"/>
              <a:chExt cx="3112" cy="1819"/>
            </a:xfrm>
          </p:grpSpPr>
          <p:sp>
            <p:nvSpPr>
              <p:cNvPr id="413773" name="Line 77"/>
              <p:cNvSpPr>
                <a:spLocks noChangeShapeType="1"/>
              </p:cNvSpPr>
              <p:nvPr/>
            </p:nvSpPr>
            <p:spPr bwMode="auto">
              <a:xfrm flipV="1">
                <a:off x="3437" y="3295"/>
                <a:ext cx="899" cy="13"/>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4" name="Line 78"/>
              <p:cNvSpPr>
                <a:spLocks noChangeShapeType="1"/>
              </p:cNvSpPr>
              <p:nvPr/>
            </p:nvSpPr>
            <p:spPr bwMode="auto">
              <a:xfrm>
                <a:off x="1344" y="3218"/>
                <a:ext cx="971" cy="71"/>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5" name="Line 79"/>
              <p:cNvSpPr>
                <a:spLocks noChangeShapeType="1"/>
              </p:cNvSpPr>
              <p:nvPr/>
            </p:nvSpPr>
            <p:spPr bwMode="auto">
              <a:xfrm>
                <a:off x="1506" y="2660"/>
                <a:ext cx="894" cy="484"/>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6" name="Line 80"/>
              <p:cNvSpPr>
                <a:spLocks noChangeShapeType="1"/>
              </p:cNvSpPr>
              <p:nvPr/>
            </p:nvSpPr>
            <p:spPr bwMode="auto">
              <a:xfrm>
                <a:off x="1930" y="2122"/>
                <a:ext cx="582" cy="798"/>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7" name="Line 81"/>
              <p:cNvSpPr>
                <a:spLocks noChangeShapeType="1"/>
              </p:cNvSpPr>
              <p:nvPr/>
            </p:nvSpPr>
            <p:spPr bwMode="auto">
              <a:xfrm rot="578684">
                <a:off x="2594" y="1808"/>
                <a:ext cx="279" cy="1052"/>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8" name="Line 82"/>
              <p:cNvSpPr>
                <a:spLocks noChangeShapeType="1"/>
              </p:cNvSpPr>
              <p:nvPr/>
            </p:nvSpPr>
            <p:spPr bwMode="auto">
              <a:xfrm flipH="1">
                <a:off x="3078" y="2071"/>
                <a:ext cx="591" cy="87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79" name="Line 83"/>
              <p:cNvSpPr>
                <a:spLocks noChangeShapeType="1"/>
              </p:cNvSpPr>
              <p:nvPr/>
            </p:nvSpPr>
            <p:spPr bwMode="auto">
              <a:xfrm flipH="1">
                <a:off x="3211" y="2410"/>
                <a:ext cx="797" cy="625"/>
              </a:xfrm>
              <a:prstGeom prst="line">
                <a:avLst/>
              </a:prstGeom>
              <a:noFill/>
              <a:ln w="25400">
                <a:solidFill>
                  <a:srgbClr val="96969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wrap="none" anchor="ctr"/>
              <a:lstStyle/>
              <a:p>
                <a:pPr>
                  <a:defRPr/>
                </a:pPr>
                <a:endParaRPr lang="en-US" sz="3600" b="1">
                  <a:solidFill>
                    <a:srgbClr val="000000"/>
                  </a:solidFill>
                  <a:latin typeface="Comic Sans MS" charset="0"/>
                  <a:cs typeface="+mn-cs"/>
                </a:endParaRPr>
              </a:p>
            </p:txBody>
          </p:sp>
          <p:sp>
            <p:nvSpPr>
              <p:cNvPr id="413780" name="Rectangle 84"/>
              <p:cNvSpPr>
                <a:spLocks noChangeArrowheads="1"/>
              </p:cNvSpPr>
              <p:nvPr/>
            </p:nvSpPr>
            <p:spPr bwMode="auto">
              <a:xfrm rot="5246759">
                <a:off x="2173" y="2396"/>
                <a:ext cx="1290"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先知书</a:t>
                </a:r>
              </a:p>
            </p:txBody>
          </p:sp>
          <p:sp>
            <p:nvSpPr>
              <p:cNvPr id="413781" name="Rectangle 85"/>
              <p:cNvSpPr>
                <a:spLocks noChangeArrowheads="1"/>
              </p:cNvSpPr>
              <p:nvPr/>
            </p:nvSpPr>
            <p:spPr bwMode="auto">
              <a:xfrm>
                <a:off x="3745" y="3114"/>
                <a:ext cx="711"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启示录</a:t>
                </a:r>
              </a:p>
            </p:txBody>
          </p:sp>
          <p:sp>
            <p:nvSpPr>
              <p:cNvPr id="413782" name="Rectangle 86"/>
              <p:cNvSpPr>
                <a:spLocks noChangeArrowheads="1"/>
              </p:cNvSpPr>
              <p:nvPr/>
            </p:nvSpPr>
            <p:spPr bwMode="auto">
              <a:xfrm rot="3267768">
                <a:off x="1825" y="2480"/>
                <a:ext cx="1118"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诗歌智慧书</a:t>
                </a:r>
              </a:p>
            </p:txBody>
          </p:sp>
          <p:sp>
            <p:nvSpPr>
              <p:cNvPr id="413783" name="Rectangle 87"/>
              <p:cNvSpPr>
                <a:spLocks noChangeArrowheads="1"/>
              </p:cNvSpPr>
              <p:nvPr/>
            </p:nvSpPr>
            <p:spPr bwMode="auto">
              <a:xfrm rot="20643327">
                <a:off x="3485" y="2820"/>
                <a:ext cx="902" cy="2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教会书信</a:t>
                </a:r>
              </a:p>
            </p:txBody>
          </p:sp>
          <p:sp>
            <p:nvSpPr>
              <p:cNvPr id="413784" name="Rectangle 88"/>
              <p:cNvSpPr>
                <a:spLocks noChangeArrowheads="1"/>
              </p:cNvSpPr>
              <p:nvPr/>
            </p:nvSpPr>
            <p:spPr bwMode="auto">
              <a:xfrm rot="19276533">
                <a:off x="3220" y="2431"/>
                <a:ext cx="910" cy="229"/>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FC0128"/>
                    </a:solidFill>
                    <a:latin typeface="Helvetica BlackOblique" charset="0"/>
                    <a:ea typeface="宋体" charset="0"/>
                    <a:cs typeface="宋体" charset="0"/>
                  </a:rPr>
                  <a:t>使徒行传</a:t>
                </a:r>
              </a:p>
            </p:txBody>
          </p:sp>
          <p:sp>
            <p:nvSpPr>
              <p:cNvPr id="413785" name="Rectangle 89"/>
              <p:cNvSpPr>
                <a:spLocks noChangeArrowheads="1"/>
              </p:cNvSpPr>
              <p:nvPr/>
            </p:nvSpPr>
            <p:spPr bwMode="auto">
              <a:xfrm rot="1755647">
                <a:off x="1621" y="2667"/>
                <a:ext cx="608" cy="229"/>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1800" b="1">
                    <a:solidFill>
                      <a:srgbClr val="21ED11"/>
                    </a:solidFill>
                    <a:latin typeface="Helvetica BlackOblique" charset="0"/>
                    <a:ea typeface="宋体" charset="0"/>
                    <a:cs typeface="宋体" charset="0"/>
                  </a:rPr>
                  <a:t>历史书</a:t>
                </a:r>
              </a:p>
            </p:txBody>
          </p:sp>
          <p:sp>
            <p:nvSpPr>
              <p:cNvPr id="413786" name="Rectangle 90"/>
              <p:cNvSpPr>
                <a:spLocks noChangeArrowheads="1"/>
              </p:cNvSpPr>
              <p:nvPr/>
            </p:nvSpPr>
            <p:spPr bwMode="auto">
              <a:xfrm rot="240000">
                <a:off x="1495" y="3033"/>
                <a:ext cx="651" cy="2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000" b="1">
                    <a:solidFill>
                      <a:srgbClr val="21ED11"/>
                    </a:solidFill>
                    <a:latin typeface="Comic Sans MS" charset="0"/>
                    <a:ea typeface="宋体" charset="0"/>
                    <a:cs typeface="宋体" charset="0"/>
                  </a:rPr>
                  <a:t>律</a:t>
                </a:r>
                <a:r>
                  <a:rPr lang="zh-CN" altLang="en-US" sz="1800" b="1">
                    <a:solidFill>
                      <a:srgbClr val="21ED11"/>
                    </a:solidFill>
                    <a:latin typeface="Helvetica BlackOblique" charset="0"/>
                    <a:ea typeface="宋体" charset="0"/>
                    <a:cs typeface="宋体" charset="0"/>
                  </a:rPr>
                  <a:t>法书</a:t>
                </a:r>
              </a:p>
            </p:txBody>
          </p:sp>
          <p:sp>
            <p:nvSpPr>
              <p:cNvPr id="413787" name="Rectangle 91"/>
              <p:cNvSpPr>
                <a:spLocks noChangeArrowheads="1"/>
              </p:cNvSpPr>
              <p:nvPr/>
            </p:nvSpPr>
            <p:spPr bwMode="auto">
              <a:xfrm rot="18254599">
                <a:off x="2898" y="2011"/>
                <a:ext cx="1222" cy="2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000" b="1">
                    <a:solidFill>
                      <a:srgbClr val="FC0128"/>
                    </a:solidFill>
                    <a:latin typeface="Helvetica BlackOblique" charset="0"/>
                    <a:ea typeface="宋体" charset="0"/>
                    <a:cs typeface="宋体" charset="0"/>
                  </a:rPr>
                  <a:t>福音书</a:t>
                </a:r>
              </a:p>
            </p:txBody>
          </p:sp>
        </p:grpSp>
      </p:grpSp>
      <p:grpSp>
        <p:nvGrpSpPr>
          <p:cNvPr id="12" name="Group 92"/>
          <p:cNvGrpSpPr>
            <a:grpSpLocks/>
          </p:cNvGrpSpPr>
          <p:nvPr/>
        </p:nvGrpSpPr>
        <p:grpSpPr bwMode="auto">
          <a:xfrm>
            <a:off x="481013" y="3436938"/>
            <a:ext cx="1144587" cy="954087"/>
            <a:chOff x="303" y="2165"/>
            <a:chExt cx="721" cy="601"/>
          </a:xfrm>
        </p:grpSpPr>
        <p:sp>
          <p:nvSpPr>
            <p:cNvPr id="413789" name="Line 93"/>
            <p:cNvSpPr>
              <a:spLocks noChangeShapeType="1"/>
            </p:cNvSpPr>
            <p:nvPr/>
          </p:nvSpPr>
          <p:spPr bwMode="auto">
            <a:xfrm>
              <a:off x="312" y="2766"/>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nvGrpSpPr>
            <p:cNvPr id="13" name="Group 94"/>
            <p:cNvGrpSpPr>
              <a:grpSpLocks/>
            </p:cNvGrpSpPr>
            <p:nvPr/>
          </p:nvGrpSpPr>
          <p:grpSpPr bwMode="auto">
            <a:xfrm>
              <a:off x="303" y="2165"/>
              <a:ext cx="721" cy="546"/>
              <a:chOff x="303" y="2165"/>
              <a:chExt cx="721" cy="546"/>
            </a:xfrm>
          </p:grpSpPr>
          <p:sp>
            <p:nvSpPr>
              <p:cNvPr id="413791" name="Rectangle 95"/>
              <p:cNvSpPr>
                <a:spLocks noChangeArrowheads="1"/>
              </p:cNvSpPr>
              <p:nvPr/>
            </p:nvSpPr>
            <p:spPr bwMode="auto">
              <a:xfrm>
                <a:off x="308" y="2165"/>
                <a:ext cx="716" cy="286"/>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tabLst>
                    <a:tab pos="460375" algn="l"/>
                  </a:tabLst>
                  <a:defRPr/>
                </a:pPr>
                <a:r>
                  <a:rPr lang="zh-CN" altLang="en-US" sz="2400" b="1">
                    <a:solidFill>
                      <a:srgbClr val="FEF800"/>
                    </a:solidFill>
                    <a:latin typeface="Comic Sans MS" charset="0"/>
                    <a:ea typeface="宋体" charset="0"/>
                    <a:cs typeface="宋体" charset="0"/>
                  </a:rPr>
                  <a:t>律法</a:t>
                </a:r>
                <a:r>
                  <a:rPr lang="en-US" altLang="zh-CN" sz="2400" b="1">
                    <a:solidFill>
                      <a:srgbClr val="FEF800"/>
                    </a:solidFill>
                    <a:latin typeface="Comic Sans MS" charset="0"/>
                    <a:ea typeface="宋体" charset="0"/>
                    <a:cs typeface="宋体" charset="0"/>
                  </a:rPr>
                  <a:t>/</a:t>
                </a:r>
              </a:p>
            </p:txBody>
          </p:sp>
          <p:sp>
            <p:nvSpPr>
              <p:cNvPr id="413792" name="Text Box 96"/>
              <p:cNvSpPr txBox="1">
                <a:spLocks noChangeArrowheads="1"/>
              </p:cNvSpPr>
              <p:nvPr/>
            </p:nvSpPr>
            <p:spPr bwMode="auto">
              <a:xfrm>
                <a:off x="303" y="2423"/>
                <a:ext cx="628" cy="288"/>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2400" b="1">
                    <a:solidFill>
                      <a:srgbClr val="FEF800"/>
                    </a:solidFill>
                    <a:latin typeface="Comic Sans MS" charset="0"/>
                    <a:ea typeface="宋体" charset="0"/>
                    <a:cs typeface="宋体" charset="0"/>
                  </a:rPr>
                  <a:t>应许</a:t>
                </a:r>
                <a:endParaRPr lang="en-US" altLang="zh-CN" sz="2400" b="1">
                  <a:solidFill>
                    <a:srgbClr val="FEF800"/>
                  </a:solidFill>
                  <a:latin typeface="Comic Sans MS" charset="0"/>
                  <a:ea typeface="宋体" charset="0"/>
                  <a:cs typeface="宋体" charset="0"/>
                </a:endParaRPr>
              </a:p>
            </p:txBody>
          </p:sp>
        </p:grpSp>
      </p:grpSp>
      <p:grpSp>
        <p:nvGrpSpPr>
          <p:cNvPr id="14" name="Group 97"/>
          <p:cNvGrpSpPr>
            <a:grpSpLocks/>
          </p:cNvGrpSpPr>
          <p:nvPr/>
        </p:nvGrpSpPr>
        <p:grpSpPr bwMode="auto">
          <a:xfrm>
            <a:off x="7502525" y="3435350"/>
            <a:ext cx="1101725" cy="989013"/>
            <a:chOff x="4726" y="2164"/>
            <a:chExt cx="694" cy="623"/>
          </a:xfrm>
        </p:grpSpPr>
        <p:sp>
          <p:nvSpPr>
            <p:cNvPr id="413794" name="Line 98"/>
            <p:cNvSpPr>
              <a:spLocks noChangeShapeType="1"/>
            </p:cNvSpPr>
            <p:nvPr/>
          </p:nvSpPr>
          <p:spPr bwMode="auto">
            <a:xfrm>
              <a:off x="4783" y="2787"/>
              <a:ext cx="611" cy="0"/>
            </a:xfrm>
            <a:prstGeom prst="line">
              <a:avLst/>
            </a:prstGeom>
            <a:noFill/>
            <a:ln w="28575">
              <a:solidFill>
                <a:srgbClr val="FEF800"/>
              </a:solidFill>
              <a:round/>
              <a:headEnd/>
              <a:tailEnd/>
            </a:ln>
            <a:effectLst>
              <a:outerShdw blurRad="63500" dist="46662" dir="3284183" algn="ctr" rotWithShape="0">
                <a:schemeClr val="tx1">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3600" b="1">
                <a:solidFill>
                  <a:srgbClr val="000000"/>
                </a:solidFill>
                <a:latin typeface="Comic Sans MS" charset="0"/>
                <a:cs typeface="+mn-cs"/>
              </a:endParaRPr>
            </a:p>
          </p:txBody>
        </p:sp>
        <p:grpSp>
          <p:nvGrpSpPr>
            <p:cNvPr id="15" name="Group 99"/>
            <p:cNvGrpSpPr>
              <a:grpSpLocks/>
            </p:cNvGrpSpPr>
            <p:nvPr/>
          </p:nvGrpSpPr>
          <p:grpSpPr bwMode="auto">
            <a:xfrm>
              <a:off x="4726" y="2164"/>
              <a:ext cx="694" cy="542"/>
              <a:chOff x="4726" y="2164"/>
              <a:chExt cx="694" cy="542"/>
            </a:xfrm>
          </p:grpSpPr>
          <p:sp>
            <p:nvSpPr>
              <p:cNvPr id="413796" name="Rectangle 100"/>
              <p:cNvSpPr>
                <a:spLocks noChangeArrowheads="1"/>
              </p:cNvSpPr>
              <p:nvPr/>
            </p:nvSpPr>
            <p:spPr bwMode="auto">
              <a:xfrm>
                <a:off x="4726" y="2164"/>
                <a:ext cx="694" cy="286"/>
              </a:xfrm>
              <a:prstGeom prst="rect">
                <a:avLst/>
              </a:prstGeom>
              <a:noFill/>
              <a:ln>
                <a:noFill/>
              </a:ln>
              <a:effectLst>
                <a:outerShdw blurRad="63500" dist="68978" dir="4020649"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2400" b="1">
                    <a:solidFill>
                      <a:srgbClr val="FEF800"/>
                    </a:solidFill>
                    <a:latin typeface="Comic Sans MS" charset="0"/>
                    <a:ea typeface="宋体" charset="0"/>
                    <a:cs typeface="宋体" charset="0"/>
                  </a:rPr>
                  <a:t>恩典</a:t>
                </a:r>
                <a:r>
                  <a:rPr lang="en-US" altLang="zh-CN" sz="2400" b="1">
                    <a:solidFill>
                      <a:srgbClr val="FEF800"/>
                    </a:solidFill>
                    <a:latin typeface="Comic Sans MS" charset="0"/>
                    <a:ea typeface="宋体" charset="0"/>
                    <a:cs typeface="宋体" charset="0"/>
                  </a:rPr>
                  <a:t>/</a:t>
                </a:r>
                <a:r>
                  <a:rPr lang="en-US" altLang="zh-CN" sz="2400" b="1">
                    <a:solidFill>
                      <a:srgbClr val="FFFF00"/>
                    </a:solidFill>
                    <a:latin typeface="宋体" charset="0"/>
                    <a:ea typeface="宋体" charset="0"/>
                    <a:cs typeface="宋体" charset="0"/>
                  </a:rPr>
                  <a:t> </a:t>
                </a:r>
              </a:p>
            </p:txBody>
          </p:sp>
          <p:sp>
            <p:nvSpPr>
              <p:cNvPr id="413797" name="Text Box 101"/>
              <p:cNvSpPr txBox="1">
                <a:spLocks noChangeArrowheads="1"/>
              </p:cNvSpPr>
              <p:nvPr/>
            </p:nvSpPr>
            <p:spPr bwMode="auto">
              <a:xfrm>
                <a:off x="4754" y="2418"/>
                <a:ext cx="566" cy="28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defRPr/>
                </a:pPr>
                <a:r>
                  <a:rPr lang="zh-CN" altLang="en-US" sz="2400" b="1">
                    <a:solidFill>
                      <a:srgbClr val="FEF800"/>
                    </a:solidFill>
                    <a:latin typeface="Comic Sans MS" charset="0"/>
                    <a:ea typeface="宋体" charset="0"/>
                    <a:cs typeface="宋体" charset="0"/>
                  </a:rPr>
                  <a:t>成就</a:t>
                </a:r>
                <a:endParaRPr lang="en-US" altLang="zh-CN" sz="2400" b="1">
                  <a:solidFill>
                    <a:srgbClr val="FEF800"/>
                  </a:solidFill>
                  <a:latin typeface="Comic Sans MS" charset="0"/>
                  <a:ea typeface="宋体" charset="0"/>
                  <a:cs typeface="宋体" charset="0"/>
                </a:endParaRPr>
              </a:p>
            </p:txBody>
          </p:sp>
        </p:grpSp>
      </p:gr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8102600" y="5892800"/>
            <a:ext cx="95250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2000" b="1">
              <a:solidFill>
                <a:srgbClr val="FFFFFF"/>
              </a:solidFill>
              <a:latin typeface="Comic Sans MS" charset="0"/>
              <a:ea typeface="宋体" charset="0"/>
              <a:cs typeface="宋体" charset="0"/>
            </a:endParaRPr>
          </a:p>
        </p:txBody>
      </p:sp>
      <p:sp>
        <p:nvSpPr>
          <p:cNvPr id="47110" name="Text Box 6"/>
          <p:cNvSpPr txBox="1">
            <a:spLocks noChangeArrowheads="1"/>
          </p:cNvSpPr>
          <p:nvPr/>
        </p:nvSpPr>
        <p:spPr bwMode="auto">
          <a:xfrm>
            <a:off x="8218488" y="6361113"/>
            <a:ext cx="925512" cy="339725"/>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400" b="1">
                <a:solidFill>
                  <a:srgbClr val="FFFFFF"/>
                </a:solidFill>
                <a:latin typeface="Comic Sans MS" charset="0"/>
                <a:ea typeface="宋体" charset="0"/>
                <a:cs typeface="宋体" charset="0"/>
              </a:rPr>
              <a:t>06-31</a:t>
            </a:r>
          </a:p>
        </p:txBody>
      </p:sp>
      <p:pic>
        <p:nvPicPr>
          <p:cNvPr id="4710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8468"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35" name="WordArt 31"/>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algn="ctr"/>
            <a:r>
              <a:rPr lang="zh-TW" altLang="en-US" sz="3600" b="1" kern="1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Impact"/>
                <a:ea typeface="Impact"/>
                <a:cs typeface="Impact"/>
              </a:rPr>
              <a:t>上帝的荣耀</a:t>
            </a:r>
            <a:endParaRPr lang="en-US" sz="3600" b="1" kern="1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Impact"/>
              <a:ea typeface="Impact"/>
              <a:cs typeface="Impact"/>
            </a:endParaRPr>
          </a:p>
        </p:txBody>
      </p:sp>
      <p:pic>
        <p:nvPicPr>
          <p:cNvPr id="47118"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74900" y="290513"/>
            <a:ext cx="4392613" cy="627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9" name="Text Box 15"/>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a:solidFill>
                  <a:srgbClr val="FFA27C"/>
                </a:solidFill>
                <a:latin typeface="Comic Sans MS" charset="0"/>
                <a:ea typeface="宋体" charset="0"/>
                <a:cs typeface="宋体" charset="0"/>
              </a:rPr>
              <a:t> </a:t>
            </a:r>
          </a:p>
        </p:txBody>
      </p:sp>
      <p:sp>
        <p:nvSpPr>
          <p:cNvPr id="47130" name="Rectangle 26"/>
          <p:cNvSpPr>
            <a:spLocks noChangeArrowheads="1"/>
          </p:cNvSpPr>
          <p:nvPr/>
        </p:nvSpPr>
        <p:spPr bwMode="auto">
          <a:xfrm>
            <a:off x="7629525" y="637381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8.0.06.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7131" name="Rectangle 27"/>
          <p:cNvSpPr>
            <a:spLocks noChangeArrowheads="1"/>
          </p:cNvSpPr>
          <p:nvPr/>
        </p:nvSpPr>
        <p:spPr bwMode="auto">
          <a:xfrm>
            <a:off x="8093075" y="636905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40</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47132" name="Text Box 28"/>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b="1">
                <a:solidFill>
                  <a:srgbClr val="FFFFFF"/>
                </a:solidFill>
                <a:latin typeface="Comic Sans MS" charset="0"/>
                <a:ea typeface="宋体" charset="0"/>
                <a:cs typeface="宋体" charset="0"/>
              </a:rPr>
              <a:t>1</a:t>
            </a:r>
          </a:p>
        </p:txBody>
      </p:sp>
      <p:sp>
        <p:nvSpPr>
          <p:cNvPr id="47136" name="Text Box 3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b="1">
                <a:solidFill>
                  <a:srgbClr val="FFFFFF"/>
                </a:solidFill>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wipe(left)">
                                      <p:cBhvr>
                                        <p:cTn id="7" dur="500"/>
                                        <p:tgtEl>
                                          <p:spTgt spid="47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7118"/>
                                        </p:tgtEl>
                                        <p:attrNameLst>
                                          <p:attrName>style.visibility</p:attrName>
                                        </p:attrNameLst>
                                      </p:cBhvr>
                                      <p:to>
                                        <p:strVal val="visible"/>
                                      </p:to>
                                    </p:set>
                                    <p:anim calcmode="lin" valueType="num">
                                      <p:cBhvr>
                                        <p:cTn id="12" dur="500" fill="hold"/>
                                        <p:tgtEl>
                                          <p:spTgt spid="47118"/>
                                        </p:tgtEl>
                                        <p:attrNameLst>
                                          <p:attrName>ppt_w</p:attrName>
                                        </p:attrNameLst>
                                      </p:cBhvr>
                                      <p:tavLst>
                                        <p:tav tm="0">
                                          <p:val>
                                            <p:fltVal val="0"/>
                                          </p:val>
                                        </p:tav>
                                        <p:tav tm="100000">
                                          <p:val>
                                            <p:strVal val="#ppt_w"/>
                                          </p:val>
                                        </p:tav>
                                      </p:tavLst>
                                    </p:anim>
                                    <p:anim calcmode="lin" valueType="num">
                                      <p:cBhvr>
                                        <p:cTn id="13" dur="500" fill="hold"/>
                                        <p:tgtEl>
                                          <p:spTgt spid="47118"/>
                                        </p:tgtEl>
                                        <p:attrNameLst>
                                          <p:attrName>ppt_h</p:attrName>
                                        </p:attrNameLst>
                                      </p:cBhvr>
                                      <p:tavLst>
                                        <p:tav tm="0">
                                          <p:val>
                                            <p:fltVal val="0"/>
                                          </p:val>
                                        </p:tav>
                                        <p:tav tm="100000">
                                          <p:val>
                                            <p:strVal val="#ppt_h"/>
                                          </p:val>
                                        </p:tav>
                                      </p:tavLst>
                                    </p:anim>
                                    <p:anim calcmode="lin" valueType="num">
                                      <p:cBhvr>
                                        <p:cTn id="14" dur="500" fill="hold"/>
                                        <p:tgtEl>
                                          <p:spTgt spid="47118"/>
                                        </p:tgtEl>
                                        <p:attrNameLst>
                                          <p:attrName>ppt_x</p:attrName>
                                        </p:attrNameLst>
                                      </p:cBhvr>
                                      <p:tavLst>
                                        <p:tav tm="0">
                                          <p:val>
                                            <p:fltVal val="0.5"/>
                                          </p:val>
                                        </p:tav>
                                        <p:tav tm="100000">
                                          <p:val>
                                            <p:strVal val="#ppt_x"/>
                                          </p:val>
                                        </p:tav>
                                      </p:tavLst>
                                    </p:anim>
                                    <p:anim calcmode="lin" valueType="num">
                                      <p:cBhvr>
                                        <p:cTn id="15" dur="500" fill="hold"/>
                                        <p:tgtEl>
                                          <p:spTgt spid="471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2"/>
          <p:cNvSpPr>
            <a:spLocks noGrp="1" noChangeArrowheads="1"/>
          </p:cNvSpPr>
          <p:nvPr>
            <p:ph type="title"/>
          </p:nvPr>
        </p:nvSpPr>
        <p:spPr>
          <a:xfrm>
            <a:off x="1371600" y="609600"/>
            <a:ext cx="7772400" cy="1143000"/>
          </a:xfrm>
        </p:spPr>
        <p:txBody>
          <a:bodyPr/>
          <a:lstStyle/>
          <a:p>
            <a:r>
              <a:rPr lang="zh-CN" altLang="en-US" sz="4000" dirty="0">
                <a:latin typeface="华文楷体"/>
                <a:ea typeface="华文楷体"/>
                <a:cs typeface="华文楷体"/>
              </a:rPr>
              <a:t>对旧约圣经主题的见解</a:t>
            </a:r>
            <a:endParaRPr lang="en-US" sz="4000" dirty="0">
              <a:latin typeface="华文楷体"/>
              <a:ea typeface="华文楷体"/>
              <a:cs typeface="华文楷体"/>
            </a:endParaRPr>
          </a:p>
        </p:txBody>
      </p:sp>
      <p:sp>
        <p:nvSpPr>
          <p:cNvPr id="132099"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0"/>
              <a:buAutoNum type="alphaUcPeriod"/>
            </a:pPr>
            <a:r>
              <a:rPr lang="zh-CN" altLang="en-US" sz="3200" dirty="0">
                <a:latin typeface="华文楷体"/>
                <a:ea typeface="华文楷体"/>
                <a:cs typeface="华文楷体"/>
              </a:rPr>
              <a:t>人的救赎</a:t>
            </a:r>
            <a:endParaRPr lang="en-US" altLang="zh-CN"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神的荣耀</a:t>
            </a:r>
            <a:endParaRPr lang="en-US" altLang="zh-CN"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神的主权</a:t>
            </a:r>
            <a:endParaRPr lang="en-US" altLang="zh-CN"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创造的信心</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历史的申命神学</a:t>
            </a:r>
            <a:endParaRPr lang="en-US" sz="3200" dirty="0">
              <a:latin typeface="华文楷体"/>
              <a:ea typeface="华文楷体"/>
              <a:cs typeface="华文楷体"/>
            </a:endParaRPr>
          </a:p>
          <a:p>
            <a:pPr marL="609600" indent="-609600">
              <a:lnSpc>
                <a:spcPct val="80000"/>
              </a:lnSpc>
              <a:buFont typeface="Monotype Sorts" charset="0"/>
              <a:buNone/>
            </a:pPr>
            <a:endParaRPr lang="en-US" sz="3200" dirty="0">
              <a:latin typeface="Arial" charset="0"/>
              <a:ea typeface="ＭＳ Ｐゴシック" charset="0"/>
              <a:cs typeface="ＭＳ Ｐゴシック" charset="0"/>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0"/>
              <a:buAutoNum type="alphaUcPeriod" startAt="7"/>
            </a:pPr>
            <a:r>
              <a:rPr lang="zh-CN" altLang="en-US" sz="3200" dirty="0">
                <a:latin typeface="华文楷体"/>
                <a:ea typeface="华文楷体"/>
                <a:cs typeface="华文楷体"/>
              </a:rPr>
              <a:t>敬拜</a:t>
            </a:r>
            <a:r>
              <a:rPr lang="en-US" sz="3200" dirty="0">
                <a:latin typeface="华文楷体"/>
                <a:ea typeface="华文楷体"/>
                <a:cs typeface="华文楷体"/>
              </a:rPr>
              <a:t> </a:t>
            </a:r>
          </a:p>
          <a:p>
            <a:pPr marL="609600" indent="-609600">
              <a:lnSpc>
                <a:spcPct val="80000"/>
              </a:lnSpc>
              <a:buFont typeface="Monotype Sorts" charset="0"/>
              <a:buAutoNum type="alphaUcPeriod" startAt="7"/>
            </a:pPr>
            <a:r>
              <a:rPr lang="zh-CN" altLang="en-US" sz="3200" dirty="0">
                <a:latin typeface="华文楷体"/>
                <a:ea typeface="华文楷体"/>
                <a:cs typeface="华文楷体"/>
              </a:rPr>
              <a:t>应许（约）</a:t>
            </a:r>
            <a:endParaRPr lang="en-US" sz="3200" dirty="0">
              <a:latin typeface="华文楷体"/>
              <a:ea typeface="华文楷体"/>
              <a:cs typeface="华文楷体"/>
            </a:endParaRPr>
          </a:p>
        </p:txBody>
      </p:sp>
      <p:pic>
        <p:nvPicPr>
          <p:cNvPr id="32051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0"/>
                                  </p:iterate>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fade">
                                      <p:cBhvr>
                                        <p:cTn id="7" dur="75"/>
                                        <p:tgtEl>
                                          <p:spTgt spid="132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0"/>
                                  </p:iterate>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fade">
                                      <p:cBhvr>
                                        <p:cTn id="12" dur="75"/>
                                        <p:tgtEl>
                                          <p:spTgt spid="132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0"/>
                                  </p:iterate>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fade">
                                      <p:cBhvr>
                                        <p:cTn id="17" dur="75"/>
                                        <p:tgtEl>
                                          <p:spTgt spid="132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0"/>
                                  </p:iterate>
                                  <p:childTnLst>
                                    <p:set>
                                      <p:cBhvr>
                                        <p:cTn id="21" dur="1" fill="hold">
                                          <p:stCondLst>
                                            <p:cond delay="0"/>
                                          </p:stCondLst>
                                        </p:cTn>
                                        <p:tgtEl>
                                          <p:spTgt spid="132099">
                                            <p:txEl>
                                              <p:pRg st="3" end="3"/>
                                            </p:txEl>
                                          </p:spTgt>
                                        </p:tgtEl>
                                        <p:attrNameLst>
                                          <p:attrName>style.visibility</p:attrName>
                                        </p:attrNameLst>
                                      </p:cBhvr>
                                      <p:to>
                                        <p:strVal val="visible"/>
                                      </p:to>
                                    </p:set>
                                    <p:animEffect transition="in" filter="fade">
                                      <p:cBhvr>
                                        <p:cTn id="22" dur="75"/>
                                        <p:tgtEl>
                                          <p:spTgt spid="132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0"/>
                                  </p:iterate>
                                  <p:childTnLst>
                                    <p:set>
                                      <p:cBhvr>
                                        <p:cTn id="26" dur="1" fill="hold">
                                          <p:stCondLst>
                                            <p:cond delay="0"/>
                                          </p:stCondLst>
                                        </p:cTn>
                                        <p:tgtEl>
                                          <p:spTgt spid="132099">
                                            <p:txEl>
                                              <p:pRg st="4" end="4"/>
                                            </p:txEl>
                                          </p:spTgt>
                                        </p:tgtEl>
                                        <p:attrNameLst>
                                          <p:attrName>style.visibility</p:attrName>
                                        </p:attrNameLst>
                                      </p:cBhvr>
                                      <p:to>
                                        <p:strVal val="visible"/>
                                      </p:to>
                                    </p:set>
                                    <p:animEffect transition="in" filter="fade">
                                      <p:cBhvr>
                                        <p:cTn id="27" dur="75"/>
                                        <p:tgtEl>
                                          <p:spTgt spid="132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0"/>
                                  </p:iterate>
                                  <p:childTnLst>
                                    <p:set>
                                      <p:cBhvr>
                                        <p:cTn id="31" dur="1" fill="hold">
                                          <p:stCondLst>
                                            <p:cond delay="0"/>
                                          </p:stCondLst>
                                        </p:cTn>
                                        <p:tgtEl>
                                          <p:spTgt spid="132099">
                                            <p:txEl>
                                              <p:pRg st="5" end="5"/>
                                            </p:txEl>
                                          </p:spTgt>
                                        </p:tgtEl>
                                        <p:attrNameLst>
                                          <p:attrName>style.visibility</p:attrName>
                                        </p:attrNameLst>
                                      </p:cBhvr>
                                      <p:to>
                                        <p:strVal val="visible"/>
                                      </p:to>
                                    </p:set>
                                    <p:animEffect transition="in" filter="fade">
                                      <p:cBhvr>
                                        <p:cTn id="32" dur="75"/>
                                        <p:tgtEl>
                                          <p:spTgt spid="1320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iterate type="lt">
                                    <p:tmAbs val="75"/>
                                  </p:iterate>
                                  <p:childTnLst>
                                    <p:set>
                                      <p:cBhvr>
                                        <p:cTn id="3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P spid="132100"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2179" name="Group 147"/>
          <p:cNvGrpSpPr>
            <a:grpSpLocks/>
          </p:cNvGrpSpPr>
          <p:nvPr/>
        </p:nvGrpSpPr>
        <p:grpSpPr bwMode="auto">
          <a:xfrm>
            <a:off x="1588" y="303213"/>
            <a:ext cx="9142412" cy="6511925"/>
            <a:chOff x="1" y="191"/>
            <a:chExt cx="5759" cy="4102"/>
          </a:xfrm>
        </p:grpSpPr>
        <p:pic>
          <p:nvPicPr>
            <p:cNvPr id="172034"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2035" name="Rectangle 3"/>
            <p:cNvSpPr>
              <a:spLocks noChangeArrowheads="1"/>
            </p:cNvSpPr>
            <p:nvPr/>
          </p:nvSpPr>
          <p:spPr bwMode="auto">
            <a:xfrm>
              <a:off x="2818" y="3512"/>
              <a:ext cx="1369" cy="403"/>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36" name="Rectangle 4"/>
            <p:cNvSpPr>
              <a:spLocks noChangeArrowheads="1"/>
            </p:cNvSpPr>
            <p:nvPr/>
          </p:nvSpPr>
          <p:spPr bwMode="auto">
            <a:xfrm>
              <a:off x="3107" y="515"/>
              <a:ext cx="240" cy="384"/>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37" name="Oval 5"/>
            <p:cNvSpPr>
              <a:spLocks noChangeArrowheads="1"/>
            </p:cNvSpPr>
            <p:nvPr/>
          </p:nvSpPr>
          <p:spPr bwMode="auto">
            <a:xfrm>
              <a:off x="3215" y="639"/>
              <a:ext cx="249" cy="397"/>
            </a:xfrm>
            <a:prstGeom prst="ellipse">
              <a:avLst/>
            </a:prstGeom>
            <a:solidFill>
              <a:schemeClr val="bg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38"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39"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0" name="Line 8"/>
            <p:cNvSpPr>
              <a:spLocks noChangeShapeType="1"/>
            </p:cNvSpPr>
            <p:nvPr/>
          </p:nvSpPr>
          <p:spPr bwMode="auto">
            <a:xfrm>
              <a:off x="602" y="765"/>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1" name="Line 9"/>
            <p:cNvSpPr>
              <a:spLocks noChangeShapeType="1"/>
            </p:cNvSpPr>
            <p:nvPr/>
          </p:nvSpPr>
          <p:spPr bwMode="auto">
            <a:xfrm>
              <a:off x="2169" y="545"/>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2" name="Line 10"/>
            <p:cNvSpPr>
              <a:spLocks noChangeShapeType="1"/>
            </p:cNvSpPr>
            <p:nvPr/>
          </p:nvSpPr>
          <p:spPr bwMode="auto">
            <a:xfrm>
              <a:off x="2177" y="974"/>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3" name="Rectangle 11"/>
            <p:cNvSpPr>
              <a:spLocks noChangeArrowheads="1"/>
            </p:cNvSpPr>
            <p:nvPr/>
          </p:nvSpPr>
          <p:spPr bwMode="auto">
            <a:xfrm>
              <a:off x="2360" y="658"/>
              <a:ext cx="1062"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zh-CN" altLang="en-US" sz="1200" b="1">
                  <a:solidFill>
                    <a:srgbClr val="000000"/>
                  </a:solidFill>
                  <a:latin typeface="Times" charset="0"/>
                  <a:ea typeface="宋体" charset="0"/>
                  <a:cs typeface="宋体" charset="0"/>
                </a:rPr>
                <a:t>一个</a:t>
              </a:r>
              <a:r>
                <a:rPr lang="zh-CN" altLang="en-US" sz="1200" b="1">
                  <a:solidFill>
                    <a:srgbClr val="000000"/>
                  </a:solidFill>
                  <a:latin typeface="宋体" charset="0"/>
                  <a:ea typeface="宋体" charset="0"/>
                  <a:cs typeface="宋体" charset="0"/>
                </a:rPr>
                <a:t>主题</a:t>
              </a:r>
              <a:r>
                <a:rPr lang="zh-CN" altLang="en-US" sz="1400">
                  <a:solidFill>
                    <a:srgbClr val="000000"/>
                  </a:solidFill>
                  <a:latin typeface="Comic Sans MS" charset="0"/>
                  <a:ea typeface="宋体" charset="0"/>
                  <a:cs typeface="宋体" charset="0"/>
                </a:rPr>
                <a:t>：</a:t>
              </a:r>
              <a:endParaRPr lang="zh-CN" altLang="en-US" sz="1200" b="1">
                <a:solidFill>
                  <a:srgbClr val="000000"/>
                </a:solidFill>
                <a:latin typeface="Times" charset="0"/>
                <a:ea typeface="宋体" charset="0"/>
                <a:cs typeface="宋体" charset="0"/>
              </a:endParaRPr>
            </a:p>
          </p:txBody>
        </p:sp>
        <p:sp>
          <p:nvSpPr>
            <p:cNvPr id="172044" name="Line 12"/>
            <p:cNvSpPr>
              <a:spLocks noChangeShapeType="1"/>
            </p:cNvSpPr>
            <p:nvPr/>
          </p:nvSpPr>
          <p:spPr bwMode="auto">
            <a:xfrm>
              <a:off x="4171" y="760"/>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5" name="Line 13"/>
            <p:cNvSpPr>
              <a:spLocks noChangeShapeType="1"/>
            </p:cNvSpPr>
            <p:nvPr/>
          </p:nvSpPr>
          <p:spPr bwMode="auto">
            <a:xfrm>
              <a:off x="345" y="1278"/>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6" name="Line 14"/>
            <p:cNvSpPr>
              <a:spLocks noChangeShapeType="1"/>
            </p:cNvSpPr>
            <p:nvPr/>
          </p:nvSpPr>
          <p:spPr bwMode="auto">
            <a:xfrm>
              <a:off x="4286" y="1277"/>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7" name="Line 15"/>
            <p:cNvSpPr>
              <a:spLocks noChangeShapeType="1"/>
            </p:cNvSpPr>
            <p:nvPr/>
          </p:nvSpPr>
          <p:spPr bwMode="auto">
            <a:xfrm>
              <a:off x="287" y="1629"/>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8" name="Line 16"/>
            <p:cNvSpPr>
              <a:spLocks noChangeShapeType="1"/>
            </p:cNvSpPr>
            <p:nvPr/>
          </p:nvSpPr>
          <p:spPr bwMode="auto">
            <a:xfrm>
              <a:off x="4325" y="1630"/>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49" name="Line 17"/>
            <p:cNvSpPr>
              <a:spLocks noChangeShapeType="1"/>
            </p:cNvSpPr>
            <p:nvPr/>
          </p:nvSpPr>
          <p:spPr bwMode="auto">
            <a:xfrm>
              <a:off x="130" y="2156"/>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50" name="Line 18"/>
            <p:cNvSpPr>
              <a:spLocks noChangeShapeType="1"/>
            </p:cNvSpPr>
            <p:nvPr/>
          </p:nvSpPr>
          <p:spPr bwMode="auto">
            <a:xfrm>
              <a:off x="4364" y="2165"/>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51" name="Line 19"/>
            <p:cNvSpPr>
              <a:spLocks noChangeShapeType="1"/>
            </p:cNvSpPr>
            <p:nvPr/>
          </p:nvSpPr>
          <p:spPr bwMode="auto">
            <a:xfrm>
              <a:off x="423" y="3609"/>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52" name="Line 20"/>
            <p:cNvSpPr>
              <a:spLocks noChangeShapeType="1"/>
            </p:cNvSpPr>
            <p:nvPr/>
          </p:nvSpPr>
          <p:spPr bwMode="auto">
            <a:xfrm>
              <a:off x="4393" y="3619"/>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53" name="Line 21"/>
            <p:cNvSpPr>
              <a:spLocks noChangeShapeType="1"/>
            </p:cNvSpPr>
            <p:nvPr/>
          </p:nvSpPr>
          <p:spPr bwMode="auto">
            <a:xfrm>
              <a:off x="1401" y="3795"/>
              <a:ext cx="101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54" name="Rectangle 22"/>
            <p:cNvSpPr>
              <a:spLocks noChangeArrowheads="1"/>
            </p:cNvSpPr>
            <p:nvPr/>
          </p:nvSpPr>
          <p:spPr bwMode="auto">
            <a:xfrm>
              <a:off x="221" y="610"/>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D(</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55" name="Rectangle 23"/>
            <p:cNvSpPr>
              <a:spLocks noChangeArrowheads="1"/>
            </p:cNvSpPr>
            <p:nvPr/>
          </p:nvSpPr>
          <p:spPr bwMode="auto">
            <a:xfrm>
              <a:off x="3809" y="614"/>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D(</a:t>
              </a:r>
              <a:r>
                <a:rPr lang="zh-CN" altLang="en-US" sz="1400" b="1">
                  <a:solidFill>
                    <a:srgbClr val="000000"/>
                  </a:solidFill>
                  <a:latin typeface="Times" charset="0"/>
                  <a:ea typeface="宋体" charset="0"/>
                  <a:cs typeface="宋体" charset="0"/>
                </a:rPr>
                <a:t>新约</a:t>
              </a:r>
              <a:r>
                <a:rPr lang="en-US" altLang="zh-CN" sz="1400" b="1">
                  <a:solidFill>
                    <a:srgbClr val="000000"/>
                  </a:solidFill>
                  <a:latin typeface="Times" charset="0"/>
                  <a:ea typeface="宋体" charset="0"/>
                  <a:cs typeface="宋体" charset="0"/>
                </a:rPr>
                <a:t>)</a:t>
              </a:r>
            </a:p>
          </p:txBody>
        </p:sp>
        <p:sp>
          <p:nvSpPr>
            <p:cNvPr id="172056" name="Rectangle 24"/>
            <p:cNvSpPr>
              <a:spLocks noChangeArrowheads="1"/>
            </p:cNvSpPr>
            <p:nvPr/>
          </p:nvSpPr>
          <p:spPr bwMode="auto">
            <a:xfrm>
              <a:off x="1992" y="191"/>
              <a:ext cx="181" cy="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A</a:t>
              </a:r>
            </a:p>
          </p:txBody>
        </p:sp>
        <p:sp>
          <p:nvSpPr>
            <p:cNvPr id="172057" name="Rectangle 25"/>
            <p:cNvSpPr>
              <a:spLocks noChangeArrowheads="1"/>
            </p:cNvSpPr>
            <p:nvPr/>
          </p:nvSpPr>
          <p:spPr bwMode="auto">
            <a:xfrm>
              <a:off x="1993" y="396"/>
              <a:ext cx="200" cy="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B</a:t>
              </a:r>
            </a:p>
          </p:txBody>
        </p:sp>
        <p:sp>
          <p:nvSpPr>
            <p:cNvPr id="172058" name="Rectangle 26"/>
            <p:cNvSpPr>
              <a:spLocks noChangeArrowheads="1"/>
            </p:cNvSpPr>
            <p:nvPr/>
          </p:nvSpPr>
          <p:spPr bwMode="auto">
            <a:xfrm>
              <a:off x="1990" y="638"/>
              <a:ext cx="192" cy="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C</a:t>
              </a:r>
            </a:p>
          </p:txBody>
        </p:sp>
        <p:sp>
          <p:nvSpPr>
            <p:cNvPr id="172059" name="Rectangle 27"/>
            <p:cNvSpPr>
              <a:spLocks noChangeArrowheads="1"/>
            </p:cNvSpPr>
            <p:nvPr/>
          </p:nvSpPr>
          <p:spPr bwMode="auto">
            <a:xfrm>
              <a:off x="24" y="1125"/>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E(</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60" name="Rectangle 28"/>
            <p:cNvSpPr>
              <a:spLocks noChangeArrowheads="1"/>
            </p:cNvSpPr>
            <p:nvPr/>
          </p:nvSpPr>
          <p:spPr bwMode="auto">
            <a:xfrm>
              <a:off x="3954" y="1110"/>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E(</a:t>
              </a:r>
              <a:r>
                <a:rPr lang="zh-CN" altLang="en-US" sz="1400" b="1">
                  <a:solidFill>
                    <a:srgbClr val="000000"/>
                  </a:solidFill>
                  <a:latin typeface="Times" charset="0"/>
                  <a:ea typeface="宋体" charset="0"/>
                  <a:cs typeface="宋体" charset="0"/>
                </a:rPr>
                <a:t>新约</a:t>
              </a:r>
              <a:r>
                <a:rPr lang="en-US" altLang="zh-CN" sz="1400" b="1">
                  <a:solidFill>
                    <a:srgbClr val="000000"/>
                  </a:solidFill>
                  <a:latin typeface="Times" charset="0"/>
                  <a:ea typeface="宋体" charset="0"/>
                  <a:cs typeface="宋体" charset="0"/>
                </a:rPr>
                <a:t>)</a:t>
              </a:r>
            </a:p>
          </p:txBody>
        </p:sp>
        <p:sp>
          <p:nvSpPr>
            <p:cNvPr id="172061" name="Rectangle 29"/>
            <p:cNvSpPr>
              <a:spLocks noChangeArrowheads="1"/>
            </p:cNvSpPr>
            <p:nvPr/>
          </p:nvSpPr>
          <p:spPr bwMode="auto">
            <a:xfrm>
              <a:off x="4030" y="1460"/>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F(</a:t>
              </a:r>
              <a:r>
                <a:rPr lang="zh-CN" altLang="en-US" sz="1400" b="1">
                  <a:solidFill>
                    <a:srgbClr val="000000"/>
                  </a:solidFill>
                  <a:latin typeface="Times" charset="0"/>
                  <a:ea typeface="宋体" charset="0"/>
                  <a:cs typeface="宋体" charset="0"/>
                </a:rPr>
                <a:t>新约</a:t>
              </a:r>
              <a:r>
                <a:rPr lang="en-US" altLang="zh-CN" sz="1400" b="1">
                  <a:solidFill>
                    <a:srgbClr val="000000"/>
                  </a:solidFill>
                  <a:latin typeface="Times" charset="0"/>
                  <a:ea typeface="宋体" charset="0"/>
                  <a:cs typeface="宋体" charset="0"/>
                </a:rPr>
                <a:t>)</a:t>
              </a:r>
            </a:p>
          </p:txBody>
        </p:sp>
        <p:sp>
          <p:nvSpPr>
            <p:cNvPr id="172062" name="Rectangle 30"/>
            <p:cNvSpPr>
              <a:spLocks noChangeArrowheads="1"/>
            </p:cNvSpPr>
            <p:nvPr/>
          </p:nvSpPr>
          <p:spPr bwMode="auto">
            <a:xfrm>
              <a:off x="4128" y="2007"/>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G(</a:t>
              </a:r>
              <a:r>
                <a:rPr lang="zh-CN" altLang="en-US" sz="1400" b="1">
                  <a:solidFill>
                    <a:srgbClr val="000000"/>
                  </a:solidFill>
                  <a:latin typeface="Times" charset="0"/>
                  <a:ea typeface="宋体" charset="0"/>
                  <a:cs typeface="宋体" charset="0"/>
                </a:rPr>
                <a:t>新约</a:t>
              </a:r>
              <a:r>
                <a:rPr lang="en-US" altLang="zh-CN" sz="1400" b="1">
                  <a:solidFill>
                    <a:srgbClr val="000000"/>
                  </a:solidFill>
                  <a:latin typeface="Times" charset="0"/>
                  <a:ea typeface="宋体" charset="0"/>
                  <a:cs typeface="宋体" charset="0"/>
                </a:rPr>
                <a:t>)</a:t>
              </a:r>
            </a:p>
          </p:txBody>
        </p:sp>
        <p:sp>
          <p:nvSpPr>
            <p:cNvPr id="172063" name="Rectangle 31"/>
            <p:cNvSpPr>
              <a:spLocks noChangeArrowheads="1"/>
            </p:cNvSpPr>
            <p:nvPr/>
          </p:nvSpPr>
          <p:spPr bwMode="auto">
            <a:xfrm>
              <a:off x="32" y="1485"/>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F(</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64" name="Rectangle 32"/>
            <p:cNvSpPr>
              <a:spLocks noChangeArrowheads="1"/>
            </p:cNvSpPr>
            <p:nvPr/>
          </p:nvSpPr>
          <p:spPr bwMode="auto">
            <a:xfrm>
              <a:off x="1" y="2011"/>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G(</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65" name="Rectangle 33"/>
            <p:cNvSpPr>
              <a:spLocks noChangeArrowheads="1"/>
            </p:cNvSpPr>
            <p:nvPr/>
          </p:nvSpPr>
          <p:spPr bwMode="auto">
            <a:xfrm>
              <a:off x="58" y="3445"/>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H(</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66" name="Rectangle 34"/>
            <p:cNvSpPr>
              <a:spLocks noChangeArrowheads="1"/>
            </p:cNvSpPr>
            <p:nvPr/>
          </p:nvSpPr>
          <p:spPr bwMode="auto">
            <a:xfrm>
              <a:off x="4341" y="3460"/>
              <a:ext cx="5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H(</a:t>
              </a:r>
              <a:r>
                <a:rPr lang="zh-CN" altLang="en-US" sz="1400" b="1">
                  <a:solidFill>
                    <a:srgbClr val="000000"/>
                  </a:solidFill>
                  <a:latin typeface="Times" charset="0"/>
                  <a:ea typeface="宋体" charset="0"/>
                  <a:cs typeface="宋体" charset="0"/>
                </a:rPr>
                <a:t>新约</a:t>
              </a:r>
              <a:r>
                <a:rPr lang="en-US" altLang="zh-CN" sz="1400" b="1">
                  <a:solidFill>
                    <a:srgbClr val="000000"/>
                  </a:solidFill>
                  <a:latin typeface="Times" charset="0"/>
                  <a:ea typeface="宋体" charset="0"/>
                  <a:cs typeface="宋体" charset="0"/>
                </a:rPr>
                <a:t>)</a:t>
              </a:r>
            </a:p>
          </p:txBody>
        </p:sp>
        <p:sp>
          <p:nvSpPr>
            <p:cNvPr id="172067" name="Rectangle 35"/>
            <p:cNvSpPr>
              <a:spLocks noChangeArrowheads="1"/>
            </p:cNvSpPr>
            <p:nvPr/>
          </p:nvSpPr>
          <p:spPr bwMode="auto">
            <a:xfrm>
              <a:off x="1176" y="3642"/>
              <a:ext cx="457"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I(</a:t>
              </a:r>
              <a:r>
                <a:rPr lang="zh-CN" altLang="en-US" sz="1400" b="1">
                  <a:solidFill>
                    <a:srgbClr val="000000"/>
                  </a:solidFill>
                  <a:latin typeface="Times" charset="0"/>
                  <a:ea typeface="宋体" charset="0"/>
                  <a:cs typeface="宋体" charset="0"/>
                </a:rPr>
                <a:t>旧约</a:t>
              </a:r>
              <a:r>
                <a:rPr lang="en-US" altLang="zh-CN" sz="1400" b="1">
                  <a:solidFill>
                    <a:srgbClr val="000000"/>
                  </a:solidFill>
                  <a:latin typeface="Times" charset="0"/>
                  <a:ea typeface="宋体" charset="0"/>
                  <a:cs typeface="宋体" charset="0"/>
                </a:rPr>
                <a:t>)</a:t>
              </a:r>
            </a:p>
          </p:txBody>
        </p:sp>
        <p:sp>
          <p:nvSpPr>
            <p:cNvPr id="172068" name="Rectangle 36"/>
            <p:cNvSpPr>
              <a:spLocks noChangeArrowheads="1"/>
            </p:cNvSpPr>
            <p:nvPr/>
          </p:nvSpPr>
          <p:spPr bwMode="auto">
            <a:xfrm>
              <a:off x="2831" y="3607"/>
              <a:ext cx="215" cy="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1400" b="1">
                  <a:solidFill>
                    <a:srgbClr val="000000"/>
                  </a:solidFill>
                  <a:latin typeface="Times" charset="0"/>
                  <a:ea typeface="宋体" charset="0"/>
                  <a:cs typeface="宋体" charset="0"/>
                </a:rPr>
                <a:t>J</a:t>
              </a:r>
            </a:p>
          </p:txBody>
        </p:sp>
        <p:sp>
          <p:nvSpPr>
            <p:cNvPr id="172069" name="Rectangle 37"/>
            <p:cNvSpPr>
              <a:spLocks noChangeArrowheads="1"/>
            </p:cNvSpPr>
            <p:nvPr/>
          </p:nvSpPr>
          <p:spPr bwMode="auto">
            <a:xfrm>
              <a:off x="2111" y="3969"/>
              <a:ext cx="124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r>
                <a:rPr lang="zh-CN" altLang="en-US" sz="2400" b="1">
                  <a:solidFill>
                    <a:srgbClr val="000000"/>
                  </a:solidFill>
                  <a:latin typeface="宋体"/>
                  <a:ea typeface="宋体" charset="0"/>
                  <a:cs typeface="宋体" charset="0"/>
                </a:rPr>
                <a:t>“</a:t>
              </a:r>
              <a:r>
                <a:rPr lang="zh-CN" altLang="en-US" sz="2400" b="1">
                  <a:solidFill>
                    <a:srgbClr val="000000"/>
                  </a:solidFill>
                  <a:latin typeface="Comic Sans MS" charset="0"/>
                  <a:ea typeface="宋体" charset="0"/>
                  <a:cs typeface="宋体" charset="0"/>
                </a:rPr>
                <a:t>翻开</a:t>
              </a:r>
              <a:r>
                <a:rPr lang="zh-CN" altLang="en-US" sz="2400" b="1">
                  <a:solidFill>
                    <a:srgbClr val="000000"/>
                  </a:solidFill>
                  <a:latin typeface="宋体"/>
                  <a:ea typeface="宋体" charset="0"/>
                  <a:cs typeface="宋体" charset="0"/>
                </a:rPr>
                <a:t>”</a:t>
              </a:r>
              <a:r>
                <a:rPr lang="en-US" sz="2400" b="1">
                  <a:solidFill>
                    <a:srgbClr val="000000"/>
                  </a:solidFill>
                  <a:latin typeface="Comic Sans MS" charset="0"/>
                  <a:ea typeface="宋体" charset="0"/>
                  <a:cs typeface="宋体" charset="0"/>
                </a:rPr>
                <a:t>的</a:t>
              </a:r>
              <a:r>
                <a:rPr lang="zh-CN" altLang="en-US" sz="2400" b="1">
                  <a:solidFill>
                    <a:srgbClr val="000000"/>
                  </a:solidFill>
                  <a:latin typeface="Times" charset="0"/>
                  <a:ea typeface="宋体" charset="0"/>
                  <a:cs typeface="宋体" charset="0"/>
                </a:rPr>
                <a:t>圣经</a:t>
              </a:r>
            </a:p>
          </p:txBody>
        </p:sp>
        <p:sp>
          <p:nvSpPr>
            <p:cNvPr id="172070" name="Rectangle 38"/>
            <p:cNvSpPr>
              <a:spLocks noChangeArrowheads="1"/>
            </p:cNvSpPr>
            <p:nvPr/>
          </p:nvSpPr>
          <p:spPr bwMode="auto">
            <a:xfrm>
              <a:off x="1209" y="2828"/>
              <a:ext cx="515"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400" b="1">
                  <a:solidFill>
                    <a:srgbClr val="000000"/>
                  </a:solidFill>
                  <a:latin typeface="Times" charset="0"/>
                  <a:ea typeface="宋体" charset="0"/>
                  <a:cs typeface="宋体" charset="0"/>
                </a:rPr>
                <a:t>1</a:t>
              </a:r>
            </a:p>
          </p:txBody>
        </p:sp>
        <p:sp>
          <p:nvSpPr>
            <p:cNvPr id="172071" name="Rectangle 39"/>
            <p:cNvSpPr>
              <a:spLocks noChangeArrowheads="1"/>
            </p:cNvSpPr>
            <p:nvPr/>
          </p:nvSpPr>
          <p:spPr bwMode="auto">
            <a:xfrm>
              <a:off x="1461" y="2252"/>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2</a:t>
              </a:r>
            </a:p>
          </p:txBody>
        </p:sp>
        <p:sp>
          <p:nvSpPr>
            <p:cNvPr id="172072" name="Rectangle 40"/>
            <p:cNvSpPr>
              <a:spLocks noChangeArrowheads="1"/>
            </p:cNvSpPr>
            <p:nvPr/>
          </p:nvSpPr>
          <p:spPr bwMode="auto">
            <a:xfrm>
              <a:off x="1905" y="1804"/>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3</a:t>
              </a:r>
            </a:p>
          </p:txBody>
        </p:sp>
        <p:sp>
          <p:nvSpPr>
            <p:cNvPr id="172073" name="Rectangle 41"/>
            <p:cNvSpPr>
              <a:spLocks noChangeArrowheads="1"/>
            </p:cNvSpPr>
            <p:nvPr/>
          </p:nvSpPr>
          <p:spPr bwMode="auto">
            <a:xfrm>
              <a:off x="2755" y="1574"/>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4</a:t>
              </a:r>
            </a:p>
          </p:txBody>
        </p:sp>
        <p:sp>
          <p:nvSpPr>
            <p:cNvPr id="172074" name="Rectangle 42"/>
            <p:cNvSpPr>
              <a:spLocks noChangeArrowheads="1"/>
            </p:cNvSpPr>
            <p:nvPr/>
          </p:nvSpPr>
          <p:spPr bwMode="auto">
            <a:xfrm>
              <a:off x="3388" y="1773"/>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5</a:t>
              </a:r>
            </a:p>
          </p:txBody>
        </p:sp>
        <p:sp>
          <p:nvSpPr>
            <p:cNvPr id="172075" name="Rectangle 43"/>
            <p:cNvSpPr>
              <a:spLocks noChangeArrowheads="1"/>
            </p:cNvSpPr>
            <p:nvPr/>
          </p:nvSpPr>
          <p:spPr bwMode="auto">
            <a:xfrm>
              <a:off x="3756" y="2062"/>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6</a:t>
              </a:r>
            </a:p>
          </p:txBody>
        </p:sp>
        <p:sp>
          <p:nvSpPr>
            <p:cNvPr id="172076" name="Rectangle 44"/>
            <p:cNvSpPr>
              <a:spLocks noChangeArrowheads="1"/>
            </p:cNvSpPr>
            <p:nvPr/>
          </p:nvSpPr>
          <p:spPr bwMode="auto">
            <a:xfrm>
              <a:off x="4066" y="2450"/>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7</a:t>
              </a:r>
            </a:p>
          </p:txBody>
        </p:sp>
        <p:sp>
          <p:nvSpPr>
            <p:cNvPr id="172077" name="Line 45"/>
            <p:cNvSpPr>
              <a:spLocks noChangeShapeType="1"/>
            </p:cNvSpPr>
            <p:nvPr/>
          </p:nvSpPr>
          <p:spPr bwMode="auto">
            <a:xfrm>
              <a:off x="1337" y="3134"/>
              <a:ext cx="920" cy="43"/>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78" name="Line 46"/>
            <p:cNvSpPr>
              <a:spLocks noChangeShapeType="1"/>
            </p:cNvSpPr>
            <p:nvPr/>
          </p:nvSpPr>
          <p:spPr bwMode="auto">
            <a:xfrm>
              <a:off x="1503" y="2627"/>
              <a:ext cx="852" cy="345"/>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79" name="Line 47"/>
            <p:cNvSpPr>
              <a:spLocks noChangeShapeType="1"/>
            </p:cNvSpPr>
            <p:nvPr/>
          </p:nvSpPr>
          <p:spPr bwMode="auto">
            <a:xfrm>
              <a:off x="1883" y="2139"/>
              <a:ext cx="638" cy="735"/>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0" name="Line 48"/>
            <p:cNvSpPr>
              <a:spLocks noChangeShapeType="1"/>
            </p:cNvSpPr>
            <p:nvPr/>
          </p:nvSpPr>
          <p:spPr bwMode="auto">
            <a:xfrm>
              <a:off x="2517" y="1905"/>
              <a:ext cx="248" cy="101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1" name="Line 49"/>
            <p:cNvSpPr>
              <a:spLocks noChangeShapeType="1"/>
            </p:cNvSpPr>
            <p:nvPr/>
          </p:nvSpPr>
          <p:spPr bwMode="auto">
            <a:xfrm flipH="1">
              <a:off x="3075" y="2119"/>
              <a:ext cx="527" cy="667"/>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2" name="Line 50"/>
            <p:cNvSpPr>
              <a:spLocks noChangeShapeType="1"/>
            </p:cNvSpPr>
            <p:nvPr/>
          </p:nvSpPr>
          <p:spPr bwMode="auto">
            <a:xfrm flipH="1">
              <a:off x="3231" y="2373"/>
              <a:ext cx="712" cy="50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3" name="Line 51"/>
            <p:cNvSpPr>
              <a:spLocks noChangeShapeType="1"/>
            </p:cNvSpPr>
            <p:nvPr/>
          </p:nvSpPr>
          <p:spPr bwMode="auto">
            <a:xfrm flipV="1">
              <a:off x="3288" y="2843"/>
              <a:ext cx="1008"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4" name="Line 52"/>
            <p:cNvSpPr>
              <a:spLocks noChangeShapeType="1"/>
            </p:cNvSpPr>
            <p:nvPr/>
          </p:nvSpPr>
          <p:spPr bwMode="auto">
            <a:xfrm flipV="1">
              <a:off x="3395" y="3218"/>
              <a:ext cx="899" cy="13"/>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5"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cmpd="sng">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086" name="Rectangle 54"/>
            <p:cNvSpPr>
              <a:spLocks noChangeArrowheads="1"/>
            </p:cNvSpPr>
            <p:nvPr/>
          </p:nvSpPr>
          <p:spPr bwMode="auto">
            <a:xfrm>
              <a:off x="4490" y="3036"/>
              <a:ext cx="515"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sz="2800" b="1">
                  <a:solidFill>
                    <a:srgbClr val="000000"/>
                  </a:solidFill>
                  <a:latin typeface="Times" charset="0"/>
                  <a:ea typeface="宋体" charset="0"/>
                  <a:cs typeface="宋体" charset="0"/>
                </a:rPr>
                <a:t>8</a:t>
              </a:r>
            </a:p>
          </p:txBody>
        </p:sp>
        <p:sp>
          <p:nvSpPr>
            <p:cNvPr id="172087" name="Rectangle 55"/>
            <p:cNvSpPr>
              <a:spLocks noChangeArrowheads="1"/>
            </p:cNvSpPr>
            <p:nvPr/>
          </p:nvSpPr>
          <p:spPr bwMode="auto">
            <a:xfrm>
              <a:off x="766" y="1934"/>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88" name="Rectangle 56"/>
            <p:cNvSpPr>
              <a:spLocks noChangeArrowheads="1"/>
            </p:cNvSpPr>
            <p:nvPr/>
          </p:nvSpPr>
          <p:spPr bwMode="auto">
            <a:xfrm>
              <a:off x="4815" y="1878"/>
              <a:ext cx="185" cy="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altLang="zh-CN" sz="3200" b="1">
                  <a:solidFill>
                    <a:srgbClr val="000000"/>
                  </a:solidFill>
                  <a:latin typeface="Times" charset="0"/>
                  <a:ea typeface="宋体" charset="0"/>
                  <a:cs typeface="宋体" charset="0"/>
                </a:rPr>
                <a:t>/</a:t>
              </a:r>
            </a:p>
          </p:txBody>
        </p:sp>
        <p:sp>
          <p:nvSpPr>
            <p:cNvPr id="172089" name="Rectangle 57"/>
            <p:cNvSpPr>
              <a:spLocks noChangeArrowheads="1"/>
            </p:cNvSpPr>
            <p:nvPr/>
          </p:nvSpPr>
          <p:spPr bwMode="auto">
            <a:xfrm>
              <a:off x="3288" y="712"/>
              <a:ext cx="136" cy="2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0" name="Rectangle 58"/>
            <p:cNvSpPr>
              <a:spLocks noChangeArrowheads="1"/>
            </p:cNvSpPr>
            <p:nvPr/>
          </p:nvSpPr>
          <p:spPr bwMode="auto">
            <a:xfrm>
              <a:off x="600" y="536"/>
              <a:ext cx="510"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800" b="1">
                  <a:solidFill>
                    <a:srgbClr val="000000"/>
                  </a:solidFill>
                  <a:latin typeface="Times" charset="0"/>
                  <a:ea typeface="宋体" charset="0"/>
                  <a:cs typeface="宋体" charset="0"/>
                </a:rPr>
                <a:t>“       ”</a:t>
              </a:r>
            </a:p>
          </p:txBody>
        </p:sp>
        <p:sp>
          <p:nvSpPr>
            <p:cNvPr id="172091" name="Rectangle 59"/>
            <p:cNvSpPr>
              <a:spLocks noChangeArrowheads="1"/>
            </p:cNvSpPr>
            <p:nvPr/>
          </p:nvSpPr>
          <p:spPr bwMode="auto">
            <a:xfrm>
              <a:off x="4172" y="516"/>
              <a:ext cx="510"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800" b="1">
                  <a:solidFill>
                    <a:srgbClr val="000000"/>
                  </a:solidFill>
                  <a:latin typeface="Times" charset="0"/>
                  <a:ea typeface="宋体" charset="0"/>
                  <a:cs typeface="宋体" charset="0"/>
                </a:rPr>
                <a:t>“       ”</a:t>
              </a:r>
            </a:p>
          </p:txBody>
        </p:sp>
        <p:sp>
          <p:nvSpPr>
            <p:cNvPr id="172092" name="Rectangle 60"/>
            <p:cNvSpPr>
              <a:spLocks noChangeArrowheads="1"/>
            </p:cNvSpPr>
            <p:nvPr/>
          </p:nvSpPr>
          <p:spPr bwMode="auto">
            <a:xfrm>
              <a:off x="358" y="1050"/>
              <a:ext cx="510"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800" b="1">
                  <a:solidFill>
                    <a:srgbClr val="000000"/>
                  </a:solidFill>
                  <a:latin typeface="Times" charset="0"/>
                  <a:ea typeface="宋体" charset="0"/>
                  <a:cs typeface="宋体" charset="0"/>
                </a:rPr>
                <a:t>“       ”</a:t>
              </a:r>
            </a:p>
          </p:txBody>
        </p:sp>
        <p:sp>
          <p:nvSpPr>
            <p:cNvPr id="172093" name="Rectangle 61"/>
            <p:cNvSpPr>
              <a:spLocks noChangeArrowheads="1"/>
            </p:cNvSpPr>
            <p:nvPr/>
          </p:nvSpPr>
          <p:spPr bwMode="auto">
            <a:xfrm>
              <a:off x="4314" y="1041"/>
              <a:ext cx="510"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800" b="1">
                  <a:solidFill>
                    <a:srgbClr val="000000"/>
                  </a:solidFill>
                  <a:latin typeface="Times" charset="0"/>
                  <a:ea typeface="宋体" charset="0"/>
                  <a:cs typeface="宋体" charset="0"/>
                </a:rPr>
                <a:t>“       ”</a:t>
              </a:r>
            </a:p>
          </p:txBody>
        </p:sp>
        <p:sp>
          <p:nvSpPr>
            <p:cNvPr id="172094" name="Oval 62"/>
            <p:cNvSpPr>
              <a:spLocks noChangeArrowheads="1"/>
            </p:cNvSpPr>
            <p:nvPr/>
          </p:nvSpPr>
          <p:spPr bwMode="auto">
            <a:xfrm>
              <a:off x="77"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5" name="Oval 63"/>
            <p:cNvSpPr>
              <a:spLocks noChangeArrowheads="1"/>
            </p:cNvSpPr>
            <p:nvPr/>
          </p:nvSpPr>
          <p:spPr bwMode="auto">
            <a:xfrm>
              <a:off x="386" y="3113"/>
              <a:ext cx="54" cy="17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6" name="Oval 64"/>
            <p:cNvSpPr>
              <a:spLocks noChangeArrowheads="1"/>
            </p:cNvSpPr>
            <p:nvPr/>
          </p:nvSpPr>
          <p:spPr bwMode="auto">
            <a:xfrm>
              <a:off x="647" y="3136"/>
              <a:ext cx="33" cy="133"/>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7" name="Oval 65"/>
            <p:cNvSpPr>
              <a:spLocks noChangeArrowheads="1"/>
            </p:cNvSpPr>
            <p:nvPr/>
          </p:nvSpPr>
          <p:spPr bwMode="auto">
            <a:xfrm>
              <a:off x="903" y="3183"/>
              <a:ext cx="12" cy="39"/>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8" name="Line 66"/>
            <p:cNvSpPr>
              <a:spLocks noChangeShapeType="1"/>
            </p:cNvSpPr>
            <p:nvPr/>
          </p:nvSpPr>
          <p:spPr bwMode="auto">
            <a:xfrm>
              <a:off x="111" y="3109"/>
              <a:ext cx="30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099" name="Line 67"/>
            <p:cNvSpPr>
              <a:spLocks noChangeShapeType="1"/>
            </p:cNvSpPr>
            <p:nvPr/>
          </p:nvSpPr>
          <p:spPr bwMode="auto">
            <a:xfrm>
              <a:off x="106" y="3296"/>
              <a:ext cx="30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0" name="Line 68"/>
            <p:cNvSpPr>
              <a:spLocks noChangeShapeType="1"/>
            </p:cNvSpPr>
            <p:nvPr/>
          </p:nvSpPr>
          <p:spPr bwMode="auto">
            <a:xfrm flipH="1">
              <a:off x="431" y="3132"/>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1" name="Line 69"/>
            <p:cNvSpPr>
              <a:spLocks noChangeShapeType="1"/>
            </p:cNvSpPr>
            <p:nvPr/>
          </p:nvSpPr>
          <p:spPr bwMode="auto">
            <a:xfrm flipH="1">
              <a:off x="431" y="3273"/>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2" name="Line 70"/>
            <p:cNvSpPr>
              <a:spLocks noChangeShapeType="1"/>
            </p:cNvSpPr>
            <p:nvPr/>
          </p:nvSpPr>
          <p:spPr bwMode="auto">
            <a:xfrm flipH="1">
              <a:off x="684" y="3179"/>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3" name="Line 71"/>
            <p:cNvSpPr>
              <a:spLocks noChangeShapeType="1"/>
            </p:cNvSpPr>
            <p:nvPr/>
          </p:nvSpPr>
          <p:spPr bwMode="auto">
            <a:xfrm flipH="1">
              <a:off x="684" y="3226"/>
              <a:ext cx="22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4" name="Rectangle 72"/>
            <p:cNvSpPr>
              <a:spLocks noChangeArrowheads="1"/>
            </p:cNvSpPr>
            <p:nvPr/>
          </p:nvSpPr>
          <p:spPr bwMode="auto">
            <a:xfrm>
              <a:off x="111" y="3111"/>
              <a:ext cx="300" cy="18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5" name="Rectangle 73"/>
            <p:cNvSpPr>
              <a:spLocks noChangeArrowheads="1"/>
            </p:cNvSpPr>
            <p:nvPr/>
          </p:nvSpPr>
          <p:spPr bwMode="auto">
            <a:xfrm>
              <a:off x="437" y="3134"/>
              <a:ext cx="229" cy="13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6" name="Rectangle 74"/>
            <p:cNvSpPr>
              <a:spLocks noChangeArrowheads="1"/>
            </p:cNvSpPr>
            <p:nvPr/>
          </p:nvSpPr>
          <p:spPr bwMode="auto">
            <a:xfrm>
              <a:off x="684" y="3177"/>
              <a:ext cx="222" cy="4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7"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8" name="Arc 76"/>
            <p:cNvSpPr>
              <a:spLocks/>
            </p:cNvSpPr>
            <p:nvPr/>
          </p:nvSpPr>
          <p:spPr bwMode="auto">
            <a:xfrm rot="11100000">
              <a:off x="972" y="3128"/>
              <a:ext cx="117" cy="72"/>
            </a:xfrm>
            <a:custGeom>
              <a:avLst/>
              <a:gdLst>
                <a:gd name="G0" fmla="+- 185 0 0"/>
                <a:gd name="G1" fmla="+- 21600 0 0"/>
                <a:gd name="G2" fmla="+- 21600 0 0"/>
                <a:gd name="T0" fmla="*/ 0 w 21785"/>
                <a:gd name="T1" fmla="*/ 1 h 21600"/>
                <a:gd name="T2" fmla="*/ 21785 w 21785"/>
                <a:gd name="T3" fmla="*/ 21600 h 21600"/>
                <a:gd name="T4" fmla="*/ 185 w 21785"/>
                <a:gd name="T5" fmla="*/ 21600 h 21600"/>
              </a:gdLst>
              <a:ahLst/>
              <a:cxnLst>
                <a:cxn ang="0">
                  <a:pos x="T0" y="T1"/>
                </a:cxn>
                <a:cxn ang="0">
                  <a:pos x="T2" y="T3"/>
                </a:cxn>
                <a:cxn ang="0">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09" name="Arc 77"/>
            <p:cNvSpPr>
              <a:spLocks/>
            </p:cNvSpPr>
            <p:nvPr/>
          </p:nvSpPr>
          <p:spPr bwMode="auto">
            <a:xfrm rot="21180000">
              <a:off x="961" y="3222"/>
              <a:ext cx="120" cy="62"/>
            </a:xfrm>
            <a:custGeom>
              <a:avLst/>
              <a:gdLst>
                <a:gd name="G0" fmla="+- 21597 0 0"/>
                <a:gd name="G1" fmla="+- 21599 0 0"/>
                <a:gd name="G2" fmla="+- 21600 0 0"/>
                <a:gd name="T0" fmla="*/ 0 w 21597"/>
                <a:gd name="T1" fmla="*/ 21254 h 21599"/>
                <a:gd name="T2" fmla="*/ 21419 w 21597"/>
                <a:gd name="T3" fmla="*/ 0 h 21599"/>
                <a:gd name="T4" fmla="*/ 21597 w 21597"/>
                <a:gd name="T5" fmla="*/ 21599 h 21599"/>
              </a:gdLst>
              <a:ahLst/>
              <a:cxnLst>
                <a:cxn ang="0">
                  <a:pos x="T0" y="T1"/>
                </a:cxn>
                <a:cxn ang="0">
                  <a:pos x="T2" y="T3"/>
                </a:cxn>
                <a:cxn ang="0">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0" name="Arc 78"/>
            <p:cNvSpPr>
              <a:spLocks/>
            </p:cNvSpPr>
            <p:nvPr/>
          </p:nvSpPr>
          <p:spPr bwMode="auto">
            <a:xfrm rot="10800000">
              <a:off x="936" y="3205"/>
              <a:ext cx="24" cy="63"/>
            </a:xfrm>
            <a:custGeom>
              <a:avLst/>
              <a:gdLst>
                <a:gd name="G0" fmla="+- 918 0 0"/>
                <a:gd name="G1" fmla="+- 21600 0 0"/>
                <a:gd name="G2" fmla="+- 21600 0 0"/>
                <a:gd name="T0" fmla="*/ 0 w 22518"/>
                <a:gd name="T1" fmla="*/ 20 h 21600"/>
                <a:gd name="T2" fmla="*/ 22518 w 22518"/>
                <a:gd name="T3" fmla="*/ 21600 h 21600"/>
                <a:gd name="T4" fmla="*/ 918 w 22518"/>
                <a:gd name="T5" fmla="*/ 21600 h 21600"/>
              </a:gdLst>
              <a:ahLst/>
              <a:cxnLst>
                <a:cxn ang="0">
                  <a:pos x="T0" y="T1"/>
                </a:cxn>
                <a:cxn ang="0">
                  <a:pos x="T2" y="T3"/>
                </a:cxn>
                <a:cxn ang="0">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1"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2" name="Arc 80"/>
            <p:cNvSpPr>
              <a:spLocks/>
            </p:cNvSpPr>
            <p:nvPr/>
          </p:nvSpPr>
          <p:spPr bwMode="auto">
            <a:xfrm>
              <a:off x="940" y="3144"/>
              <a:ext cx="29" cy="60"/>
            </a:xfrm>
            <a:custGeom>
              <a:avLst/>
              <a:gdLst>
                <a:gd name="G0" fmla="+- 21600 0 0"/>
                <a:gd name="G1" fmla="+- 21586 0 0"/>
                <a:gd name="G2" fmla="+- 21600 0 0"/>
                <a:gd name="T0" fmla="*/ 0 w 21600"/>
                <a:gd name="T1" fmla="*/ 21586 h 21586"/>
                <a:gd name="T2" fmla="*/ 20843 w 21600"/>
                <a:gd name="T3" fmla="*/ 0 h 21586"/>
                <a:gd name="T4" fmla="*/ 21600 w 21600"/>
                <a:gd name="T5" fmla="*/ 21586 h 21586"/>
              </a:gdLst>
              <a:ahLst/>
              <a:cxnLst>
                <a:cxn ang="0">
                  <a:pos x="T0" y="T1"/>
                </a:cxn>
                <a:cxn ang="0">
                  <a:pos x="T2" y="T3"/>
                </a:cxn>
                <a:cxn ang="0">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3"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nvGrpSpPr>
            <p:cNvPr id="172114" name="Group 82"/>
            <p:cNvGrpSpPr>
              <a:grpSpLocks/>
            </p:cNvGrpSpPr>
            <p:nvPr/>
          </p:nvGrpSpPr>
          <p:grpSpPr bwMode="auto">
            <a:xfrm>
              <a:off x="4652" y="3084"/>
              <a:ext cx="954" cy="180"/>
              <a:chOff x="4652" y="3084"/>
              <a:chExt cx="954" cy="180"/>
            </a:xfrm>
          </p:grpSpPr>
          <p:sp>
            <p:nvSpPr>
              <p:cNvPr id="172115" name="Oval 83"/>
              <p:cNvSpPr>
                <a:spLocks noChangeArrowheads="1"/>
              </p:cNvSpPr>
              <p:nvPr/>
            </p:nvSpPr>
            <p:spPr bwMode="auto">
              <a:xfrm>
                <a:off x="5555"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6" name="Oval 84"/>
              <p:cNvSpPr>
                <a:spLocks noChangeArrowheads="1"/>
              </p:cNvSpPr>
              <p:nvPr/>
            </p:nvSpPr>
            <p:spPr bwMode="auto">
              <a:xfrm>
                <a:off x="5259" y="3088"/>
                <a:ext cx="51" cy="172"/>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7" name="Oval 85"/>
              <p:cNvSpPr>
                <a:spLocks noChangeArrowheads="1"/>
              </p:cNvSpPr>
              <p:nvPr/>
            </p:nvSpPr>
            <p:spPr bwMode="auto">
              <a:xfrm>
                <a:off x="5030" y="3110"/>
                <a:ext cx="31" cy="12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8" name="Oval 86"/>
              <p:cNvSpPr>
                <a:spLocks noChangeArrowheads="1"/>
              </p:cNvSpPr>
              <p:nvPr/>
            </p:nvSpPr>
            <p:spPr bwMode="auto">
              <a:xfrm>
                <a:off x="4805" y="3155"/>
                <a:ext cx="11" cy="37"/>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19" name="Line 87"/>
              <p:cNvSpPr>
                <a:spLocks noChangeShapeType="1"/>
              </p:cNvSpPr>
              <p:nvPr/>
            </p:nvSpPr>
            <p:spPr bwMode="auto">
              <a:xfrm flipH="1">
                <a:off x="5282" y="3264"/>
                <a:ext cx="29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0" name="Line 88"/>
              <p:cNvSpPr>
                <a:spLocks noChangeShapeType="1"/>
              </p:cNvSpPr>
              <p:nvPr/>
            </p:nvSpPr>
            <p:spPr bwMode="auto">
              <a:xfrm flipH="1">
                <a:off x="5283" y="3084"/>
                <a:ext cx="29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1" name="Line 89"/>
              <p:cNvSpPr>
                <a:spLocks noChangeShapeType="1"/>
              </p:cNvSpPr>
              <p:nvPr/>
            </p:nvSpPr>
            <p:spPr bwMode="auto">
              <a:xfrm>
                <a:off x="5054" y="324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2" name="Line 90"/>
              <p:cNvSpPr>
                <a:spLocks noChangeShapeType="1"/>
              </p:cNvSpPr>
              <p:nvPr/>
            </p:nvSpPr>
            <p:spPr bwMode="auto">
              <a:xfrm>
                <a:off x="5054" y="310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3" name="Line 91"/>
              <p:cNvSpPr>
                <a:spLocks noChangeShapeType="1"/>
              </p:cNvSpPr>
              <p:nvPr/>
            </p:nvSpPr>
            <p:spPr bwMode="auto">
              <a:xfrm>
                <a:off x="4813" y="3196"/>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4" name="Line 92"/>
              <p:cNvSpPr>
                <a:spLocks noChangeShapeType="1"/>
              </p:cNvSpPr>
              <p:nvPr/>
            </p:nvSpPr>
            <p:spPr bwMode="auto">
              <a:xfrm>
                <a:off x="4813" y="3151"/>
                <a:ext cx="20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5" name="Rectangle 93"/>
              <p:cNvSpPr>
                <a:spLocks noChangeArrowheads="1"/>
              </p:cNvSpPr>
              <p:nvPr/>
            </p:nvSpPr>
            <p:spPr bwMode="auto">
              <a:xfrm>
                <a:off x="5286" y="3086"/>
                <a:ext cx="288" cy="176"/>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6" name="Rectangle 94"/>
              <p:cNvSpPr>
                <a:spLocks noChangeArrowheads="1"/>
              </p:cNvSpPr>
              <p:nvPr/>
            </p:nvSpPr>
            <p:spPr bwMode="auto">
              <a:xfrm>
                <a:off x="5043" y="3110"/>
                <a:ext cx="219" cy="129"/>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7" name="Rectangle 95"/>
              <p:cNvSpPr>
                <a:spLocks noChangeArrowheads="1"/>
              </p:cNvSpPr>
              <p:nvPr/>
            </p:nvSpPr>
            <p:spPr bwMode="auto">
              <a:xfrm>
                <a:off x="4814" y="3151"/>
                <a:ext cx="212" cy="4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8"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29" name="Arc 97"/>
              <p:cNvSpPr>
                <a:spLocks/>
              </p:cNvSpPr>
              <p:nvPr/>
            </p:nvSpPr>
            <p:spPr bwMode="auto">
              <a:xfrm rot="300000">
                <a:off x="4652" y="3182"/>
                <a:ext cx="111" cy="70"/>
              </a:xfrm>
              <a:custGeom>
                <a:avLst/>
                <a:gdLst>
                  <a:gd name="G0" fmla="+- 0 0 0"/>
                  <a:gd name="G1" fmla="+- 21600 0 0"/>
                  <a:gd name="G2" fmla="+- 21600 0 0"/>
                  <a:gd name="T0" fmla="*/ 0 w 21597"/>
                  <a:gd name="T1" fmla="*/ 0 h 21600"/>
                  <a:gd name="T2" fmla="*/ 21597 w 21597"/>
                  <a:gd name="T3" fmla="*/ 21290 h 21600"/>
                  <a:gd name="T4" fmla="*/ 0 w 21597"/>
                  <a:gd name="T5" fmla="*/ 21600 h 21600"/>
                </a:gdLst>
                <a:ahLst/>
                <a:cxnLst>
                  <a:cxn ang="0">
                    <a:pos x="T0" y="T1"/>
                  </a:cxn>
                  <a:cxn ang="0">
                    <a:pos x="T2" y="T3"/>
                  </a:cxn>
                  <a:cxn ang="0">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0" name="Arc 98"/>
              <p:cNvSpPr>
                <a:spLocks/>
              </p:cNvSpPr>
              <p:nvPr/>
            </p:nvSpPr>
            <p:spPr bwMode="auto">
              <a:xfrm rot="10380000">
                <a:off x="4660" y="3102"/>
                <a:ext cx="115" cy="60"/>
              </a:xfrm>
              <a:custGeom>
                <a:avLst/>
                <a:gdLst>
                  <a:gd name="G0" fmla="+- 21600 0 0"/>
                  <a:gd name="G1" fmla="+- 21599 0 0"/>
                  <a:gd name="G2" fmla="+- 21600 0 0"/>
                  <a:gd name="T0" fmla="*/ 0 w 21600"/>
                  <a:gd name="T1" fmla="*/ 21599 h 21599"/>
                  <a:gd name="T2" fmla="*/ 2141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1" name="Arc 99"/>
              <p:cNvSpPr>
                <a:spLocks/>
              </p:cNvSpPr>
              <p:nvPr/>
            </p:nvSpPr>
            <p:spPr bwMode="auto">
              <a:xfrm>
                <a:off x="4761" y="3117"/>
                <a:ext cx="23" cy="60"/>
              </a:xfrm>
              <a:custGeom>
                <a:avLst/>
                <a:gdLst>
                  <a:gd name="G0" fmla="+- 951 0 0"/>
                  <a:gd name="G1" fmla="+- 21600 0 0"/>
                  <a:gd name="G2" fmla="+- 21600 0 0"/>
                  <a:gd name="T0" fmla="*/ 0 w 22547"/>
                  <a:gd name="T1" fmla="*/ 21 h 21600"/>
                  <a:gd name="T2" fmla="*/ 22547 w 22547"/>
                  <a:gd name="T3" fmla="*/ 21229 h 21600"/>
                  <a:gd name="T4" fmla="*/ 951 w 22547"/>
                  <a:gd name="T5" fmla="*/ 21600 h 21600"/>
                </a:gdLst>
                <a:ahLst/>
                <a:cxnLst>
                  <a:cxn ang="0">
                    <a:pos x="T0" y="T1"/>
                  </a:cxn>
                  <a:cxn ang="0">
                    <a:pos x="T2" y="T3"/>
                  </a:cxn>
                  <a:cxn ang="0">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2"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3" name="Arc 101"/>
              <p:cNvSpPr>
                <a:spLocks/>
              </p:cNvSpPr>
              <p:nvPr/>
            </p:nvSpPr>
            <p:spPr bwMode="auto">
              <a:xfrm rot="10800000">
                <a:off x="4761" y="3180"/>
                <a:ext cx="27" cy="57"/>
              </a:xfrm>
              <a:custGeom>
                <a:avLst/>
                <a:gdLst>
                  <a:gd name="G0" fmla="+- 21596 0 0"/>
                  <a:gd name="G1" fmla="+- 21585 0 0"/>
                  <a:gd name="G2" fmla="+- 21600 0 0"/>
                  <a:gd name="T0" fmla="*/ 0 w 21596"/>
                  <a:gd name="T1" fmla="*/ 21217 h 21585"/>
                  <a:gd name="T2" fmla="*/ 20818 w 21596"/>
                  <a:gd name="T3" fmla="*/ 0 h 21585"/>
                  <a:gd name="T4" fmla="*/ 21596 w 21596"/>
                  <a:gd name="T5" fmla="*/ 21585 h 21585"/>
                </a:gdLst>
                <a:ahLst/>
                <a:cxnLst>
                  <a:cxn ang="0">
                    <a:pos x="T0" y="T1"/>
                  </a:cxn>
                  <a:cxn ang="0">
                    <a:pos x="T2" y="T3"/>
                  </a:cxn>
                  <a:cxn ang="0">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close/>
                  </a:path>
                </a:pathLst>
              </a:custGeom>
              <a:noFill/>
              <a:ln w="127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4"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172135"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36" name="Rectangle 104"/>
            <p:cNvSpPr>
              <a:spLocks noChangeArrowheads="1"/>
            </p:cNvSpPr>
            <p:nvPr/>
          </p:nvSpPr>
          <p:spPr bwMode="auto">
            <a:xfrm>
              <a:off x="4512" y="1760"/>
              <a:ext cx="744" cy="2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37"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38"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39"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0"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1"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2"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3"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4"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5"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6"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lnTo>
                    <a:pt x="4" y="16"/>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7"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8"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49"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0"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1"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2"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3"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lnTo>
                    <a:pt x="78" y="13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4"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5"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6"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sp>
          <p:nvSpPr>
            <p:cNvPr id="172157"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600" b="1">
                <a:solidFill>
                  <a:srgbClr val="000000"/>
                </a:solidFill>
                <a:latin typeface="Comic Sans MS" charset="0"/>
                <a:cs typeface="+mn-cs"/>
              </a:endParaRPr>
            </a:p>
          </p:txBody>
        </p:sp>
        <p:grpSp>
          <p:nvGrpSpPr>
            <p:cNvPr id="172158" name="Group 126"/>
            <p:cNvGrpSpPr>
              <a:grpSpLocks/>
            </p:cNvGrpSpPr>
            <p:nvPr/>
          </p:nvGrpSpPr>
          <p:grpSpPr bwMode="auto">
            <a:xfrm>
              <a:off x="2372" y="3451"/>
              <a:ext cx="295" cy="409"/>
              <a:chOff x="2372" y="3451"/>
              <a:chExt cx="295" cy="409"/>
            </a:xfrm>
          </p:grpSpPr>
          <p:sp>
            <p:nvSpPr>
              <p:cNvPr id="172159" name="Rectangle 127"/>
              <p:cNvSpPr>
                <a:spLocks noChangeArrowheads="1"/>
              </p:cNvSpPr>
              <p:nvPr/>
            </p:nvSpPr>
            <p:spPr bwMode="auto">
              <a:xfrm rot="1260000">
                <a:off x="2561" y="3489"/>
                <a:ext cx="52" cy="244"/>
              </a:xfrm>
              <a:prstGeom prst="rect">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0" name="Rectangle 128"/>
              <p:cNvSpPr>
                <a:spLocks noChangeArrowheads="1"/>
              </p:cNvSpPr>
              <p:nvPr/>
            </p:nvSpPr>
            <p:spPr bwMode="auto">
              <a:xfrm>
                <a:off x="2372" y="3834"/>
                <a:ext cx="292" cy="26"/>
              </a:xfrm>
              <a:prstGeom prst="rect">
                <a:avLst/>
              </a:prstGeom>
              <a:gradFill rotWithShape="0">
                <a:gsLst>
                  <a:gs pos="0">
                    <a:srgbClr val="618FFD"/>
                  </a:gs>
                  <a:gs pos="5000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1" name="Rectangle 129"/>
              <p:cNvSpPr>
                <a:spLocks noChangeArrowheads="1"/>
              </p:cNvSpPr>
              <p:nvPr/>
            </p:nvSpPr>
            <p:spPr bwMode="auto">
              <a:xfrm>
                <a:off x="2632" y="3650"/>
                <a:ext cx="32" cy="1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2" name="Oval 130"/>
              <p:cNvSpPr>
                <a:spLocks noChangeArrowheads="1"/>
              </p:cNvSpPr>
              <p:nvPr/>
            </p:nvSpPr>
            <p:spPr bwMode="auto">
              <a:xfrm>
                <a:off x="2572" y="3616"/>
                <a:ext cx="72" cy="59"/>
              </a:xfrm>
              <a:prstGeom prst="ellipse">
                <a:avLst/>
              </a:prstGeom>
              <a:gradFill rotWithShape="0">
                <a:gsLst>
                  <a:gs pos="0">
                    <a:srgbClr val="618FFD"/>
                  </a:gs>
                  <a:gs pos="100000">
                    <a:srgbClr val="618FFD">
                      <a:gamma/>
                      <a:shade val="29804"/>
                      <a:invGamma/>
                    </a:srgbClr>
                  </a:gs>
                </a:gsLst>
                <a:path path="shape">
                  <a:fillToRect l="50000" t="50000" r="50000" b="50000"/>
                </a:path>
              </a:gra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3" name="Rectangle 131"/>
              <p:cNvSpPr>
                <a:spLocks noChangeArrowheads="1"/>
              </p:cNvSpPr>
              <p:nvPr/>
            </p:nvSpPr>
            <p:spPr bwMode="auto">
              <a:xfrm rot="1080000">
                <a:off x="2452" y="3753"/>
                <a:ext cx="132" cy="9"/>
              </a:xfrm>
              <a:prstGeom prst="rect">
                <a:avLst/>
              </a:prstGeom>
              <a:gradFill rotWithShape="0">
                <a:gsLst>
                  <a:gs pos="0">
                    <a:srgbClr val="618FFD"/>
                  </a:gs>
                  <a:gs pos="5000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4" name="Rectangle 132"/>
              <p:cNvSpPr>
                <a:spLocks noChangeArrowheads="1"/>
              </p:cNvSpPr>
              <p:nvPr/>
            </p:nvSpPr>
            <p:spPr bwMode="auto">
              <a:xfrm>
                <a:off x="2512" y="3767"/>
                <a:ext cx="12" cy="76"/>
              </a:xfrm>
              <a:prstGeom prst="rect">
                <a:avLst/>
              </a:prstGeom>
              <a:gradFill rotWithShape="0">
                <a:gsLst>
                  <a:gs pos="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5" name="Rectangle 133"/>
              <p:cNvSpPr>
                <a:spLocks noChangeArrowheads="1"/>
              </p:cNvSpPr>
              <p:nvPr/>
            </p:nvSpPr>
            <p:spPr bwMode="auto">
              <a:xfrm rot="1200000">
                <a:off x="2635" y="3451"/>
                <a:ext cx="32" cy="42"/>
              </a:xfrm>
              <a:prstGeom prst="rect">
                <a:avLst/>
              </a:prstGeom>
              <a:gradFill rotWithShape="0">
                <a:gsLst>
                  <a:gs pos="0">
                    <a:srgbClr val="618FFD"/>
                  </a:gs>
                  <a:gs pos="100000">
                    <a:srgbClr val="618FFD">
                      <a:gamma/>
                      <a:shade val="29804"/>
                      <a:invGamma/>
                    </a:srgbClr>
                  </a:gs>
                </a:gsLst>
                <a:path path="rect">
                  <a:fillToRect l="100000" t="100000"/>
                </a:path>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172166" name="Rectangle 134"/>
            <p:cNvSpPr>
              <a:spLocks noChangeArrowheads="1"/>
            </p:cNvSpPr>
            <p:nvPr/>
          </p:nvSpPr>
          <p:spPr bwMode="auto">
            <a:xfrm>
              <a:off x="671" y="1870"/>
              <a:ext cx="185" cy="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altLang="zh-CN" sz="3200" b="1">
                  <a:solidFill>
                    <a:srgbClr val="000000"/>
                  </a:solidFill>
                  <a:latin typeface="Times" charset="0"/>
                  <a:ea typeface="宋体" charset="0"/>
                  <a:cs typeface="宋体" charset="0"/>
                </a:rPr>
                <a:t>/</a:t>
              </a:r>
            </a:p>
          </p:txBody>
        </p:sp>
        <p:sp>
          <p:nvSpPr>
            <p:cNvPr id="172167" name="Line 135"/>
            <p:cNvSpPr>
              <a:spLocks noChangeShapeType="1"/>
            </p:cNvSpPr>
            <p:nvPr/>
          </p:nvSpPr>
          <p:spPr bwMode="auto">
            <a:xfrm>
              <a:off x="103" y="3785"/>
              <a:ext cx="1001"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8" name="Line 136"/>
            <p:cNvSpPr>
              <a:spLocks noChangeShapeType="1"/>
            </p:cNvSpPr>
            <p:nvPr/>
          </p:nvSpPr>
          <p:spPr bwMode="auto">
            <a:xfrm>
              <a:off x="4393" y="3859"/>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69" name="Rectangle 137"/>
            <p:cNvSpPr>
              <a:spLocks noChangeArrowheads="1"/>
            </p:cNvSpPr>
            <p:nvPr/>
          </p:nvSpPr>
          <p:spPr bwMode="auto">
            <a:xfrm>
              <a:off x="4673" y="4081"/>
              <a:ext cx="88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US" altLang="zh-CN">
                  <a:solidFill>
                    <a:srgbClr val="000000"/>
                  </a:solidFill>
                  <a:latin typeface="Times" charset="0"/>
                  <a:ea typeface="宋体" charset="0"/>
                  <a:cs typeface="宋体" charset="0"/>
                </a:rPr>
                <a:t>©TBBBI</a:t>
              </a:r>
            </a:p>
          </p:txBody>
        </p:sp>
        <p:sp>
          <p:nvSpPr>
            <p:cNvPr id="172170" name="Line 138"/>
            <p:cNvSpPr>
              <a:spLocks noChangeShapeType="1"/>
            </p:cNvSpPr>
            <p:nvPr/>
          </p:nvSpPr>
          <p:spPr bwMode="auto">
            <a:xfrm>
              <a:off x="3183" y="3675"/>
              <a:ext cx="88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71" name="Line 139"/>
            <p:cNvSpPr>
              <a:spLocks noChangeShapeType="1"/>
            </p:cNvSpPr>
            <p:nvPr/>
          </p:nvSpPr>
          <p:spPr bwMode="auto">
            <a:xfrm>
              <a:off x="3183" y="3835"/>
              <a:ext cx="88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72" name="Rectangle 140"/>
            <p:cNvSpPr>
              <a:spLocks noChangeArrowheads="1"/>
            </p:cNvSpPr>
            <p:nvPr/>
          </p:nvSpPr>
          <p:spPr bwMode="auto">
            <a:xfrm>
              <a:off x="3007" y="3524"/>
              <a:ext cx="1288" cy="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r>
                <a:rPr lang="en-US" altLang="zh-CN" sz="1600" b="1">
                  <a:solidFill>
                    <a:srgbClr val="000000"/>
                  </a:solidFill>
                  <a:latin typeface="Lucida Handwriting" charset="0"/>
                  <a:ea typeface="宋体" charset="0"/>
                  <a:cs typeface="宋体" charset="0"/>
                </a:rPr>
                <a:t>2 </a:t>
              </a:r>
              <a:endParaRPr lang="en-US" altLang="zh-CN" sz="1600" b="1" u="sng">
                <a:solidFill>
                  <a:srgbClr val="000000"/>
                </a:solidFill>
                <a:latin typeface="Lucida Handwriting" charset="0"/>
                <a:ea typeface="宋体" charset="0"/>
                <a:cs typeface="宋体" charset="0"/>
              </a:endParaRPr>
            </a:p>
            <a:p>
              <a:r>
                <a:rPr lang="en-US" altLang="zh-CN" sz="1600" b="1">
                  <a:solidFill>
                    <a:srgbClr val="000000"/>
                  </a:solidFill>
                  <a:latin typeface="Lucida Handwriting" charset="0"/>
                  <a:ea typeface="宋体" charset="0"/>
                  <a:cs typeface="宋体" charset="0"/>
                </a:rPr>
                <a:t>1</a:t>
              </a:r>
            </a:p>
          </p:txBody>
        </p:sp>
        <p:sp>
          <p:nvSpPr>
            <p:cNvPr id="172173" name="Rectangle 141"/>
            <p:cNvSpPr>
              <a:spLocks noChangeArrowheads="1"/>
            </p:cNvSpPr>
            <p:nvPr/>
          </p:nvSpPr>
          <p:spPr bwMode="auto">
            <a:xfrm>
              <a:off x="66" y="3793"/>
              <a:ext cx="349"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endParaRPr lang="zh-CN" altLang="en-US" sz="2400">
                <a:solidFill>
                  <a:srgbClr val="000000"/>
                </a:solidFill>
                <a:latin typeface="Times" charset="0"/>
                <a:ea typeface="宋体" charset="0"/>
                <a:cs typeface="宋体" charset="0"/>
              </a:endParaRPr>
            </a:p>
          </p:txBody>
        </p:sp>
        <p:sp>
          <p:nvSpPr>
            <p:cNvPr id="172174" name="Rectangle 142"/>
            <p:cNvSpPr>
              <a:spLocks noChangeArrowheads="1"/>
            </p:cNvSpPr>
            <p:nvPr/>
          </p:nvSpPr>
          <p:spPr bwMode="auto">
            <a:xfrm>
              <a:off x="2832" y="1000"/>
              <a:ext cx="496" cy="144"/>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75" name="Rectangle 143"/>
            <p:cNvSpPr>
              <a:spLocks noChangeArrowheads="1"/>
            </p:cNvSpPr>
            <p:nvPr/>
          </p:nvSpPr>
          <p:spPr bwMode="auto">
            <a:xfrm>
              <a:off x="4549" y="795"/>
              <a:ext cx="400" cy="202"/>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76" name="Line 144"/>
            <p:cNvSpPr>
              <a:spLocks noChangeShapeType="1"/>
            </p:cNvSpPr>
            <p:nvPr/>
          </p:nvSpPr>
          <p:spPr bwMode="auto">
            <a:xfrm>
              <a:off x="2169" y="329"/>
              <a:ext cx="114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77" name="Text Box 145"/>
            <p:cNvSpPr txBox="1">
              <a:spLocks noChangeArrowheads="1"/>
            </p:cNvSpPr>
            <p:nvPr/>
          </p:nvSpPr>
          <p:spPr bwMode="auto">
            <a:xfrm>
              <a:off x="5104" y="3792"/>
              <a:ext cx="600" cy="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000" b="1">
                <a:solidFill>
                  <a:srgbClr val="5B5B5B"/>
                </a:solidFill>
                <a:latin typeface="Comic Sans MS" charset="0"/>
                <a:ea typeface="宋体" charset="0"/>
                <a:cs typeface="宋体" charset="0"/>
              </a:endParaRPr>
            </a:p>
          </p:txBody>
        </p:sp>
        <p:sp>
          <p:nvSpPr>
            <p:cNvPr id="172178" name="Text Box 146"/>
            <p:cNvSpPr txBox="1">
              <a:spLocks noChangeArrowheads="1"/>
            </p:cNvSpPr>
            <p:nvPr/>
          </p:nvSpPr>
          <p:spPr bwMode="auto">
            <a:xfrm>
              <a:off x="5177" y="3919"/>
              <a:ext cx="583" cy="214"/>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1400" b="1">
                  <a:solidFill>
                    <a:srgbClr val="000000"/>
                  </a:solidFill>
                  <a:latin typeface="Comic Sans MS" charset="0"/>
                  <a:ea typeface="宋体" charset="0"/>
                  <a:cs typeface="宋体" charset="0"/>
                </a:rPr>
                <a:t>06-06</a:t>
              </a:r>
            </a:p>
          </p:txBody>
        </p:sp>
      </p:grpSp>
      <p:sp>
        <p:nvSpPr>
          <p:cNvPr id="172183" name="Rectangle 151"/>
          <p:cNvSpPr>
            <a:spLocks noChangeArrowheads="1"/>
          </p:cNvSpPr>
          <p:nvPr/>
        </p:nvSpPr>
        <p:spPr bwMode="auto">
          <a:xfrm>
            <a:off x="6940550" y="6213475"/>
            <a:ext cx="2203450" cy="644525"/>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172184" name="Text Box 152"/>
          <p:cNvSpPr txBox="1">
            <a:spLocks noChangeArrowheads="1"/>
          </p:cNvSpPr>
          <p:nvPr/>
        </p:nvSpPr>
        <p:spPr bwMode="auto">
          <a:xfrm>
            <a:off x="149225" y="6437313"/>
            <a:ext cx="1009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©2003 TBBMI</a:t>
            </a:r>
          </a:p>
        </p:txBody>
      </p:sp>
      <p:sp>
        <p:nvSpPr>
          <p:cNvPr id="172185" name="Text Box 153"/>
          <p:cNvSpPr txBox="1">
            <a:spLocks noChangeArrowheads="1"/>
          </p:cNvSpPr>
          <p:nvPr/>
        </p:nvSpPr>
        <p:spPr bwMode="auto">
          <a:xfrm>
            <a:off x="8062913" y="6438900"/>
            <a:ext cx="374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06-</a:t>
            </a:r>
          </a:p>
        </p:txBody>
      </p:sp>
      <p:sp>
        <p:nvSpPr>
          <p:cNvPr id="172193" name="Rectangle 161"/>
          <p:cNvSpPr>
            <a:spLocks noChangeArrowheads="1"/>
          </p:cNvSpPr>
          <p:nvPr/>
        </p:nvSpPr>
        <p:spPr bwMode="auto">
          <a:xfrm>
            <a:off x="7629525" y="6380163"/>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000000"/>
                </a:solidFill>
                <a:effectLst>
                  <a:outerShdw blurRad="38100" dist="38100" dir="2700000" algn="tl">
                    <a:srgbClr val="DDDDDD"/>
                  </a:outerShdw>
                </a:effectLst>
                <a:latin typeface="Comic Sans MS" charset="0"/>
                <a:ea typeface="宋体" charset="0"/>
                <a:cs typeface="宋体" charset="0"/>
              </a:rPr>
              <a:t>8.0.06.</a:t>
            </a:r>
          </a:p>
        </p:txBody>
      </p:sp>
      <p:sp>
        <p:nvSpPr>
          <p:cNvPr id="172194" name="Rectangle 162"/>
          <p:cNvSpPr>
            <a:spLocks noChangeArrowheads="1"/>
          </p:cNvSpPr>
          <p:nvPr/>
        </p:nvSpPr>
        <p:spPr bwMode="auto">
          <a:xfrm>
            <a:off x="8093075" y="638333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000000"/>
                </a:solidFill>
                <a:effectLst>
                  <a:outerShdw blurRad="38100" dist="38100" dir="2700000" algn="tl">
                    <a:srgbClr val="DDDDDD"/>
                  </a:outerShdw>
                </a:effectLst>
                <a:latin typeface="Comic Sans MS" charset="0"/>
                <a:ea typeface="宋体" charset="0"/>
                <a:cs typeface="宋体"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pPr>
            <a:r>
              <a:rPr lang="zh-CN" altLang="en-US" sz="2400" b="1">
                <a:solidFill>
                  <a:srgbClr val="FFFF00"/>
                </a:solidFill>
                <a:latin typeface="Comic Sans MS" charset="0"/>
                <a:ea typeface="宋体" charset="0"/>
                <a:cs typeface="宋体" charset="0"/>
              </a:rPr>
              <a:t>学习帮助＃</a:t>
            </a:r>
            <a:r>
              <a:rPr lang="en-US" altLang="zh-CN" sz="2400" b="1">
                <a:solidFill>
                  <a:srgbClr val="FFFF00"/>
                </a:solidFill>
                <a:latin typeface="Comic Sans MS" charset="0"/>
                <a:ea typeface="宋体" charset="0"/>
                <a:cs typeface="宋体" charset="0"/>
              </a:rPr>
              <a:t>18</a:t>
            </a:r>
          </a:p>
        </p:txBody>
      </p:sp>
      <p:sp>
        <p:nvSpPr>
          <p:cNvPr id="172196" name="Text Box 164"/>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b="1">
                <a:solidFill>
                  <a:srgbClr val="FFFFFF"/>
                </a:solidFill>
                <a:ea typeface="宋体" charset="0"/>
                <a:cs typeface="宋体" charset="0"/>
              </a:rPr>
              <a:t>©2006 TBBMI</a:t>
            </a:r>
          </a:p>
        </p:txBody>
      </p:sp>
    </p:spTree>
    <p:extLst>
      <p:ext uri="{BB962C8B-B14F-4D97-AF65-F5344CB8AC3E}">
        <p14:creationId xmlns:p14="http://schemas.microsoft.com/office/powerpoint/2010/main" val="162969912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0" y="0"/>
            <a:ext cx="9144000" cy="6858000"/>
          </a:xfrm>
          <a:prstGeom prst="rect">
            <a:avLst/>
          </a:prstGeom>
          <a:gradFill rotWithShape="0">
            <a:gsLst>
              <a:gs pos="0">
                <a:schemeClr val="accent2">
                  <a:gamma/>
                  <a:shade val="46275"/>
                  <a:invGamma/>
                </a:schemeClr>
              </a:gs>
              <a:gs pos="100000">
                <a:schemeClr val="accent2"/>
              </a:gs>
            </a:gsLst>
            <a:lin ang="5400000" scaled="1"/>
          </a:gradFill>
          <a:ln w="12700">
            <a:solidFill>
              <a:schemeClr val="tx1"/>
            </a:solidFill>
            <a:miter lim="800000"/>
            <a:headEnd/>
            <a:tailEnd/>
          </a:ln>
          <a:effectLst/>
        </p:spPr>
        <p:txBody>
          <a:bodyPr wrap="none" anchor="ctr"/>
          <a:lstStyle/>
          <a:p>
            <a:pPr>
              <a:defRPr/>
            </a:pPr>
            <a:endParaRPr lang="en-US" dirty="0">
              <a:solidFill>
                <a:srgbClr val="000000"/>
              </a:solidFill>
              <a:latin typeface="Arial" pitchFamily="-112" charset="0"/>
            </a:endParaRPr>
          </a:p>
        </p:txBody>
      </p:sp>
      <p:sp>
        <p:nvSpPr>
          <p:cNvPr id="322562" name="Rectangle 2"/>
          <p:cNvSpPr>
            <a:spLocks noGrp="1" noChangeArrowheads="1"/>
          </p:cNvSpPr>
          <p:nvPr>
            <p:ph type="title"/>
          </p:nvPr>
        </p:nvSpPr>
        <p:spPr>
          <a:xfrm>
            <a:off x="0" y="0"/>
            <a:ext cx="9144000" cy="1303338"/>
          </a:xfrm>
          <a:solidFill>
            <a:srgbClr val="000000"/>
          </a:solidFill>
        </p:spPr>
        <p:txBody>
          <a:bodyPr lIns="90360" tIns="44280" rIns="90360" bIns="44280"/>
          <a:lstStyle/>
          <a:p>
            <a:pPr defTabSz="457200" eaLnBrk="1" hangingPunct="1">
              <a:buClr>
                <a:srgbClr val="FF99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b="1" dirty="0">
                <a:solidFill>
                  <a:srgbClr val="FF9900"/>
                </a:solidFill>
                <a:latin typeface="华文楷体"/>
                <a:ea typeface="华文楷体"/>
                <a:cs typeface="华文楷体"/>
              </a:rPr>
              <a:t>对圣经以及旧约圣经</a:t>
            </a:r>
            <a:br>
              <a:rPr lang="en-US" altLang="zh-CN" sz="3600" b="1" dirty="0">
                <a:solidFill>
                  <a:srgbClr val="FF9900"/>
                </a:solidFill>
                <a:latin typeface="华文楷体"/>
                <a:ea typeface="华文楷体"/>
                <a:cs typeface="华文楷体"/>
              </a:rPr>
            </a:br>
            <a:r>
              <a:rPr lang="zh-CN" altLang="en-US" sz="3600" b="1" dirty="0">
                <a:solidFill>
                  <a:srgbClr val="FF9900"/>
                </a:solidFill>
                <a:latin typeface="华文楷体"/>
                <a:ea typeface="华文楷体"/>
                <a:cs typeface="华文楷体"/>
              </a:rPr>
              <a:t>一个精简的圣经神学</a:t>
            </a:r>
            <a:r>
              <a:rPr lang="en-GB" sz="3600" b="1" dirty="0">
                <a:solidFill>
                  <a:srgbClr val="FF9900"/>
                </a:solidFill>
                <a:latin typeface="Arial" charset="0"/>
                <a:ea typeface="ＭＳ Ｐゴシック" charset="0"/>
                <a:cs typeface="Arial" charset="0"/>
              </a:rPr>
              <a:t> (by Ng Han Lim)</a:t>
            </a:r>
          </a:p>
        </p:txBody>
      </p:sp>
      <p:sp>
        <p:nvSpPr>
          <p:cNvPr id="237572" name="WordArt 4"/>
          <p:cNvSpPr>
            <a:spLocks noChangeArrowheads="1" noChangeShapeType="1" noTextEdit="1"/>
          </p:cNvSpPr>
          <p:nvPr/>
        </p:nvSpPr>
        <p:spPr bwMode="auto">
          <a:xfrm>
            <a:off x="609600" y="4724400"/>
            <a:ext cx="8191500" cy="774700"/>
          </a:xfrm>
          <a:prstGeom prst="rect">
            <a:avLst/>
          </a:prstGeom>
        </p:spPr>
        <p:txBody>
          <a:bodyPr wrap="none" fromWordArt="1">
            <a:prstTxWarp prst="textTriangle">
              <a:avLst>
                <a:gd name="adj" fmla="val 34699"/>
              </a:avLst>
            </a:prstTxWarp>
            <a:scene3d>
              <a:camera prst="legacyObliqueTopLeft"/>
              <a:lightRig rig="legacyNormal3" dir="r"/>
            </a:scene3d>
            <a:sp3d extrusionH="201600" prstMaterial="legacyMatte">
              <a:extrusionClr>
                <a:srgbClr val="0066CC"/>
              </a:extrusionClr>
            </a:sp3d>
          </a:bodyPr>
          <a:lstStyle/>
          <a:p>
            <a:pPr algn="ctr"/>
            <a:r>
              <a:rPr lang="zh-CN" altLang="en-US" sz="3600" kern="10" dirty="0">
                <a:ln w="9525">
                  <a:round/>
                  <a:headEnd/>
                  <a:tailEnd/>
                </a:ln>
                <a:gradFill rotWithShape="1">
                  <a:gsLst>
                    <a:gs pos="0">
                      <a:srgbClr val="FFFFCC"/>
                    </a:gs>
                    <a:gs pos="100000">
                      <a:srgbClr val="FF9999"/>
                    </a:gs>
                  </a:gsLst>
                  <a:lin ang="5400000" scaled="1"/>
                </a:gradFill>
                <a:latin typeface="华文楷体"/>
                <a:ea typeface="华文楷体"/>
                <a:cs typeface="华文楷体"/>
              </a:rPr>
              <a:t>你是否有在“圣洁”与“学像基督的样式”上成长</a:t>
            </a:r>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8" name="TextBox 7"/>
          <p:cNvSpPr txBox="1">
            <a:spLocks noChangeArrowheads="1"/>
          </p:cNvSpPr>
          <p:nvPr/>
        </p:nvSpPr>
        <p:spPr bwMode="auto">
          <a:xfrm>
            <a:off x="228600" y="3730625"/>
            <a:ext cx="8683625" cy="830263"/>
          </a:xfrm>
          <a:prstGeom prst="rect">
            <a:avLst/>
          </a:prstGeom>
          <a:noFill/>
          <a:ln w="127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zh-CN" altLang="en-US" sz="2400" dirty="0">
                <a:solidFill>
                  <a:srgbClr val="FFFFFF"/>
                </a:solidFill>
                <a:latin typeface="华文楷体"/>
                <a:ea typeface="华文楷体"/>
                <a:cs typeface="华文楷体"/>
              </a:rPr>
              <a:t>“你们要归我作祭司的国度，为圣洁的国民。”</a:t>
            </a:r>
            <a:br>
              <a:rPr lang="en-GB" sz="2400" i="1" dirty="0">
                <a:solidFill>
                  <a:srgbClr val="FFFFFF"/>
                </a:solidFill>
              </a:rPr>
            </a:br>
            <a:r>
              <a:rPr lang="en-GB" sz="2400" i="1" dirty="0">
                <a:solidFill>
                  <a:srgbClr val="FFFFFF"/>
                </a:solidFill>
              </a:rPr>
              <a:t>(</a:t>
            </a:r>
            <a:r>
              <a:rPr lang="zh-CN" altLang="en-US" sz="2400" i="1" dirty="0">
                <a:solidFill>
                  <a:srgbClr val="FFFFFF"/>
                </a:solidFill>
                <a:latin typeface="华文楷体"/>
                <a:ea typeface="华文楷体"/>
                <a:cs typeface="华文楷体"/>
              </a:rPr>
              <a:t>出埃及记</a:t>
            </a:r>
            <a:r>
              <a:rPr lang="en-US" altLang="zh-CN" sz="2400" i="1" dirty="0">
                <a:solidFill>
                  <a:srgbClr val="FFFFFF"/>
                </a:solidFill>
                <a:latin typeface="华文楷体"/>
                <a:ea typeface="华文楷体"/>
                <a:cs typeface="华文楷体"/>
              </a:rPr>
              <a:t> </a:t>
            </a:r>
            <a:r>
              <a:rPr lang="zh-CN" altLang="en-US" sz="2400" i="1" dirty="0">
                <a:solidFill>
                  <a:srgbClr val="FFFFFF"/>
                </a:solidFill>
                <a:latin typeface="华文楷体"/>
                <a:ea typeface="华文楷体"/>
                <a:cs typeface="华文楷体"/>
              </a:rPr>
              <a:t>十九</a:t>
            </a:r>
            <a:r>
              <a:rPr lang="en-US" altLang="zh-CN" sz="2400" i="1" dirty="0">
                <a:solidFill>
                  <a:srgbClr val="FFFFFF"/>
                </a:solidFill>
                <a:latin typeface="华文楷体"/>
                <a:ea typeface="华文楷体"/>
                <a:cs typeface="华文楷体"/>
              </a:rPr>
              <a:t> 6</a:t>
            </a:r>
            <a:r>
              <a:rPr lang="en-GB" sz="2400" i="1" dirty="0">
                <a:solidFill>
                  <a:srgbClr val="FFFFFF"/>
                </a:solidFill>
              </a:rPr>
              <a:t>)</a:t>
            </a:r>
            <a:endParaRPr lang="en-US" sz="2400" dirty="0">
              <a:solidFill>
                <a:srgbClr val="000000"/>
              </a:solidFill>
            </a:endParaRPr>
          </a:p>
        </p:txBody>
      </p:sp>
      <p:sp>
        <p:nvSpPr>
          <p:cNvPr id="10" name="TextBox 9"/>
          <p:cNvSpPr txBox="1">
            <a:spLocks noChangeArrowheads="1"/>
          </p:cNvSpPr>
          <p:nvPr/>
        </p:nvSpPr>
        <p:spPr bwMode="auto">
          <a:xfrm>
            <a:off x="457200" y="2605088"/>
            <a:ext cx="8229600" cy="1192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cs typeface="ＭＳ Ｐゴシック" charset="0"/>
              </a:defRPr>
            </a:lvl1pPr>
            <a:lvl2pPr marL="742950" indent="-28575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2pPr>
            <a:lvl3pPr marL="11430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3pPr>
            <a:lvl4pPr marL="16002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4pPr>
            <a:lvl5pPr marL="20574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9pPr>
          </a:lstStyle>
          <a:p>
            <a:pPr algn="ctr">
              <a:lnSpc>
                <a:spcPct val="80000"/>
              </a:lnSpc>
              <a:spcBef>
                <a:spcPts val="700"/>
              </a:spcBef>
            </a:pPr>
            <a:r>
              <a:rPr lang="zh-CN" altLang="en-US" sz="2800" dirty="0">
                <a:solidFill>
                  <a:srgbClr val="FFFFFF"/>
                </a:solidFill>
                <a:latin typeface="华文楷体"/>
                <a:ea typeface="华文楷体"/>
                <a:cs typeface="华文楷体"/>
              </a:rPr>
              <a:t>神祝福且预备以色列人成为圣洁的子民，并要</a:t>
            </a:r>
            <a:endParaRPr lang="en-US" altLang="zh-CN" sz="2800" dirty="0">
              <a:solidFill>
                <a:srgbClr val="FFFFFF"/>
              </a:solidFill>
              <a:latin typeface="华文楷体"/>
              <a:ea typeface="华文楷体"/>
              <a:cs typeface="华文楷体"/>
            </a:endParaRPr>
          </a:p>
          <a:p>
            <a:pPr algn="ctr">
              <a:lnSpc>
                <a:spcPct val="80000"/>
              </a:lnSpc>
              <a:spcBef>
                <a:spcPts val="700"/>
              </a:spcBef>
            </a:pPr>
            <a:r>
              <a:rPr lang="zh-CN" altLang="en-US" sz="2800" dirty="0">
                <a:solidFill>
                  <a:srgbClr val="FFFFFF"/>
                </a:solidFill>
                <a:latin typeface="华文楷体"/>
                <a:ea typeface="华文楷体"/>
                <a:cs typeface="华文楷体"/>
              </a:rPr>
              <a:t>他们为神成为全人类的见证人。</a:t>
            </a:r>
            <a:endParaRPr lang="en-GB" sz="2800" dirty="0">
              <a:solidFill>
                <a:srgbClr val="FFFFFF"/>
              </a:solidFill>
              <a:latin typeface="华文楷体"/>
              <a:ea typeface="华文楷体"/>
              <a:cs typeface="华文楷体"/>
            </a:endParaRPr>
          </a:p>
          <a:p>
            <a:pPr algn="ctr">
              <a:lnSpc>
                <a:spcPct val="80000"/>
              </a:lnSpc>
              <a:spcBef>
                <a:spcPts val="500"/>
              </a:spcBef>
            </a:pPr>
            <a:r>
              <a:rPr lang="en-GB" sz="2000" dirty="0">
                <a:solidFill>
                  <a:srgbClr val="FFFFFF"/>
                </a:solidFill>
              </a:rPr>
              <a:t>(</a:t>
            </a:r>
            <a:r>
              <a:rPr lang="zh-CN" altLang="en-US" sz="2000" dirty="0">
                <a:solidFill>
                  <a:srgbClr val="FFFFFF"/>
                </a:solidFill>
                <a:latin typeface="华文楷体"/>
                <a:ea typeface="华文楷体"/>
                <a:cs typeface="华文楷体"/>
              </a:rPr>
              <a:t>旧约圣经的主题</a:t>
            </a:r>
            <a:r>
              <a:rPr lang="en-GB" sz="2000" dirty="0">
                <a:solidFill>
                  <a:srgbClr val="FFFFFF"/>
                </a:solidFill>
              </a:rPr>
              <a:t>)</a:t>
            </a:r>
            <a:endParaRPr lang="en-US" sz="2800" dirty="0">
              <a:solidFill>
                <a:srgbClr val="FFFFFF"/>
              </a:solidFill>
            </a:endParaRPr>
          </a:p>
        </p:txBody>
      </p:sp>
      <p:sp>
        <p:nvSpPr>
          <p:cNvPr id="11" name="TextBox 10"/>
          <p:cNvSpPr txBox="1">
            <a:spLocks noChangeArrowheads="1"/>
          </p:cNvSpPr>
          <p:nvPr/>
        </p:nvSpPr>
        <p:spPr bwMode="auto">
          <a:xfrm>
            <a:off x="457200" y="1479550"/>
            <a:ext cx="8229600" cy="1192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cs typeface="ＭＳ Ｐゴシック" charset="0"/>
              </a:defRPr>
            </a:lvl1pPr>
            <a:lvl2pPr marL="742950" indent="-28575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2pPr>
            <a:lvl3pPr marL="11430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3pPr>
            <a:lvl4pPr marL="16002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4pPr>
            <a:lvl5pPr marL="20574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9pPr>
          </a:lstStyle>
          <a:p>
            <a:pPr algn="ctr">
              <a:lnSpc>
                <a:spcPct val="80000"/>
              </a:lnSpc>
              <a:spcBef>
                <a:spcPts val="700"/>
              </a:spcBef>
            </a:pPr>
            <a:r>
              <a:rPr lang="zh-CN" altLang="en-US" sz="2800" dirty="0">
                <a:solidFill>
                  <a:srgbClr val="FFFF00"/>
                </a:solidFill>
                <a:latin typeface="华文楷体"/>
                <a:ea typeface="华文楷体"/>
                <a:cs typeface="华文楷体"/>
              </a:rPr>
              <a:t>神将人类从咒诅里救赎出来，祝福他们，并要</a:t>
            </a:r>
            <a:endParaRPr lang="en-US" altLang="zh-CN" sz="2800" dirty="0">
              <a:solidFill>
                <a:srgbClr val="FFFF00"/>
              </a:solidFill>
              <a:latin typeface="华文楷体"/>
              <a:ea typeface="华文楷体"/>
              <a:cs typeface="华文楷体"/>
            </a:endParaRPr>
          </a:p>
          <a:p>
            <a:pPr algn="ctr">
              <a:lnSpc>
                <a:spcPct val="80000"/>
              </a:lnSpc>
              <a:spcBef>
                <a:spcPts val="700"/>
              </a:spcBef>
            </a:pPr>
            <a:r>
              <a:rPr lang="zh-CN" altLang="en-US" sz="2800" dirty="0">
                <a:solidFill>
                  <a:srgbClr val="FFFF00"/>
                </a:solidFill>
                <a:latin typeface="华文楷体"/>
                <a:ea typeface="华文楷体"/>
                <a:cs typeface="华文楷体"/>
              </a:rPr>
              <a:t>他们成为全地的祝福。</a:t>
            </a:r>
            <a:endParaRPr lang="en-GB" sz="2800" dirty="0">
              <a:solidFill>
                <a:srgbClr val="FFFF00"/>
              </a:solidFill>
              <a:latin typeface="华文楷体"/>
              <a:ea typeface="华文楷体"/>
              <a:cs typeface="华文楷体"/>
            </a:endParaRPr>
          </a:p>
          <a:p>
            <a:pPr algn="ctr">
              <a:lnSpc>
                <a:spcPct val="80000"/>
              </a:lnSpc>
              <a:spcBef>
                <a:spcPts val="500"/>
              </a:spcBef>
            </a:pPr>
            <a:r>
              <a:rPr lang="en-GB" sz="2000" dirty="0">
                <a:solidFill>
                  <a:srgbClr val="FFFF00"/>
                </a:solidFill>
              </a:rPr>
              <a:t>(</a:t>
            </a:r>
            <a:r>
              <a:rPr lang="zh-CN" altLang="en-US" sz="2000" dirty="0">
                <a:solidFill>
                  <a:srgbClr val="FFFF00"/>
                </a:solidFill>
                <a:latin typeface="华文楷体"/>
                <a:ea typeface="华文楷体"/>
                <a:cs typeface="华文楷体"/>
              </a:rPr>
              <a:t>圣经的主题</a:t>
            </a:r>
            <a:r>
              <a:rPr lang="en-GB" sz="2000" dirty="0">
                <a:solidFill>
                  <a:srgbClr val="FFFF00"/>
                </a:solidFill>
              </a:rPr>
              <a:t>)</a:t>
            </a:r>
            <a:endParaRPr lang="en-US" sz="2800" dirty="0">
              <a:solidFill>
                <a:srgbClr val="FFFF00"/>
              </a:solidFill>
            </a:endParaRPr>
          </a:p>
        </p:txBody>
      </p:sp>
      <p:sp>
        <p:nvSpPr>
          <p:cNvPr id="13" name="TextBox 12"/>
          <p:cNvSpPr txBox="1">
            <a:spLocks noChangeArrowheads="1"/>
          </p:cNvSpPr>
          <p:nvPr/>
        </p:nvSpPr>
        <p:spPr bwMode="auto">
          <a:xfrm>
            <a:off x="1981200" y="5522913"/>
            <a:ext cx="518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zh-CN" altLang="en-US" sz="2400" dirty="0">
                <a:solidFill>
                  <a:srgbClr val="FFFF00"/>
                </a:solidFill>
                <a:latin typeface="华文楷体"/>
                <a:ea typeface="华文楷体"/>
                <a:cs typeface="华文楷体"/>
              </a:rPr>
              <a:t>神所给予人类的任务：恢复神的创造</a:t>
            </a:r>
            <a:endParaRPr lang="en-US" sz="2400" dirty="0">
              <a:solidFill>
                <a:srgbClr val="000000"/>
              </a:solidFill>
              <a:latin typeface="华文楷体"/>
              <a:ea typeface="华文楷体"/>
              <a:cs typeface="华文楷体"/>
            </a:endParaRPr>
          </a:p>
        </p:txBody>
      </p:sp>
      <p:sp>
        <p:nvSpPr>
          <p:cNvPr id="14" name="WordArt 4"/>
          <p:cNvSpPr>
            <a:spLocks noChangeArrowheads="1" noChangeShapeType="1" noTextEdit="1"/>
          </p:cNvSpPr>
          <p:nvPr/>
        </p:nvSpPr>
        <p:spPr bwMode="auto">
          <a:xfrm>
            <a:off x="457200" y="6007100"/>
            <a:ext cx="8420100" cy="7747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N" altLang="en-US" sz="3600" kern="10" dirty="0">
                <a:ln w="9525">
                  <a:round/>
                  <a:headEnd/>
                  <a:tailEnd/>
                </a:ln>
                <a:gradFill rotWithShape="1">
                  <a:gsLst>
                    <a:gs pos="0">
                      <a:srgbClr val="FFFFCC"/>
                    </a:gs>
                    <a:gs pos="100000">
                      <a:srgbClr val="FF9999"/>
                    </a:gs>
                  </a:gsLst>
                  <a:lin ang="5400000" scaled="1"/>
                </a:gradFill>
                <a:latin typeface="华文楷体"/>
                <a:ea typeface="华文楷体"/>
                <a:cs typeface="华文楷体"/>
              </a:rPr>
              <a:t>你有否参与这个伟大的使命？</a:t>
            </a:r>
            <a:endParaRPr lang="en-US" sz="3600" kern="10" dirty="0">
              <a:ln w="9525">
                <a:round/>
                <a:headEnd/>
                <a:tailEnd/>
              </a:ln>
              <a:gradFill rotWithShape="1">
                <a:gsLst>
                  <a:gs pos="0">
                    <a:srgbClr val="FFFFCC"/>
                  </a:gs>
                  <a:gs pos="100000">
                    <a:srgbClr val="FF9999"/>
                  </a:gs>
                </a:gsLst>
                <a:lin ang="5400000" scaled="1"/>
              </a:gradFill>
              <a:latin typeface="华文楷体"/>
              <a:ea typeface="华文楷体"/>
              <a:cs typeface="华文楷体"/>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additive="repl">
                                        <p:cTn id="18" dur="1" fill="hold">
                                          <p:stCondLst>
                                            <p:cond delay="0"/>
                                          </p:stCondLst>
                                        </p:cTn>
                                        <p:tgtEl>
                                          <p:spTgt spid="237572"/>
                                        </p:tgtEl>
                                        <p:attrNameLst>
                                          <p:attrName>style.visibility</p:attrName>
                                        </p:attrNameLst>
                                      </p:cBhvr>
                                      <p:to>
                                        <p:strVal val="visible"/>
                                      </p:to>
                                    </p:set>
                                    <p:animEffect transition="in" filter="wipe(down)">
                                      <p:cBhvr additive="repl">
                                        <p:cTn id="19" dur="500"/>
                                        <p:tgtEl>
                                          <p:spTgt spid="2375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additive="repl">
                                        <p:cTn id="27" dur="1" fill="hold">
                                          <p:stCondLst>
                                            <p:cond delay="0"/>
                                          </p:stCondLst>
                                        </p:cTn>
                                        <p:tgtEl>
                                          <p:spTgt spid="14"/>
                                        </p:tgtEl>
                                        <p:attrNameLst>
                                          <p:attrName>style.visibility</p:attrName>
                                        </p:attrNameLst>
                                      </p:cBhvr>
                                      <p:to>
                                        <p:strVal val="visible"/>
                                      </p:to>
                                    </p:set>
                                    <p:animEffect transition="in" filter="wipe(down)">
                                      <p:cBhvr additive="repl">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animBg="1"/>
      <p:bldP spid="8" grpId="0" animBg="1"/>
      <p:bldP spid="10" grpId="0"/>
      <p:bldP spid="11" grpId="0"/>
      <p:bldP spid="13" grpId="0"/>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09" name="Rectangle 2"/>
          <p:cNvSpPr>
            <a:spLocks noGrp="1" noChangeArrowheads="1"/>
          </p:cNvSpPr>
          <p:nvPr>
            <p:ph type="title"/>
          </p:nvPr>
        </p:nvSpPr>
        <p:spPr>
          <a:xfrm>
            <a:off x="1371600" y="609600"/>
            <a:ext cx="7772400" cy="1143000"/>
          </a:xfrm>
        </p:spPr>
        <p:txBody>
          <a:bodyPr/>
          <a:lstStyle/>
          <a:p>
            <a:r>
              <a:rPr lang="zh-CN" altLang="en-US" sz="4000" dirty="0">
                <a:latin typeface="华文楷体"/>
                <a:ea typeface="华文楷体"/>
                <a:cs typeface="华文楷体"/>
              </a:rPr>
              <a:t>对旧约圣经主题的见解</a:t>
            </a:r>
            <a:endParaRPr lang="en-US" sz="4000" dirty="0">
              <a:latin typeface="华文楷体"/>
              <a:ea typeface="华文楷体"/>
              <a:cs typeface="华文楷体"/>
            </a:endParaRPr>
          </a:p>
        </p:txBody>
      </p:sp>
      <p:sp>
        <p:nvSpPr>
          <p:cNvPr id="324610"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0"/>
              <a:buAutoNum type="alphaUcPeriod"/>
            </a:pPr>
            <a:r>
              <a:rPr lang="zh-CN" altLang="en-US" sz="3200" dirty="0">
                <a:latin typeface="华文楷体"/>
                <a:ea typeface="华文楷体"/>
                <a:cs typeface="华文楷体"/>
              </a:rPr>
              <a:t>人的救赎</a:t>
            </a:r>
            <a:endParaRPr lang="en-US" altLang="zh-CN"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神的荣耀</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神的主权</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神</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创造的信心</a:t>
            </a:r>
            <a:endParaRPr lang="en-US" sz="3200" dirty="0">
              <a:latin typeface="华文楷体"/>
              <a:ea typeface="华文楷体"/>
              <a:cs typeface="华文楷体"/>
            </a:endParaRPr>
          </a:p>
          <a:p>
            <a:pPr marL="609600" indent="-609600">
              <a:lnSpc>
                <a:spcPct val="80000"/>
              </a:lnSpc>
              <a:buFont typeface="Monotype Sorts" charset="0"/>
              <a:buAutoNum type="alphaUcPeriod"/>
            </a:pPr>
            <a:r>
              <a:rPr lang="zh-CN" altLang="en-US" sz="3200" dirty="0">
                <a:latin typeface="华文楷体"/>
                <a:ea typeface="华文楷体"/>
                <a:cs typeface="华文楷体"/>
              </a:rPr>
              <a:t>历史的申命神学</a:t>
            </a:r>
            <a:endParaRPr lang="en-US" sz="3200" dirty="0">
              <a:latin typeface="华文楷体"/>
              <a:ea typeface="华文楷体"/>
              <a:cs typeface="华文楷体"/>
            </a:endParaRPr>
          </a:p>
          <a:p>
            <a:pPr marL="609600" indent="-609600">
              <a:lnSpc>
                <a:spcPct val="80000"/>
              </a:lnSpc>
              <a:buFont typeface="Monotype Sorts" charset="0"/>
              <a:buNone/>
            </a:pPr>
            <a:endParaRPr lang="en-US" sz="3200" dirty="0">
              <a:latin typeface="Arial" charset="0"/>
              <a:ea typeface="ＭＳ Ｐゴシック" charset="0"/>
              <a:cs typeface="ＭＳ Ｐゴシック" charset="0"/>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0"/>
              <a:buAutoNum type="alphaUcPeriod" startAt="7"/>
            </a:pPr>
            <a:r>
              <a:rPr lang="zh-CN" altLang="en-US" sz="3200" dirty="0">
                <a:latin typeface="华文楷体"/>
                <a:ea typeface="华文楷体"/>
                <a:cs typeface="华文楷体"/>
              </a:rPr>
              <a:t>敬拜</a:t>
            </a:r>
            <a:r>
              <a:rPr lang="en-US" sz="3200" dirty="0">
                <a:latin typeface="华文楷体"/>
                <a:ea typeface="华文楷体"/>
                <a:cs typeface="华文楷体"/>
              </a:rPr>
              <a:t> </a:t>
            </a:r>
          </a:p>
          <a:p>
            <a:pPr marL="609600" indent="-609600">
              <a:lnSpc>
                <a:spcPct val="80000"/>
              </a:lnSpc>
              <a:buFont typeface="Monotype Sorts" charset="0"/>
              <a:buAutoNum type="alphaUcPeriod" startAt="7"/>
            </a:pPr>
            <a:r>
              <a:rPr lang="zh-CN" altLang="en-US" sz="3200" dirty="0">
                <a:latin typeface="华文楷体"/>
                <a:ea typeface="华文楷体"/>
                <a:cs typeface="华文楷体"/>
              </a:rPr>
              <a:t>约的应许</a:t>
            </a:r>
            <a:endParaRPr lang="en-US" sz="3200" dirty="0">
              <a:latin typeface="华文楷体"/>
              <a:ea typeface="华文楷体"/>
              <a:cs typeface="华文楷体"/>
            </a:endParaRPr>
          </a:p>
          <a:p>
            <a:pPr marL="609600" indent="-609600">
              <a:lnSpc>
                <a:spcPct val="80000"/>
              </a:lnSpc>
              <a:buFont typeface="Monotype Sorts" charset="0"/>
              <a:buAutoNum type="alphaUcPeriod" startAt="7"/>
            </a:pPr>
            <a:r>
              <a:rPr lang="zh-CN" altLang="en-US" sz="3200" dirty="0">
                <a:latin typeface="华文楷体"/>
                <a:ea typeface="华文楷体"/>
                <a:cs typeface="华文楷体"/>
              </a:rPr>
              <a:t>没有全面的主题</a:t>
            </a:r>
            <a:endParaRPr lang="en-US" sz="3200" dirty="0">
              <a:latin typeface="华文楷体"/>
              <a:ea typeface="华文楷体"/>
              <a:cs typeface="华文楷体"/>
            </a:endParaRPr>
          </a:p>
          <a:p>
            <a:pPr marL="609600" indent="-609600">
              <a:lnSpc>
                <a:spcPct val="80000"/>
              </a:lnSpc>
              <a:buFont typeface="Monotype Sorts" charset="0"/>
              <a:buAutoNum type="alphaUcPeriod" startAt="7"/>
            </a:pPr>
            <a:r>
              <a:rPr lang="zh-CN" altLang="en-US" sz="3200" dirty="0">
                <a:latin typeface="华文楷体"/>
                <a:ea typeface="华文楷体"/>
                <a:cs typeface="华文楷体"/>
              </a:rPr>
              <a:t>神的法则</a:t>
            </a:r>
            <a:endParaRPr lang="en-US" sz="3200" dirty="0">
              <a:latin typeface="华文楷体"/>
              <a:ea typeface="华文楷体"/>
              <a:cs typeface="华文楷体"/>
            </a:endParaRPr>
          </a:p>
          <a:p>
            <a:pPr marL="609600" indent="-609600">
              <a:lnSpc>
                <a:spcPct val="80000"/>
              </a:lnSpc>
              <a:buFont typeface="Monotype Sorts" charset="0"/>
              <a:buAutoNum type="alphaUcPeriod" startAt="7"/>
            </a:pPr>
            <a:r>
              <a:rPr lang="zh-CN" altLang="en-US" sz="3200" dirty="0">
                <a:latin typeface="华文楷体"/>
                <a:ea typeface="华文楷体"/>
                <a:cs typeface="华文楷体"/>
              </a:rPr>
              <a:t>国度与约</a:t>
            </a:r>
            <a:endParaRPr lang="en-US" sz="3200" dirty="0">
              <a:latin typeface="华文楷体"/>
              <a:ea typeface="华文楷体"/>
              <a:cs typeface="华文楷体"/>
            </a:endParaRPr>
          </a:p>
        </p:txBody>
      </p:sp>
      <p:pic>
        <p:nvPicPr>
          <p:cNvPr id="324612"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4613"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4"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210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13210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132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Mountain Scene 120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26988" y="1720850"/>
            <a:ext cx="9153525" cy="3416320"/>
          </a:xfrm>
          <a:prstGeom prst="rect">
            <a:avLst/>
          </a:prstGeom>
          <a:noFill/>
          <a:ln w="9525">
            <a:noFill/>
            <a:miter lim="800000"/>
            <a:headEnd/>
            <a:tailEnd/>
          </a:ln>
          <a:effectLst/>
        </p:spPr>
        <p:txBody>
          <a:bodyPr>
            <a:spAutoFit/>
          </a:bodyPr>
          <a:lstStyle/>
          <a:p>
            <a:pPr algn="ctr" eaLnBrk="1" hangingPunct="1">
              <a:defRPr/>
            </a:pPr>
            <a:r>
              <a:rPr lang="zh-CN" altLang="en-US" sz="3600" b="1" dirty="0">
                <a:effectLst>
                  <a:outerShdw blurRad="50800" dist="76200" dir="2700000" algn="tl" rotWithShape="0">
                    <a:srgbClr val="000000"/>
                  </a:outerShdw>
                </a:effectLst>
                <a:latin typeface="华文楷体"/>
                <a:ea typeface="华文楷体"/>
                <a:cs typeface="华文楷体"/>
              </a:rPr>
              <a:t>耶和华作王，耶和华作王，</a:t>
            </a:r>
            <a:endParaRPr lang="en-US" sz="3600" b="1" dirty="0">
              <a:effectLst>
                <a:outerShdw blurRad="50800" dist="76200" dir="2700000" algn="tl" rotWithShape="0">
                  <a:srgbClr val="000000"/>
                </a:outerShdw>
              </a:effectLst>
              <a:latin typeface="华文楷体"/>
              <a:ea typeface="华文楷体"/>
              <a:cs typeface="华文楷体"/>
            </a:endParaRPr>
          </a:p>
          <a:p>
            <a:pPr algn="ctr" eaLnBrk="1" hangingPunct="1">
              <a:defRPr/>
            </a:pPr>
            <a:r>
              <a:rPr lang="zh-CN" altLang="en-US" sz="3600" b="1" dirty="0">
                <a:effectLst>
                  <a:outerShdw blurRad="50800" dist="76200" dir="2700000" algn="tl" rotWithShape="0">
                    <a:srgbClr val="000000"/>
                  </a:outerShdw>
                </a:effectLst>
                <a:latin typeface="华文楷体"/>
                <a:ea typeface="华文楷体"/>
                <a:cs typeface="华文楷体"/>
              </a:rPr>
              <a:t>耶和华作王！愿地快乐，</a:t>
            </a:r>
            <a:endParaRPr lang="en-US" sz="3600" b="1" dirty="0">
              <a:effectLst>
                <a:outerShdw blurRad="50800" dist="76200" dir="2700000" algn="tl" rotWithShape="0">
                  <a:srgbClr val="000000"/>
                </a:outerShdw>
              </a:effectLst>
              <a:latin typeface="Arial"/>
              <a:ea typeface="+mn-ea"/>
              <a:cs typeface="Arial"/>
            </a:endParaRPr>
          </a:p>
          <a:p>
            <a:pPr algn="ctr" eaLnBrk="1" hangingPunct="1">
              <a:defRPr/>
            </a:pPr>
            <a:r>
              <a:rPr lang="zh-CN" altLang="en-US" sz="3600" b="1" dirty="0">
                <a:effectLst>
                  <a:outerShdw blurRad="50800" dist="76200" dir="2700000" algn="tl" rotWithShape="0">
                    <a:srgbClr val="000000"/>
                  </a:outerShdw>
                </a:effectLst>
                <a:latin typeface="华文楷体"/>
                <a:ea typeface="华文楷体"/>
                <a:cs typeface="华文楷体"/>
              </a:rPr>
              <a:t>愿地快乐，愿地快乐，</a:t>
            </a:r>
            <a:endParaRPr lang="en-US" altLang="zh-CN" sz="3600" b="1" dirty="0">
              <a:effectLst>
                <a:outerShdw blurRad="50800" dist="76200" dir="2700000" algn="tl" rotWithShape="0">
                  <a:srgbClr val="000000"/>
                </a:outerShdw>
              </a:effectLst>
              <a:latin typeface="Arial"/>
              <a:ea typeface="+mn-ea"/>
              <a:cs typeface="Arial"/>
            </a:endParaRPr>
          </a:p>
          <a:p>
            <a:pPr algn="ctr" eaLnBrk="1" hangingPunct="1">
              <a:defRPr/>
            </a:pPr>
            <a:r>
              <a:rPr lang="zh-CN" altLang="en-US" sz="3600" b="1" dirty="0">
                <a:effectLst>
                  <a:outerShdw blurRad="50800" dist="76200" dir="2700000" algn="tl" rotWithShape="0">
                    <a:srgbClr val="000000"/>
                  </a:outerShdw>
                </a:effectLst>
                <a:latin typeface="华文楷体"/>
                <a:ea typeface="华文楷体"/>
                <a:cs typeface="华文楷体"/>
              </a:rPr>
              <a:t>愿民欢喜；</a:t>
            </a:r>
            <a:endParaRPr lang="en-US" sz="3600" b="1" dirty="0">
              <a:effectLst>
                <a:outerShdw blurRad="50800" dist="76200" dir="2700000" algn="tl" rotWithShape="0">
                  <a:srgbClr val="000000"/>
                </a:outerShdw>
              </a:effectLst>
              <a:latin typeface="华文楷体"/>
              <a:ea typeface="华文楷体"/>
              <a:cs typeface="华文楷体"/>
            </a:endParaRPr>
          </a:p>
          <a:p>
            <a:pPr algn="ctr" eaLnBrk="1" hangingPunct="1">
              <a:defRPr/>
            </a:pPr>
            <a:r>
              <a:rPr lang="zh-CN" altLang="en-US" sz="3600" b="1" dirty="0">
                <a:effectLst>
                  <a:outerShdw blurRad="50800" dist="76200" dir="2700000" algn="tl" rotWithShape="0">
                    <a:srgbClr val="000000"/>
                  </a:outerShdw>
                </a:effectLst>
                <a:latin typeface="华文楷体"/>
                <a:ea typeface="华文楷体"/>
                <a:cs typeface="华文楷体"/>
              </a:rPr>
              <a:t>我们的神掌权</a:t>
            </a:r>
            <a:r>
              <a:rPr lang="zh-CN" altLang="en-US" sz="3600" b="1" i="1" dirty="0">
                <a:effectLst>
                  <a:outerShdw blurRad="50800" dist="76200" dir="2700000" algn="tl" rotWithShape="0">
                    <a:srgbClr val="000000"/>
                  </a:outerShdw>
                </a:effectLst>
                <a:latin typeface="华文楷体"/>
                <a:ea typeface="华文楷体"/>
                <a:cs typeface="华文楷体"/>
              </a:rPr>
              <a:t>。</a:t>
            </a:r>
          </a:p>
          <a:p>
            <a:pPr algn="ctr" eaLnBrk="1" hangingPunct="1">
              <a:defRPr/>
            </a:pPr>
            <a:r>
              <a:rPr lang="zh-CN" altLang="en-US" sz="3600" b="1" i="1" dirty="0">
                <a:effectLst>
                  <a:outerShdw blurRad="50800" dist="76200" dir="2700000" algn="tl" rotWithShape="0">
                    <a:srgbClr val="000000"/>
                  </a:outerShdw>
                </a:effectLst>
                <a:latin typeface="华文楷体"/>
                <a:ea typeface="华文楷体"/>
                <a:cs typeface="华文楷体"/>
              </a:rPr>
              <a:t>（重复）</a:t>
            </a:r>
            <a:endParaRPr lang="en-US" altLang="zh-CN" sz="3600" b="1" i="1" dirty="0">
              <a:effectLst>
                <a:outerShdw blurRad="50800" dist="76200" dir="2700000" algn="tl" rotWithShape="0">
                  <a:srgbClr val="000000"/>
                </a:outerShdw>
              </a:effectLst>
              <a:latin typeface="华文楷体"/>
              <a:ea typeface="华文楷体"/>
              <a:cs typeface="华文楷体"/>
            </a:endParaRPr>
          </a:p>
        </p:txBody>
      </p:sp>
      <p:sp>
        <p:nvSpPr>
          <p:cNvPr id="129027" name="Rectangle 4"/>
          <p:cNvSpPr>
            <a:spLocks noGrp="1" noChangeArrowheads="1"/>
          </p:cNvSpPr>
          <p:nvPr>
            <p:ph type="title" idx="4294967295"/>
          </p:nvPr>
        </p:nvSpPr>
        <p:spPr>
          <a:xfrm>
            <a:off x="457200" y="492125"/>
            <a:ext cx="7772400" cy="768350"/>
          </a:xfrm>
          <a:ln>
            <a:miter lim="800000"/>
            <a:headEnd/>
            <a:tailEnd/>
          </a:ln>
        </p:spPr>
        <p:txBody>
          <a:bodyPr>
            <a:spAutoFit/>
          </a:bodyPr>
          <a:lstStyle/>
          <a:p>
            <a:pPr eaLnBrk="1" hangingPunct="1">
              <a:defRPr/>
            </a:pPr>
            <a:r>
              <a:rPr lang="zh-CN" altLang="en-US" b="1" kern="1200" dirty="0">
                <a:solidFill>
                  <a:schemeClr val="tx1"/>
                </a:solidFill>
                <a:effectLst>
                  <a:outerShdw blurRad="50800" dist="76200" dir="2700000" algn="tl" rotWithShape="0">
                    <a:srgbClr val="000000"/>
                  </a:outerShdw>
                </a:effectLst>
                <a:latin typeface="华文楷体"/>
                <a:ea typeface="华文楷体"/>
                <a:cs typeface="华文楷体"/>
              </a:rPr>
              <a:t>耶和华作王</a:t>
            </a:r>
            <a:endParaRPr lang="en-US" b="1" kern="1200" dirty="0">
              <a:solidFill>
                <a:schemeClr val="tx1"/>
              </a:solidFill>
              <a:effectLst>
                <a:outerShdw blurRad="50800" dist="76200" dir="2700000" algn="tl" rotWithShape="0">
                  <a:srgbClr val="000000"/>
                </a:outerShdw>
              </a:effectLst>
              <a:latin typeface="华文楷体"/>
              <a:ea typeface="华文楷体"/>
              <a:cs typeface="华文楷体"/>
            </a:endParaRPr>
          </a:p>
        </p:txBody>
      </p:sp>
    </p:spTree>
  </p:cSld>
  <p:clrMapOvr>
    <a:masterClrMapping/>
  </p:clrMapOvr>
  <p:transition>
    <p:cover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9050" y="2514600"/>
            <a:ext cx="9161463" cy="2862322"/>
          </a:xfrm>
          <a:prstGeom prst="rect">
            <a:avLst/>
          </a:prstGeom>
          <a:noFill/>
          <a:ln w="9525">
            <a:noFill/>
            <a:miter lim="800000"/>
            <a:headEnd/>
            <a:tailEnd/>
          </a:ln>
          <a:effectLst/>
        </p:spPr>
        <p:txBody>
          <a:bodyPr>
            <a:spAutoFit/>
          </a:bodyPr>
          <a:lstStyle>
            <a:defPPr>
              <a:defRPr lang="en-US"/>
            </a:defPPr>
            <a:lvl1pPr algn="ctr" eaLnBrk="1" hangingPunct="1">
              <a:defRPr sz="3600" b="1">
                <a:effectLst>
                  <a:outerShdw blurRad="50800" dist="76200" dir="2700000" algn="tl" rotWithShape="0">
                    <a:srgbClr val="000000"/>
                  </a:outerShdw>
                </a:effectLst>
                <a:latin typeface="Arial"/>
                <a:ea typeface="+mn-ea"/>
                <a:cs typeface="Arial"/>
              </a:defRPr>
            </a:lvl1pPr>
          </a:lstStyle>
          <a:p>
            <a:pPr>
              <a:defRPr/>
            </a:pPr>
            <a:r>
              <a:rPr lang="zh-CN" altLang="en-US" dirty="0">
                <a:latin typeface="华文楷体"/>
                <a:ea typeface="华文楷体"/>
                <a:cs typeface="华文楷体"/>
              </a:rPr>
              <a:t>诸天表明他的公义，</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万民看见他的荣耀</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因为你</a:t>
            </a:r>
            <a:r>
              <a:rPr lang="en-US" altLang="zh-CN" dirty="0">
                <a:latin typeface="华文楷体"/>
                <a:ea typeface="华文楷体"/>
                <a:cs typeface="华文楷体"/>
              </a:rPr>
              <a:t> </a:t>
            </a:r>
            <a:r>
              <a:rPr lang="zh-CN" altLang="en-US" dirty="0">
                <a:latin typeface="华文楷体"/>
                <a:ea typeface="华文楷体"/>
                <a:cs typeface="华文楷体"/>
              </a:rPr>
              <a:t>－</a:t>
            </a:r>
            <a:r>
              <a:rPr lang="en-US" altLang="zh-CN" dirty="0">
                <a:latin typeface="华文楷体"/>
                <a:ea typeface="华文楷体"/>
                <a:cs typeface="华文楷体"/>
              </a:rPr>
              <a:t> </a:t>
            </a:r>
            <a:r>
              <a:rPr lang="zh-CN" altLang="en-US" dirty="0">
                <a:latin typeface="华文楷体"/>
                <a:ea typeface="华文楷体"/>
                <a:cs typeface="华文楷体"/>
              </a:rPr>
              <a:t>耶和华至高</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超乎全地，</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超乎全地。</a:t>
            </a:r>
            <a:endParaRPr lang="en-US" altLang="zh-CN" dirty="0">
              <a:latin typeface="华文楷体"/>
              <a:ea typeface="华文楷体"/>
              <a:cs typeface="华文楷体"/>
            </a:endParaRPr>
          </a:p>
        </p:txBody>
      </p:sp>
      <p:sp>
        <p:nvSpPr>
          <p:cNvPr id="131075" name="Rectangle 4"/>
          <p:cNvSpPr>
            <a:spLocks noGrp="1" noChangeArrowheads="1"/>
          </p:cNvSpPr>
          <p:nvPr>
            <p:ph type="title" idx="4294967295"/>
          </p:nvPr>
        </p:nvSpPr>
        <p:spPr>
          <a:xfrm>
            <a:off x="685800" y="797662"/>
            <a:ext cx="7772400" cy="766877"/>
          </a:xfrm>
          <a:ln>
            <a:miter lim="800000"/>
            <a:headEnd/>
            <a:tailEnd/>
          </a:ln>
        </p:spPr>
        <p:txBody>
          <a:bodyPr>
            <a:spAutoFit/>
          </a:bodyPr>
          <a:lstStyle/>
          <a:p>
            <a:pPr eaLnBrk="1" hangingPunct="1">
              <a:defRPr/>
            </a:pPr>
            <a:r>
              <a:rPr lang="zh-CN" altLang="en-US" b="1" dirty="0">
                <a:effectLst>
                  <a:outerShdw blurRad="50800" dist="76200" dir="2700000" algn="tl" rotWithShape="0">
                    <a:srgbClr val="000000"/>
                  </a:outerShdw>
                </a:effectLst>
                <a:latin typeface="华文楷体"/>
                <a:ea typeface="华文楷体"/>
                <a:cs typeface="华文楷体"/>
              </a:rPr>
              <a:t>耶和华作王</a:t>
            </a:r>
            <a:endParaRPr lang="en-US" b="1" kern="1200" dirty="0">
              <a:solidFill>
                <a:schemeClr val="tx1"/>
              </a:solidFill>
              <a:effectLst>
                <a:outerShdw blurRad="50800" dist="76200" dir="2700000" algn="tl" rotWithShape="0">
                  <a:srgbClr val="000000"/>
                </a:outerShdw>
              </a:effectLst>
              <a:latin typeface="Arial"/>
              <a:ea typeface="+mn-ea"/>
              <a:cs typeface="Arial"/>
            </a:endParaRPr>
          </a:p>
        </p:txBody>
      </p:sp>
    </p:spTree>
  </p:cSld>
  <p:clrMapOvr>
    <a:masterClrMapping/>
  </p:clrMapOvr>
  <p:transition>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9525" y="1660525"/>
            <a:ext cx="9118600" cy="4524316"/>
          </a:xfrm>
          <a:prstGeom prst="rect">
            <a:avLst/>
          </a:prstGeom>
          <a:noFill/>
          <a:ln w="9525">
            <a:noFill/>
            <a:miter lim="800000"/>
            <a:headEnd/>
            <a:tailEnd/>
          </a:ln>
          <a:effectLst/>
        </p:spPr>
        <p:txBody>
          <a:bodyPr>
            <a:spAutoFit/>
          </a:bodyPr>
          <a:lstStyle>
            <a:defPPr>
              <a:defRPr lang="en-US"/>
            </a:defPPr>
            <a:lvl1pPr algn="ctr" eaLnBrk="1" hangingPunct="1">
              <a:defRPr sz="3600" b="1">
                <a:effectLst>
                  <a:outerShdw blurRad="50800" dist="76200" dir="2700000" algn="tl" rotWithShape="0">
                    <a:srgbClr val="000000"/>
                  </a:outerShdw>
                </a:effectLst>
                <a:latin typeface="Arial"/>
                <a:ea typeface="+mn-ea"/>
                <a:cs typeface="Arial"/>
              </a:defRPr>
            </a:lvl1pPr>
          </a:lstStyle>
          <a:p>
            <a:pPr>
              <a:defRPr/>
            </a:pPr>
            <a:r>
              <a:rPr lang="zh-CN" altLang="en-US" dirty="0">
                <a:latin typeface="华文楷体"/>
                <a:ea typeface="华文楷体"/>
                <a:cs typeface="华文楷体"/>
              </a:rPr>
              <a:t>耶和华作王，耶和华作王，</a:t>
            </a:r>
            <a:endParaRPr lang="en-US" dirty="0">
              <a:latin typeface="华文楷体"/>
              <a:ea typeface="华文楷体"/>
              <a:cs typeface="华文楷体"/>
            </a:endParaRPr>
          </a:p>
          <a:p>
            <a:pPr>
              <a:defRPr/>
            </a:pPr>
            <a:r>
              <a:rPr lang="zh-CN" altLang="en-US" dirty="0">
                <a:latin typeface="华文楷体"/>
                <a:ea typeface="华文楷体"/>
                <a:cs typeface="华文楷体"/>
              </a:rPr>
              <a:t>耶和华作王！愿地快乐，</a:t>
            </a:r>
            <a:endParaRPr lang="en-US" dirty="0"/>
          </a:p>
          <a:p>
            <a:pPr>
              <a:defRPr/>
            </a:pPr>
            <a:r>
              <a:rPr lang="zh-CN" altLang="en-US" dirty="0">
                <a:latin typeface="华文楷体"/>
                <a:ea typeface="华文楷体"/>
                <a:cs typeface="华文楷体"/>
              </a:rPr>
              <a:t>愿地快乐，愿地快乐，</a:t>
            </a:r>
            <a:endParaRPr lang="en-US" altLang="zh-CN" dirty="0"/>
          </a:p>
          <a:p>
            <a:pPr>
              <a:defRPr/>
            </a:pPr>
            <a:r>
              <a:rPr lang="zh-CN" altLang="en-US" dirty="0">
                <a:latin typeface="华文楷体"/>
                <a:ea typeface="华文楷体"/>
                <a:cs typeface="华文楷体"/>
              </a:rPr>
              <a:t>愿民欢喜；</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我们的神掌权，</a:t>
            </a:r>
            <a:endParaRPr lang="en-US" altLang="zh-CN" dirty="0">
              <a:latin typeface="华文楷体"/>
              <a:ea typeface="华文楷体"/>
              <a:cs typeface="华文楷体"/>
            </a:endParaRPr>
          </a:p>
          <a:p>
            <a:pPr>
              <a:defRPr/>
            </a:pPr>
            <a:r>
              <a:rPr lang="zh-CN" altLang="en-US" dirty="0">
                <a:latin typeface="华文楷体"/>
                <a:ea typeface="华文楷体"/>
                <a:cs typeface="华文楷体"/>
              </a:rPr>
              <a:t>我们的神掌权，</a:t>
            </a:r>
            <a:endParaRPr lang="en-US" dirty="0">
              <a:latin typeface="华文楷体"/>
              <a:ea typeface="华文楷体"/>
              <a:cs typeface="华文楷体"/>
            </a:endParaRPr>
          </a:p>
          <a:p>
            <a:pPr>
              <a:defRPr/>
            </a:pPr>
            <a:r>
              <a:rPr lang="zh-CN" altLang="en-US" dirty="0">
                <a:latin typeface="华文楷体"/>
                <a:ea typeface="华文楷体"/>
                <a:cs typeface="华文楷体"/>
              </a:rPr>
              <a:t>我们的神掌权。</a:t>
            </a:r>
          </a:p>
          <a:p>
            <a:pPr>
              <a:defRPr/>
            </a:pPr>
            <a:endParaRPr lang="en-US" dirty="0"/>
          </a:p>
        </p:txBody>
      </p:sp>
      <p:sp>
        <p:nvSpPr>
          <p:cNvPr id="133123" name="Rectangle 4"/>
          <p:cNvSpPr>
            <a:spLocks noGrp="1" noChangeArrowheads="1"/>
          </p:cNvSpPr>
          <p:nvPr>
            <p:ph type="title" idx="4294967295"/>
          </p:nvPr>
        </p:nvSpPr>
        <p:spPr>
          <a:xfrm>
            <a:off x="685800" y="419100"/>
            <a:ext cx="7772400" cy="766763"/>
          </a:xfrm>
          <a:ln>
            <a:miter lim="800000"/>
            <a:headEnd/>
            <a:tailEnd/>
          </a:ln>
        </p:spPr>
        <p:txBody>
          <a:bodyPr>
            <a:spAutoFit/>
          </a:bodyPr>
          <a:lstStyle/>
          <a:p>
            <a:pPr eaLnBrk="1" hangingPunct="1">
              <a:defRPr/>
            </a:pPr>
            <a:r>
              <a:rPr lang="zh-CN" altLang="en-US" b="1" kern="1200" dirty="0">
                <a:solidFill>
                  <a:schemeClr val="tx1"/>
                </a:solidFill>
                <a:effectLst>
                  <a:outerShdw blurRad="50800" dist="76200" dir="2700000" algn="tl" rotWithShape="0">
                    <a:srgbClr val="000000"/>
                  </a:outerShdw>
                </a:effectLst>
                <a:latin typeface="华文楷体"/>
                <a:ea typeface="华文楷体"/>
                <a:cs typeface="华文楷体"/>
              </a:rPr>
              <a:t>耶和华作王</a:t>
            </a:r>
            <a:endParaRPr lang="en-US" b="1" kern="1200" dirty="0">
              <a:solidFill>
                <a:schemeClr val="tx1"/>
              </a:solidFill>
              <a:effectLst>
                <a:outerShdw blurRad="50800" dist="76200" dir="2700000" algn="tl" rotWithShape="0">
                  <a:srgbClr val="000000"/>
                </a:outerShdw>
              </a:effectLst>
              <a:latin typeface="华文楷体"/>
              <a:ea typeface="华文楷体"/>
              <a:cs typeface="华文楷体"/>
            </a:endParaRPr>
          </a:p>
        </p:txBody>
      </p:sp>
    </p:spTree>
  </p:cSld>
  <p:clrMapOvr>
    <a:masterClrMapping/>
  </p:clrMapOvr>
  <p:transition>
    <p:randomBa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6" descr="npo0000f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2843213" y="92075"/>
            <a:ext cx="426402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zh-CN" altLang="en-US" sz="3600" b="1" dirty="0">
                <a:solidFill>
                  <a:srgbClr val="FFFF00"/>
                </a:solidFill>
                <a:effectLst>
                  <a:outerShdw blurRad="38100" dist="38100" dir="2700000" algn="tl">
                    <a:srgbClr val="DDDDDD"/>
                  </a:outerShdw>
                </a:effectLst>
                <a:latin typeface="华文楷体"/>
                <a:ea typeface="华文楷体"/>
                <a:cs typeface="华文楷体"/>
              </a:rPr>
              <a:t>神的创造</a:t>
            </a:r>
            <a:r>
              <a:rPr lang="en-US" altLang="zh-CN" sz="3600" b="1" dirty="0">
                <a:solidFill>
                  <a:srgbClr val="FFFF00"/>
                </a:solidFill>
                <a:effectLst>
                  <a:outerShdw blurRad="38100" dist="38100" dir="2700000" algn="tl">
                    <a:srgbClr val="DDDDDD"/>
                  </a:outerShdw>
                </a:effectLst>
                <a:latin typeface="华文楷体"/>
                <a:ea typeface="华文楷体"/>
                <a:cs typeface="华文楷体"/>
              </a:rPr>
              <a:t>  </a:t>
            </a:r>
            <a:r>
              <a:rPr lang="zh-CN" altLang="en-US" sz="3600" b="1" dirty="0">
                <a:solidFill>
                  <a:srgbClr val="FFFF00"/>
                </a:solidFill>
                <a:effectLst>
                  <a:outerShdw blurRad="38100" dist="38100" dir="2700000" algn="tl">
                    <a:srgbClr val="DDDDDD"/>
                  </a:outerShdw>
                </a:effectLst>
                <a:latin typeface="华文楷体"/>
                <a:ea typeface="华文楷体"/>
                <a:cs typeface="华文楷体"/>
              </a:rPr>
              <a:t>第六天</a:t>
            </a:r>
            <a:endParaRPr lang="en-US" altLang="zh-CN" sz="3600" b="1" dirty="0">
              <a:solidFill>
                <a:srgbClr val="FFFF00"/>
              </a:solidFill>
              <a:effectLst>
                <a:outerShdw blurRad="38100" dist="38100" dir="2700000" algn="tl">
                  <a:srgbClr val="DDDDDD"/>
                </a:outerShdw>
              </a:effectLst>
              <a:latin typeface="华文楷体"/>
              <a:ea typeface="华文楷体"/>
              <a:cs typeface="华文楷体"/>
            </a:endParaRPr>
          </a:p>
          <a:p>
            <a:pPr eaLnBrk="1" hangingPunct="1">
              <a:spcBef>
                <a:spcPct val="50000"/>
              </a:spcBef>
              <a:defRPr/>
            </a:pPr>
            <a:endParaRPr lang="zh-CN" altLang="en-US" sz="3600" b="1" dirty="0">
              <a:solidFill>
                <a:srgbClr val="FFFF00"/>
              </a:solidFill>
              <a:effectLst>
                <a:outerShdw blurRad="38100" dist="38100" dir="2700000" algn="tl">
                  <a:srgbClr val="DDDDDD"/>
                </a:outerShdw>
              </a:effectLst>
            </a:endParaRPr>
          </a:p>
        </p:txBody>
      </p:sp>
      <p:sp>
        <p:nvSpPr>
          <p:cNvPr id="40964" name="Text Box 4"/>
          <p:cNvSpPr txBox="1">
            <a:spLocks noChangeArrowheads="1"/>
          </p:cNvSpPr>
          <p:nvPr/>
        </p:nvSpPr>
        <p:spPr bwMode="auto">
          <a:xfrm>
            <a:off x="34925" y="4213225"/>
            <a:ext cx="9109075" cy="2554545"/>
          </a:xfrm>
          <a:prstGeom prst="rect">
            <a:avLst/>
          </a:prstGeom>
          <a:solidFill>
            <a:schemeClr val="accent5">
              <a:lumMod val="10000"/>
            </a:schemeClr>
          </a:solidFill>
          <a:ln>
            <a:noFill/>
          </a:ln>
          <a:effectLst>
            <a:outerShdw blurRad="63500" dist="38099" dir="2700000" algn="ctr" rotWithShape="0">
              <a:schemeClr val="tx2">
                <a:alpha val="74997"/>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dirty="0">
                <a:solidFill>
                  <a:srgbClr val="FFFFFF"/>
                </a:solidFill>
                <a:latin typeface="华文楷体"/>
                <a:ea typeface="华文楷体"/>
                <a:cs typeface="华文楷体"/>
              </a:rPr>
              <a:t>神说：“地上要生出活物来，各从其类；牲畜、昆虫和地上的野兽，各从其类！”事就这样成了。 于是，神造了地上的野兽，各从其类；牲畜，各从其类；地上的各种昆虫，各从其类。　神看这是好的。 </a:t>
            </a:r>
            <a:r>
              <a:rPr lang="en-US" altLang="ja-JP" sz="3200" b="1" dirty="0">
                <a:solidFill>
                  <a:srgbClr val="FFFFFF"/>
                </a:solidFill>
                <a:latin typeface="华文楷体"/>
                <a:ea typeface="华文楷体"/>
                <a:cs typeface="华文楷体"/>
              </a:rPr>
              <a:t>(24-25).</a:t>
            </a:r>
            <a:endParaRPr lang="en-US" altLang="zh-CN" sz="3200" b="1" dirty="0">
              <a:solidFill>
                <a:srgbClr val="FFFFFF"/>
              </a:solidFill>
              <a:latin typeface="华文楷体"/>
              <a:ea typeface="华文楷体"/>
              <a:cs typeface="华文楷体"/>
            </a:endParaRPr>
          </a:p>
        </p:txBody>
      </p:sp>
      <p:grpSp>
        <p:nvGrpSpPr>
          <p:cNvPr id="332804" name="Group 5"/>
          <p:cNvGrpSpPr>
            <a:grpSpLocks/>
          </p:cNvGrpSpPr>
          <p:nvPr/>
        </p:nvGrpSpPr>
        <p:grpSpPr bwMode="auto">
          <a:xfrm>
            <a:off x="152400" y="228600"/>
            <a:ext cx="1066800" cy="914400"/>
            <a:chOff x="96" y="144"/>
            <a:chExt cx="672" cy="576"/>
          </a:xfrm>
        </p:grpSpPr>
        <p:sp>
          <p:nvSpPr>
            <p:cNvPr id="332806" name="AutoShape 6"/>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eaLnBrk="1" hangingPunct="1"/>
              <a:endParaRPr lang="zh-CN" altLang="en-US" sz="2400">
                <a:solidFill>
                  <a:srgbClr val="000000"/>
                </a:solidFill>
                <a:latin typeface="Times New Roman" charset="0"/>
              </a:endParaRPr>
            </a:p>
          </p:txBody>
        </p:sp>
        <p:sp>
          <p:nvSpPr>
            <p:cNvPr id="332807" name="Text Box 7"/>
            <p:cNvSpPr txBox="1">
              <a:spLocks noChangeArrowheads="1"/>
            </p:cNvSpPr>
            <p:nvPr/>
          </p:nvSpPr>
          <p:spPr bwMode="auto">
            <a:xfrm>
              <a:off x="144" y="288"/>
              <a:ext cx="624"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pPr>
              <a:r>
                <a:rPr lang="zh-CN" altLang="en-US" sz="1800" b="1" dirty="0">
                  <a:solidFill>
                    <a:srgbClr val="FFFFFF"/>
                  </a:solidFill>
                  <a:latin typeface="华文楷体"/>
                  <a:ea typeface="华文楷体"/>
                  <a:cs typeface="华文楷体"/>
                </a:rPr>
                <a:t>创造</a:t>
              </a:r>
              <a:endParaRPr lang="en-US" altLang="ja-JP" sz="1800" b="1" dirty="0">
                <a:solidFill>
                  <a:srgbClr val="FFFFFF"/>
                </a:solidFill>
                <a:latin typeface="华文楷体"/>
                <a:ea typeface="华文楷体"/>
                <a:cs typeface="华文楷体"/>
              </a:endParaRPr>
            </a:p>
            <a:p>
              <a:pPr algn="ctr" eaLnBrk="1" hangingPunct="1">
                <a:spcBef>
                  <a:spcPct val="50000"/>
                </a:spcBef>
              </a:pPr>
              <a:endParaRPr lang="zh-CN" altLang="en-US" sz="1400" b="1" dirty="0">
                <a:solidFill>
                  <a:srgbClr val="000000"/>
                </a:solidFill>
                <a:latin typeface="Times New Roman" charset="0"/>
              </a:endParaRPr>
            </a:p>
          </p:txBody>
        </p:sp>
      </p:grpSp>
      <p:sp>
        <p:nvSpPr>
          <p:cNvPr id="332805" name="Rectangle 8"/>
          <p:cNvSpPr>
            <a:spLocks noGrp="1" noChangeArrowheads="1"/>
          </p:cNvSpPr>
          <p:nvPr>
            <p:ph type="title" idx="4294967295"/>
          </p:nvPr>
        </p:nvSpPr>
        <p:spPr>
          <a:xfrm>
            <a:off x="5943600" y="0"/>
            <a:ext cx="3200400" cy="533400"/>
          </a:xfrm>
        </p:spPr>
        <p:txBody>
          <a:bodyPr/>
          <a:lstStyle/>
          <a:p>
            <a:pPr algn="r" eaLnBrk="1" hangingPunct="1"/>
            <a:r>
              <a:rPr lang="zh-CN" altLang="en-US" sz="2400">
                <a:latin typeface="Arial" charset="0"/>
                <a:ea typeface="SimSun" charset="0"/>
                <a:cs typeface="SimSun" charset="0"/>
              </a:rPr>
              <a:t>动物</a:t>
            </a:r>
            <a:endParaRPr lang="zh-CN" altLang="en-US" sz="2400">
              <a:latin typeface="Arial"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2771775" y="333375"/>
            <a:ext cx="3976688" cy="2014538"/>
          </a:xfrm>
          <a:prstGeom prst="rect">
            <a:avLst/>
          </a:prstGeom>
          <a:no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zh-CN" altLang="en-US" sz="3600" b="1" dirty="0">
                <a:solidFill>
                  <a:srgbClr val="000000"/>
                </a:solidFill>
                <a:effectLst>
                  <a:outerShdw blurRad="38100" dist="38100" dir="2700000" algn="tl">
                    <a:srgbClr val="DDDDDD"/>
                  </a:outerShdw>
                </a:effectLst>
                <a:latin typeface="华文楷体"/>
                <a:ea typeface="华文楷体"/>
                <a:cs typeface="华文楷体"/>
              </a:rPr>
              <a:t>神的创造</a:t>
            </a:r>
            <a:r>
              <a:rPr lang="en-US" altLang="zh-CN" sz="3600" b="1" dirty="0">
                <a:solidFill>
                  <a:srgbClr val="000000"/>
                </a:solidFill>
                <a:effectLst>
                  <a:outerShdw blurRad="38100" dist="38100" dir="2700000" algn="tl">
                    <a:srgbClr val="DDDDDD"/>
                  </a:outerShdw>
                </a:effectLst>
                <a:latin typeface="华文楷体"/>
                <a:ea typeface="华文楷体"/>
                <a:cs typeface="华文楷体"/>
              </a:rPr>
              <a:t>  </a:t>
            </a:r>
            <a:r>
              <a:rPr lang="zh-CN" altLang="en-US" sz="3600" b="1" dirty="0">
                <a:solidFill>
                  <a:srgbClr val="000000"/>
                </a:solidFill>
                <a:effectLst>
                  <a:outerShdw blurRad="38100" dist="38100" dir="2700000" algn="tl">
                    <a:srgbClr val="DDDDDD"/>
                  </a:outerShdw>
                </a:effectLst>
                <a:latin typeface="华文楷体"/>
                <a:ea typeface="华文楷体"/>
                <a:cs typeface="华文楷体"/>
              </a:rPr>
              <a:t>第六天</a:t>
            </a:r>
            <a:endParaRPr lang="en-US" altLang="zh-CN" sz="3600" b="1" dirty="0">
              <a:solidFill>
                <a:srgbClr val="000000"/>
              </a:solidFill>
              <a:effectLst>
                <a:outerShdw blurRad="38100" dist="38100" dir="2700000" algn="tl">
                  <a:srgbClr val="DDDDDD"/>
                </a:outerShdw>
              </a:effectLst>
              <a:latin typeface="华文楷体"/>
              <a:ea typeface="华文楷体"/>
              <a:cs typeface="华文楷体"/>
            </a:endParaRPr>
          </a:p>
          <a:p>
            <a:pPr eaLnBrk="1" hangingPunct="1">
              <a:defRPr/>
            </a:pPr>
            <a:endParaRPr lang="zh-CN" altLang="en-US" sz="3600" b="1" dirty="0">
              <a:solidFill>
                <a:srgbClr val="000000"/>
              </a:solidFill>
              <a:effectLst>
                <a:outerShdw blurRad="38100" dist="38100" dir="2700000" algn="tl">
                  <a:srgbClr val="DDDDDD"/>
                </a:outerShdw>
              </a:effectLst>
              <a:ea typeface="SimSun" charset="0"/>
              <a:cs typeface="SimSun" charset="0"/>
            </a:endParaRPr>
          </a:p>
          <a:p>
            <a:pPr eaLnBrk="1" hangingPunct="1">
              <a:spcBef>
                <a:spcPct val="50000"/>
              </a:spcBef>
              <a:defRPr/>
            </a:pPr>
            <a:endParaRPr lang="zh-CN" altLang="en-US" sz="3600" b="1" dirty="0">
              <a:solidFill>
                <a:srgbClr val="000000"/>
              </a:solidFill>
              <a:effectLst>
                <a:outerShdw blurRad="38100" dist="38100" dir="2700000" algn="tl">
                  <a:srgbClr val="DDDDDD"/>
                </a:outerShdw>
              </a:effectLst>
            </a:endParaRPr>
          </a:p>
        </p:txBody>
      </p:sp>
      <p:sp>
        <p:nvSpPr>
          <p:cNvPr id="43012" name="Text Box 4"/>
          <p:cNvSpPr txBox="1">
            <a:spLocks noChangeArrowheads="1"/>
          </p:cNvSpPr>
          <p:nvPr/>
        </p:nvSpPr>
        <p:spPr bwMode="auto">
          <a:xfrm>
            <a:off x="179388" y="4581525"/>
            <a:ext cx="8675687" cy="1800225"/>
          </a:xfrm>
          <a:prstGeom prst="rect">
            <a:avLst/>
          </a:prstGeom>
          <a:no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000000"/>
                </a:solidFill>
                <a:effectLst>
                  <a:outerShdw blurRad="38100" dist="38100" dir="2700000" algn="tl">
                    <a:srgbClr val="DDDDDD"/>
                  </a:outerShdw>
                </a:effectLst>
                <a:latin typeface="华文楷体"/>
                <a:ea typeface="华文楷体"/>
                <a:cs typeface="华文楷体"/>
              </a:rPr>
              <a:t>神说：“地上要生出活物来，各从其类；牲畜、昆虫和地上的野兽，各从其类！”事就这样成了。于是，神造了地上的野兽，各从其类；牲畜，各从其类；地上的各种昆虫，各从其类。　神看这是好的。 </a:t>
            </a:r>
            <a:r>
              <a:rPr lang="en-US" altLang="ja-JP" sz="2800" b="1" dirty="0">
                <a:solidFill>
                  <a:srgbClr val="000000"/>
                </a:solidFill>
                <a:effectLst>
                  <a:outerShdw blurRad="38100" dist="38100" dir="2700000" algn="tl">
                    <a:srgbClr val="DDDDDD"/>
                  </a:outerShdw>
                </a:effectLst>
                <a:latin typeface="华文楷体"/>
                <a:ea typeface="华文楷体"/>
                <a:cs typeface="华文楷体"/>
              </a:rPr>
              <a:t>(26).</a:t>
            </a:r>
            <a:endParaRPr lang="en-US" altLang="zh-CN" sz="2800" b="1" dirty="0">
              <a:solidFill>
                <a:srgbClr val="000000"/>
              </a:solidFill>
              <a:effectLst>
                <a:outerShdw blurRad="38100" dist="38100" dir="2700000" algn="tl">
                  <a:srgbClr val="DDDDDD"/>
                </a:outerShdw>
              </a:effectLst>
              <a:latin typeface="华文楷体"/>
              <a:ea typeface="华文楷体"/>
              <a:cs typeface="华文楷体"/>
            </a:endParaRPr>
          </a:p>
        </p:txBody>
      </p:sp>
      <p:grpSp>
        <p:nvGrpSpPr>
          <p:cNvPr id="334852" name="Group 5"/>
          <p:cNvGrpSpPr>
            <a:grpSpLocks/>
          </p:cNvGrpSpPr>
          <p:nvPr/>
        </p:nvGrpSpPr>
        <p:grpSpPr bwMode="auto">
          <a:xfrm>
            <a:off x="152400" y="228600"/>
            <a:ext cx="1066800" cy="914400"/>
            <a:chOff x="96" y="144"/>
            <a:chExt cx="672" cy="576"/>
          </a:xfrm>
        </p:grpSpPr>
        <p:sp>
          <p:nvSpPr>
            <p:cNvPr id="334854" name="AutoShape 6"/>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eaLnBrk="1" hangingPunct="1"/>
              <a:endParaRPr lang="zh-CN" altLang="en-US" sz="2400">
                <a:solidFill>
                  <a:srgbClr val="000000"/>
                </a:solidFill>
                <a:latin typeface="Times New Roman" charset="0"/>
              </a:endParaRPr>
            </a:p>
          </p:txBody>
        </p:sp>
        <p:sp>
          <p:nvSpPr>
            <p:cNvPr id="334855" name="Text Box 7"/>
            <p:cNvSpPr txBox="1">
              <a:spLocks noChangeArrowheads="1"/>
            </p:cNvSpPr>
            <p:nvPr/>
          </p:nvSpPr>
          <p:spPr bwMode="auto">
            <a:xfrm>
              <a:off x="144" y="288"/>
              <a:ext cx="624"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pPr>
              <a:r>
                <a:rPr lang="zh-CN" altLang="en-US" sz="1800" b="1" dirty="0">
                  <a:solidFill>
                    <a:srgbClr val="FFFFFF"/>
                  </a:solidFill>
                  <a:latin typeface="华文楷体"/>
                  <a:ea typeface="华文楷体"/>
                  <a:cs typeface="华文楷体"/>
                </a:rPr>
                <a:t>创造</a:t>
              </a:r>
              <a:endParaRPr lang="en-US" altLang="ja-JP" sz="1800" b="1" dirty="0">
                <a:solidFill>
                  <a:srgbClr val="FFFFFF"/>
                </a:solidFill>
                <a:latin typeface="华文楷体"/>
                <a:ea typeface="华文楷体"/>
                <a:cs typeface="华文楷体"/>
              </a:endParaRPr>
            </a:p>
            <a:p>
              <a:pPr algn="ctr" eaLnBrk="1" hangingPunct="1">
                <a:spcBef>
                  <a:spcPct val="50000"/>
                </a:spcBef>
              </a:pPr>
              <a:endParaRPr lang="zh-CN" altLang="en-US" sz="1400" b="1" dirty="0">
                <a:solidFill>
                  <a:srgbClr val="000000"/>
                </a:solidFill>
                <a:latin typeface="Times New Roman" charset="0"/>
              </a:endParaRPr>
            </a:p>
          </p:txBody>
        </p:sp>
      </p:grpSp>
      <p:sp>
        <p:nvSpPr>
          <p:cNvPr id="334853" name="Rectangle 8"/>
          <p:cNvSpPr>
            <a:spLocks noGrp="1" noChangeArrowheads="1"/>
          </p:cNvSpPr>
          <p:nvPr>
            <p:ph type="title" idx="4294967295"/>
          </p:nvPr>
        </p:nvSpPr>
        <p:spPr>
          <a:xfrm>
            <a:off x="6705600" y="0"/>
            <a:ext cx="2362200" cy="457200"/>
          </a:xfrm>
        </p:spPr>
        <p:txBody>
          <a:bodyPr/>
          <a:lstStyle/>
          <a:p>
            <a:pPr algn="r" eaLnBrk="1" hangingPunct="1"/>
            <a:r>
              <a:rPr lang="zh-CN" altLang="en-US" sz="2400">
                <a:latin typeface="Arial" charset="0"/>
                <a:ea typeface="SimSun" charset="0"/>
                <a:cs typeface="SimSun" charset="0"/>
              </a:rPr>
              <a:t>人</a:t>
            </a:r>
            <a:endParaRPr lang="zh-CN" altLang="en-US" sz="2400">
              <a:latin typeface="Arial"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Text Box 3"/>
          <p:cNvSpPr txBox="1">
            <a:spLocks noChangeArrowheads="1"/>
          </p:cNvSpPr>
          <p:nvPr/>
        </p:nvSpPr>
        <p:spPr bwMode="auto">
          <a:xfrm>
            <a:off x="2843213" y="260350"/>
            <a:ext cx="4337050" cy="1200329"/>
          </a:xfrm>
          <a:prstGeom prst="rect">
            <a:avLst/>
          </a:prstGeom>
          <a:no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zh-CN" altLang="en-US" sz="3600" b="1" dirty="0">
                <a:solidFill>
                  <a:srgbClr val="FFFF00"/>
                </a:solidFill>
                <a:effectLst>
                  <a:outerShdw blurRad="38100" dist="38100" dir="2700000" algn="tl">
                    <a:srgbClr val="DDDDDD"/>
                  </a:outerShdw>
                </a:effectLst>
                <a:latin typeface="华文楷体"/>
                <a:ea typeface="华文楷体"/>
                <a:cs typeface="华文楷体"/>
              </a:rPr>
              <a:t>神的创造</a:t>
            </a:r>
            <a:r>
              <a:rPr lang="en-US" altLang="zh-CN" sz="3600" b="1" dirty="0">
                <a:solidFill>
                  <a:srgbClr val="FFFF00"/>
                </a:solidFill>
                <a:effectLst>
                  <a:outerShdw blurRad="38100" dist="38100" dir="2700000" algn="tl">
                    <a:srgbClr val="DDDDDD"/>
                  </a:outerShdw>
                </a:effectLst>
                <a:latin typeface="华文楷体"/>
                <a:ea typeface="华文楷体"/>
                <a:cs typeface="华文楷体"/>
              </a:rPr>
              <a:t>  </a:t>
            </a:r>
            <a:r>
              <a:rPr lang="zh-CN" altLang="en-US" sz="3600" b="1" dirty="0">
                <a:solidFill>
                  <a:srgbClr val="FFFF00"/>
                </a:solidFill>
                <a:effectLst>
                  <a:outerShdw blurRad="38100" dist="38100" dir="2700000" algn="tl">
                    <a:srgbClr val="DDDDDD"/>
                  </a:outerShdw>
                </a:effectLst>
                <a:latin typeface="华文楷体"/>
                <a:ea typeface="华文楷体"/>
                <a:cs typeface="华文楷体"/>
              </a:rPr>
              <a:t>第六天</a:t>
            </a:r>
            <a:endParaRPr lang="en-US" altLang="zh-CN" sz="3600" b="1" dirty="0">
              <a:solidFill>
                <a:srgbClr val="FFFF00"/>
              </a:solidFill>
              <a:effectLst>
                <a:outerShdw blurRad="38100" dist="38100" dir="2700000" algn="tl">
                  <a:srgbClr val="DDDDDD"/>
                </a:outerShdw>
              </a:effectLst>
              <a:latin typeface="华文楷体"/>
              <a:ea typeface="华文楷体"/>
              <a:cs typeface="华文楷体"/>
            </a:endParaRPr>
          </a:p>
          <a:p>
            <a:pPr eaLnBrk="1" hangingPunct="1">
              <a:spcBef>
                <a:spcPct val="50000"/>
              </a:spcBef>
              <a:defRPr/>
            </a:pPr>
            <a:endParaRPr lang="zh-CN" altLang="en-US" sz="3600" b="1" dirty="0">
              <a:solidFill>
                <a:srgbClr val="FFFF00"/>
              </a:solidFill>
              <a:effectLst>
                <a:outerShdw blurRad="38100" dist="38100" dir="2700000" algn="tl">
                  <a:srgbClr val="DDDDDD"/>
                </a:outerShdw>
              </a:effectLst>
            </a:endParaRPr>
          </a:p>
        </p:txBody>
      </p:sp>
      <p:grpSp>
        <p:nvGrpSpPr>
          <p:cNvPr id="336899" name="Group 4"/>
          <p:cNvGrpSpPr>
            <a:grpSpLocks/>
          </p:cNvGrpSpPr>
          <p:nvPr/>
        </p:nvGrpSpPr>
        <p:grpSpPr bwMode="auto">
          <a:xfrm>
            <a:off x="457200" y="304800"/>
            <a:ext cx="1066800" cy="914400"/>
            <a:chOff x="96" y="144"/>
            <a:chExt cx="672" cy="576"/>
          </a:xfrm>
        </p:grpSpPr>
        <p:sp>
          <p:nvSpPr>
            <p:cNvPr id="336905" name="AutoShape 5"/>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eaLnBrk="1" hangingPunct="1"/>
              <a:endParaRPr lang="zh-CN" altLang="en-US" sz="2400">
                <a:solidFill>
                  <a:srgbClr val="000000"/>
                </a:solidFill>
                <a:latin typeface="Times New Roman" charset="0"/>
              </a:endParaRPr>
            </a:p>
          </p:txBody>
        </p:sp>
        <p:sp>
          <p:nvSpPr>
            <p:cNvPr id="336906" name="Text Box 6"/>
            <p:cNvSpPr txBox="1">
              <a:spLocks noChangeArrowheads="1"/>
            </p:cNvSpPr>
            <p:nvPr/>
          </p:nvSpPr>
          <p:spPr bwMode="auto">
            <a:xfrm>
              <a:off x="144" y="288"/>
              <a:ext cx="624"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pPr>
              <a:r>
                <a:rPr lang="zh-CN" altLang="en-US" sz="1800" b="1" dirty="0">
                  <a:solidFill>
                    <a:srgbClr val="FFFFFF"/>
                  </a:solidFill>
                  <a:latin typeface="华文楷体"/>
                  <a:ea typeface="华文楷体"/>
                  <a:cs typeface="华文楷体"/>
                </a:rPr>
                <a:t>创造</a:t>
              </a:r>
              <a:endParaRPr lang="en-US" altLang="ja-JP" sz="1800" b="1" dirty="0">
                <a:solidFill>
                  <a:srgbClr val="FFFFFF"/>
                </a:solidFill>
                <a:latin typeface="华文楷体"/>
                <a:ea typeface="华文楷体"/>
                <a:cs typeface="华文楷体"/>
              </a:endParaRPr>
            </a:p>
            <a:p>
              <a:pPr algn="ctr" eaLnBrk="1" hangingPunct="1">
                <a:spcBef>
                  <a:spcPct val="50000"/>
                </a:spcBef>
              </a:pPr>
              <a:endParaRPr lang="zh-CN" altLang="en-US" sz="1400" b="1" dirty="0">
                <a:solidFill>
                  <a:srgbClr val="000000"/>
                </a:solidFill>
                <a:latin typeface="Times New Roman" charset="0"/>
              </a:endParaRPr>
            </a:p>
          </p:txBody>
        </p:sp>
      </p:grpSp>
      <p:sp>
        <p:nvSpPr>
          <p:cNvPr id="336900" name="Rectangle 7"/>
          <p:cNvSpPr>
            <a:spLocks noGrp="1" noChangeArrowheads="1"/>
          </p:cNvSpPr>
          <p:nvPr>
            <p:ph type="title" idx="4294967295"/>
          </p:nvPr>
        </p:nvSpPr>
        <p:spPr>
          <a:xfrm>
            <a:off x="7092950" y="0"/>
            <a:ext cx="1974850" cy="609600"/>
          </a:xfrm>
        </p:spPr>
        <p:txBody>
          <a:bodyPr/>
          <a:lstStyle/>
          <a:p>
            <a:pPr algn="r" eaLnBrk="1" hangingPunct="1"/>
            <a:r>
              <a:rPr lang="zh-CN" altLang="en-US" sz="2800" dirty="0">
                <a:solidFill>
                  <a:schemeClr val="bg1"/>
                </a:solidFill>
                <a:latin typeface="华文楷体"/>
                <a:ea typeface="华文楷体"/>
                <a:cs typeface="华文楷体"/>
              </a:rPr>
              <a:t>男人和女人</a:t>
            </a:r>
          </a:p>
        </p:txBody>
      </p:sp>
      <p:sp>
        <p:nvSpPr>
          <p:cNvPr id="209929" name="Text Box 9"/>
          <p:cNvSpPr txBox="1">
            <a:spLocks noChangeArrowheads="1"/>
          </p:cNvSpPr>
          <p:nvPr/>
        </p:nvSpPr>
        <p:spPr bwMode="auto">
          <a:xfrm>
            <a:off x="1295400" y="3284538"/>
            <a:ext cx="6805613" cy="579437"/>
          </a:xfrm>
          <a:prstGeom prst="rect">
            <a:avLst/>
          </a:prstGeom>
          <a:noFill/>
          <a:ln w="9525">
            <a:noFill/>
            <a:miter lim="800000"/>
            <a:headEnd/>
            <a:tailEnd/>
          </a:ln>
          <a:effectLst>
            <a:outerShdw blurRad="63500" dist="38099" dir="2700000" algn="ctr" rotWithShape="0">
              <a:schemeClr val="tx2">
                <a:alpha val="74997"/>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dirty="0">
                <a:solidFill>
                  <a:srgbClr val="FFFFFF"/>
                </a:solidFill>
                <a:latin typeface="华文楷体"/>
                <a:ea typeface="华文楷体"/>
                <a:cs typeface="华文楷体"/>
              </a:rPr>
              <a:t>就是照着他的形象创造了人；</a:t>
            </a:r>
            <a:r>
              <a:rPr lang="en-US" altLang="zh-CN" sz="3200" b="1" dirty="0">
                <a:solidFill>
                  <a:srgbClr val="FFFFFF"/>
                </a:solidFill>
                <a:latin typeface="华文楷体"/>
                <a:ea typeface="华文楷体"/>
                <a:cs typeface="华文楷体"/>
              </a:rPr>
              <a:t>……</a:t>
            </a:r>
          </a:p>
        </p:txBody>
      </p:sp>
      <p:sp>
        <p:nvSpPr>
          <p:cNvPr id="209930" name="Text Box 10"/>
          <p:cNvSpPr txBox="1">
            <a:spLocks noChangeArrowheads="1"/>
          </p:cNvSpPr>
          <p:nvPr/>
        </p:nvSpPr>
        <p:spPr bwMode="auto">
          <a:xfrm>
            <a:off x="304800" y="1219200"/>
            <a:ext cx="5410200" cy="1077218"/>
          </a:xfrm>
          <a:prstGeom prst="rect">
            <a:avLst/>
          </a:prstGeom>
          <a:noFill/>
          <a:ln w="9525">
            <a:noFill/>
            <a:miter lim="800000"/>
            <a:headEnd/>
            <a:tailEnd/>
          </a:ln>
          <a:effectLst>
            <a:outerShdw blurRad="63500" dist="38099" dir="2700000" algn="ctr" rotWithShape="0">
              <a:schemeClr val="tx2">
                <a:alpha val="74997"/>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dirty="0">
                <a:solidFill>
                  <a:srgbClr val="FFFFFF"/>
                </a:solidFill>
                <a:latin typeface="华文楷体"/>
                <a:ea typeface="华文楷体"/>
                <a:cs typeface="华文楷体"/>
              </a:rPr>
              <a:t>于是，神照着自己的形象创造人；</a:t>
            </a:r>
            <a:r>
              <a:rPr lang="en-US" altLang="zh-CN" sz="3200" b="1" dirty="0">
                <a:solidFill>
                  <a:srgbClr val="FFFFFF"/>
                </a:solidFill>
                <a:latin typeface="华文楷体"/>
                <a:ea typeface="华文楷体"/>
                <a:cs typeface="华文楷体"/>
              </a:rPr>
              <a:t>……</a:t>
            </a:r>
          </a:p>
        </p:txBody>
      </p:sp>
      <p:sp>
        <p:nvSpPr>
          <p:cNvPr id="209931" name="Text Box 11"/>
          <p:cNvSpPr txBox="1">
            <a:spLocks noChangeArrowheads="1"/>
          </p:cNvSpPr>
          <p:nvPr/>
        </p:nvSpPr>
        <p:spPr bwMode="auto">
          <a:xfrm>
            <a:off x="3132138" y="5945188"/>
            <a:ext cx="5715000" cy="584776"/>
          </a:xfrm>
          <a:prstGeom prst="rect">
            <a:avLst/>
          </a:prstGeom>
          <a:noFill/>
          <a:ln w="9525">
            <a:noFill/>
            <a:miter lim="800000"/>
            <a:headEnd/>
            <a:tailEnd/>
          </a:ln>
          <a:effectLst>
            <a:outerShdw blurRad="63500" dist="38099" dir="2700000" algn="ctr" rotWithShape="0">
              <a:schemeClr val="tx2">
                <a:alpha val="74997"/>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altLang="zh-CN" sz="3200" b="1" dirty="0">
                <a:solidFill>
                  <a:srgbClr val="FFFFFF"/>
                </a:solidFill>
                <a:latin typeface="华文楷体"/>
                <a:ea typeface="华文楷体"/>
                <a:cs typeface="华文楷体"/>
              </a:rPr>
              <a:t>……</a:t>
            </a:r>
            <a:r>
              <a:rPr lang="zh-CN" altLang="en-US" sz="3200" b="1" dirty="0">
                <a:solidFill>
                  <a:srgbClr val="FFFFFF"/>
                </a:solidFill>
                <a:latin typeface="华文楷体"/>
                <a:ea typeface="华文楷体"/>
                <a:cs typeface="华文楷体"/>
              </a:rPr>
              <a:t>他所创造的有男有女</a:t>
            </a:r>
            <a:r>
              <a:rPr lang="zh-CN" altLang="en-US" sz="3200" b="1" dirty="0">
                <a:solidFill>
                  <a:srgbClr val="FFFFFF"/>
                </a:solidFill>
                <a:ea typeface="SimSun" charset="0"/>
                <a:cs typeface="SimSun" charset="0"/>
              </a:rPr>
              <a:t>。</a:t>
            </a:r>
            <a:r>
              <a:rPr lang="en-US" altLang="zh-CN" sz="3200" b="1" dirty="0">
                <a:solidFill>
                  <a:srgbClr val="FFFFFF"/>
                </a:solidFill>
                <a:latin typeface="华文楷体"/>
                <a:ea typeface="华文楷体"/>
                <a:cs typeface="华文楷体"/>
              </a:rPr>
              <a:t>(27)</a:t>
            </a:r>
            <a:endParaRPr lang="zh-CN" altLang="en-US" sz="3200" b="1" dirty="0">
              <a:solidFill>
                <a:srgbClr val="FFFFFF"/>
              </a:solidFill>
              <a:latin typeface="华文楷体"/>
              <a:ea typeface="华文楷体"/>
              <a:cs typeface="华文楷体"/>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9930"/>
                                        </p:tgtEl>
                                        <p:attrNameLst>
                                          <p:attrName>style.visibility</p:attrName>
                                        </p:attrNameLst>
                                      </p:cBhvr>
                                      <p:to>
                                        <p:strVal val="visible"/>
                                      </p:to>
                                    </p:set>
                                    <p:animEffect transition="in" filter="dissolve">
                                      <p:cBhvr>
                                        <p:cTn id="7" dur="1000"/>
                                        <p:tgtEl>
                                          <p:spTgt spid="209930"/>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09929"/>
                                        </p:tgtEl>
                                        <p:attrNameLst>
                                          <p:attrName>style.visibility</p:attrName>
                                        </p:attrNameLst>
                                      </p:cBhvr>
                                      <p:to>
                                        <p:strVal val="visible"/>
                                      </p:to>
                                    </p:set>
                                    <p:animEffect transition="in" filter="dissolve">
                                      <p:cBhvr>
                                        <p:cTn id="11" dur="2000"/>
                                        <p:tgtEl>
                                          <p:spTgt spid="2099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09931"/>
                                        </p:tgtEl>
                                        <p:attrNameLst>
                                          <p:attrName>style.visibility</p:attrName>
                                        </p:attrNameLst>
                                      </p:cBhvr>
                                      <p:to>
                                        <p:strVal val="visible"/>
                                      </p:to>
                                    </p:set>
                                    <p:animEffect transition="in" filter="dissolve">
                                      <p:cBhvr>
                                        <p:cTn id="15" dur="2000"/>
                                        <p:tgtEl>
                                          <p:spTgt spid="209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9" grpId="0"/>
      <p:bldP spid="209930" grpId="0"/>
      <p:bldP spid="20993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eaLnBrk="1" hangingPunct="1">
              <a:defRPr/>
            </a:pPr>
            <a:endParaRPr lang="en-US" sz="2400" kern="0">
              <a:solidFill>
                <a:srgbClr val="000000"/>
              </a:solidFill>
              <a:latin typeface="Comic Sans MS" charset="0"/>
            </a:endParaRPr>
          </a:p>
        </p:txBody>
      </p:sp>
      <p:pic>
        <p:nvPicPr>
          <p:cNvPr id="33894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52400" y="228600"/>
            <a:ext cx="1066800" cy="914400"/>
            <a:chOff x="96" y="144"/>
            <a:chExt cx="672" cy="576"/>
          </a:xfrm>
        </p:grpSpPr>
        <p:sp>
          <p:nvSpPr>
            <p:cNvPr id="338955" name="AutoShape 4"/>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eaLnBrk="1" hangingPunct="1"/>
              <a:endParaRPr lang="zh-CN" altLang="en-US" sz="2400">
                <a:solidFill>
                  <a:srgbClr val="000000"/>
                </a:solidFill>
                <a:latin typeface="Times New Roman" charset="0"/>
              </a:endParaRPr>
            </a:p>
          </p:txBody>
        </p:sp>
        <p:sp>
          <p:nvSpPr>
            <p:cNvPr id="338956" name="Text Box 5"/>
            <p:cNvSpPr txBox="1">
              <a:spLocks noChangeArrowheads="1"/>
            </p:cNvSpPr>
            <p:nvPr/>
          </p:nvSpPr>
          <p:spPr bwMode="auto">
            <a:xfrm>
              <a:off x="144" y="288"/>
              <a:ext cx="624"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FFFFFF"/>
                  </a:solidFill>
                  <a:ea typeface="SimSun" charset="0"/>
                  <a:cs typeface="SimSun" charset="0"/>
                </a:rPr>
                <a:t>创造</a:t>
              </a:r>
              <a:endParaRPr lang="en-US" altLang="ja-JP" sz="1800" b="1">
                <a:solidFill>
                  <a:srgbClr val="FFFFFF"/>
                </a:solidFill>
                <a:ea typeface="SimSun" charset="0"/>
                <a:cs typeface="SimSun" charset="0"/>
              </a:endParaRPr>
            </a:p>
            <a:p>
              <a:pPr algn="ctr" eaLnBrk="1" hangingPunct="1">
                <a:spcBef>
                  <a:spcPct val="50000"/>
                </a:spcBef>
              </a:pPr>
              <a:endParaRPr lang="zh-CN" altLang="en-US" sz="1400" b="1">
                <a:solidFill>
                  <a:srgbClr val="000000"/>
                </a:solidFill>
                <a:latin typeface="Times New Roman" charset="0"/>
              </a:endParaRPr>
            </a:p>
          </p:txBody>
        </p:sp>
      </p:grpSp>
      <p:sp>
        <p:nvSpPr>
          <p:cNvPr id="338948" name="Rectangle 6"/>
          <p:cNvSpPr>
            <a:spLocks noGrp="1" noChangeArrowheads="1"/>
          </p:cNvSpPr>
          <p:nvPr>
            <p:ph type="title" idx="4294967295"/>
          </p:nvPr>
        </p:nvSpPr>
        <p:spPr>
          <a:xfrm>
            <a:off x="6172200" y="0"/>
            <a:ext cx="2895600" cy="609600"/>
          </a:xfrm>
        </p:spPr>
        <p:txBody>
          <a:bodyPr/>
          <a:lstStyle/>
          <a:p>
            <a:pPr algn="r" eaLnBrk="1" hangingPunct="1"/>
            <a:r>
              <a:rPr lang="zh-CN" altLang="en-US" sz="2400" u="sng">
                <a:solidFill>
                  <a:schemeClr val="bg1"/>
                </a:solidFill>
                <a:latin typeface="Arial" charset="0"/>
                <a:ea typeface="SimSun" charset="0"/>
                <a:cs typeface="SimSun" charset="0"/>
              </a:rPr>
              <a:t>托付</a:t>
            </a:r>
            <a:endParaRPr lang="zh-CN" altLang="en-US" sz="2400">
              <a:solidFill>
                <a:schemeClr val="bg1"/>
              </a:solidFill>
              <a:latin typeface="Arial" charset="0"/>
            </a:endParaRPr>
          </a:p>
        </p:txBody>
      </p:sp>
      <p:sp>
        <p:nvSpPr>
          <p:cNvPr id="211975" name="Text Box 7"/>
          <p:cNvSpPr txBox="1">
            <a:spLocks noChangeArrowheads="1"/>
          </p:cNvSpPr>
          <p:nvPr/>
        </p:nvSpPr>
        <p:spPr bwMode="auto">
          <a:xfrm>
            <a:off x="266700" y="5410200"/>
            <a:ext cx="6134100" cy="5794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ea typeface="SimSun" charset="0"/>
                <a:cs typeface="SimSun" charset="0"/>
              </a:rPr>
              <a:t>和</a:t>
            </a:r>
            <a:r>
              <a:rPr lang="zh-CN" altLang="en-US" sz="3200" b="1" u="sng">
                <a:solidFill>
                  <a:srgbClr val="FFFFFF"/>
                </a:solidFill>
                <a:ea typeface="SimSun" charset="0"/>
                <a:cs typeface="SimSun" charset="0"/>
              </a:rPr>
              <a:t>地上</a:t>
            </a:r>
            <a:r>
              <a:rPr lang="zh-CN" altLang="en-US" sz="3200" b="1">
                <a:solidFill>
                  <a:srgbClr val="FFFFFF"/>
                </a:solidFill>
                <a:ea typeface="SimSun" charset="0"/>
                <a:cs typeface="SimSun" charset="0"/>
              </a:rPr>
              <a:t>爬行的</a:t>
            </a:r>
            <a:r>
              <a:rPr lang="zh-CN" altLang="en-US" sz="3200" b="1" u="sng">
                <a:solidFill>
                  <a:srgbClr val="FFFFFF"/>
                </a:solidFill>
                <a:ea typeface="SimSun" charset="0"/>
                <a:cs typeface="SimSun" charset="0"/>
              </a:rPr>
              <a:t>所有</a:t>
            </a:r>
            <a:r>
              <a:rPr lang="zh-CN" altLang="en-US" sz="3200" b="1">
                <a:solidFill>
                  <a:srgbClr val="FFFFFF"/>
                </a:solidFill>
                <a:ea typeface="SimSun" charset="0"/>
                <a:cs typeface="SimSun" charset="0"/>
              </a:rPr>
              <a:t>生物。</a:t>
            </a:r>
            <a:r>
              <a:rPr lang="en-US" altLang="ja-JP" sz="3200" b="1">
                <a:solidFill>
                  <a:srgbClr val="FFFFFF"/>
                </a:solidFill>
              </a:rPr>
              <a:t>” (28)</a:t>
            </a:r>
            <a:endParaRPr lang="en-US" altLang="zh-CN" sz="3200" b="1">
              <a:solidFill>
                <a:srgbClr val="FFFFFF"/>
              </a:solidFill>
            </a:endParaRPr>
          </a:p>
        </p:txBody>
      </p:sp>
      <p:sp>
        <p:nvSpPr>
          <p:cNvPr id="211976" name="Text Box 8"/>
          <p:cNvSpPr txBox="1">
            <a:spLocks noChangeArrowheads="1"/>
          </p:cNvSpPr>
          <p:nvPr/>
        </p:nvSpPr>
        <p:spPr bwMode="auto">
          <a:xfrm>
            <a:off x="328613" y="4581525"/>
            <a:ext cx="4819650" cy="5794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u="sng">
                <a:solidFill>
                  <a:srgbClr val="FFFFFF"/>
                </a:solidFill>
                <a:ea typeface="SimSun" charset="0"/>
                <a:cs typeface="SimSun" charset="0"/>
              </a:rPr>
              <a:t>空中的鸟</a:t>
            </a:r>
          </a:p>
        </p:txBody>
      </p:sp>
      <p:sp>
        <p:nvSpPr>
          <p:cNvPr id="211977" name="AutoShape 9"/>
          <p:cNvSpPr>
            <a:spLocks noChangeArrowheads="1"/>
          </p:cNvSpPr>
          <p:nvPr/>
        </p:nvSpPr>
        <p:spPr bwMode="auto">
          <a:xfrm>
            <a:off x="1676400" y="3505200"/>
            <a:ext cx="1905000" cy="1066800"/>
          </a:xfrm>
          <a:prstGeom prst="irregularSeal1">
            <a:avLst/>
          </a:prstGeom>
          <a:solidFill>
            <a:srgbClr val="800080"/>
          </a:solidFill>
          <a:ln w="9525">
            <a:solidFill>
              <a:schemeClr val="tx1"/>
            </a:solidFill>
            <a:miter lim="800000"/>
            <a:headEnd/>
            <a:tailEnd/>
          </a:ln>
        </p:spPr>
        <p:txBody>
          <a:bodyPr wrap="none" anchor="ctr"/>
          <a:lstStyle/>
          <a:p>
            <a:pPr eaLnBrk="1" hangingPunct="1"/>
            <a:endParaRPr lang="zh-CN" altLang="en-US" sz="1800">
              <a:solidFill>
                <a:srgbClr val="000000"/>
              </a:solidFill>
            </a:endParaRPr>
          </a:p>
        </p:txBody>
      </p:sp>
      <p:sp>
        <p:nvSpPr>
          <p:cNvPr id="211978" name="Text Box 10"/>
          <p:cNvSpPr txBox="1">
            <a:spLocks noChangeArrowheads="1"/>
          </p:cNvSpPr>
          <p:nvPr/>
        </p:nvSpPr>
        <p:spPr bwMode="auto">
          <a:xfrm>
            <a:off x="304800" y="3733800"/>
            <a:ext cx="7010400" cy="5794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ea typeface="SimSun" charset="0"/>
                <a:cs typeface="SimSun" charset="0"/>
              </a:rPr>
              <a:t>也要管理</a:t>
            </a:r>
            <a:r>
              <a:rPr lang="zh-CN" altLang="en-US" sz="3200" b="1" u="sng">
                <a:solidFill>
                  <a:srgbClr val="FFFFFF"/>
                </a:solidFill>
                <a:ea typeface="SimSun" charset="0"/>
                <a:cs typeface="SimSun" charset="0"/>
              </a:rPr>
              <a:t>海里的鱼</a:t>
            </a:r>
            <a:r>
              <a:rPr lang="zh-CN" altLang="en-US" sz="3200" b="1">
                <a:solidFill>
                  <a:srgbClr val="FFFFFF"/>
                </a:solidFill>
                <a:ea typeface="SimSun" charset="0"/>
                <a:cs typeface="SimSun" charset="0"/>
              </a:rPr>
              <a:t>、</a:t>
            </a:r>
          </a:p>
        </p:txBody>
      </p:sp>
      <p:sp>
        <p:nvSpPr>
          <p:cNvPr id="211979" name="AutoShape 11"/>
          <p:cNvSpPr>
            <a:spLocks noChangeArrowheads="1"/>
          </p:cNvSpPr>
          <p:nvPr/>
        </p:nvSpPr>
        <p:spPr bwMode="auto">
          <a:xfrm>
            <a:off x="7162800" y="2819400"/>
            <a:ext cx="1905000" cy="1066800"/>
          </a:xfrm>
          <a:prstGeom prst="irregularSeal1">
            <a:avLst/>
          </a:prstGeom>
          <a:solidFill>
            <a:srgbClr val="800080"/>
          </a:solidFill>
          <a:ln w="9525">
            <a:solidFill>
              <a:schemeClr val="tx1"/>
            </a:solidFill>
            <a:miter lim="800000"/>
            <a:headEnd/>
            <a:tailEnd/>
          </a:ln>
        </p:spPr>
        <p:txBody>
          <a:bodyPr wrap="none" anchor="ctr"/>
          <a:lstStyle/>
          <a:p>
            <a:pPr eaLnBrk="1" hangingPunct="1"/>
            <a:endParaRPr lang="zh-CN" altLang="en-US" sz="1800">
              <a:solidFill>
                <a:srgbClr val="000000"/>
              </a:solidFill>
            </a:endParaRPr>
          </a:p>
        </p:txBody>
      </p:sp>
      <p:sp>
        <p:nvSpPr>
          <p:cNvPr id="211980" name="Text Box 12"/>
          <p:cNvSpPr txBox="1">
            <a:spLocks noChangeArrowheads="1"/>
          </p:cNvSpPr>
          <p:nvPr/>
        </p:nvSpPr>
        <p:spPr bwMode="auto">
          <a:xfrm>
            <a:off x="4724400" y="2035175"/>
            <a:ext cx="4038600" cy="2041525"/>
          </a:xfrm>
          <a:prstGeom prst="rect">
            <a:avLst/>
          </a:prstGeom>
          <a:noFill/>
          <a:ln w="9525">
            <a:noFill/>
            <a:miter lim="800000"/>
            <a:headEnd/>
            <a:tailEnd/>
          </a:ln>
          <a:effectLst>
            <a:outerShdw blurRad="63500" dist="38099" dir="2700000" algn="ctr" rotWithShape="0">
              <a:schemeClr val="tx2">
                <a:alpha val="74997"/>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ea typeface="SimSun" charset="0"/>
                <a:cs typeface="SimSun" charset="0"/>
              </a:rPr>
              <a:t>神就赐福给他们，对他们说：“要繁殖增多，充满这地，征服它；”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78"/>
                                        </p:tgtEl>
                                        <p:attrNameLst>
                                          <p:attrName>style.visibility</p:attrName>
                                        </p:attrNameLst>
                                      </p:cBhvr>
                                      <p:to>
                                        <p:strVal val="visible"/>
                                      </p:to>
                                    </p:set>
                                    <p:animEffect transition="in" filter="dissolve">
                                      <p:cBhvr>
                                        <p:cTn id="7" dur="500"/>
                                        <p:tgtEl>
                                          <p:spTgt spid="2119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1976"/>
                                        </p:tgtEl>
                                        <p:attrNameLst>
                                          <p:attrName>style.visibility</p:attrName>
                                        </p:attrNameLst>
                                      </p:cBhvr>
                                      <p:to>
                                        <p:strVal val="visible"/>
                                      </p:to>
                                    </p:set>
                                    <p:animEffect transition="in" filter="dissolve">
                                      <p:cBhvr>
                                        <p:cTn id="12" dur="500"/>
                                        <p:tgtEl>
                                          <p:spTgt spid="211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1975"/>
                                        </p:tgtEl>
                                        <p:attrNameLst>
                                          <p:attrName>style.visibility</p:attrName>
                                        </p:attrNameLst>
                                      </p:cBhvr>
                                      <p:to>
                                        <p:strVal val="visible"/>
                                      </p:to>
                                    </p:set>
                                    <p:animEffect transition="in" filter="dissolve">
                                      <p:cBhvr>
                                        <p:cTn id="17" dur="500"/>
                                        <p:tgtEl>
                                          <p:spTgt spid="2119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11979"/>
                                        </p:tgtEl>
                                        <p:attrNameLst>
                                          <p:attrName>style.visibility</p:attrName>
                                        </p:attrNameLst>
                                      </p:cBhvr>
                                      <p:to>
                                        <p:strVal val="visible"/>
                                      </p:to>
                                    </p:set>
                                    <p:anim calcmode="lin" valueType="num">
                                      <p:cBhvr additive="base">
                                        <p:cTn id="22" dur="500" fill="hold"/>
                                        <p:tgtEl>
                                          <p:spTgt spid="211979"/>
                                        </p:tgtEl>
                                        <p:attrNameLst>
                                          <p:attrName>ppt_x</p:attrName>
                                        </p:attrNameLst>
                                      </p:cBhvr>
                                      <p:tavLst>
                                        <p:tav tm="0">
                                          <p:val>
                                            <p:strVal val="0-#ppt_w/2"/>
                                          </p:val>
                                        </p:tav>
                                        <p:tav tm="100000">
                                          <p:val>
                                            <p:strVal val="#ppt_x"/>
                                          </p:val>
                                        </p:tav>
                                      </p:tavLst>
                                    </p:anim>
                                    <p:anim calcmode="lin" valueType="num">
                                      <p:cBhvr additive="base">
                                        <p:cTn id="23" dur="500" fill="hold"/>
                                        <p:tgtEl>
                                          <p:spTgt spid="2119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11977"/>
                                        </p:tgtEl>
                                        <p:attrNameLst>
                                          <p:attrName>style.visibility</p:attrName>
                                        </p:attrNameLst>
                                      </p:cBhvr>
                                      <p:to>
                                        <p:strVal val="visible"/>
                                      </p:to>
                                    </p:set>
                                    <p:anim calcmode="lin" valueType="num">
                                      <p:cBhvr additive="base">
                                        <p:cTn id="28" dur="500" fill="hold"/>
                                        <p:tgtEl>
                                          <p:spTgt spid="211977"/>
                                        </p:tgtEl>
                                        <p:attrNameLst>
                                          <p:attrName>ppt_x</p:attrName>
                                        </p:attrNameLst>
                                      </p:cBhvr>
                                      <p:tavLst>
                                        <p:tav tm="0">
                                          <p:val>
                                            <p:strVal val="0-#ppt_w/2"/>
                                          </p:val>
                                        </p:tav>
                                        <p:tav tm="100000">
                                          <p:val>
                                            <p:strVal val="#ppt_x"/>
                                          </p:val>
                                        </p:tav>
                                      </p:tavLst>
                                    </p:anim>
                                    <p:anim calcmode="lin" valueType="num">
                                      <p:cBhvr additive="base">
                                        <p:cTn id="29" dur="500" fill="hold"/>
                                        <p:tgtEl>
                                          <p:spTgt spid="2119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p:bldP spid="211976" grpId="0"/>
      <p:bldP spid="211977" grpId="0" animBg="1"/>
      <p:bldP spid="211978" grpId="0"/>
      <p:bldP spid="21197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4" name="Rectangle 2"/>
          <p:cNvSpPr>
            <a:spLocks noGrp="1" noChangeArrowheads="1"/>
          </p:cNvSpPr>
          <p:nvPr>
            <p:ph type="title"/>
          </p:nvPr>
        </p:nvSpPr>
        <p:spPr>
          <a:xfrm>
            <a:off x="1619250" y="333375"/>
            <a:ext cx="7620000" cy="1143000"/>
          </a:xfrm>
        </p:spPr>
        <p:txBody>
          <a:bodyPr/>
          <a:lstStyle/>
          <a:p>
            <a:r>
              <a:rPr lang="zh-CN" altLang="en-US" sz="4000" b="1">
                <a:latin typeface="Arial" charset="0"/>
                <a:ea typeface="PMingLiU" charset="0"/>
                <a:cs typeface="PMingLiU" charset="0"/>
              </a:rPr>
              <a:t>天国：</a:t>
            </a:r>
            <a:r>
              <a:rPr lang="zh-CN" altLang="en-US" sz="4000" b="1" i="1">
                <a:latin typeface="Arial" charset="0"/>
                <a:ea typeface="PMingLiU" charset="0"/>
                <a:cs typeface="PMingLiU" charset="0"/>
              </a:rPr>
              <a:t>圣经的纲领性</a:t>
            </a:r>
            <a:r>
              <a:rPr lang="zh-TW" altLang="en-US" sz="4000" b="1" i="1">
                <a:latin typeface="Arial" charset="0"/>
                <a:ea typeface="PMingLiU" charset="0"/>
                <a:cs typeface="PMingLiU" charset="0"/>
              </a:rPr>
              <a:t>主題</a:t>
            </a:r>
          </a:p>
        </p:txBody>
      </p:sp>
      <p:sp>
        <p:nvSpPr>
          <p:cNvPr id="21507" name="Rectangle 3"/>
          <p:cNvSpPr>
            <a:spLocks noGrp="1" noChangeArrowheads="1"/>
          </p:cNvSpPr>
          <p:nvPr>
            <p:ph type="body" sz="half" idx="1"/>
          </p:nvPr>
        </p:nvSpPr>
        <p:spPr>
          <a:xfrm>
            <a:off x="71438" y="1484313"/>
            <a:ext cx="4932362" cy="5229225"/>
          </a:xfrm>
        </p:spPr>
        <p:txBody>
          <a:bodyPr/>
          <a:lstStyle/>
          <a:p>
            <a:pPr marL="66675" indent="-66675">
              <a:buFont typeface="Monotype Sorts" charset="0"/>
              <a:buNone/>
              <a:defRPr/>
            </a:pPr>
            <a:r>
              <a:rPr lang="zh-CN" altLang="en-US" sz="2200">
                <a:latin typeface="SimSun" charset="0"/>
                <a:ea typeface="SimSun" charset="0"/>
                <a:cs typeface="SimSun" charset="0"/>
              </a:rPr>
              <a:t>创世纪</a:t>
            </a:r>
            <a:r>
              <a:rPr lang="en-US" altLang="zh-CN" sz="2200">
                <a:latin typeface="SimSun" charset="0"/>
                <a:ea typeface="SimSun" charset="0"/>
                <a:cs typeface="SimSun" charset="0"/>
              </a:rPr>
              <a:t> 1:26-28</a:t>
            </a:r>
          </a:p>
          <a:p>
            <a:pPr marL="66675" indent="-66675">
              <a:buFont typeface="Monotype Sorts" charset="0"/>
              <a:buNone/>
              <a:defRPr/>
            </a:pPr>
            <a:r>
              <a:rPr lang="zh-CN" altLang="en-US" sz="2200">
                <a:effectLst>
                  <a:outerShdw blurRad="38100" dist="38100" dir="2700000" algn="tl">
                    <a:srgbClr val="000000"/>
                  </a:outerShdw>
                </a:effectLst>
                <a:latin typeface="SimSun" charset="0"/>
                <a:ea typeface="SimSun" charset="0"/>
                <a:cs typeface="SimSun" charset="0"/>
              </a:rPr>
              <a:t>神说：“我们要照着我们的形象，按着我们的样式造人；使他们</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地上的牲畜，以及全地，和地上所有爬行的生物！”于是，神照着自己的形象创造人；就是照着他的形象创造了人；他所创造的有男有女。神就赐福给他们，对他们说：“要繁殖增多，充满这地，</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征服</a:t>
            </a:r>
            <a:r>
              <a:rPr lang="zh-CN" altLang="en-US" sz="2200">
                <a:effectLst>
                  <a:outerShdw blurRad="38100" dist="38100" dir="2700000" algn="tl">
                    <a:srgbClr val="000000"/>
                  </a:outerShdw>
                </a:effectLst>
                <a:latin typeface="SimSun" charset="0"/>
                <a:ea typeface="SimSun" charset="0"/>
                <a:cs typeface="SimSun" charset="0"/>
              </a:rPr>
              <a:t>它；也要</a:t>
            </a:r>
            <a:r>
              <a:rPr lang="zh-CN" altLang="en-US" sz="2200" u="sng">
                <a:solidFill>
                  <a:schemeClr val="tx2"/>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海里的鱼、空中的鸟和地上爬行的所有生物。”</a:t>
            </a:r>
            <a:r>
              <a:rPr lang="zh-CN" sz="2200">
                <a:effectLst>
                  <a:outerShdw blurRad="38100" dist="38100" dir="2700000" algn="tl">
                    <a:srgbClr val="000000"/>
                  </a:outerShdw>
                </a:effectLst>
                <a:latin typeface="SimSun" charset="0"/>
                <a:ea typeface="SimSun" charset="0"/>
                <a:cs typeface="SimSun" charset="0"/>
              </a:rPr>
              <a:t> </a:t>
            </a:r>
          </a:p>
          <a:p>
            <a:pPr marL="66675" indent="-66675">
              <a:buFont typeface="Monotype Sorts" charset="0"/>
              <a:buNone/>
              <a:defRPr/>
            </a:pPr>
            <a:endParaRPr lang="en-US" altLang="zh-TW" sz="2200">
              <a:latin typeface="SimSun" charset="0"/>
              <a:ea typeface="SimSun" charset="0"/>
              <a:cs typeface="SimSun" charset="0"/>
            </a:endParaRPr>
          </a:p>
        </p:txBody>
      </p:sp>
      <p:sp>
        <p:nvSpPr>
          <p:cNvPr id="21508" name="Rectangle 4"/>
          <p:cNvSpPr>
            <a:spLocks noGrp="1" noChangeArrowheads="1"/>
          </p:cNvSpPr>
          <p:nvPr>
            <p:ph type="body" sz="half" idx="2"/>
          </p:nvPr>
        </p:nvSpPr>
        <p:spPr>
          <a:xfrm>
            <a:off x="5370513" y="1484313"/>
            <a:ext cx="3810000" cy="2667000"/>
          </a:xfrm>
        </p:spPr>
        <p:txBody>
          <a:bodyPr/>
          <a:lstStyle/>
          <a:p>
            <a:pPr marL="0" indent="0">
              <a:buFont typeface="Monotype Sorts" charset="0"/>
              <a:buNone/>
            </a:pPr>
            <a:r>
              <a:rPr lang="zh-CN" altLang="en-US" sz="2200">
                <a:latin typeface="SimSun" charset="0"/>
                <a:ea typeface="SimSun" charset="0"/>
                <a:cs typeface="SimSun" charset="0"/>
              </a:rPr>
              <a:t>启示录</a:t>
            </a:r>
            <a:r>
              <a:rPr lang="zh-TW" altLang="en-US" sz="2200">
                <a:latin typeface="SimSun" charset="0"/>
                <a:ea typeface="SimSun" charset="0"/>
                <a:cs typeface="SimSun" charset="0"/>
              </a:rPr>
              <a:t> </a:t>
            </a:r>
            <a:r>
              <a:rPr lang="en-US" altLang="zh-CN" sz="2200">
                <a:latin typeface="SimSun" charset="0"/>
                <a:ea typeface="SimSun" charset="0"/>
                <a:cs typeface="SimSun" charset="0"/>
              </a:rPr>
              <a:t>22</a:t>
            </a:r>
            <a:r>
              <a:rPr lang="en-US" altLang="zh-TW" sz="2200">
                <a:latin typeface="SimSun" charset="0"/>
                <a:ea typeface="SimSun" charset="0"/>
                <a:cs typeface="SimSun" charset="0"/>
              </a:rPr>
              <a:t>:5</a:t>
            </a:r>
            <a:endParaRPr lang="zh-TW" altLang="en-US" sz="2200">
              <a:latin typeface="SimSun" charset="0"/>
              <a:ea typeface="SimSun" charset="0"/>
              <a:cs typeface="SimSun" charset="0"/>
            </a:endParaRPr>
          </a:p>
          <a:p>
            <a:pPr marL="0" indent="0">
              <a:buFont typeface="Monotype Sorts" charset="0"/>
              <a:buNone/>
            </a:pPr>
            <a:endParaRPr lang="zh-TW" altLang="en-US" sz="2200">
              <a:latin typeface="SimSun" charset="0"/>
              <a:ea typeface="SimSun" charset="0"/>
              <a:cs typeface="SimSun" charset="0"/>
            </a:endParaRPr>
          </a:p>
          <a:p>
            <a:pPr marL="0" indent="0">
              <a:buFont typeface="Monotype Sorts" charset="0"/>
              <a:buNone/>
            </a:pPr>
            <a:r>
              <a:rPr lang="zh-CN" altLang="en-US" sz="2200">
                <a:latin typeface="SimSun" charset="0"/>
                <a:ea typeface="SimSun" charset="0"/>
                <a:cs typeface="SimSun" charset="0"/>
              </a:rPr>
              <a:t>不再有黑夜了，他们也不需要灯光或日光了，因为主　神要光照他们。他们要</a:t>
            </a:r>
            <a:r>
              <a:rPr lang="zh-CN" altLang="en-US" sz="2200" u="sng">
                <a:solidFill>
                  <a:schemeClr val="tx2"/>
                </a:solidFill>
                <a:latin typeface="SimSun" charset="0"/>
                <a:ea typeface="SimSun" charset="0"/>
                <a:cs typeface="SimSun" charset="0"/>
              </a:rPr>
              <a:t>作王</a:t>
            </a:r>
            <a:r>
              <a:rPr lang="zh-CN" altLang="en-US" sz="2200">
                <a:latin typeface="SimSun" charset="0"/>
                <a:ea typeface="SimSun" charset="0"/>
                <a:cs typeface="SimSun" charset="0"/>
              </a:rPr>
              <a:t>，直到永永远远。</a:t>
            </a:r>
            <a:endParaRPr lang="en-US" altLang="zh-TW" sz="2200">
              <a:latin typeface="SimSun" charset="0"/>
              <a:ea typeface="SimSun" charset="0"/>
              <a:cs typeface="SimSun"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命令</a:t>
            </a:r>
          </a:p>
        </p:txBody>
      </p:sp>
      <p:sp>
        <p:nvSpPr>
          <p:cNvPr id="21511" name="Text Box 7"/>
          <p:cNvSpPr txBox="1">
            <a:spLocks noChangeArrowheads="1"/>
          </p:cNvSpPr>
          <p:nvPr/>
        </p:nvSpPr>
        <p:spPr bwMode="auto">
          <a:xfrm>
            <a:off x="6248400" y="6096000"/>
            <a:ext cx="22098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完成</a:t>
            </a:r>
          </a:p>
          <a:p>
            <a:pPr algn="ctr">
              <a:spcBef>
                <a:spcPct val="50000"/>
              </a:spcBef>
            </a:pPr>
            <a:endParaRPr lang="en-US" altLang="zh-TW" sz="3200">
              <a:solidFill>
                <a:srgbClr val="FF99CC"/>
              </a:solidFill>
              <a:ea typeface="PMingLiU" charset="0"/>
              <a:cs typeface="PMingLiU" charset="0"/>
            </a:endParaRP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21513" name="Text Box 9"/>
          <p:cNvSpPr txBox="1">
            <a:spLocks noChangeArrowheads="1"/>
          </p:cNvSpPr>
          <p:nvPr/>
        </p:nvSpPr>
        <p:spPr bwMode="auto">
          <a:xfrm>
            <a:off x="412750" y="4699000"/>
            <a:ext cx="8839200"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endParaRPr lang="en-US" altLang="zh-TW" sz="2800" b="1">
              <a:solidFill>
                <a:srgbClr val="FFFF00"/>
              </a:solidFill>
              <a:ea typeface="PMingLiU" charset="0"/>
              <a:cs typeface="PMingLiU" charset="0"/>
            </a:endParaRPr>
          </a:p>
          <a:p>
            <a:pPr algn="ctr">
              <a:spcBef>
                <a:spcPct val="50000"/>
              </a:spcBef>
            </a:pPr>
            <a:r>
              <a:rPr lang="zh-CN" altLang="en-US" sz="3200" b="1">
                <a:solidFill>
                  <a:srgbClr val="FFFF00"/>
                </a:solidFill>
                <a:ea typeface="PMingLiU" charset="0"/>
                <a:cs typeface="PMingLiU" charset="0"/>
              </a:rPr>
              <a:t>圣经主题</a:t>
            </a:r>
            <a:r>
              <a:rPr lang="en-US" altLang="zh-TW" sz="3200" b="1">
                <a:solidFill>
                  <a:srgbClr val="FFFF00"/>
                </a:solidFill>
                <a:ea typeface="PMingLiU" charset="0"/>
                <a:cs typeface="PMingLiU" charset="0"/>
              </a:rPr>
              <a:t>:</a:t>
            </a:r>
            <a:r>
              <a:rPr lang="zh-CN" altLang="en-US" sz="3200" b="1">
                <a:solidFill>
                  <a:srgbClr val="FFFF00"/>
                </a:solidFill>
                <a:ea typeface="PMingLiU" charset="0"/>
                <a:cs typeface="PMingLiU" charset="0"/>
              </a:rPr>
              <a:t>神让他的子民与他一同统治</a:t>
            </a:r>
          </a:p>
        </p:txBody>
      </p:sp>
      <p:sp>
        <p:nvSpPr>
          <p:cNvPr id="21514" name="Text Box 10"/>
          <p:cNvSpPr txBox="1">
            <a:spLocks noChangeArrowheads="1"/>
          </p:cNvSpPr>
          <p:nvPr/>
        </p:nvSpPr>
        <p:spPr bwMode="auto">
          <a:xfrm>
            <a:off x="30480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zh-CN" altLang="en-US" sz="3200" b="1">
                <a:solidFill>
                  <a:srgbClr val="000000"/>
                </a:solidFill>
                <a:ea typeface="PMingLiU" charset="0"/>
                <a:cs typeface="PMingLiU" charset="0"/>
              </a:rPr>
              <a:t>约</a:t>
            </a:r>
          </a:p>
        </p:txBody>
      </p:sp>
      <p:sp>
        <p:nvSpPr>
          <p:cNvPr id="341002"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altLang="zh-CN" sz="2400">
                <a:solidFill>
                  <a:srgbClr val="FFFFFF"/>
                </a:solidFill>
                <a:ea typeface="PMingLiU" charset="0"/>
                <a:cs typeface="PMingLiU" charset="0"/>
              </a:rPr>
              <a:t>33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2" dur="500"/>
                                        <p:tgtEl>
                                          <p:spTgt spid="215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fade">
                                      <p:cBhvr>
                                        <p:cTn id="17" dur="100"/>
                                        <p:tgtEl>
                                          <p:spTgt spid="21513"/>
                                        </p:tgtEl>
                                      </p:cBhvr>
                                    </p:animEffect>
                                    <p:anim calcmode="lin" valueType="num">
                                      <p:cBhvr>
                                        <p:cTn id="18" dur="400" fill="hold"/>
                                        <p:tgtEl>
                                          <p:spTgt spid="21513"/>
                                        </p:tgtEl>
                                        <p:attrNameLst>
                                          <p:attrName>ppt_x</p:attrName>
                                        </p:attrNameLst>
                                      </p:cBhvr>
                                      <p:tavLst>
                                        <p:tav tm="0">
                                          <p:val>
                                            <p:strVal val="#ppt_x"/>
                                          </p:val>
                                        </p:tav>
                                        <p:tav tm="100000">
                                          <p:val>
                                            <p:strVal val="#ppt_x"/>
                                          </p:val>
                                        </p:tav>
                                      </p:tavLst>
                                    </p:anim>
                                    <p:anim calcmode="lin" valueType="num">
                                      <p:cBhvr>
                                        <p:cTn id="19" dur="400" fill="hold"/>
                                        <p:tgtEl>
                                          <p:spTgt spid="21513"/>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21510"/>
                                        </p:tgtEl>
                                        <p:attrNameLst>
                                          <p:attrName>style.visibility</p:attrName>
                                        </p:attrNameLst>
                                      </p:cBhvr>
                                      <p:to>
                                        <p:strVal val="visible"/>
                                      </p:to>
                                    </p:set>
                                    <p:animEffect transition="in" filter="fade">
                                      <p:cBhvr>
                                        <p:cTn id="26" dur="100"/>
                                        <p:tgtEl>
                                          <p:spTgt spid="21510"/>
                                        </p:tgtEl>
                                      </p:cBhvr>
                                    </p:animEffect>
                                    <p:anim calcmode="lin" valueType="num">
                                      <p:cBhvr>
                                        <p:cTn id="27" dur="400" fill="hold"/>
                                        <p:tgtEl>
                                          <p:spTgt spid="21510"/>
                                        </p:tgtEl>
                                        <p:attrNameLst>
                                          <p:attrName>ppt_x</p:attrName>
                                        </p:attrNameLst>
                                      </p:cBhvr>
                                      <p:tavLst>
                                        <p:tav tm="0">
                                          <p:val>
                                            <p:strVal val="#ppt_x"/>
                                          </p:val>
                                        </p:tav>
                                        <p:tav tm="100000">
                                          <p:val>
                                            <p:strVal val="#ppt_x"/>
                                          </p:val>
                                        </p:tav>
                                      </p:tavLst>
                                    </p:anim>
                                    <p:anim calcmode="lin" valueType="num">
                                      <p:cBhvr>
                                        <p:cTn id="28" dur="400" fill="hold"/>
                                        <p:tgtEl>
                                          <p:spTgt spid="2151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fade">
                                      <p:cBhvr>
                                        <p:cTn id="35" dur="100"/>
                                        <p:tgtEl>
                                          <p:spTgt spid="21511"/>
                                        </p:tgtEl>
                                      </p:cBhvr>
                                    </p:animEffect>
                                    <p:anim calcmode="lin" valueType="num">
                                      <p:cBhvr>
                                        <p:cTn id="36" dur="400" fill="hold"/>
                                        <p:tgtEl>
                                          <p:spTgt spid="21511"/>
                                        </p:tgtEl>
                                        <p:attrNameLst>
                                          <p:attrName>ppt_x</p:attrName>
                                        </p:attrNameLst>
                                      </p:cBhvr>
                                      <p:tavLst>
                                        <p:tav tm="0">
                                          <p:val>
                                            <p:strVal val="#ppt_x"/>
                                          </p:val>
                                        </p:tav>
                                        <p:tav tm="100000">
                                          <p:val>
                                            <p:strVal val="#ppt_x"/>
                                          </p:val>
                                        </p:tav>
                                      </p:tavLst>
                                    </p:anim>
                                    <p:anim calcmode="lin" valueType="num">
                                      <p:cBhvr>
                                        <p:cTn id="37" dur="400" fill="hold"/>
                                        <p:tgtEl>
                                          <p:spTgt spid="21511"/>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512"/>
                                        </p:tgtEl>
                                        <p:attrNameLst>
                                          <p:attrName>style.visibility</p:attrName>
                                        </p:attrNameLst>
                                      </p:cBhvr>
                                      <p:to>
                                        <p:strVal val="visible"/>
                                      </p:to>
                                    </p:set>
                                    <p:animEffect transition="in" filter="wipe(left)">
                                      <p:cBhvr>
                                        <p:cTn id="44" dur="3000"/>
                                        <p:tgtEl>
                                          <p:spTgt spid="21512"/>
                                        </p:tgtEl>
                                      </p:cBhvr>
                                    </p:animEffect>
                                  </p:childTnLst>
                                </p:cTn>
                              </p:par>
                              <p:par>
                                <p:cTn id="45" presetID="43"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100"/>
                                        <p:tgtEl>
                                          <p:spTgt spid="21514"/>
                                        </p:tgtEl>
                                      </p:cBhvr>
                                    </p:animEffect>
                                    <p:anim calcmode="lin" valueType="num">
                                      <p:cBhvr>
                                        <p:cTn id="48" dur="400" fill="hold"/>
                                        <p:tgtEl>
                                          <p:spTgt spid="21514"/>
                                        </p:tgtEl>
                                        <p:attrNameLst>
                                          <p:attrName>ppt_x</p:attrName>
                                        </p:attrNameLst>
                                      </p:cBhvr>
                                      <p:tavLst>
                                        <p:tav tm="0">
                                          <p:val>
                                            <p:strVal val="#ppt_x"/>
                                          </p:val>
                                        </p:tav>
                                        <p:tav tm="100000">
                                          <p:val>
                                            <p:strVal val="#ppt_x"/>
                                          </p:val>
                                        </p:tav>
                                      </p:tavLst>
                                    </p:anim>
                                    <p:anim calcmode="lin" valueType="num">
                                      <p:cBhvr>
                                        <p:cTn id="49" dur="400" fill="hold"/>
                                        <p:tgtEl>
                                          <p:spTgt spid="21514"/>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2" grpId="0" animBg="1"/>
      <p:bldP spid="21513" grpId="0"/>
      <p:bldP spid="215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402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400" b="1">
                <a:solidFill>
                  <a:srgbClr val="FFFF00"/>
                </a:solidFill>
                <a:latin typeface="Times" charset="0"/>
                <a:ea typeface="宋体" charset="0"/>
                <a:cs typeface="宋体" charset="0"/>
              </a:rPr>
              <a:t>1</a:t>
            </a:r>
          </a:p>
        </p:txBody>
      </p:sp>
      <p:sp>
        <p:nvSpPr>
          <p:cNvPr id="260099" name="Rectangle 3"/>
          <p:cNvSpPr>
            <a:spLocks noChangeArrowheads="1"/>
          </p:cNvSpPr>
          <p:nvPr/>
        </p:nvSpPr>
        <p:spPr bwMode="auto">
          <a:xfrm>
            <a:off x="2387600" y="3652838"/>
            <a:ext cx="817563"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2</a:t>
            </a:r>
          </a:p>
        </p:txBody>
      </p:sp>
      <p:sp>
        <p:nvSpPr>
          <p:cNvPr id="260100" name="Rectangle 4"/>
          <p:cNvSpPr>
            <a:spLocks noChangeArrowheads="1"/>
          </p:cNvSpPr>
          <p:nvPr/>
        </p:nvSpPr>
        <p:spPr bwMode="auto">
          <a:xfrm>
            <a:off x="3259138" y="2897188"/>
            <a:ext cx="817562" cy="51593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3</a:t>
            </a:r>
          </a:p>
        </p:txBody>
      </p:sp>
      <p:sp>
        <p:nvSpPr>
          <p:cNvPr id="260101" name="Rectangle 5"/>
          <p:cNvSpPr>
            <a:spLocks noChangeArrowheads="1"/>
          </p:cNvSpPr>
          <p:nvPr/>
        </p:nvSpPr>
        <p:spPr bwMode="auto">
          <a:xfrm>
            <a:off x="4597400" y="2632075"/>
            <a:ext cx="817563"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4</a:t>
            </a:r>
          </a:p>
        </p:txBody>
      </p:sp>
      <p:sp>
        <p:nvSpPr>
          <p:cNvPr id="260102" name="Rectangle 6"/>
          <p:cNvSpPr>
            <a:spLocks noChangeArrowheads="1"/>
          </p:cNvSpPr>
          <p:nvPr/>
        </p:nvSpPr>
        <p:spPr bwMode="auto">
          <a:xfrm>
            <a:off x="5557838" y="2936875"/>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5</a:t>
            </a:r>
          </a:p>
        </p:txBody>
      </p:sp>
      <p:sp>
        <p:nvSpPr>
          <p:cNvPr id="260103" name="Rectangle 7"/>
          <p:cNvSpPr>
            <a:spLocks noChangeArrowheads="1"/>
          </p:cNvSpPr>
          <p:nvPr/>
        </p:nvSpPr>
        <p:spPr bwMode="auto">
          <a:xfrm>
            <a:off x="6086475" y="3384550"/>
            <a:ext cx="817563" cy="515938"/>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6</a:t>
            </a:r>
          </a:p>
        </p:txBody>
      </p:sp>
      <p:sp>
        <p:nvSpPr>
          <p:cNvPr id="260104" name="Rectangle 8"/>
          <p:cNvSpPr>
            <a:spLocks noChangeArrowheads="1"/>
          </p:cNvSpPr>
          <p:nvPr/>
        </p:nvSpPr>
        <p:spPr bwMode="auto">
          <a:xfrm>
            <a:off x="6523038" y="408940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7</a:t>
            </a: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sz="3600" b="1">
              <a:solidFill>
                <a:srgbClr val="000000"/>
              </a:solidFill>
              <a:latin typeface="Comic Sans MS" charset="0"/>
              <a:cs typeface="+mn-cs"/>
            </a:endParaRPr>
          </a:p>
        </p:txBody>
      </p:sp>
      <p:grpSp>
        <p:nvGrpSpPr>
          <p:cNvPr id="260116" name="Group 20"/>
          <p:cNvGrpSpPr>
            <a:grpSpLocks/>
          </p:cNvGrpSpPr>
          <p:nvPr/>
        </p:nvGrpSpPr>
        <p:grpSpPr bwMode="auto">
          <a:xfrm>
            <a:off x="1543050" y="3711575"/>
            <a:ext cx="5683250" cy="1624013"/>
            <a:chOff x="980" y="2338"/>
            <a:chExt cx="3514" cy="1023"/>
          </a:xfrm>
        </p:grpSpPr>
        <p:grpSp>
          <p:nvGrpSpPr>
            <p:cNvPr id="260117" name="Group 21"/>
            <p:cNvGrpSpPr>
              <a:grpSpLocks/>
            </p:cNvGrpSpPr>
            <p:nvPr/>
          </p:nvGrpSpPr>
          <p:grpSpPr bwMode="auto">
            <a:xfrm>
              <a:off x="980" y="2338"/>
              <a:ext cx="3514" cy="799"/>
              <a:chOff x="980" y="2338"/>
              <a:chExt cx="3514" cy="799"/>
            </a:xfrm>
          </p:grpSpPr>
          <p:grpSp>
            <p:nvGrpSpPr>
              <p:cNvPr id="260118" name="Group 22"/>
              <p:cNvGrpSpPr>
                <a:grpSpLocks/>
              </p:cNvGrpSpPr>
              <p:nvPr/>
            </p:nvGrpSpPr>
            <p:grpSpPr bwMode="auto">
              <a:xfrm>
                <a:off x="980" y="2552"/>
                <a:ext cx="3514" cy="585"/>
                <a:chOff x="980" y="2552"/>
                <a:chExt cx="3514" cy="585"/>
              </a:xfrm>
            </p:grpSpPr>
            <p:sp>
              <p:nvSpPr>
                <p:cNvPr id="260119"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260120"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260121" name="Rectangle 25"/>
              <p:cNvSpPr>
                <a:spLocks noChangeArrowheads="1"/>
              </p:cNvSpPr>
              <p:nvPr/>
            </p:nvSpPr>
            <p:spPr bwMode="auto">
              <a:xfrm>
                <a:off x="2103" y="2338"/>
                <a:ext cx="515" cy="74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7200" b="1">
                    <a:solidFill>
                      <a:srgbClr val="FFFF00"/>
                    </a:solidFill>
                    <a:latin typeface="Times" charset="0"/>
                    <a:ea typeface="宋体" charset="0"/>
                    <a:cs typeface="宋体" charset="0"/>
                  </a:rPr>
                  <a:t>4</a:t>
                </a:r>
              </a:p>
            </p:txBody>
          </p:sp>
        </p:grpSp>
        <p:sp>
          <p:nvSpPr>
            <p:cNvPr id="260122" name="Rectangle 26"/>
            <p:cNvSpPr>
              <a:spLocks noChangeArrowheads="1"/>
            </p:cNvSpPr>
            <p:nvPr/>
          </p:nvSpPr>
          <p:spPr bwMode="auto">
            <a:xfrm>
              <a:off x="3449" y="2614"/>
              <a:ext cx="515" cy="747"/>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7200" b="1">
                  <a:solidFill>
                    <a:srgbClr val="FFFF00"/>
                  </a:solidFill>
                  <a:latin typeface="Times" charset="0"/>
                  <a:ea typeface="宋体" charset="0"/>
                  <a:cs typeface="宋体" charset="0"/>
                </a:rPr>
                <a:t>4</a:t>
              </a: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nvGrpSpPr>
          <p:cNvPr id="260137" name="Group 41"/>
          <p:cNvGrpSpPr>
            <a:grpSpLocks/>
          </p:cNvGrpSpPr>
          <p:nvPr/>
        </p:nvGrpSpPr>
        <p:grpSpPr bwMode="auto">
          <a:xfrm>
            <a:off x="5470525" y="588963"/>
            <a:ext cx="687388" cy="958850"/>
            <a:chOff x="3446" y="371"/>
            <a:chExt cx="433" cy="604"/>
          </a:xfrm>
        </p:grpSpPr>
        <p:sp>
          <p:nvSpPr>
            <p:cNvPr id="26013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26013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a:effectLst/>
            <a:extLs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sp>
          <p:nvSpPr>
            <p:cNvPr id="26014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a:effectLst/>
            <a:extLs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wrap="none" anchor="ctr"/>
            <a:lstStyle/>
            <a:p>
              <a:endParaRPr lang="en-US" sz="3600" b="1">
                <a:solidFill>
                  <a:srgbClr val="000000"/>
                </a:solidFill>
                <a:latin typeface="Comic Sans MS" charset="0"/>
                <a:cs typeface="+mn-cs"/>
              </a:endParaRPr>
            </a:p>
          </p:txBody>
        </p:sp>
      </p:grpSp>
      <p:sp>
        <p:nvSpPr>
          <p:cNvPr id="260157" name="Text Box 61"/>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a:solidFill>
                  <a:srgbClr val="FFA27C"/>
                </a:solidFill>
                <a:latin typeface="Comic Sans MS" charset="0"/>
                <a:ea typeface="宋体" charset="0"/>
                <a:cs typeface="宋体" charset="0"/>
              </a:rPr>
              <a:t> </a:t>
            </a:r>
          </a:p>
        </p:txBody>
      </p:sp>
      <p:sp>
        <p:nvSpPr>
          <p:cNvPr id="260158" name="Text Box 62"/>
          <p:cNvSpPr txBox="1">
            <a:spLocks noChangeArrowheads="1"/>
          </p:cNvSpPr>
          <p:nvPr/>
        </p:nvSpPr>
        <p:spPr bwMode="auto">
          <a:xfrm>
            <a:off x="127000" y="731838"/>
            <a:ext cx="3330575"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zh-CN" altLang="en-US" sz="3600" b="1" i="1">
                <a:solidFill>
                  <a:srgbClr val="62D6AC"/>
                </a:solidFill>
                <a:latin typeface="Helvetica" charset="0"/>
                <a:ea typeface="宋体" charset="0"/>
                <a:cs typeface="宋体" charset="0"/>
              </a:rPr>
              <a:t>略旧的                  </a:t>
            </a:r>
            <a:r>
              <a:rPr lang="zh-CN" altLang="en-US" sz="3600" b="1">
                <a:solidFill>
                  <a:srgbClr val="FFFF00"/>
                </a:solidFill>
                <a:latin typeface="Helvetica" charset="0"/>
                <a:ea typeface="宋体" charset="0"/>
                <a:cs typeface="宋体" charset="0"/>
              </a:rPr>
              <a:t>历史故事</a:t>
            </a:r>
          </a:p>
        </p:txBody>
      </p:sp>
      <p:sp>
        <p:nvSpPr>
          <p:cNvPr id="260159" name="Text Box 63"/>
          <p:cNvSpPr txBox="1">
            <a:spLocks noChangeArrowheads="1"/>
          </p:cNvSpPr>
          <p:nvPr/>
        </p:nvSpPr>
        <p:spPr bwMode="auto">
          <a:xfrm>
            <a:off x="5875338" y="725488"/>
            <a:ext cx="3217862" cy="1190625"/>
          </a:xfrm>
          <a:prstGeom prst="rect">
            <a:avLst/>
          </a:prstGeom>
          <a:noFill/>
          <a:ln>
            <a:noFill/>
          </a:ln>
          <a:effectLst>
            <a:outerShdw blurRad="63500" dist="71842" dir="2700000" algn="ctr" rotWithShape="0">
              <a:schemeClr val="tx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r>
              <a:rPr lang="zh-CN" altLang="en-US" sz="3600" b="1" i="1">
                <a:solidFill>
                  <a:srgbClr val="62D6AC"/>
                </a:solidFill>
                <a:latin typeface="Helvetica" charset="0"/>
                <a:ea typeface="宋体" charset="0"/>
                <a:cs typeface="宋体" charset="0"/>
              </a:rPr>
              <a:t>略新的</a:t>
            </a:r>
            <a:endParaRPr lang="zh-CN" altLang="en-US" sz="3600" b="1" i="1">
              <a:solidFill>
                <a:srgbClr val="62D6AC"/>
              </a:solidFill>
              <a:latin typeface="Comic Sans MS" charset="0"/>
              <a:ea typeface="宋体" charset="0"/>
              <a:cs typeface="宋体" charset="0"/>
            </a:endParaRPr>
          </a:p>
          <a:p>
            <a:pPr algn="ctr"/>
            <a:r>
              <a:rPr lang="zh-CN" altLang="en-US" sz="3600" b="1">
                <a:solidFill>
                  <a:srgbClr val="FFFF00"/>
                </a:solidFill>
                <a:latin typeface="Comic Sans MS" charset="0"/>
                <a:ea typeface="宋体" charset="0"/>
                <a:cs typeface="宋体" charset="0"/>
              </a:rPr>
              <a:t>历史故事</a:t>
            </a:r>
          </a:p>
        </p:txBody>
      </p:sp>
      <p:sp>
        <p:nvSpPr>
          <p:cNvPr id="260162" name="Text Box 66"/>
          <p:cNvSpPr txBox="1">
            <a:spLocks noChangeArrowheads="1"/>
          </p:cNvSpPr>
          <p:nvPr/>
        </p:nvSpPr>
        <p:spPr bwMode="auto">
          <a:xfrm>
            <a:off x="8502650" y="63531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b="1">
                <a:solidFill>
                  <a:srgbClr val="FFFFFF"/>
                </a:solidFill>
                <a:latin typeface="Comic Sans MS" charset="0"/>
                <a:ea typeface="宋体" charset="0"/>
                <a:cs typeface="宋体" charset="0"/>
              </a:rPr>
              <a:t>5</a:t>
            </a:r>
          </a:p>
        </p:txBody>
      </p:sp>
      <p:sp>
        <p:nvSpPr>
          <p:cNvPr id="260163" name="Rectangle 67"/>
          <p:cNvSpPr>
            <a:spLocks noChangeArrowheads="1"/>
          </p:cNvSpPr>
          <p:nvPr/>
        </p:nvSpPr>
        <p:spPr bwMode="auto">
          <a:xfrm>
            <a:off x="8093075" y="64262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b="1">
                <a:solidFill>
                  <a:srgbClr val="FFFFFF"/>
                </a:solidFill>
                <a:effectLst>
                  <a:outerShdw blurRad="38100" dist="38100" dir="2700000" algn="tl">
                    <a:srgbClr val="000000"/>
                  </a:outerShdw>
                </a:effectLst>
                <a:latin typeface="Comic Sans MS" charset="0"/>
                <a:ea typeface="宋体" charset="0"/>
                <a:cs typeface="宋体" charset="0"/>
              </a:rPr>
              <a:t>06</a:t>
            </a:r>
            <a:endParaRPr lang="en-US" altLang="zh-CN" b="1">
              <a:solidFill>
                <a:srgbClr val="000000"/>
              </a:solidFill>
              <a:effectLst>
                <a:outerShdw blurRad="38100" dist="38100" dir="2700000" algn="tl">
                  <a:srgbClr val="FFFFFF"/>
                </a:outerShdw>
              </a:effectLst>
              <a:latin typeface="Comic Sans MS" charset="0"/>
              <a:ea typeface="宋体" charset="0"/>
              <a:cs typeface="宋体" charset="0"/>
            </a:endParaRPr>
          </a:p>
        </p:txBody>
      </p:sp>
      <p:sp>
        <p:nvSpPr>
          <p:cNvPr id="260167" name="Rectangle 71"/>
          <p:cNvSpPr>
            <a:spLocks noChangeArrowheads="1"/>
          </p:cNvSpPr>
          <p:nvPr/>
        </p:nvSpPr>
        <p:spPr bwMode="auto">
          <a:xfrm>
            <a:off x="7196138" y="4819650"/>
            <a:ext cx="817562" cy="5159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sz="2800" b="1">
                <a:solidFill>
                  <a:srgbClr val="FFFF00"/>
                </a:solidFill>
                <a:latin typeface="Times" charset="0"/>
                <a:ea typeface="宋体" charset="0"/>
                <a:cs typeface="宋体" charset="0"/>
              </a:rPr>
              <a:t>8</a:t>
            </a:r>
          </a:p>
        </p:txBody>
      </p:sp>
    </p:spTree>
    <p:extLst>
      <p:ext uri="{BB962C8B-B14F-4D97-AF65-F5344CB8AC3E}">
        <p14:creationId xmlns:p14="http://schemas.microsoft.com/office/powerpoint/2010/main" val="335388784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67"/>
                                        </p:tgtEl>
                                        <p:attrNameLst>
                                          <p:attrName>style.visibility</p:attrName>
                                        </p:attrNameLst>
                                      </p:cBhvr>
                                      <p:to>
                                        <p:strVal val="visible"/>
                                      </p:to>
                                    </p:set>
                                    <p:anim calcmode="lin" valueType="num">
                                      <p:cBhvr>
                                        <p:cTn id="56" dur="500" fill="hold"/>
                                        <p:tgtEl>
                                          <p:spTgt spid="260167"/>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67"/>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67"/>
                                        </p:tgtEl>
                                        <p:attrNameLst>
                                          <p:attrName>ppt_x</p:attrName>
                                        </p:attrNameLst>
                                      </p:cBhvr>
                                      <p:tavLst>
                                        <p:tav tm="0">
                                          <p:val>
                                            <p:fltVal val="0.5"/>
                                          </p:val>
                                        </p:tav>
                                        <p:tav tm="100000">
                                          <p:val>
                                            <p:strVal val="#ppt_x"/>
                                          </p:val>
                                        </p:tav>
                                      </p:tavLst>
                                    </p:anim>
                                    <p:anim calcmode="lin" valueType="num">
                                      <p:cBhvr>
                                        <p:cTn id="59" dur="500" fill="hold"/>
                                        <p:tgtEl>
                                          <p:spTgt spid="260167"/>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42" fill="hold" nodeType="clickEffect">
                                  <p:stCondLst>
                                    <p:cond delay="0"/>
                                  </p:stCondLst>
                                  <p:childTnLst>
                                    <p:set>
                                      <p:cBhvr>
                                        <p:cTn id="73" dur="1" fill="hold">
                                          <p:stCondLst>
                                            <p:cond delay="0"/>
                                          </p:stCondLst>
                                        </p:cTn>
                                        <p:tgtEl>
                                          <p:spTgt spid="260116"/>
                                        </p:tgtEl>
                                        <p:attrNameLst>
                                          <p:attrName>style.visibility</p:attrName>
                                        </p:attrNameLst>
                                      </p:cBhvr>
                                      <p:to>
                                        <p:strVal val="visible"/>
                                      </p:to>
                                    </p:set>
                                    <p:animEffect transition="in" filter="barn(outHorizontal)">
                                      <p:cBhvr>
                                        <p:cTn id="74" dur="500"/>
                                        <p:tgtEl>
                                          <p:spTgt spid="26011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nodeType="clickEffect">
                                  <p:stCondLst>
                                    <p:cond delay="0"/>
                                  </p:stCondLst>
                                  <p:childTnLst>
                                    <p:set>
                                      <p:cBhvr>
                                        <p:cTn id="78" dur="1" fill="hold">
                                          <p:stCondLst>
                                            <p:cond delay="0"/>
                                          </p:stCondLst>
                                        </p:cTn>
                                        <p:tgtEl>
                                          <p:spTgt spid="260137"/>
                                        </p:tgtEl>
                                        <p:attrNameLst>
                                          <p:attrName>style.visibility</p:attrName>
                                        </p:attrNameLst>
                                      </p:cBhvr>
                                      <p:to>
                                        <p:strVal val="visible"/>
                                      </p:to>
                                    </p:set>
                                    <p:anim calcmode="lin" valueType="num">
                                      <p:cBhvr>
                                        <p:cTn id="79" dur="500" fill="hold"/>
                                        <p:tgtEl>
                                          <p:spTgt spid="260137"/>
                                        </p:tgtEl>
                                        <p:attrNameLst>
                                          <p:attrName>ppt_w</p:attrName>
                                        </p:attrNameLst>
                                      </p:cBhvr>
                                      <p:tavLst>
                                        <p:tav tm="0">
                                          <p:val>
                                            <p:strVal val="(6*min(max(#ppt_w*#ppt_h,.3),1)-7.4)/-.7*#ppt_w"/>
                                          </p:val>
                                        </p:tav>
                                        <p:tav tm="100000">
                                          <p:val>
                                            <p:strVal val="#ppt_w"/>
                                          </p:val>
                                        </p:tav>
                                      </p:tavLst>
                                    </p:anim>
                                    <p:anim calcmode="lin" valueType="num">
                                      <p:cBhvr>
                                        <p:cTn id="80" dur="500" fill="hold"/>
                                        <p:tgtEl>
                                          <p:spTgt spid="260137"/>
                                        </p:tgtEl>
                                        <p:attrNameLst>
                                          <p:attrName>ppt_h</p:attrName>
                                        </p:attrNameLst>
                                      </p:cBhvr>
                                      <p:tavLst>
                                        <p:tav tm="0">
                                          <p:val>
                                            <p:strVal val="(6*min(max(#ppt_w*#ppt_h,.3),1)-7.4)/-.7*#ppt_h"/>
                                          </p:val>
                                        </p:tav>
                                        <p:tav tm="100000">
                                          <p:val>
                                            <p:strVal val="#ppt_h"/>
                                          </p:val>
                                        </p:tav>
                                      </p:tavLst>
                                    </p:anim>
                                    <p:anim calcmode="lin" valueType="num">
                                      <p:cBhvr>
                                        <p:cTn id="81" dur="500" fill="hold"/>
                                        <p:tgtEl>
                                          <p:spTgt spid="260137"/>
                                        </p:tgtEl>
                                        <p:attrNameLst>
                                          <p:attrName>ppt_x</p:attrName>
                                        </p:attrNameLst>
                                      </p:cBhvr>
                                      <p:tavLst>
                                        <p:tav tm="0">
                                          <p:val>
                                            <p:fltVal val="0.5"/>
                                          </p:val>
                                        </p:tav>
                                        <p:tav tm="100000">
                                          <p:val>
                                            <p:strVal val="#ppt_x"/>
                                          </p:val>
                                        </p:tav>
                                      </p:tavLst>
                                    </p:anim>
                                    <p:anim calcmode="lin" valueType="num">
                                      <p:cBhvr>
                                        <p:cTn id="82" dur="500" fill="hold"/>
                                        <p:tgtEl>
                                          <p:spTgt spid="260137"/>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260158"/>
                                        </p:tgtEl>
                                        <p:attrNameLst>
                                          <p:attrName>style.visibility</p:attrName>
                                        </p:attrNameLst>
                                      </p:cBhvr>
                                      <p:to>
                                        <p:strVal val="visible"/>
                                      </p:to>
                                    </p:set>
                                    <p:anim calcmode="lin" valueType="num">
                                      <p:cBhvr>
                                        <p:cTn id="87"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8"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89" dur="500" fill="hold"/>
                                        <p:tgtEl>
                                          <p:spTgt spid="260158"/>
                                        </p:tgtEl>
                                        <p:attrNameLst>
                                          <p:attrName>ppt_x</p:attrName>
                                        </p:attrNameLst>
                                      </p:cBhvr>
                                      <p:tavLst>
                                        <p:tav tm="0">
                                          <p:val>
                                            <p:fltVal val="0.5"/>
                                          </p:val>
                                        </p:tav>
                                        <p:tav tm="100000">
                                          <p:val>
                                            <p:strVal val="#ppt_x"/>
                                          </p:val>
                                        </p:tav>
                                      </p:tavLst>
                                    </p:anim>
                                    <p:anim calcmode="lin" valueType="num">
                                      <p:cBhvr>
                                        <p:cTn id="90"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grpId="0" nodeType="clickEffect">
                                  <p:stCondLst>
                                    <p:cond delay="0"/>
                                  </p:stCondLst>
                                  <p:childTnLst>
                                    <p:set>
                                      <p:cBhvr>
                                        <p:cTn id="94" dur="1" fill="hold">
                                          <p:stCondLst>
                                            <p:cond delay="0"/>
                                          </p:stCondLst>
                                        </p:cTn>
                                        <p:tgtEl>
                                          <p:spTgt spid="260159"/>
                                        </p:tgtEl>
                                        <p:attrNameLst>
                                          <p:attrName>style.visibility</p:attrName>
                                        </p:attrNameLst>
                                      </p:cBhvr>
                                      <p:to>
                                        <p:strVal val="visible"/>
                                      </p:to>
                                    </p:set>
                                    <p:anim calcmode="lin" valueType="num">
                                      <p:cBhvr>
                                        <p:cTn id="95"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6"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7" dur="500" fill="hold"/>
                                        <p:tgtEl>
                                          <p:spTgt spid="260159"/>
                                        </p:tgtEl>
                                        <p:attrNameLst>
                                          <p:attrName>ppt_x</p:attrName>
                                        </p:attrNameLst>
                                      </p:cBhvr>
                                      <p:tavLst>
                                        <p:tav tm="0">
                                          <p:val>
                                            <p:fltVal val="0.5"/>
                                          </p:val>
                                        </p:tav>
                                        <p:tav tm="100000">
                                          <p:val>
                                            <p:strVal val="#ppt_x"/>
                                          </p:val>
                                        </p:tav>
                                      </p:tavLst>
                                    </p:anim>
                                    <p:anim calcmode="lin" valueType="num">
                                      <p:cBhvr>
                                        <p:cTn id="98"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7" grpId="0" animBg="1"/>
      <p:bldP spid="260133" grpId="0" animBg="1"/>
      <p:bldP spid="260158" grpId="0" autoUpdateAnimBg="0"/>
      <p:bldP spid="260159" grpId="0" autoUpdateAnimBg="0"/>
      <p:bldP spid="26016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042"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043"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343044"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a:solidFill>
                  <a:srgbClr val="FFFFFF"/>
                </a:solidFill>
                <a:effectLst>
                  <a:outerShdw blurRad="38100" dist="38100" dir="2700000" algn="tl">
                    <a:srgbClr val="000000"/>
                  </a:outerShdw>
                </a:effectLst>
                <a:latin typeface="Kosher-Normal" charset="0"/>
                <a:ea typeface="SimSun" pitchFamily="2" charset="-122"/>
              </a:rPr>
              <a:t>诺亚之约</a:t>
            </a:r>
          </a:p>
        </p:txBody>
      </p:sp>
      <p:sp>
        <p:nvSpPr>
          <p:cNvPr id="1556487" name="Rectangle 7"/>
          <p:cNvSpPr>
            <a:spLocks noChangeArrowheads="1"/>
          </p:cNvSpPr>
          <p:nvPr/>
        </p:nvSpPr>
        <p:spPr bwMode="auto">
          <a:xfrm>
            <a:off x="30163" y="987425"/>
            <a:ext cx="736600" cy="6985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亚当与神同掌权（</a:t>
            </a:r>
            <a:r>
              <a:rPr lang="en-US" altLang="zh-CN">
                <a:solidFill>
                  <a:srgbClr val="FFFFFF"/>
                </a:solidFill>
                <a:effectLst>
                  <a:outerShdw blurRad="38100" dist="38100" dir="2700000" algn="tl">
                    <a:srgbClr val="000000"/>
                  </a:outerShdw>
                </a:effectLst>
                <a:latin typeface="Times New Roman" pitchFamily="18" charset="0"/>
                <a:ea typeface="SimSun" pitchFamily="2" charset="-122"/>
              </a:rPr>
              <a:t> </a:t>
            </a: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a:solidFill>
                  <a:srgbClr val="FFFFFF"/>
                </a:solidFill>
                <a:effectLst>
                  <a:outerShdw blurRad="38100" dist="38100" dir="2700000" algn="tl">
                    <a:srgbClr val="000000"/>
                  </a:outerShdw>
                </a:effectLst>
                <a:latin typeface="Times New Roman" pitchFamily="18" charset="0"/>
                <a:ea typeface="SimSun" pitchFamily="2" charset="-122"/>
              </a:rPr>
              <a:t>. 1:26, 28; 2:19) </a:t>
            </a:r>
          </a:p>
        </p:txBody>
      </p:sp>
      <p:sp>
        <p:nvSpPr>
          <p:cNvPr id="1556488" name="Rectangle 8"/>
          <p:cNvSpPr>
            <a:spLocks noChangeArrowheads="1"/>
          </p:cNvSpPr>
          <p:nvPr/>
        </p:nvSpPr>
        <p:spPr bwMode="auto">
          <a:xfrm>
            <a:off x="603250" y="987425"/>
            <a:ext cx="927100" cy="790575"/>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撒旦自以为神统治着这个世界</a:t>
            </a:r>
            <a:r>
              <a:rPr lang="en-US" altLang="zh-CN">
                <a:solidFill>
                  <a:srgbClr val="FFFFFF"/>
                </a:solidFill>
                <a:effectLst>
                  <a:outerShdw blurRad="38100" dist="38100" dir="2700000" algn="tl">
                    <a:srgbClr val="000000"/>
                  </a:outerShdw>
                </a:effectLst>
                <a:latin typeface="Times New Roman" pitchFamily="18" charset="0"/>
                <a:ea typeface="SimSun" pitchFamily="2" charset="-122"/>
              </a:rPr>
              <a:t> (</a:t>
            </a: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sz="800">
                <a:solidFill>
                  <a:srgbClr val="FFFFFF"/>
                </a:solidFill>
                <a:effectLst>
                  <a:outerShdw blurRad="38100" dist="38100" dir="2700000" algn="tl">
                    <a:srgbClr val="000000"/>
                  </a:outerShdw>
                </a:effectLst>
                <a:latin typeface="Times New Roman" pitchFamily="18" charset="0"/>
                <a:ea typeface="SimSun" pitchFamily="2" charset="-122"/>
              </a:rPr>
              <a:t>. 3:15; </a:t>
            </a:r>
          </a:p>
          <a:p>
            <a:pPr algn="ctr">
              <a:defRPr/>
            </a:pPr>
            <a:r>
              <a:rPr lang="en-US" altLang="zh-CN" sz="800">
                <a:solidFill>
                  <a:srgbClr val="FFFFFF"/>
                </a:solidFill>
                <a:effectLst>
                  <a:outerShdw blurRad="38100" dist="38100" dir="2700000" algn="tl">
                    <a:srgbClr val="000000"/>
                  </a:outerShdw>
                </a:effectLst>
                <a:latin typeface="Times New Roman" pitchFamily="18" charset="0"/>
                <a:ea typeface="SimSun" pitchFamily="2" charset="-122"/>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a:defRPr/>
            </a:pPr>
            <a:r>
              <a:rPr lang="zh-CN" altLang="en-US" sz="2400">
                <a:solidFill>
                  <a:srgbClr val="FFFFFF"/>
                </a:solidFill>
                <a:effectLst>
                  <a:outerShdw blurRad="38100" dist="38100" dir="2700000" algn="tl">
                    <a:srgbClr val="000000"/>
                  </a:outerShdw>
                </a:effectLst>
                <a:latin typeface="Kosher-Normal" charset="0"/>
                <a:ea typeface="SimSun" pitchFamily="2" charset="-122"/>
              </a:rPr>
              <a:t>亚伯拉罕之约</a:t>
            </a:r>
          </a:p>
        </p:txBody>
      </p:sp>
      <p:sp>
        <p:nvSpPr>
          <p:cNvPr id="343049"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343050"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fontAlgn="auto">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343052" name="Rectangle 13"/>
          <p:cNvSpPr>
            <a:spLocks noChangeArrowheads="1"/>
          </p:cNvSpPr>
          <p:nvPr/>
        </p:nvSpPr>
        <p:spPr bwMode="auto">
          <a:xfrm>
            <a:off x="2003425" y="2060575"/>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b="1">
                <a:solidFill>
                  <a:srgbClr val="FFFFFF"/>
                </a:solidFill>
                <a:latin typeface="Kosher-Normal" charset="0"/>
                <a:ea typeface="SimSun" charset="0"/>
                <a:cs typeface="SimSun" charset="0"/>
              </a:rPr>
              <a:t>土地之约</a:t>
            </a:r>
          </a:p>
        </p:txBody>
      </p:sp>
      <p:sp>
        <p:nvSpPr>
          <p:cNvPr id="343053"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343054" name="Rectangle 15"/>
          <p:cNvSpPr>
            <a:spLocks noChangeArrowheads="1"/>
          </p:cNvSpPr>
          <p:nvPr/>
        </p:nvSpPr>
        <p:spPr bwMode="auto">
          <a:xfrm>
            <a:off x="2549525" y="3327400"/>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b="1">
                <a:solidFill>
                  <a:srgbClr val="FFFFFF"/>
                </a:solidFill>
                <a:latin typeface="Kosher-Normal" charset="0"/>
                <a:ea typeface="SimSun" charset="0"/>
                <a:cs typeface="SimSun"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a:defRPr/>
            </a:pPr>
            <a:r>
              <a:rPr lang="zh-CN" altLang="en-US" b="1">
                <a:solidFill>
                  <a:srgbClr val="FFFFFF"/>
                </a:solidFill>
                <a:effectLst>
                  <a:outerShdw blurRad="38100" dist="38100" dir="2700000" algn="tl">
                    <a:srgbClr val="000000"/>
                  </a:outerShdw>
                </a:effectLst>
                <a:latin typeface="Kosher-Normal" charset="0"/>
                <a:ea typeface="SimSun" pitchFamily="2" charset="-122"/>
              </a:rPr>
              <a:t>新约</a:t>
            </a:r>
          </a:p>
        </p:txBody>
      </p:sp>
      <p:sp>
        <p:nvSpPr>
          <p:cNvPr id="343056"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b="1">
                <a:solidFill>
                  <a:srgbClr val="000000"/>
                </a:solidFill>
                <a:latin typeface="Kosher-Normal" charset="0"/>
                <a:ea typeface="SimSun" charset="0"/>
                <a:cs typeface="SimSun" charset="0"/>
              </a:rPr>
              <a:t>摩西之约</a:t>
            </a:r>
          </a:p>
        </p:txBody>
      </p:sp>
      <p:grpSp>
        <p:nvGrpSpPr>
          <p:cNvPr id="343057" name="Group 18"/>
          <p:cNvGrpSpPr>
            <a:grpSpLocks/>
          </p:cNvGrpSpPr>
          <p:nvPr/>
        </p:nvGrpSpPr>
        <p:grpSpPr bwMode="auto">
          <a:xfrm>
            <a:off x="5689600" y="1376363"/>
            <a:ext cx="165100" cy="279400"/>
            <a:chOff x="3584" y="867"/>
            <a:chExt cx="104" cy="176"/>
          </a:xfrm>
        </p:grpSpPr>
        <p:sp>
          <p:nvSpPr>
            <p:cNvPr id="34314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4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56501" name="Rectangle 21"/>
          <p:cNvSpPr>
            <a:spLocks noChangeArrowheads="1"/>
          </p:cNvSpPr>
          <p:nvPr/>
        </p:nvSpPr>
        <p:spPr bwMode="auto">
          <a:xfrm>
            <a:off x="1519238" y="908050"/>
            <a:ext cx="1806575" cy="6985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ea typeface="SimSun" pitchFamily="2" charset="-122"/>
              </a:rPr>
              <a:t>神与亚伯拉罕立约透过以色列成为“祭司的国度”重新建立人的统治权  </a:t>
            </a:r>
            <a:r>
              <a:rPr lang="en-US" altLang="zh-CN">
                <a:solidFill>
                  <a:srgbClr val="FFFFFF"/>
                </a:solidFill>
                <a:effectLst>
                  <a:outerShdw blurRad="38100" dist="38100" dir="2700000" algn="tl">
                    <a:srgbClr val="000000"/>
                  </a:outerShdw>
                </a:effectLst>
                <a:ea typeface="SimSun" pitchFamily="2" charset="-122"/>
              </a:rPr>
              <a:t>(</a:t>
            </a:r>
            <a:r>
              <a:rPr lang="zh-CN" altLang="en-US">
                <a:solidFill>
                  <a:srgbClr val="FFFFFF"/>
                </a:solidFill>
                <a:effectLst>
                  <a:outerShdw blurRad="38100" dist="38100" dir="2700000" algn="tl">
                    <a:srgbClr val="000000"/>
                  </a:outerShdw>
                </a:effectLst>
                <a:ea typeface="SimSun" pitchFamily="2" charset="-122"/>
              </a:rPr>
              <a:t>创</a:t>
            </a:r>
            <a:r>
              <a:rPr lang="en-US" altLang="zh-CN">
                <a:solidFill>
                  <a:srgbClr val="FFFFFF"/>
                </a:solidFill>
                <a:effectLst>
                  <a:outerShdw blurRad="38100" dist="38100" dir="2700000" algn="tl">
                    <a:srgbClr val="000000"/>
                  </a:outerShdw>
                </a:effectLst>
                <a:ea typeface="SimSun" pitchFamily="2" charset="-122"/>
              </a:rPr>
              <a:t>. 12:1-3; </a:t>
            </a:r>
            <a:r>
              <a:rPr lang="zh-CN" altLang="en-US">
                <a:solidFill>
                  <a:srgbClr val="FFFFFF"/>
                </a:solidFill>
                <a:effectLst>
                  <a:outerShdw blurRad="38100" dist="38100" dir="2700000" algn="tl">
                    <a:srgbClr val="000000"/>
                  </a:outerShdw>
                </a:effectLst>
                <a:ea typeface="SimSun" pitchFamily="2" charset="-122"/>
              </a:rPr>
              <a:t>出</a:t>
            </a:r>
            <a:r>
              <a:rPr lang="en-US" altLang="zh-CN">
                <a:solidFill>
                  <a:srgbClr val="FFFFFF"/>
                </a:solidFill>
                <a:effectLst>
                  <a:outerShdw blurRad="38100" dist="38100" dir="2700000" algn="tl">
                    <a:srgbClr val="000000"/>
                  </a:outerShdw>
                </a:effectLst>
                <a:ea typeface="SimSun" pitchFamily="2" charset="-122"/>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a:defRPr/>
            </a:pPr>
            <a:r>
              <a:rPr lang="zh-CN" altLang="en-US" sz="1200" b="1">
                <a:solidFill>
                  <a:srgbClr val="FFA040"/>
                </a:solidFill>
                <a:effectLst>
                  <a:outerShdw blurRad="38100" dist="38100" dir="2700000" algn="tl">
                    <a:srgbClr val="000000"/>
                  </a:outerShdw>
                </a:effectLst>
                <a:latin typeface="Scholar"/>
                <a:ea typeface="SimSun" pitchFamily="2" charset="-122"/>
              </a:rPr>
              <a:t>国度概念的教导</a:t>
            </a:r>
            <a:r>
              <a:rPr lang="en-US" altLang="zh-CN" sz="1200" b="1">
                <a:solidFill>
                  <a:srgbClr val="FFA040"/>
                </a:solidFill>
                <a:effectLst>
                  <a:outerShdw blurRad="38100" dist="38100" dir="2700000" algn="tl">
                    <a:srgbClr val="000000"/>
                  </a:outerShdw>
                </a:effectLst>
                <a:latin typeface="Scholar"/>
                <a:ea typeface="SimSun" pitchFamily="2" charset="-122"/>
              </a:rPr>
              <a:t>...</a:t>
            </a:r>
          </a:p>
        </p:txBody>
      </p:sp>
      <p:sp>
        <p:nvSpPr>
          <p:cNvPr id="343060"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061"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556505" name="Rectangle 25"/>
          <p:cNvSpPr>
            <a:spLocks noChangeArrowheads="1"/>
          </p:cNvSpPr>
          <p:nvPr/>
        </p:nvSpPr>
        <p:spPr bwMode="auto">
          <a:xfrm>
            <a:off x="190500" y="1955800"/>
            <a:ext cx="881063" cy="3937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人的堕落 </a:t>
            </a:r>
            <a:r>
              <a:rPr lang="en-US" altLang="zh-CN">
                <a:solidFill>
                  <a:srgbClr val="FFFFFF"/>
                </a:solidFill>
                <a:effectLst>
                  <a:outerShdw blurRad="38100" dist="38100" dir="2700000" algn="tl">
                    <a:srgbClr val="000000"/>
                  </a:outerShdw>
                </a:effectLst>
                <a:latin typeface="Times New Roman" pitchFamily="18" charset="0"/>
                <a:ea typeface="SimSun" pitchFamily="2" charset="-122"/>
              </a:rPr>
              <a:t>(</a:t>
            </a:r>
            <a:r>
              <a:rPr lang="zh-CN" altLang="en-US">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a:solidFill>
                  <a:srgbClr val="FFFFFF"/>
                </a:solidFill>
                <a:effectLst>
                  <a:outerShdw blurRad="38100" dist="38100" dir="2700000" algn="tl">
                    <a:srgbClr val="000000"/>
                  </a:outerShdw>
                </a:effectLst>
                <a:latin typeface="Times New Roman" pitchFamily="18" charset="0"/>
                <a:ea typeface="SimSun" pitchFamily="2" charset="-122"/>
              </a:rPr>
              <a:t> 3)</a:t>
            </a:r>
          </a:p>
        </p:txBody>
      </p:sp>
      <p:sp>
        <p:nvSpPr>
          <p:cNvPr id="1556506" name="Rectangle 26"/>
          <p:cNvSpPr>
            <a:spLocks noChangeArrowheads="1"/>
          </p:cNvSpPr>
          <p:nvPr/>
        </p:nvSpPr>
        <p:spPr bwMode="auto">
          <a:xfrm>
            <a:off x="3348038" y="908050"/>
            <a:ext cx="1304925" cy="5461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ea typeface="SimSun" pitchFamily="2" charset="-122"/>
              </a:rPr>
              <a:t>以色列失去祭司国度的见证，于是被掳受外邦统治</a:t>
            </a:r>
            <a:r>
              <a:rPr lang="zh-CN" altLang="en-US">
                <a:solidFill>
                  <a:srgbClr val="FFFFFF"/>
                </a:solidFill>
                <a:ea typeface="SimSun" pitchFamily="2" charset="-122"/>
              </a:rPr>
              <a:t> </a:t>
            </a:r>
            <a:endParaRPr lang="en-US" altLang="zh-CN">
              <a:solidFill>
                <a:srgbClr val="FFFFFF"/>
              </a:solidFill>
              <a:ea typeface="SimSun" pitchFamily="2" charset="-122"/>
            </a:endParaRPr>
          </a:p>
        </p:txBody>
      </p:sp>
      <p:sp>
        <p:nvSpPr>
          <p:cNvPr id="343064"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900">
                <a:solidFill>
                  <a:srgbClr val="FFFFFF"/>
                </a:solidFill>
                <a:ea typeface="SimSun" charset="0"/>
                <a:cs typeface="SimSun" charset="0"/>
              </a:rPr>
              <a:t>耶利米书</a:t>
            </a:r>
            <a:r>
              <a:rPr lang="en-US" altLang="zh-CN" sz="900">
                <a:solidFill>
                  <a:srgbClr val="FFFFFF"/>
                </a:solidFill>
                <a:ea typeface="SimSun" charset="0"/>
                <a:cs typeface="SimSun" charset="0"/>
              </a:rPr>
              <a:t>31:31-34 </a:t>
            </a:r>
            <a:r>
              <a:rPr lang="zh-CN" altLang="en-US" sz="900">
                <a:solidFill>
                  <a:srgbClr val="FFFFFF"/>
                </a:solidFill>
                <a:ea typeface="SimSun" charset="0"/>
                <a:cs typeface="SimSun" charset="0"/>
              </a:rPr>
              <a:t>应许</a:t>
            </a:r>
            <a:r>
              <a:rPr lang="en-US" altLang="zh-CN" sz="900">
                <a:solidFill>
                  <a:srgbClr val="FFFFFF"/>
                </a:solidFill>
                <a:ea typeface="SimSun" charset="0"/>
                <a:cs typeface="SimSun" charset="0"/>
              </a:rPr>
              <a:t>:</a:t>
            </a:r>
          </a:p>
          <a:p>
            <a:pPr>
              <a:buFontTx/>
              <a:buChar char="•"/>
            </a:pPr>
            <a:r>
              <a:rPr lang="zh-CN" altLang="en-US" sz="900">
                <a:solidFill>
                  <a:srgbClr val="FFFFFF"/>
                </a:solidFill>
                <a:ea typeface="SimSun" charset="0"/>
                <a:cs typeface="SimSun" charset="0"/>
              </a:rPr>
              <a:t>赦免</a:t>
            </a:r>
          </a:p>
          <a:p>
            <a:pPr>
              <a:buFontTx/>
              <a:buChar char="•"/>
            </a:pPr>
            <a:r>
              <a:rPr lang="zh-CN" altLang="en-US" sz="900">
                <a:solidFill>
                  <a:srgbClr val="FFFFFF"/>
                </a:solidFill>
                <a:ea typeface="SimSun" charset="0"/>
                <a:cs typeface="SimSun" charset="0"/>
              </a:rPr>
              <a:t>圣灵内住</a:t>
            </a:r>
          </a:p>
          <a:p>
            <a:pPr>
              <a:buFontTx/>
              <a:buChar char="•"/>
            </a:pPr>
            <a:r>
              <a:rPr lang="zh-CN" altLang="en-US" sz="900">
                <a:solidFill>
                  <a:srgbClr val="FFFFFF"/>
                </a:solidFill>
                <a:ea typeface="SimSun" charset="0"/>
                <a:cs typeface="SimSun" charset="0"/>
              </a:rPr>
              <a:t>新心，新人，新思想 </a:t>
            </a:r>
          </a:p>
          <a:p>
            <a:pPr>
              <a:buFontTx/>
              <a:buChar char="•"/>
            </a:pPr>
            <a:r>
              <a:rPr lang="zh-CN" altLang="en-US" sz="900">
                <a:solidFill>
                  <a:srgbClr val="FFFFFF"/>
                </a:solidFill>
                <a:ea typeface="SimSun" charset="0"/>
                <a:cs typeface="SimSun" charset="0"/>
              </a:rPr>
              <a:t>以色列与犹大重新统一</a:t>
            </a:r>
          </a:p>
          <a:p>
            <a:pPr>
              <a:buFontTx/>
              <a:buChar char="•"/>
            </a:pPr>
            <a:r>
              <a:rPr lang="zh-CN" altLang="en-US" sz="900">
                <a:solidFill>
                  <a:srgbClr val="FFFFFF"/>
                </a:solidFill>
                <a:ea typeface="SimSun" charset="0"/>
                <a:cs typeface="SimSun" charset="0"/>
              </a:rPr>
              <a:t>不需要传福音 </a:t>
            </a:r>
            <a:endParaRPr lang="en-US" altLang="zh-CN" sz="900">
              <a:solidFill>
                <a:srgbClr val="FFFFFF"/>
              </a:solidFill>
              <a:ea typeface="SimSun" charset="0"/>
              <a:cs typeface="SimSun" charset="0"/>
            </a:endParaRPr>
          </a:p>
        </p:txBody>
      </p:sp>
      <p:sp>
        <p:nvSpPr>
          <p:cNvPr id="343065"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a:solidFill>
                  <a:srgbClr val="FFFFFF"/>
                </a:solidFill>
                <a:ea typeface="SimSun" charset="0"/>
                <a:cs typeface="SimSun" charset="0"/>
              </a:rPr>
              <a:t>撒母耳下</a:t>
            </a:r>
            <a:r>
              <a:rPr lang="en-US" altLang="zh-CN">
                <a:solidFill>
                  <a:srgbClr val="FFFFFF"/>
                </a:solidFill>
                <a:ea typeface="SimSun" charset="0"/>
                <a:cs typeface="SimSun" charset="0"/>
              </a:rPr>
              <a:t>7:12-16 </a:t>
            </a:r>
            <a:r>
              <a:rPr lang="zh-CN" altLang="en-US">
                <a:solidFill>
                  <a:srgbClr val="FFFFFF"/>
                </a:solidFill>
                <a:ea typeface="SimSun" charset="0"/>
                <a:cs typeface="SimSun" charset="0"/>
              </a:rPr>
              <a:t>永久的应许</a:t>
            </a:r>
            <a:r>
              <a:rPr lang="en-US" altLang="zh-CN">
                <a:solidFill>
                  <a:srgbClr val="FFFFFF"/>
                </a:solidFill>
                <a:ea typeface="SimSun" charset="0"/>
                <a:cs typeface="SimSun" charset="0"/>
              </a:rPr>
              <a:t>:</a:t>
            </a:r>
          </a:p>
          <a:p>
            <a:pPr>
              <a:buFontTx/>
              <a:buChar char="•"/>
            </a:pPr>
            <a:r>
              <a:rPr lang="zh-CN" altLang="en-US">
                <a:solidFill>
                  <a:srgbClr val="FFFFFF"/>
                </a:solidFill>
                <a:ea typeface="SimSun" charset="0"/>
                <a:cs typeface="SimSun" charset="0"/>
              </a:rPr>
              <a:t>儿子 </a:t>
            </a:r>
            <a:r>
              <a:rPr lang="en-US" altLang="zh-CN">
                <a:solidFill>
                  <a:srgbClr val="FFFFFF"/>
                </a:solidFill>
                <a:ea typeface="SimSun" charset="0"/>
                <a:cs typeface="SimSun" charset="0"/>
              </a:rPr>
              <a:t>(“</a:t>
            </a:r>
            <a:r>
              <a:rPr lang="zh-CN" altLang="en-US">
                <a:solidFill>
                  <a:srgbClr val="FFFFFF"/>
                </a:solidFill>
                <a:ea typeface="SimSun" charset="0"/>
                <a:cs typeface="SimSun" charset="0"/>
              </a:rPr>
              <a:t>家室”永不遭废弃</a:t>
            </a:r>
            <a:r>
              <a:rPr lang="en-US" altLang="zh-CN">
                <a:solidFill>
                  <a:srgbClr val="FFFFFF"/>
                </a:solidFill>
                <a:ea typeface="SimSun" charset="0"/>
                <a:cs typeface="SimSun" charset="0"/>
              </a:rPr>
              <a:t>)</a:t>
            </a:r>
          </a:p>
          <a:p>
            <a:pPr>
              <a:buFontTx/>
              <a:buChar char="•"/>
            </a:pPr>
            <a:r>
              <a:rPr lang="zh-CN" altLang="en-US">
                <a:solidFill>
                  <a:srgbClr val="FFFFFF"/>
                </a:solidFill>
                <a:ea typeface="SimSun" charset="0"/>
                <a:cs typeface="SimSun" charset="0"/>
              </a:rPr>
              <a:t>国 </a:t>
            </a:r>
            <a:r>
              <a:rPr lang="en-US" altLang="zh-CN">
                <a:solidFill>
                  <a:srgbClr val="FFFFFF"/>
                </a:solidFill>
                <a:ea typeface="SimSun" charset="0"/>
                <a:cs typeface="SimSun" charset="0"/>
              </a:rPr>
              <a:t>(</a:t>
            </a:r>
            <a:r>
              <a:rPr lang="zh-CN" altLang="en-US">
                <a:solidFill>
                  <a:srgbClr val="FFFFFF"/>
                </a:solidFill>
                <a:ea typeface="SimSun" charset="0"/>
                <a:cs typeface="SimSun" charset="0"/>
              </a:rPr>
              <a:t>政治王朝</a:t>
            </a:r>
            <a:r>
              <a:rPr lang="en-US" altLang="zh-CN">
                <a:solidFill>
                  <a:srgbClr val="FFFFFF"/>
                </a:solidFill>
                <a:ea typeface="SimSun" charset="0"/>
                <a:cs typeface="SimSun" charset="0"/>
              </a:rPr>
              <a:t>)</a:t>
            </a:r>
          </a:p>
          <a:p>
            <a:pPr>
              <a:buFontTx/>
              <a:buChar char="•"/>
            </a:pPr>
            <a:r>
              <a:rPr lang="zh-CN" altLang="en-US">
                <a:solidFill>
                  <a:srgbClr val="FFFFFF"/>
                </a:solidFill>
                <a:ea typeface="SimSun" charset="0"/>
                <a:cs typeface="SimSun" charset="0"/>
              </a:rPr>
              <a:t>宝座 </a:t>
            </a:r>
            <a:r>
              <a:rPr lang="en-US" altLang="zh-CN">
                <a:solidFill>
                  <a:srgbClr val="FFFFFF"/>
                </a:solidFill>
                <a:ea typeface="SimSun" charset="0"/>
                <a:cs typeface="SimSun" charset="0"/>
              </a:rPr>
              <a:t>(</a:t>
            </a:r>
            <a:r>
              <a:rPr lang="zh-CN" altLang="en-US">
                <a:solidFill>
                  <a:srgbClr val="FFFFFF"/>
                </a:solidFill>
                <a:ea typeface="SimSun" charset="0"/>
                <a:cs typeface="SimSun" charset="0"/>
              </a:rPr>
              <a:t>后裔接续掌权</a:t>
            </a:r>
            <a:r>
              <a:rPr lang="en-US" altLang="zh-CN">
                <a:solidFill>
                  <a:srgbClr val="FFFFFF"/>
                </a:solidFill>
                <a:ea typeface="SimSun" charset="0"/>
                <a:cs typeface="SimSun" charset="0"/>
              </a:rPr>
              <a:t>)</a:t>
            </a:r>
          </a:p>
          <a:p>
            <a:pPr>
              <a:buFontTx/>
              <a:buChar char="•"/>
            </a:pPr>
            <a:r>
              <a:rPr lang="zh-CN" altLang="en-US">
                <a:solidFill>
                  <a:srgbClr val="FFFFFF"/>
                </a:solidFill>
                <a:ea typeface="SimSun" charset="0"/>
                <a:cs typeface="SimSun" charset="0"/>
              </a:rPr>
              <a:t>圣殿 </a:t>
            </a:r>
            <a:r>
              <a:rPr lang="en-US" altLang="zh-CN">
                <a:solidFill>
                  <a:srgbClr val="FFFFFF"/>
                </a:solidFill>
                <a:ea typeface="SimSun" charset="0"/>
                <a:cs typeface="SimSun" charset="0"/>
              </a:rPr>
              <a:t>(</a:t>
            </a:r>
            <a:r>
              <a:rPr lang="zh-CN" altLang="en-US">
                <a:solidFill>
                  <a:srgbClr val="FFFFFF"/>
                </a:solidFill>
                <a:ea typeface="SimSun" charset="0"/>
                <a:cs typeface="SimSun" charset="0"/>
              </a:rPr>
              <a:t>儿子来建造</a:t>
            </a:r>
            <a:r>
              <a:rPr lang="en-US" altLang="zh-CN">
                <a:solidFill>
                  <a:srgbClr val="FFFFFF"/>
                </a:solidFill>
                <a:ea typeface="SimSun" charset="0"/>
                <a:cs typeface="SimSun" charset="0"/>
              </a:rPr>
              <a:t>)</a:t>
            </a:r>
          </a:p>
        </p:txBody>
      </p:sp>
      <p:sp>
        <p:nvSpPr>
          <p:cNvPr id="343066"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r>
              <a:rPr lang="zh-CN" altLang="en-US">
                <a:solidFill>
                  <a:srgbClr val="FFFFFF"/>
                </a:solidFill>
                <a:ea typeface="SimSun" charset="0"/>
                <a:cs typeface="SimSun" charset="0"/>
              </a:rPr>
              <a:t>创世记 </a:t>
            </a:r>
            <a:r>
              <a:rPr lang="en-US" altLang="zh-CN">
                <a:solidFill>
                  <a:srgbClr val="FFFFFF"/>
                </a:solidFill>
                <a:ea typeface="SimSun" charset="0"/>
                <a:cs typeface="SimSun" charset="0"/>
              </a:rPr>
              <a:t>15:18 (</a:t>
            </a:r>
            <a:r>
              <a:rPr lang="zh-CN" altLang="en-US">
                <a:solidFill>
                  <a:srgbClr val="FFFFFF"/>
                </a:solidFill>
                <a:ea typeface="SimSun" charset="0"/>
                <a:cs typeface="SimSun" charset="0"/>
              </a:rPr>
              <a:t>参：申</a:t>
            </a:r>
            <a:r>
              <a:rPr lang="en-US" altLang="zh-CN">
                <a:solidFill>
                  <a:srgbClr val="FFFFFF"/>
                </a:solidFill>
                <a:ea typeface="SimSun" charset="0"/>
                <a:cs typeface="SimSun" charset="0"/>
              </a:rPr>
              <a:t>30:1-10)</a:t>
            </a:r>
            <a:r>
              <a:rPr lang="zh-CN" altLang="en-US">
                <a:solidFill>
                  <a:srgbClr val="FFFFFF"/>
                </a:solidFill>
                <a:ea typeface="SimSun" charset="0"/>
                <a:cs typeface="SimSun" charset="0"/>
              </a:rPr>
              <a:t>的应许</a:t>
            </a:r>
            <a:r>
              <a:rPr lang="en-US" altLang="zh-CN">
                <a:solidFill>
                  <a:srgbClr val="FFFFFF"/>
                </a:solidFill>
                <a:ea typeface="SimSun" charset="0"/>
                <a:cs typeface="SimSun" charset="0"/>
              </a:rPr>
              <a:t>:</a:t>
            </a:r>
          </a:p>
          <a:p>
            <a:pPr>
              <a:buFontTx/>
              <a:buChar char="•"/>
            </a:pPr>
            <a:r>
              <a:rPr lang="zh-CN" altLang="en-US">
                <a:solidFill>
                  <a:srgbClr val="FFFFFF"/>
                </a:solidFill>
                <a:ea typeface="SimSun" charset="0"/>
                <a:cs typeface="SimSun" charset="0"/>
              </a:rPr>
              <a:t>从埃及哇地至幼发拉底河流域</a:t>
            </a:r>
            <a:r>
              <a:rPr lang="en-US" altLang="zh-CN">
                <a:solidFill>
                  <a:srgbClr val="FFFFFF"/>
                </a:solidFill>
                <a:ea typeface="SimSun" charset="0"/>
                <a:cs typeface="SimSun" charset="0"/>
              </a:rPr>
              <a:t>(</a:t>
            </a:r>
            <a:r>
              <a:rPr lang="zh-CN" altLang="en-US">
                <a:solidFill>
                  <a:srgbClr val="FFFFFF"/>
                </a:solidFill>
                <a:ea typeface="SimSun" charset="0"/>
                <a:cs typeface="SimSun" charset="0"/>
              </a:rPr>
              <a:t>赛</a:t>
            </a:r>
            <a:r>
              <a:rPr lang="en-US" altLang="zh-CN">
                <a:solidFill>
                  <a:srgbClr val="FFFFFF"/>
                </a:solidFill>
                <a:ea typeface="SimSun" charset="0"/>
                <a:cs typeface="SimSun" charset="0"/>
              </a:rPr>
              <a:t>27:12)</a:t>
            </a:r>
          </a:p>
          <a:p>
            <a:pPr>
              <a:buFontTx/>
              <a:buChar char="•"/>
            </a:pPr>
            <a:r>
              <a:rPr lang="zh-CN" altLang="en-US">
                <a:solidFill>
                  <a:srgbClr val="FFFFFF"/>
                </a:solidFill>
                <a:ea typeface="SimSun" charset="0"/>
                <a:cs typeface="SimSun" charset="0"/>
              </a:rPr>
              <a:t>被掳归回／重建之后，土地永久占有权</a:t>
            </a:r>
            <a:r>
              <a:rPr lang="en-US" altLang="zh-CN">
                <a:solidFill>
                  <a:srgbClr val="FFFFFF"/>
                </a:solidFill>
                <a:ea typeface="SimSun" charset="0"/>
                <a:cs typeface="SimSun" charset="0"/>
              </a:rPr>
              <a:t>(</a:t>
            </a:r>
            <a:r>
              <a:rPr lang="zh-CN" altLang="en-US">
                <a:solidFill>
                  <a:srgbClr val="FFFFFF"/>
                </a:solidFill>
                <a:ea typeface="SimSun" charset="0"/>
                <a:cs typeface="SimSun" charset="0"/>
              </a:rPr>
              <a:t>创</a:t>
            </a:r>
            <a:r>
              <a:rPr lang="en-US" altLang="zh-CN">
                <a:solidFill>
                  <a:srgbClr val="FFFFFF"/>
                </a:solidFill>
                <a:ea typeface="SimSun" charset="0"/>
                <a:cs typeface="SimSun" charset="0"/>
              </a:rPr>
              <a:t>17:8) </a:t>
            </a:r>
          </a:p>
          <a:p>
            <a:pPr>
              <a:buFontTx/>
              <a:buChar char="•"/>
            </a:pPr>
            <a:r>
              <a:rPr lang="zh-CN" altLang="en-US">
                <a:solidFill>
                  <a:srgbClr val="FFFFFF"/>
                </a:solidFill>
                <a:ea typeface="SimSun" charset="0"/>
                <a:cs typeface="SimSun" charset="0"/>
              </a:rPr>
              <a:t>因着巴勒斯坦地全世界蒙祝福 </a:t>
            </a:r>
            <a:r>
              <a:rPr lang="en-US" altLang="zh-CN">
                <a:solidFill>
                  <a:srgbClr val="FFFFFF"/>
                </a:solidFill>
                <a:ea typeface="SimSun" charset="0"/>
                <a:cs typeface="SimSun" charset="0"/>
              </a:rPr>
              <a:t>(</a:t>
            </a:r>
            <a:r>
              <a:rPr lang="zh-CN" altLang="en-US">
                <a:solidFill>
                  <a:srgbClr val="FFFFFF"/>
                </a:solidFill>
                <a:ea typeface="SimSun" charset="0"/>
                <a:cs typeface="SimSun" charset="0"/>
              </a:rPr>
              <a:t>赛</a:t>
            </a:r>
            <a:r>
              <a:rPr lang="en-US" altLang="zh-CN">
                <a:solidFill>
                  <a:srgbClr val="FFFFFF"/>
                </a:solidFill>
                <a:ea typeface="SimSun" charset="0"/>
                <a:cs typeface="SimSun" charset="0"/>
              </a:rPr>
              <a:t>14:1-2)</a:t>
            </a:r>
          </a:p>
        </p:txBody>
      </p:sp>
      <p:sp>
        <p:nvSpPr>
          <p:cNvPr id="1556510" name="Rectangle 30"/>
          <p:cNvSpPr>
            <a:spLocks noChangeArrowheads="1"/>
          </p:cNvSpPr>
          <p:nvPr/>
        </p:nvSpPr>
        <p:spPr bwMode="auto">
          <a:xfrm>
            <a:off x="5726113" y="915988"/>
            <a:ext cx="1120775" cy="6985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ea typeface="SimSun" pitchFamily="2" charset="-122"/>
              </a:rPr>
              <a:t>耶稣藉着教会以神奇的方式扩展张他的国度（太</a:t>
            </a:r>
            <a:r>
              <a:rPr lang="en-US" altLang="zh-CN">
                <a:solidFill>
                  <a:srgbClr val="FFFFFF"/>
                </a:solidFill>
                <a:effectLst>
                  <a:outerShdw blurRad="38100" dist="38100" dir="2700000" algn="tl">
                    <a:srgbClr val="000000"/>
                  </a:outerShdw>
                </a:effectLst>
                <a:ea typeface="SimSun" pitchFamily="2" charset="-122"/>
              </a:rPr>
              <a:t>.13</a:t>
            </a:r>
            <a:r>
              <a:rPr lang="zh-CN" altLang="en-US">
                <a:solidFill>
                  <a:srgbClr val="FFFFFF"/>
                </a:solidFill>
                <a:effectLst>
                  <a:outerShdw blurRad="38100" dist="38100" dir="2700000" algn="tl">
                    <a:srgbClr val="000000"/>
                  </a:outerShdw>
                </a:effectLst>
                <a:ea typeface="SimSun" pitchFamily="2" charset="-122"/>
              </a:rPr>
              <a:t>）</a:t>
            </a:r>
            <a:endParaRPr lang="en-US" altLang="zh-CN">
              <a:solidFill>
                <a:srgbClr val="FFFFFF"/>
              </a:solidFill>
              <a:effectLst>
                <a:outerShdw blurRad="38100" dist="38100" dir="2700000" algn="tl">
                  <a:srgbClr val="000000"/>
                </a:outerShdw>
              </a:effectLst>
              <a:ea typeface="SimSun" pitchFamily="2" charset="-122"/>
            </a:endParaRPr>
          </a:p>
        </p:txBody>
      </p:sp>
      <p:sp>
        <p:nvSpPr>
          <p:cNvPr id="277532" name="Rectangle 31"/>
          <p:cNvSpPr>
            <a:spLocks noChangeArrowheads="1"/>
          </p:cNvSpPr>
          <p:nvPr/>
        </p:nvSpPr>
        <p:spPr bwMode="auto">
          <a:xfrm>
            <a:off x="4643438" y="908050"/>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defRPr/>
            </a:pPr>
            <a:r>
              <a:rPr lang="zh-CN" altLang="en-US" b="1">
                <a:solidFill>
                  <a:srgbClr val="FFFFFF"/>
                </a:solidFill>
                <a:effectLst>
                  <a:outerShdw blurRad="38100" dist="38100" dir="2700000" algn="tl">
                    <a:srgbClr val="000000"/>
                  </a:outerShdw>
                </a:effectLst>
                <a:ea typeface="SimSun" charset="0"/>
                <a:cs typeface="SimSun" charset="0"/>
              </a:rPr>
              <a:t>以</a:t>
            </a:r>
            <a:r>
              <a:rPr lang="zh-CN" altLang="en-US">
                <a:solidFill>
                  <a:srgbClr val="FFFFFF"/>
                </a:solidFill>
                <a:effectLst>
                  <a:outerShdw blurRad="38100" dist="38100" dir="2700000" algn="tl">
                    <a:srgbClr val="000000"/>
                  </a:outerShdw>
                </a:effectLst>
                <a:ea typeface="SimSun" charset="0"/>
                <a:cs typeface="SimSun" charset="0"/>
              </a:rPr>
              <a:t>色列拒绝弥赛亚国度的邀请</a:t>
            </a:r>
            <a:r>
              <a:rPr lang="en-US" altLang="zh-CN">
                <a:solidFill>
                  <a:srgbClr val="FFFFFF"/>
                </a:solidFill>
                <a:effectLst>
                  <a:outerShdw blurRad="38100" dist="38100" dir="2700000" algn="tl">
                    <a:srgbClr val="000000"/>
                  </a:outerShdw>
                </a:effectLst>
                <a:ea typeface="SimSun" charset="0"/>
                <a:cs typeface="SimSun" charset="0"/>
              </a:rPr>
              <a:t>(</a:t>
            </a:r>
            <a:r>
              <a:rPr lang="zh-CN" altLang="en-US">
                <a:solidFill>
                  <a:srgbClr val="FFFFFF"/>
                </a:solidFill>
                <a:effectLst>
                  <a:outerShdw blurRad="38100" dist="38100" dir="2700000" algn="tl">
                    <a:srgbClr val="000000"/>
                  </a:outerShdw>
                </a:effectLst>
                <a:ea typeface="SimSun" charset="0"/>
                <a:cs typeface="SimSun" charset="0"/>
              </a:rPr>
              <a:t>太</a:t>
            </a:r>
            <a:r>
              <a:rPr lang="en-US" altLang="zh-CN">
                <a:solidFill>
                  <a:srgbClr val="FFFFFF"/>
                </a:solidFill>
                <a:effectLst>
                  <a:outerShdw blurRad="38100" dist="38100" dir="2700000" algn="tl">
                    <a:srgbClr val="000000"/>
                  </a:outerShdw>
                </a:effectLst>
                <a:ea typeface="SimSun" charset="0"/>
                <a:cs typeface="SimSun" charset="0"/>
              </a:rPr>
              <a:t>. 12:41-42; 23:37-39)</a:t>
            </a:r>
          </a:p>
        </p:txBody>
      </p:sp>
      <p:sp>
        <p:nvSpPr>
          <p:cNvPr id="1556512" name="Rectangle 32"/>
          <p:cNvSpPr>
            <a:spLocks noChangeArrowheads="1"/>
          </p:cNvSpPr>
          <p:nvPr/>
        </p:nvSpPr>
        <p:spPr bwMode="auto">
          <a:xfrm>
            <a:off x="6700838" y="909638"/>
            <a:ext cx="1076325" cy="698500"/>
          </a:xfrm>
          <a:prstGeom prst="rect">
            <a:avLst/>
          </a:prstGeom>
          <a:noFill/>
          <a:ln w="12700">
            <a:noFill/>
            <a:miter lim="800000"/>
            <a:headEnd/>
            <a:tailEnd/>
          </a:ln>
          <a:effectLst/>
        </p:spPr>
        <p:txBody>
          <a:bodyPr lIns="90488" tIns="44450" rIns="90488" bIns="44450">
            <a:spAutoFit/>
          </a:bodyPr>
          <a:lstStyle/>
          <a:p>
            <a:pPr algn="ctr">
              <a:defRPr/>
            </a:pPr>
            <a:r>
              <a:rPr lang="zh-CN" altLang="en-US">
                <a:solidFill>
                  <a:srgbClr val="FFFFFF"/>
                </a:solidFill>
                <a:effectLst>
                  <a:outerShdw blurRad="38100" dist="38100" dir="2700000" algn="tl">
                    <a:srgbClr val="000000"/>
                  </a:outerShdw>
                </a:effectLst>
                <a:ea typeface="SimSun" pitchFamily="2" charset="-122"/>
              </a:rPr>
              <a:t>基督得胜以色列的仇敌，以色列全家都要得救（罗</a:t>
            </a:r>
            <a:r>
              <a:rPr lang="en-US" altLang="zh-CN">
                <a:solidFill>
                  <a:srgbClr val="FFFFFF"/>
                </a:solidFill>
                <a:effectLst>
                  <a:outerShdw blurRad="38100" dist="38100" dir="2700000" algn="tl">
                    <a:srgbClr val="000000"/>
                  </a:outerShdw>
                </a:effectLst>
                <a:ea typeface="SimSun" pitchFamily="2" charset="-122"/>
              </a:rPr>
              <a:t>11:26-27</a:t>
            </a:r>
            <a:r>
              <a:rPr lang="zh-CN" altLang="en-US">
                <a:solidFill>
                  <a:srgbClr val="FFFFFF"/>
                </a:solidFill>
                <a:effectLst>
                  <a:outerShdw blurRad="38100" dist="38100" dir="2700000" algn="tl">
                    <a:srgbClr val="000000"/>
                  </a:outerShdw>
                </a:effectLst>
                <a:ea typeface="SimSun" pitchFamily="2" charset="-122"/>
              </a:rPr>
              <a:t>）</a:t>
            </a:r>
            <a:endParaRPr lang="en-US" altLang="zh-CN">
              <a:solidFill>
                <a:srgbClr val="FFFFFF"/>
              </a:solidFill>
              <a:effectLst>
                <a:outerShdw blurRad="38100" dist="38100" dir="2700000" algn="tl">
                  <a:srgbClr val="000000"/>
                </a:outerShdw>
              </a:effectLst>
              <a:ea typeface="SimSun" pitchFamily="2" charset="-122"/>
            </a:endParaRPr>
          </a:p>
        </p:txBody>
      </p:sp>
      <p:sp>
        <p:nvSpPr>
          <p:cNvPr id="343070"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071"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072"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343073"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074"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endParaRPr lang="zh-CN" altLang="en-US" sz="2400">
              <a:solidFill>
                <a:srgbClr val="FFFFFF"/>
              </a:solidFill>
              <a:ea typeface="SimSun" charset="0"/>
              <a:cs typeface="SimSun" charset="0"/>
            </a:endParaRPr>
          </a:p>
        </p:txBody>
      </p:sp>
      <p:sp>
        <p:nvSpPr>
          <p:cNvPr id="343075"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a:r>
              <a:rPr lang="zh-CN" altLang="en-US">
                <a:solidFill>
                  <a:srgbClr val="FFFFFF"/>
                </a:solidFill>
                <a:ea typeface="SimSun" charset="0"/>
                <a:cs typeface="SimSun" charset="0"/>
              </a:rPr>
              <a:t>以色列因着拒绝弥赛亚受审判被赶逐出应许之地 长达</a:t>
            </a:r>
            <a:r>
              <a:rPr lang="en-US" altLang="zh-CN">
                <a:solidFill>
                  <a:srgbClr val="FFFFFF"/>
                </a:solidFill>
                <a:ea typeface="SimSun" charset="0"/>
                <a:cs typeface="SimSun" charset="0"/>
              </a:rPr>
              <a:t>19</a:t>
            </a:r>
            <a:r>
              <a:rPr lang="zh-CN" altLang="en-US">
                <a:solidFill>
                  <a:srgbClr val="FFFFFF"/>
                </a:solidFill>
                <a:ea typeface="SimSun" charset="0"/>
                <a:cs typeface="SimSun" charset="0"/>
              </a:rPr>
              <a:t>世纪（主后</a:t>
            </a:r>
            <a:r>
              <a:rPr lang="en-US" altLang="zh-CN">
                <a:solidFill>
                  <a:srgbClr val="FFFFFF"/>
                </a:solidFill>
                <a:ea typeface="SimSun" charset="0"/>
                <a:cs typeface="SimSun" charset="0"/>
              </a:rPr>
              <a:t>70</a:t>
            </a:r>
            <a:r>
              <a:rPr lang="zh-CN" altLang="en-US">
                <a:solidFill>
                  <a:srgbClr val="FFFFFF"/>
                </a:solidFill>
                <a:ea typeface="SimSun" charset="0"/>
                <a:cs typeface="SimSun" charset="0"/>
              </a:rPr>
              <a:t>－</a:t>
            </a:r>
            <a:r>
              <a:rPr lang="en-US" altLang="zh-CN">
                <a:solidFill>
                  <a:srgbClr val="FFFFFF"/>
                </a:solidFill>
                <a:ea typeface="SimSun" charset="0"/>
                <a:cs typeface="SimSun" charset="0"/>
              </a:rPr>
              <a:t>1948</a:t>
            </a:r>
            <a:r>
              <a:rPr lang="zh-CN" altLang="en-US">
                <a:solidFill>
                  <a:srgbClr val="FFFFFF"/>
                </a:solidFill>
                <a:ea typeface="SimSun" charset="0"/>
                <a:cs typeface="SimSun" charset="0"/>
              </a:rPr>
              <a:t>）现在部分恢复（结</a:t>
            </a:r>
            <a:r>
              <a:rPr lang="en-US" altLang="zh-CN">
                <a:solidFill>
                  <a:srgbClr val="FFFFFF"/>
                </a:solidFill>
                <a:ea typeface="SimSun" charset="0"/>
                <a:cs typeface="SimSun" charset="0"/>
              </a:rPr>
              <a:t>37:1-7</a:t>
            </a:r>
            <a:r>
              <a:rPr lang="zh-CN" altLang="en-US">
                <a:solidFill>
                  <a:srgbClr val="FFFFFF"/>
                </a:solidFill>
                <a:ea typeface="SimSun" charset="0"/>
                <a:cs typeface="SimSun" charset="0"/>
              </a:rPr>
              <a:t>）</a:t>
            </a:r>
            <a:endParaRPr lang="en-US" altLang="zh-CN">
              <a:solidFill>
                <a:srgbClr val="FFFFFF"/>
              </a:solidFill>
              <a:ea typeface="SimSun" charset="0"/>
              <a:cs typeface="SimSun" charset="0"/>
            </a:endParaRPr>
          </a:p>
        </p:txBody>
      </p:sp>
      <p:sp>
        <p:nvSpPr>
          <p:cNvPr id="343076"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FFFFFF"/>
                </a:solidFill>
                <a:ea typeface="SimSun" charset="0"/>
                <a:cs typeface="SimSun" charset="0"/>
              </a:rPr>
              <a:t>基督是教会的头，教会是属灵的圣殿（</a:t>
            </a:r>
            <a:r>
              <a:rPr lang="en-US" altLang="zh-CN">
                <a:solidFill>
                  <a:srgbClr val="FFFFFF"/>
                </a:solidFill>
                <a:ea typeface="SimSun" charset="0"/>
                <a:cs typeface="SimSun" charset="0"/>
              </a:rPr>
              <a:t>2:19-22; </a:t>
            </a:r>
            <a:r>
              <a:rPr lang="zh-CN" altLang="en-US">
                <a:solidFill>
                  <a:srgbClr val="FFFFFF"/>
                </a:solidFill>
                <a:ea typeface="SimSun" charset="0"/>
                <a:cs typeface="SimSun" charset="0"/>
              </a:rPr>
              <a:t>林后</a:t>
            </a:r>
            <a:r>
              <a:rPr lang="en-US" altLang="zh-CN">
                <a:solidFill>
                  <a:srgbClr val="FFFFFF"/>
                </a:solidFill>
                <a:ea typeface="SimSun" charset="0"/>
                <a:cs typeface="SimSun" charset="0"/>
              </a:rPr>
              <a:t>6:16)</a:t>
            </a:r>
          </a:p>
        </p:txBody>
      </p:sp>
      <p:sp>
        <p:nvSpPr>
          <p:cNvPr id="343077"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000A0D"/>
                </a:solidFill>
                <a:ea typeface="SimSun" charset="0"/>
                <a:cs typeface="SimSun" charset="0"/>
              </a:rPr>
              <a:t>新约前三项取代摩西律法（路</a:t>
            </a:r>
            <a:r>
              <a:rPr lang="en-US" altLang="zh-CN">
                <a:solidFill>
                  <a:srgbClr val="000A0D"/>
                </a:solidFill>
                <a:ea typeface="SimSun" charset="0"/>
                <a:cs typeface="SimSun" charset="0"/>
              </a:rPr>
              <a:t>22:20; </a:t>
            </a:r>
            <a:r>
              <a:rPr lang="zh-CN" altLang="en-US">
                <a:solidFill>
                  <a:srgbClr val="000A0D"/>
                </a:solidFill>
                <a:ea typeface="SimSun" charset="0"/>
                <a:cs typeface="SimSun" charset="0"/>
              </a:rPr>
              <a:t>林后</a:t>
            </a:r>
            <a:r>
              <a:rPr lang="en-US" altLang="zh-CN">
                <a:solidFill>
                  <a:srgbClr val="000A0D"/>
                </a:solidFill>
                <a:ea typeface="SimSun" charset="0"/>
                <a:cs typeface="SimSun" charset="0"/>
              </a:rPr>
              <a:t>3:6)</a:t>
            </a:r>
          </a:p>
        </p:txBody>
      </p:sp>
      <p:sp>
        <p:nvSpPr>
          <p:cNvPr id="343078"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079"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080"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sz="900">
                <a:solidFill>
                  <a:srgbClr val="FFFFFF"/>
                </a:solidFill>
                <a:ea typeface="SimSun" charset="0"/>
                <a:cs typeface="SimSun" charset="0"/>
              </a:rPr>
              <a:t>弥赛亚国度</a:t>
            </a:r>
          </a:p>
        </p:txBody>
      </p:sp>
      <p:sp>
        <p:nvSpPr>
          <p:cNvPr id="343081"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082"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FFFFFF"/>
                </a:solidFill>
                <a:ea typeface="SimSun" charset="0"/>
                <a:cs typeface="SimSun" charset="0"/>
              </a:rPr>
              <a:t>千禧年永恒</a:t>
            </a:r>
            <a:endParaRPr lang="en-US" altLang="zh-CN">
              <a:solidFill>
                <a:srgbClr val="FFFFFF"/>
              </a:solidFill>
              <a:ea typeface="SimSun" charset="0"/>
              <a:cs typeface="SimSun" charset="0"/>
            </a:endParaRPr>
          </a:p>
        </p:txBody>
      </p:sp>
      <p:sp>
        <p:nvSpPr>
          <p:cNvPr id="343083" name="Rectangle 46"/>
          <p:cNvSpPr>
            <a:spLocks noChangeArrowheads="1"/>
          </p:cNvSpPr>
          <p:nvPr/>
        </p:nvSpPr>
        <p:spPr bwMode="auto">
          <a:xfrm>
            <a:off x="7627938" y="2451100"/>
            <a:ext cx="911225"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a:r>
              <a:rPr lang="zh-CN" altLang="en-US">
                <a:solidFill>
                  <a:srgbClr val="FFFFFF"/>
                </a:solidFill>
                <a:ea typeface="SimSun" charset="0"/>
                <a:cs typeface="SimSun" charset="0"/>
              </a:rPr>
              <a:t>完全恢复（结</a:t>
            </a:r>
            <a:r>
              <a:rPr lang="en-US" altLang="zh-CN">
                <a:solidFill>
                  <a:srgbClr val="FFFFFF"/>
                </a:solidFill>
                <a:ea typeface="SimSun" charset="0"/>
                <a:cs typeface="SimSun" charset="0"/>
              </a:rPr>
              <a:t>37:8-28) </a:t>
            </a:r>
            <a:r>
              <a:rPr lang="zh-CN" altLang="en-US">
                <a:solidFill>
                  <a:srgbClr val="FFFFFF"/>
                </a:solidFill>
                <a:ea typeface="SimSun" charset="0"/>
                <a:cs typeface="SimSun" charset="0"/>
              </a:rPr>
              <a:t>耶路撒冷世界的首府</a:t>
            </a:r>
            <a:r>
              <a:rPr lang="en-US" altLang="zh-CN">
                <a:solidFill>
                  <a:srgbClr val="FFFFFF"/>
                </a:solidFill>
                <a:ea typeface="SimSun" charset="0"/>
                <a:cs typeface="SimSun" charset="0"/>
              </a:rPr>
              <a:t>(</a:t>
            </a:r>
            <a:r>
              <a:rPr lang="zh-CN" altLang="en-US">
                <a:solidFill>
                  <a:srgbClr val="FFFFFF"/>
                </a:solidFill>
                <a:ea typeface="SimSun" charset="0"/>
                <a:cs typeface="SimSun" charset="0"/>
              </a:rPr>
              <a:t>赛 </a:t>
            </a:r>
            <a:r>
              <a:rPr lang="en-US" altLang="zh-CN">
                <a:solidFill>
                  <a:srgbClr val="FFFFFF"/>
                </a:solidFill>
                <a:ea typeface="SimSun" charset="0"/>
                <a:cs typeface="SimSun" charset="0"/>
              </a:rPr>
              <a:t>2:1-5)</a:t>
            </a:r>
          </a:p>
        </p:txBody>
      </p:sp>
      <p:sp>
        <p:nvSpPr>
          <p:cNvPr id="343084" name="Rectangle 47"/>
          <p:cNvSpPr>
            <a:spLocks noChangeArrowheads="1"/>
          </p:cNvSpPr>
          <p:nvPr/>
        </p:nvSpPr>
        <p:spPr bwMode="auto">
          <a:xfrm>
            <a:off x="8380413" y="2633663"/>
            <a:ext cx="944562"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FFFFFF"/>
                </a:solidFill>
                <a:ea typeface="SimSun" charset="0"/>
                <a:cs typeface="SimSun" charset="0"/>
              </a:rPr>
              <a:t>新耶路撒冷</a:t>
            </a:r>
          </a:p>
          <a:p>
            <a:pPr algn="ctr"/>
            <a:r>
              <a:rPr lang="en-US" altLang="zh-CN">
                <a:solidFill>
                  <a:srgbClr val="FFFFFF"/>
                </a:solidFill>
                <a:ea typeface="SimSun" charset="0"/>
                <a:cs typeface="SimSun" charset="0"/>
              </a:rPr>
              <a:t>(</a:t>
            </a:r>
            <a:r>
              <a:rPr lang="zh-CN" altLang="en-US">
                <a:solidFill>
                  <a:srgbClr val="FFFFFF"/>
                </a:solidFill>
                <a:ea typeface="SimSun" charset="0"/>
                <a:cs typeface="SimSun" charset="0"/>
              </a:rPr>
              <a:t>启</a:t>
            </a:r>
            <a:r>
              <a:rPr lang="en-US" altLang="zh-CN">
                <a:solidFill>
                  <a:srgbClr val="FFFFFF"/>
                </a:solidFill>
                <a:ea typeface="SimSun" charset="0"/>
                <a:cs typeface="SimSun" charset="0"/>
              </a:rPr>
              <a:t> 21)</a:t>
            </a:r>
          </a:p>
        </p:txBody>
      </p:sp>
      <p:sp>
        <p:nvSpPr>
          <p:cNvPr id="343085"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a:r>
              <a:rPr lang="zh-CN" altLang="en-US">
                <a:solidFill>
                  <a:srgbClr val="FFFFFF"/>
                </a:solidFill>
                <a:ea typeface="SimSun" charset="0"/>
                <a:cs typeface="SimSun" charset="0"/>
              </a:rPr>
              <a:t>基督作王与众圣徒统治全世界</a:t>
            </a:r>
            <a:endParaRPr lang="en-US" altLang="zh-CN">
              <a:solidFill>
                <a:srgbClr val="FFFFFF"/>
              </a:solidFill>
              <a:ea typeface="SimSun" charset="0"/>
              <a:cs typeface="SimSun" charset="0"/>
            </a:endParaRPr>
          </a:p>
        </p:txBody>
      </p:sp>
      <p:sp>
        <p:nvSpPr>
          <p:cNvPr id="343086" name="Rectangle 49"/>
          <p:cNvSpPr>
            <a:spLocks noChangeArrowheads="1"/>
          </p:cNvSpPr>
          <p:nvPr/>
        </p:nvSpPr>
        <p:spPr bwMode="auto">
          <a:xfrm>
            <a:off x="7818438" y="908050"/>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FFFFFF"/>
                </a:solidFill>
                <a:ea typeface="SimSun" charset="0"/>
                <a:cs typeface="SimSun" charset="0"/>
              </a:rPr>
              <a:t>基督与众圣徒一同掌权（弗</a:t>
            </a:r>
            <a:r>
              <a:rPr lang="en-US" altLang="zh-CN">
                <a:solidFill>
                  <a:srgbClr val="FFFFFF"/>
                </a:solidFill>
                <a:ea typeface="SimSun" charset="0"/>
                <a:cs typeface="SimSun" charset="0"/>
              </a:rPr>
              <a:t>1:9-10; </a:t>
            </a:r>
            <a:r>
              <a:rPr lang="zh-CN" altLang="en-US">
                <a:solidFill>
                  <a:srgbClr val="FFFFFF"/>
                </a:solidFill>
                <a:ea typeface="SimSun" charset="0"/>
                <a:cs typeface="SimSun" charset="0"/>
              </a:rPr>
              <a:t>启</a:t>
            </a:r>
            <a:r>
              <a:rPr lang="en-US" altLang="zh-CN">
                <a:solidFill>
                  <a:srgbClr val="FFFFFF"/>
                </a:solidFill>
                <a:ea typeface="SimSun" charset="0"/>
                <a:cs typeface="SimSun" charset="0"/>
              </a:rPr>
              <a:t>20:1-6; 22:5</a:t>
            </a:r>
            <a:r>
              <a:rPr lang="zh-CN" altLang="en-US">
                <a:solidFill>
                  <a:srgbClr val="FFFFFF"/>
                </a:solidFill>
                <a:ea typeface="SimSun" charset="0"/>
                <a:cs typeface="SimSun" charset="0"/>
              </a:rPr>
              <a:t>下）</a:t>
            </a:r>
            <a:endParaRPr lang="en-US" altLang="zh-CN">
              <a:solidFill>
                <a:srgbClr val="FFFFFF"/>
              </a:solidFill>
              <a:ea typeface="SimSun" charset="0"/>
              <a:cs typeface="SimSun" charset="0"/>
            </a:endParaRPr>
          </a:p>
        </p:txBody>
      </p:sp>
      <p:grpSp>
        <p:nvGrpSpPr>
          <p:cNvPr id="343087" name="Group 50"/>
          <p:cNvGrpSpPr>
            <a:grpSpLocks/>
          </p:cNvGrpSpPr>
          <p:nvPr/>
        </p:nvGrpSpPr>
        <p:grpSpPr bwMode="auto">
          <a:xfrm>
            <a:off x="4648200" y="5105400"/>
            <a:ext cx="76200" cy="304800"/>
            <a:chOff x="2928" y="3216"/>
            <a:chExt cx="48" cy="192"/>
          </a:xfrm>
        </p:grpSpPr>
        <p:sp>
          <p:nvSpPr>
            <p:cNvPr id="34314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4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4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43088" name="Group 54"/>
          <p:cNvGrpSpPr>
            <a:grpSpLocks/>
          </p:cNvGrpSpPr>
          <p:nvPr/>
        </p:nvGrpSpPr>
        <p:grpSpPr bwMode="auto">
          <a:xfrm>
            <a:off x="4876800" y="5426075"/>
            <a:ext cx="76200" cy="212725"/>
            <a:chOff x="3072" y="3418"/>
            <a:chExt cx="48" cy="134"/>
          </a:xfrm>
        </p:grpSpPr>
        <p:sp>
          <p:nvSpPr>
            <p:cNvPr id="34313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3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3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43089"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土地</a:t>
            </a:r>
          </a:p>
        </p:txBody>
      </p:sp>
      <p:sp>
        <p:nvSpPr>
          <p:cNvPr id="343090"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后裔</a:t>
            </a:r>
          </a:p>
        </p:txBody>
      </p:sp>
      <p:sp>
        <p:nvSpPr>
          <p:cNvPr id="343091"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latin typeface="Nadianne" charset="0"/>
                <a:ea typeface="SimSun" charset="0"/>
                <a:cs typeface="SimSun" charset="0"/>
              </a:rPr>
              <a:t>祝福</a:t>
            </a:r>
          </a:p>
        </p:txBody>
      </p:sp>
      <p:sp>
        <p:nvSpPr>
          <p:cNvPr id="343092"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b="1">
                <a:solidFill>
                  <a:srgbClr val="FFFFFF"/>
                </a:solidFill>
                <a:ea typeface="SimSun" charset="0"/>
                <a:cs typeface="SimSun" charset="0"/>
              </a:rPr>
              <a:t>创世记 </a:t>
            </a:r>
            <a:r>
              <a:rPr lang="en-US" altLang="zh-CN" b="1">
                <a:solidFill>
                  <a:srgbClr val="FFFFFF"/>
                </a:solidFill>
                <a:ea typeface="SimSun" charset="0"/>
                <a:cs typeface="SimSun" charset="0"/>
              </a:rPr>
              <a:t>12:1-3</a:t>
            </a:r>
          </a:p>
        </p:txBody>
      </p:sp>
      <p:sp>
        <p:nvSpPr>
          <p:cNvPr id="343093"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en-US" altLang="zh-CN">
                <a:solidFill>
                  <a:srgbClr val="FFFFFF"/>
                </a:solidFill>
                <a:ea typeface="SimSun" charset="0"/>
                <a:cs typeface="SimSun" charset="0"/>
              </a:rPr>
              <a:t> </a:t>
            </a:r>
            <a:r>
              <a:rPr lang="zh-CN" altLang="en-US">
                <a:solidFill>
                  <a:srgbClr val="FFFFFF"/>
                </a:solidFill>
                <a:ea typeface="SimSun" charset="0"/>
                <a:cs typeface="SimSun" charset="0"/>
              </a:rPr>
              <a:t>基督将国度呈递给天父（林前</a:t>
            </a:r>
            <a:r>
              <a:rPr lang="en-US" altLang="zh-CN">
                <a:solidFill>
                  <a:srgbClr val="FFFFFF"/>
                </a:solidFill>
                <a:ea typeface="SimSun" charset="0"/>
                <a:cs typeface="SimSun" charset="0"/>
              </a:rPr>
              <a:t>15:24</a:t>
            </a:r>
            <a:r>
              <a:rPr lang="zh-CN" altLang="en-US">
                <a:solidFill>
                  <a:srgbClr val="FFFFFF"/>
                </a:solidFill>
                <a:ea typeface="SimSun" charset="0"/>
                <a:cs typeface="SimSun" charset="0"/>
              </a:rPr>
              <a:t>）</a:t>
            </a:r>
            <a:endParaRPr lang="en-US" altLang="zh-CN">
              <a:solidFill>
                <a:srgbClr val="FFFFFF"/>
              </a:solidFill>
              <a:ea typeface="SimSun" charset="0"/>
              <a:cs typeface="SimSun" charset="0"/>
            </a:endParaRPr>
          </a:p>
        </p:txBody>
      </p:sp>
      <p:grpSp>
        <p:nvGrpSpPr>
          <p:cNvPr id="343094" name="Group 63"/>
          <p:cNvGrpSpPr>
            <a:grpSpLocks/>
          </p:cNvGrpSpPr>
          <p:nvPr/>
        </p:nvGrpSpPr>
        <p:grpSpPr bwMode="auto">
          <a:xfrm>
            <a:off x="7823200" y="1676400"/>
            <a:ext cx="611188" cy="450850"/>
            <a:chOff x="4928" y="1056"/>
            <a:chExt cx="385" cy="284"/>
          </a:xfrm>
        </p:grpSpPr>
        <p:sp>
          <p:nvSpPr>
            <p:cNvPr id="343132"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p>
          </p:txBody>
        </p:sp>
        <p:sp>
          <p:nvSpPr>
            <p:cNvPr id="343133"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13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zh-CN" altLang="en-US" sz="2400">
                <a:solidFill>
                  <a:srgbClr val="FFFFFF"/>
                </a:solidFill>
                <a:ea typeface="SimSun" charset="0"/>
                <a:cs typeface="SimSun" charset="0"/>
              </a:endParaRPr>
            </a:p>
          </p:txBody>
        </p:sp>
        <p:sp>
          <p:nvSpPr>
            <p:cNvPr id="343135"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36"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43095" name="Group 69"/>
          <p:cNvGrpSpPr>
            <a:grpSpLocks/>
          </p:cNvGrpSpPr>
          <p:nvPr/>
        </p:nvGrpSpPr>
        <p:grpSpPr bwMode="auto">
          <a:xfrm>
            <a:off x="4800600" y="5203825"/>
            <a:ext cx="1184275" cy="104775"/>
            <a:chOff x="3024" y="3278"/>
            <a:chExt cx="746" cy="66"/>
          </a:xfrm>
        </p:grpSpPr>
        <p:sp>
          <p:nvSpPr>
            <p:cNvPr id="34313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3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zh-CN" altLang="en-US" sz="2400">
                <a:solidFill>
                  <a:srgbClr val="FFFFFF"/>
                </a:solidFill>
                <a:ea typeface="SimSun" charset="0"/>
                <a:cs typeface="SimSun" charset="0"/>
              </a:endParaRPr>
            </a:p>
          </p:txBody>
        </p:sp>
      </p:grpSp>
      <p:grpSp>
        <p:nvGrpSpPr>
          <p:cNvPr id="343096" name="Group 72"/>
          <p:cNvGrpSpPr>
            <a:grpSpLocks/>
          </p:cNvGrpSpPr>
          <p:nvPr/>
        </p:nvGrpSpPr>
        <p:grpSpPr bwMode="auto">
          <a:xfrm>
            <a:off x="4954588" y="5489575"/>
            <a:ext cx="3001962" cy="104775"/>
            <a:chOff x="3168" y="3458"/>
            <a:chExt cx="1891" cy="66"/>
          </a:xfrm>
        </p:grpSpPr>
        <p:sp>
          <p:nvSpPr>
            <p:cNvPr id="343128"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29"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endParaRPr lang="zh-CN" altLang="en-US" sz="2400">
                <a:solidFill>
                  <a:srgbClr val="FFFFFF"/>
                </a:solidFill>
                <a:ea typeface="SimSun" charset="0"/>
                <a:cs typeface="SimSun" charset="0"/>
              </a:endParaRPr>
            </a:p>
          </p:txBody>
        </p:sp>
      </p:grpSp>
      <p:sp>
        <p:nvSpPr>
          <p:cNvPr id="343097"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a:r>
              <a:rPr lang="zh-CN" altLang="en-US" sz="1200" b="1">
                <a:solidFill>
                  <a:srgbClr val="000A0D"/>
                </a:solidFill>
                <a:ea typeface="SimSun" charset="0"/>
                <a:cs typeface="SimSun" charset="0"/>
              </a:rPr>
              <a:t>经文突出强调双重国度之约。以色列的角色从亚伯拉罕到基督其内涵延伸至教会（继续中），而教会并非指“新以色列人”</a:t>
            </a:r>
            <a:br>
              <a:rPr lang="en-US" altLang="zh-CN" sz="1200" b="1">
                <a:solidFill>
                  <a:srgbClr val="000A0D"/>
                </a:solidFill>
                <a:ea typeface="SimSun" charset="0"/>
                <a:cs typeface="SimSun" charset="0"/>
              </a:rPr>
            </a:br>
            <a:r>
              <a:rPr lang="zh-CN" altLang="en-US" sz="1200" b="1">
                <a:solidFill>
                  <a:srgbClr val="000A0D"/>
                </a:solidFill>
                <a:ea typeface="SimSun" charset="0"/>
                <a:cs typeface="SimSun" charset="0"/>
              </a:rPr>
              <a:t>（不连续）以便取代以色列民族。以色列将在基督第二次降临时信靠基督从而再现其世界显赫地位。</a:t>
            </a:r>
            <a:endParaRPr lang="en-US" altLang="zh-CN" sz="1200" b="1">
              <a:solidFill>
                <a:srgbClr val="000A0D"/>
              </a:solidFill>
              <a:ea typeface="SimSun" charset="0"/>
              <a:cs typeface="SimSun" charset="0"/>
            </a:endParaRPr>
          </a:p>
        </p:txBody>
      </p:sp>
      <p:sp>
        <p:nvSpPr>
          <p:cNvPr id="343098"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900">
                <a:solidFill>
                  <a:srgbClr val="FFFFFF"/>
                </a:solidFill>
                <a:ea typeface="SimSun" charset="0"/>
                <a:cs typeface="SimSun" charset="0"/>
              </a:rPr>
              <a:t>以色列</a:t>
            </a:r>
          </a:p>
        </p:txBody>
      </p:sp>
      <p:sp>
        <p:nvSpPr>
          <p:cNvPr id="343099"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r>
              <a:rPr lang="zh-CN" altLang="en-US" sz="900">
                <a:solidFill>
                  <a:srgbClr val="FFFFFF"/>
                </a:solidFill>
                <a:ea typeface="SimSun" charset="0"/>
                <a:cs typeface="SimSun" charset="0"/>
              </a:rPr>
              <a:t>教会</a:t>
            </a:r>
          </a:p>
        </p:txBody>
      </p:sp>
      <p:sp>
        <p:nvSpPr>
          <p:cNvPr id="343100"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algn="ctr"/>
            <a:r>
              <a:rPr lang="zh-CN" altLang="en-US" sz="800">
                <a:solidFill>
                  <a:srgbClr val="FFFFFF"/>
                </a:solidFill>
                <a:ea typeface="SimSun" charset="0"/>
                <a:cs typeface="SimSun" charset="0"/>
              </a:rPr>
              <a:t>民族的焦点</a:t>
            </a:r>
            <a:r>
              <a:rPr lang="en-US" altLang="zh-CN" sz="800">
                <a:solidFill>
                  <a:srgbClr val="FFFFFF"/>
                </a:solidFill>
                <a:ea typeface="SimSun" charset="0"/>
                <a:cs typeface="SimSun" charset="0"/>
              </a:rPr>
              <a:t>)</a:t>
            </a:r>
          </a:p>
        </p:txBody>
      </p:sp>
      <p:graphicFrame>
        <p:nvGraphicFramePr>
          <p:cNvPr id="343101"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343205" name="Microsoft ClipArt Gallery" r:id="rId4" imgW="2108200" imgH="2108200" progId="">
                  <p:embed/>
                </p:oleObj>
              </mc:Choice>
              <mc:Fallback>
                <p:oleObj name="Microsoft ClipArt Gallery" r:id="rId4" imgW="2108200" imgH="2108200" progId="">
                  <p:embed/>
                  <p:pic>
                    <p:nvPicPr>
                      <p:cNvPr id="0" name="Picture 10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43102"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8" tIns="44450" rIns="90488" bIns="44450">
            <a:spAutoFit/>
          </a:bodyPr>
          <a:lstStyle/>
          <a:p>
            <a:pPr algn="ctr"/>
            <a:r>
              <a:rPr lang="en-US" altLang="zh-CN">
                <a:solidFill>
                  <a:srgbClr val="FFFFFF"/>
                </a:solidFill>
                <a:ea typeface="SimSun" charset="0"/>
                <a:cs typeface="SimSun" charset="0"/>
              </a:rPr>
              <a:t>“</a:t>
            </a:r>
            <a:r>
              <a:rPr lang="zh-CN" altLang="en-US">
                <a:solidFill>
                  <a:srgbClr val="FFFFFF"/>
                </a:solidFill>
                <a:ea typeface="SimSun" charset="0"/>
                <a:cs typeface="SimSun" charset="0"/>
              </a:rPr>
              <a:t>新人” </a:t>
            </a:r>
            <a:r>
              <a:rPr lang="en-US" altLang="zh-CN">
                <a:solidFill>
                  <a:srgbClr val="FFFFFF"/>
                </a:solidFill>
                <a:ea typeface="SimSun" charset="0"/>
                <a:cs typeface="SimSun" charset="0"/>
              </a:rPr>
              <a:t>(</a:t>
            </a:r>
            <a:r>
              <a:rPr lang="zh-CN" altLang="en-US">
                <a:solidFill>
                  <a:srgbClr val="FFFFFF"/>
                </a:solidFill>
                <a:ea typeface="SimSun" charset="0"/>
                <a:cs typeface="SimSun" charset="0"/>
              </a:rPr>
              <a:t>弗</a:t>
            </a:r>
            <a:r>
              <a:rPr lang="en-US" altLang="zh-CN">
                <a:solidFill>
                  <a:srgbClr val="FFFFFF"/>
                </a:solidFill>
                <a:ea typeface="SimSun" charset="0"/>
                <a:cs typeface="SimSun" charset="0"/>
              </a:rPr>
              <a:t>2:15)</a:t>
            </a:r>
          </a:p>
        </p:txBody>
      </p:sp>
      <p:sp>
        <p:nvSpPr>
          <p:cNvPr id="343103"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04"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a:r>
              <a:rPr lang="zh-CN" altLang="en-US">
                <a:solidFill>
                  <a:srgbClr val="FFFFFF"/>
                </a:solidFill>
                <a:ea typeface="SimSun" charset="0"/>
                <a:cs typeface="SimSun" charset="0"/>
              </a:rPr>
              <a:t>第五版</a:t>
            </a:r>
          </a:p>
          <a:p>
            <a:pPr algn="just"/>
            <a:r>
              <a:rPr lang="en-US" altLang="zh-CN">
                <a:solidFill>
                  <a:srgbClr val="FFFFFF"/>
                </a:solidFill>
                <a:ea typeface="SimSun" charset="0"/>
                <a:cs typeface="SimSun" charset="0"/>
              </a:rPr>
              <a:t>2006</a:t>
            </a:r>
            <a:r>
              <a:rPr lang="zh-CN" altLang="en-US">
                <a:solidFill>
                  <a:srgbClr val="FFFFFF"/>
                </a:solidFill>
                <a:ea typeface="SimSun" charset="0"/>
                <a:cs typeface="SimSun" charset="0"/>
              </a:rPr>
              <a:t>年</a:t>
            </a:r>
            <a:r>
              <a:rPr lang="en-US" altLang="zh-CN">
                <a:solidFill>
                  <a:srgbClr val="FFFFFF"/>
                </a:solidFill>
                <a:ea typeface="SimSun" charset="0"/>
                <a:cs typeface="SimSun" charset="0"/>
              </a:rPr>
              <a:t>3</a:t>
            </a:r>
            <a:r>
              <a:rPr lang="zh-CN" altLang="en-US">
                <a:solidFill>
                  <a:srgbClr val="FFFFFF"/>
                </a:solidFill>
                <a:ea typeface="SimSun" charset="0"/>
                <a:cs typeface="SimSun" charset="0"/>
              </a:rPr>
              <a:t>月</a:t>
            </a:r>
            <a:r>
              <a:rPr lang="en-US" altLang="zh-CN">
                <a:solidFill>
                  <a:srgbClr val="FFFFFF"/>
                </a:solidFill>
                <a:ea typeface="SimSun" charset="0"/>
                <a:cs typeface="SimSun" charset="0"/>
              </a:rPr>
              <a:t>14</a:t>
            </a:r>
            <a:r>
              <a:rPr lang="zh-CN" altLang="en-US">
                <a:solidFill>
                  <a:srgbClr val="FFFFFF"/>
                </a:solidFill>
                <a:ea typeface="SimSun" charset="0"/>
                <a:cs typeface="SimSun" charset="0"/>
              </a:rPr>
              <a:t>日</a:t>
            </a:r>
            <a:endParaRPr lang="en-US" altLang="zh-CN">
              <a:solidFill>
                <a:srgbClr val="FFFFFF"/>
              </a:solidFill>
              <a:ea typeface="SimSun" charset="0"/>
              <a:cs typeface="SimSun" charset="0"/>
            </a:endParaRPr>
          </a:p>
        </p:txBody>
      </p:sp>
      <p:grpSp>
        <p:nvGrpSpPr>
          <p:cNvPr id="343105" name="Group 83"/>
          <p:cNvGrpSpPr>
            <a:grpSpLocks/>
          </p:cNvGrpSpPr>
          <p:nvPr/>
        </p:nvGrpSpPr>
        <p:grpSpPr bwMode="auto">
          <a:xfrm>
            <a:off x="1387475" y="2087563"/>
            <a:ext cx="165100" cy="176212"/>
            <a:chOff x="874" y="1315"/>
            <a:chExt cx="104" cy="111"/>
          </a:xfrm>
        </p:grpSpPr>
        <p:sp>
          <p:nvSpPr>
            <p:cNvPr id="343126"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127"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grpSp>
      <p:grpSp>
        <p:nvGrpSpPr>
          <p:cNvPr id="343106" name="Group 86"/>
          <p:cNvGrpSpPr>
            <a:grpSpLocks/>
          </p:cNvGrpSpPr>
          <p:nvPr/>
        </p:nvGrpSpPr>
        <p:grpSpPr bwMode="auto">
          <a:xfrm>
            <a:off x="2305050" y="3333750"/>
            <a:ext cx="288925" cy="222250"/>
            <a:chOff x="1452" y="2100"/>
            <a:chExt cx="182" cy="140"/>
          </a:xfrm>
        </p:grpSpPr>
        <p:sp>
          <p:nvSpPr>
            <p:cNvPr id="343121"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343122"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123"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zh-CN" altLang="en-US" sz="2400">
                <a:solidFill>
                  <a:srgbClr val="FFFFFF"/>
                </a:solidFill>
                <a:ea typeface="SimSun" charset="0"/>
                <a:cs typeface="SimSun" charset="0"/>
              </a:endParaRPr>
            </a:p>
          </p:txBody>
        </p:sp>
        <p:sp>
          <p:nvSpPr>
            <p:cNvPr id="343124"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3125"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43107" name="Group 92"/>
          <p:cNvGrpSpPr>
            <a:grpSpLocks/>
          </p:cNvGrpSpPr>
          <p:nvPr/>
        </p:nvGrpSpPr>
        <p:grpSpPr bwMode="auto">
          <a:xfrm>
            <a:off x="1609725" y="1535113"/>
            <a:ext cx="298450" cy="238125"/>
            <a:chOff x="1118" y="900"/>
            <a:chExt cx="188" cy="150"/>
          </a:xfrm>
        </p:grpSpPr>
        <p:grpSp>
          <p:nvGrpSpPr>
            <p:cNvPr id="343115" name="Group 93"/>
            <p:cNvGrpSpPr>
              <a:grpSpLocks/>
            </p:cNvGrpSpPr>
            <p:nvPr/>
          </p:nvGrpSpPr>
          <p:grpSpPr bwMode="auto">
            <a:xfrm>
              <a:off x="1118" y="900"/>
              <a:ext cx="84" cy="150"/>
              <a:chOff x="1118" y="900"/>
              <a:chExt cx="84" cy="150"/>
            </a:xfrm>
          </p:grpSpPr>
          <p:sp>
            <p:nvSpPr>
              <p:cNvPr id="343119"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120"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zh-CN" altLang="en-US" sz="2400">
                  <a:solidFill>
                    <a:srgbClr val="FFFFFF"/>
                  </a:solidFill>
                  <a:ea typeface="SimSun" charset="0"/>
                  <a:cs typeface="SimSun" charset="0"/>
                </a:endParaRPr>
              </a:p>
            </p:txBody>
          </p:sp>
        </p:grpSp>
        <p:grpSp>
          <p:nvGrpSpPr>
            <p:cNvPr id="343116" name="Group 96"/>
            <p:cNvGrpSpPr>
              <a:grpSpLocks/>
            </p:cNvGrpSpPr>
            <p:nvPr/>
          </p:nvGrpSpPr>
          <p:grpSpPr bwMode="auto">
            <a:xfrm>
              <a:off x="1222" y="900"/>
              <a:ext cx="84" cy="150"/>
              <a:chOff x="1222" y="900"/>
              <a:chExt cx="84" cy="150"/>
            </a:xfrm>
          </p:grpSpPr>
          <p:sp>
            <p:nvSpPr>
              <p:cNvPr id="343117"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FFFFFF"/>
                  </a:solidFill>
                  <a:ea typeface="SimSun" charset="0"/>
                  <a:cs typeface="SimSun" charset="0"/>
                </a:endParaRPr>
              </a:p>
            </p:txBody>
          </p:sp>
          <p:sp>
            <p:nvSpPr>
              <p:cNvPr id="343118"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zh-CN" altLang="en-US" sz="2400">
                  <a:solidFill>
                    <a:srgbClr val="FFFFFF"/>
                  </a:solidFill>
                  <a:ea typeface="SimSun" charset="0"/>
                  <a:cs typeface="SimSun" charset="0"/>
                </a:endParaRPr>
              </a:p>
            </p:txBody>
          </p:sp>
        </p:grpSp>
      </p:grpSp>
      <p:sp>
        <p:nvSpPr>
          <p:cNvPr id="343108"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000A0D"/>
                </a:solidFill>
                <a:ea typeface="SimSun" charset="0"/>
                <a:cs typeface="SimSun" charset="0"/>
              </a:rPr>
              <a:t>在民族复兴之际，新约的五个内容均得以实现（亚</a:t>
            </a:r>
            <a:r>
              <a:rPr lang="en-US" altLang="zh-CN">
                <a:solidFill>
                  <a:srgbClr val="000A0D"/>
                </a:solidFill>
                <a:ea typeface="SimSun" charset="0"/>
                <a:cs typeface="SimSun" charset="0"/>
              </a:rPr>
              <a:t>8</a:t>
            </a:r>
            <a:r>
              <a:rPr lang="zh-CN" altLang="en-US">
                <a:solidFill>
                  <a:srgbClr val="000A0D"/>
                </a:solidFill>
                <a:ea typeface="SimSun" charset="0"/>
                <a:cs typeface="SimSun" charset="0"/>
              </a:rPr>
              <a:t>）</a:t>
            </a:r>
            <a:endParaRPr lang="en-US" altLang="zh-CN">
              <a:solidFill>
                <a:srgbClr val="000A0D"/>
              </a:solidFill>
              <a:ea typeface="SimSun" charset="0"/>
              <a:cs typeface="SimSun" charset="0"/>
            </a:endParaRPr>
          </a:p>
        </p:txBody>
      </p:sp>
      <p:sp>
        <p:nvSpPr>
          <p:cNvPr id="343109" name="Rectangle 100"/>
          <p:cNvSpPr>
            <a:spLocks noChangeArrowheads="1"/>
          </p:cNvSpPr>
          <p:nvPr/>
        </p:nvSpPr>
        <p:spPr bwMode="auto">
          <a:xfrm>
            <a:off x="8416925" y="4675188"/>
            <a:ext cx="6699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just"/>
            <a:r>
              <a:rPr lang="zh-CN" altLang="en-US">
                <a:solidFill>
                  <a:srgbClr val="000A0D"/>
                </a:solidFill>
                <a:ea typeface="SimSun" charset="0"/>
                <a:cs typeface="SimSun" charset="0"/>
              </a:rPr>
              <a:t>一切都更新了！（启</a:t>
            </a:r>
            <a:r>
              <a:rPr lang="en-US" altLang="zh-CN">
                <a:solidFill>
                  <a:srgbClr val="000A0D"/>
                </a:solidFill>
                <a:ea typeface="SimSun" charset="0"/>
                <a:cs typeface="SimSun" charset="0"/>
              </a:rPr>
              <a:t>21:5</a:t>
            </a:r>
            <a:r>
              <a:rPr lang="zh-CN" altLang="en-US">
                <a:solidFill>
                  <a:srgbClr val="000A0D"/>
                </a:solidFill>
                <a:ea typeface="SimSun" charset="0"/>
                <a:cs typeface="SimSun" charset="0"/>
              </a:rPr>
              <a:t>）</a:t>
            </a:r>
            <a:endParaRPr lang="en-US" altLang="zh-CN">
              <a:solidFill>
                <a:srgbClr val="000A0D"/>
              </a:solidFill>
              <a:ea typeface="SimSun" charset="0"/>
              <a:cs typeface="SimSun" charset="0"/>
            </a:endParaRPr>
          </a:p>
        </p:txBody>
      </p:sp>
      <p:sp>
        <p:nvSpPr>
          <p:cNvPr id="343110"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r>
              <a:rPr lang="zh-CN" altLang="en-US">
                <a:solidFill>
                  <a:srgbClr val="000A0D"/>
                </a:solidFill>
                <a:latin typeface="SimSun" charset="0"/>
                <a:ea typeface="SimSun" charset="0"/>
                <a:cs typeface="SimSun" charset="0"/>
              </a:rPr>
              <a:t>暂时的（加</a:t>
            </a:r>
            <a:r>
              <a:rPr lang="en-US" altLang="zh-CN">
                <a:solidFill>
                  <a:srgbClr val="000A0D"/>
                </a:solidFill>
                <a:latin typeface="SimSun" charset="0"/>
                <a:ea typeface="SimSun" charset="0"/>
                <a:cs typeface="SimSun" charset="0"/>
              </a:rPr>
              <a:t>3:19</a:t>
            </a:r>
            <a:r>
              <a:rPr lang="zh-CN" altLang="en-US">
                <a:solidFill>
                  <a:srgbClr val="000A0D"/>
                </a:solidFill>
                <a:latin typeface="SimSun" charset="0"/>
                <a:ea typeface="SimSun" charset="0"/>
                <a:cs typeface="SimSun" charset="0"/>
              </a:rPr>
              <a:t>）、有条件的，显明人的罪（罗</a:t>
            </a:r>
            <a:r>
              <a:rPr lang="en-US" altLang="zh-CN">
                <a:solidFill>
                  <a:srgbClr val="000A0D"/>
                </a:solidFill>
                <a:latin typeface="SimSun" charset="0"/>
                <a:ea typeface="SimSun" charset="0"/>
                <a:cs typeface="SimSun" charset="0"/>
              </a:rPr>
              <a:t>7:7</a:t>
            </a:r>
            <a:r>
              <a:rPr lang="zh-CN" altLang="en-US">
                <a:solidFill>
                  <a:srgbClr val="000A0D"/>
                </a:solidFill>
                <a:latin typeface="SimSun" charset="0"/>
                <a:ea typeface="SimSun" charset="0"/>
                <a:cs typeface="SimSun" charset="0"/>
              </a:rPr>
              <a:t>）并规范以色列人（加</a:t>
            </a:r>
            <a:r>
              <a:rPr lang="en-US" altLang="zh-CN">
                <a:solidFill>
                  <a:srgbClr val="000A0D"/>
                </a:solidFill>
                <a:latin typeface="SimSun" charset="0"/>
                <a:ea typeface="SimSun" charset="0"/>
                <a:cs typeface="SimSun" charset="0"/>
              </a:rPr>
              <a:t>3:23-25</a:t>
            </a:r>
            <a:r>
              <a:rPr lang="zh-CN" altLang="en-US">
                <a:solidFill>
                  <a:srgbClr val="000A0D"/>
                </a:solidFill>
                <a:latin typeface="SimSun" charset="0"/>
                <a:ea typeface="SimSun" charset="0"/>
                <a:cs typeface="SimSun" charset="0"/>
              </a:rPr>
              <a:t>）</a:t>
            </a:r>
            <a:endParaRPr lang="en-US" altLang="zh-CN">
              <a:solidFill>
                <a:srgbClr val="000A0D"/>
              </a:solidFill>
              <a:latin typeface="SimSun" charset="0"/>
              <a:ea typeface="SimSun" charset="0"/>
              <a:cs typeface="SimSun" charset="0"/>
            </a:endParaRPr>
          </a:p>
        </p:txBody>
      </p:sp>
      <p:sp>
        <p:nvSpPr>
          <p:cNvPr id="343111"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zh-CN" altLang="en-US">
                <a:solidFill>
                  <a:srgbClr val="FFFFFF"/>
                </a:solidFill>
                <a:ea typeface="SimSun" charset="0"/>
                <a:cs typeface="SimSun" charset="0"/>
              </a:rPr>
              <a:t>十字架废除、成就、取代了律法</a:t>
            </a:r>
            <a:r>
              <a:rPr lang="en-US" altLang="zh-CN">
                <a:solidFill>
                  <a:srgbClr val="FFFFFF"/>
                </a:solidFill>
                <a:ea typeface="SimSun" charset="0"/>
                <a:cs typeface="SimSun" charset="0"/>
              </a:rPr>
              <a:t>(</a:t>
            </a:r>
            <a:r>
              <a:rPr lang="zh-CN" altLang="en-US">
                <a:solidFill>
                  <a:srgbClr val="FFFFFF"/>
                </a:solidFill>
                <a:ea typeface="SimSun" charset="0"/>
                <a:cs typeface="SimSun" charset="0"/>
              </a:rPr>
              <a:t>罗</a:t>
            </a:r>
            <a:r>
              <a:rPr lang="en-US" altLang="zh-CN">
                <a:solidFill>
                  <a:srgbClr val="FFFFFF"/>
                </a:solidFill>
                <a:ea typeface="SimSun" charset="0"/>
                <a:cs typeface="SimSun" charset="0"/>
              </a:rPr>
              <a:t>7:1-6;1 </a:t>
            </a:r>
            <a:r>
              <a:rPr lang="zh-CN" altLang="en-US">
                <a:solidFill>
                  <a:srgbClr val="FFFFFF"/>
                </a:solidFill>
                <a:ea typeface="SimSun" charset="0"/>
                <a:cs typeface="SimSun" charset="0"/>
              </a:rPr>
              <a:t>林前</a:t>
            </a:r>
            <a:r>
              <a:rPr lang="en-US" altLang="zh-CN">
                <a:solidFill>
                  <a:srgbClr val="FFFFFF"/>
                </a:solidFill>
                <a:ea typeface="SimSun" charset="0"/>
                <a:cs typeface="SimSun" charset="0"/>
              </a:rPr>
              <a:t>9:19-21; </a:t>
            </a:r>
            <a:r>
              <a:rPr lang="zh-CN" altLang="en-US">
                <a:solidFill>
                  <a:srgbClr val="FFFFFF"/>
                </a:solidFill>
                <a:ea typeface="SimSun" charset="0"/>
                <a:cs typeface="SimSun" charset="0"/>
              </a:rPr>
              <a:t>希</a:t>
            </a:r>
            <a:r>
              <a:rPr lang="en-US" altLang="zh-CN">
                <a:solidFill>
                  <a:srgbClr val="FFFFFF"/>
                </a:solidFill>
                <a:ea typeface="SimSun" charset="0"/>
                <a:cs typeface="SimSun" charset="0"/>
              </a:rPr>
              <a:t>8:13)</a:t>
            </a:r>
          </a:p>
        </p:txBody>
      </p:sp>
      <p:sp>
        <p:nvSpPr>
          <p:cNvPr id="277576" name="Rectangle 103"/>
          <p:cNvSpPr>
            <a:spLocks noChangeArrowheads="1"/>
          </p:cNvSpPr>
          <p:nvPr/>
        </p:nvSpPr>
        <p:spPr bwMode="auto">
          <a:xfrm>
            <a:off x="2819400" y="1755775"/>
            <a:ext cx="127635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defRPr/>
            </a:pPr>
            <a:r>
              <a:rPr lang="zh-CN" altLang="en-US" sz="900">
                <a:solidFill>
                  <a:srgbClr val="FFFFFF"/>
                </a:solidFill>
                <a:effectLst>
                  <a:outerShdw blurRad="38100" dist="38100" dir="2700000" algn="tl">
                    <a:srgbClr val="000000"/>
                  </a:outerShdw>
                </a:effectLst>
                <a:latin typeface="Times New Roman" charset="0"/>
                <a:ea typeface="SimSun" charset="0"/>
                <a:cs typeface="SimSun" charset="0"/>
              </a:rPr>
              <a:t>创世记 </a:t>
            </a:r>
            <a:r>
              <a:rPr lang="en-US" altLang="zh-CN" sz="900">
                <a:solidFill>
                  <a:srgbClr val="FFFFFF"/>
                </a:solidFill>
                <a:effectLst>
                  <a:outerShdw blurRad="38100" dist="38100" dir="2700000" algn="tl">
                    <a:srgbClr val="000000"/>
                  </a:outerShdw>
                </a:effectLst>
                <a:latin typeface="Times New Roman" charset="0"/>
                <a:ea typeface="SimSun" charset="0"/>
                <a:cs typeface="SimSun" charset="0"/>
              </a:rPr>
              <a:t>6:18; 9:8-17</a:t>
            </a:r>
          </a:p>
        </p:txBody>
      </p:sp>
      <p:sp>
        <p:nvSpPr>
          <p:cNvPr id="277577" name="Rectangle 104"/>
          <p:cNvSpPr>
            <a:spLocks noGrp="1" noChangeArrowheads="1"/>
          </p:cNvSpPr>
          <p:nvPr>
            <p:ph type="ctrTitle"/>
          </p:nvPr>
        </p:nvSpPr>
        <p:spPr>
          <a:xfrm>
            <a:off x="838200" y="115888"/>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a:solidFill>
                  <a:srgbClr val="FFFF00"/>
                </a:solidFill>
                <a:effectLst>
                  <a:outerShdw blurRad="38100" dist="38100" dir="2700000" algn="tl">
                    <a:srgbClr val="000000"/>
                  </a:outerShdw>
                </a:effectLst>
                <a:latin typeface="Braggadocio" charset="0"/>
                <a:ea typeface="SimSun" charset="0"/>
                <a:cs typeface="SimSun" charset="0"/>
              </a:rPr>
              <a:t>国度与约的时间表</a:t>
            </a:r>
            <a:r>
              <a:rPr lang="en-US" altLang="zh-CN" sz="480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111" charset="0"/>
              </a:rPr>
              <a:t>117b</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611188" y="-242888"/>
            <a:ext cx="7772400" cy="1143001"/>
          </a:xfrm>
        </p:spPr>
        <p:txBody>
          <a:bodyPr/>
          <a:lstStyle/>
          <a:p>
            <a:br>
              <a:rPr lang="en-US" altLang="zh-TW" sz="4000">
                <a:latin typeface="Arial" charset="0"/>
                <a:ea typeface="SimSun" charset="0"/>
                <a:cs typeface="SimSun" charset="0"/>
              </a:rPr>
            </a:br>
            <a:r>
              <a:rPr lang="zh-CN" altLang="en-US" sz="5400" b="1" i="1">
                <a:latin typeface="Arial" charset="0"/>
                <a:ea typeface="SimSun" charset="0"/>
                <a:cs typeface="SimSun" charset="0"/>
              </a:rPr>
              <a:t>我对旧约主题的理解</a:t>
            </a:r>
          </a:p>
        </p:txBody>
      </p:sp>
      <p:pic>
        <p:nvPicPr>
          <p:cNvPr id="345090"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p:spPr>
      </p:pic>
      <p:sp>
        <p:nvSpPr>
          <p:cNvPr id="23555" name="Rectangle 3"/>
          <p:cNvSpPr>
            <a:spLocks noGrp="1" noChangeArrowheads="1"/>
          </p:cNvSpPr>
          <p:nvPr>
            <p:ph type="body" sz="half" idx="1"/>
          </p:nvPr>
        </p:nvSpPr>
        <p:spPr>
          <a:xfrm>
            <a:off x="304800" y="1219200"/>
            <a:ext cx="9144000" cy="5181600"/>
          </a:xfrm>
        </p:spPr>
        <p:txBody>
          <a:bodyPr/>
          <a:lstStyle/>
          <a:p>
            <a:pPr>
              <a:buFont typeface="Monotype Sorts" charset="0"/>
              <a:buNone/>
              <a:tabLst>
                <a:tab pos="862013" algn="l"/>
                <a:tab pos="1431925" algn="l"/>
                <a:tab pos="2001838" algn="l"/>
              </a:tabLst>
            </a:pPr>
            <a:r>
              <a:rPr lang="zh-CN" altLang="en-US" sz="2800" i="1">
                <a:latin typeface="Arial" charset="0"/>
                <a:ea typeface="SimSun" charset="0"/>
                <a:cs typeface="SimSun" charset="0"/>
              </a:rPr>
              <a:t>旧约的主题：</a:t>
            </a:r>
            <a:endParaRPr lang="en-US" altLang="zh-CN" sz="2800" i="1">
              <a:latin typeface="Arial" charset="0"/>
              <a:ea typeface="SimSun" charset="0"/>
              <a:cs typeface="SimSun" charset="0"/>
            </a:endParaRPr>
          </a:p>
          <a:p>
            <a:pPr>
              <a:buFont typeface="Monotype Sorts" charset="0"/>
              <a:buNone/>
              <a:tabLst>
                <a:tab pos="862013" algn="l"/>
                <a:tab pos="1431925" algn="l"/>
                <a:tab pos="2001838" algn="l"/>
              </a:tabLst>
            </a:pPr>
            <a:r>
              <a:rPr lang="zh-CN" altLang="en-US" sz="2800">
                <a:solidFill>
                  <a:schemeClr val="tx2"/>
                </a:solidFill>
                <a:latin typeface="Arial" charset="0"/>
                <a:ea typeface="SimSun" charset="0"/>
                <a:cs typeface="SimSun" charset="0"/>
              </a:rPr>
              <a:t>神因着自己的荣耀恢复人类，使之参与对他国度的管理</a:t>
            </a:r>
            <a:endParaRPr lang="zh-TW" altLang="en-US" sz="2800">
              <a:solidFill>
                <a:schemeClr val="tx2"/>
              </a:solidFill>
              <a:latin typeface="Arial" charset="0"/>
              <a:ea typeface="SimSun" charset="0"/>
              <a:cs typeface="SimSun" charset="0"/>
            </a:endParaRPr>
          </a:p>
          <a:p>
            <a:pPr>
              <a:buFont typeface="Monotype Sorts" charset="0"/>
              <a:buNone/>
              <a:tabLst>
                <a:tab pos="862013" algn="l"/>
                <a:tab pos="1431925" algn="l"/>
                <a:tab pos="2001838" algn="l"/>
              </a:tabLst>
            </a:pPr>
            <a:r>
              <a:rPr lang="en-US" altLang="zh-CN" sz="2800">
                <a:latin typeface="Arial" charset="0"/>
                <a:ea typeface="SimSun" charset="0"/>
                <a:cs typeface="SimSun" charset="0"/>
              </a:rPr>
              <a:t>	</a:t>
            </a:r>
            <a:r>
              <a:rPr lang="zh-CN" altLang="en-US" sz="2800">
                <a:latin typeface="Arial" charset="0"/>
                <a:ea typeface="SimSun" charset="0"/>
                <a:cs typeface="SimSun" charset="0"/>
              </a:rPr>
              <a:t>这权力在伊甸园被授与人类；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继而在堕落后失去；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透过 “祭司国度”以色列来救赎世人；</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最终由弥赛亚的做主做王来完全成就亚伯拉罕之约</a:t>
            </a:r>
          </a:p>
        </p:txBody>
      </p:sp>
      <p:sp>
        <p:nvSpPr>
          <p:cNvPr id="345092"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pPr>
            <a:r>
              <a:rPr lang="en-US" altLang="zh-TW" sz="2400">
                <a:solidFill>
                  <a:srgbClr val="FFFFFF"/>
                </a:solidFill>
                <a:ea typeface="PMingLiU" charset="0"/>
                <a:cs typeface="PMingLiU" charset="0"/>
              </a:rPr>
              <a:t>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38378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14613</TotalTime>
  <Pages>1</Pages>
  <Words>6710</Words>
  <Application>Microsoft Macintosh PowerPoint</Application>
  <PresentationFormat>On-screen Show (4:3)</PresentationFormat>
  <Paragraphs>1742</Paragraphs>
  <Slides>93</Slides>
  <Notes>89</Notes>
  <HiddenSlides>0</HiddenSlides>
  <MMClips>0</MMClips>
  <ScaleCrop>false</ScaleCrop>
  <HeadingPairs>
    <vt:vector size="8" baseType="variant">
      <vt:variant>
        <vt:lpstr>Fonts Used</vt:lpstr>
      </vt:variant>
      <vt:variant>
        <vt:i4>26</vt:i4>
      </vt:variant>
      <vt:variant>
        <vt:lpstr>Theme</vt:lpstr>
      </vt:variant>
      <vt:variant>
        <vt:i4>26</vt:i4>
      </vt:variant>
      <vt:variant>
        <vt:lpstr>Embedded OLE Servers</vt:lpstr>
      </vt:variant>
      <vt:variant>
        <vt:i4>2</vt:i4>
      </vt:variant>
      <vt:variant>
        <vt:lpstr>Slide Titles</vt:lpstr>
      </vt:variant>
      <vt:variant>
        <vt:i4>93</vt:i4>
      </vt:variant>
    </vt:vector>
  </HeadingPairs>
  <TitlesOfParts>
    <vt:vector size="147" baseType="lpstr">
      <vt:lpstr>BONES</vt:lpstr>
      <vt:lpstr>Bwgrkl</vt:lpstr>
      <vt:lpstr>KaiTi</vt:lpstr>
      <vt:lpstr>Kosher-Normal</vt:lpstr>
      <vt:lpstr>Nadianne</vt:lpstr>
      <vt:lpstr>Scholar</vt:lpstr>
      <vt:lpstr>SimSun</vt:lpstr>
      <vt:lpstr>SimSun</vt:lpstr>
      <vt:lpstr>华文楷体</vt:lpstr>
      <vt:lpstr>Arial</vt:lpstr>
      <vt:lpstr>Arial Black</vt:lpstr>
      <vt:lpstr>Book Antiqua</vt:lpstr>
      <vt:lpstr>Braggadocio</vt:lpstr>
      <vt:lpstr>Bwgrki</vt:lpstr>
      <vt:lpstr>Bwhebb</vt:lpstr>
      <vt:lpstr>Comic Sans MS</vt:lpstr>
      <vt:lpstr>Garamond</vt:lpstr>
      <vt:lpstr>Helvetica</vt:lpstr>
      <vt:lpstr>Helvetica BlackOblique</vt:lpstr>
      <vt:lpstr>Impact</vt:lpstr>
      <vt:lpstr>Lucida Handwriting</vt:lpstr>
      <vt:lpstr>Monotype Sorts</vt:lpstr>
      <vt:lpstr>Tahoma</vt:lpstr>
      <vt:lpstr>Times</vt:lpstr>
      <vt:lpstr>Times New Roman</vt:lpstr>
      <vt:lpstr>Wingdings</vt:lpstr>
      <vt:lpstr>blstripc.ppt - Blue Stripes</vt:lpstr>
      <vt:lpstr>Default Design</vt:lpstr>
      <vt:lpstr>1_Default Design</vt:lpstr>
      <vt:lpstr>Slit</vt:lpstr>
      <vt:lpstr>Curtain Call</vt:lpstr>
      <vt:lpstr>1_blstripc.ppt - Blue Stripes</vt:lpstr>
      <vt:lpstr>2_Default Design</vt:lpstr>
      <vt:lpstr>Stream</vt:lpstr>
      <vt:lpstr>1_Stream</vt:lpstr>
      <vt:lpstr>2_blstripc.ppt - Blue Stripes</vt:lpstr>
      <vt:lpstr>2_Stream</vt:lpstr>
      <vt:lpstr>3_Default Design</vt:lpstr>
      <vt:lpstr>Orbit</vt:lpstr>
      <vt:lpstr>21_Default Design</vt:lpstr>
      <vt:lpstr>4_Default Design</vt:lpstr>
      <vt:lpstr>3_blstripc.ppt - Blue Stripes</vt:lpstr>
      <vt:lpstr>4_blstripc.ppt - Blue Stripes</vt:lpstr>
      <vt:lpstr>Blank Presentation</vt:lpstr>
      <vt:lpstr>5_blstripc.ppt - Blue Stripes</vt:lpstr>
      <vt:lpstr>1_Azure</vt:lpstr>
      <vt:lpstr>1_untitled 1</vt:lpstr>
      <vt:lpstr>5_Default Design</vt:lpstr>
      <vt:lpstr>7_Default Design</vt:lpstr>
      <vt:lpstr>6_Default Design</vt:lpstr>
      <vt:lpstr>untitled 1</vt:lpstr>
      <vt:lpstr>1_Gesture</vt:lpstr>
      <vt:lpstr>Microsoft ClipArt Gallery</vt:lpstr>
      <vt:lpstr>Document</vt:lpstr>
      <vt:lpstr>旧约圣经 概论</vt:lpstr>
      <vt:lpstr>你对旧约圣经的认识有多少?</vt:lpstr>
      <vt:lpstr>你怎么能记住这些书?</vt:lpstr>
      <vt:lpstr>OT Bookshelf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新旧约圣经的平行结构</vt:lpstr>
      <vt:lpstr>Purpose of the Prophetic Books</vt:lpstr>
      <vt:lpstr>旧约的结构</vt:lpstr>
      <vt:lpstr>综合旧约全书</vt:lpstr>
      <vt:lpstr>综合旧约全书</vt:lpstr>
      <vt:lpstr>历史的七个伟大时代</vt:lpstr>
      <vt:lpstr>神计划历史的不同阶段</vt:lpstr>
      <vt:lpstr>亚伯拉罕之约以及它的应验</vt:lpstr>
      <vt:lpstr>国度与约的时间表 </vt:lpstr>
      <vt:lpstr> 安息日的末世论意义 </vt:lpstr>
      <vt:lpstr>圣经里的政权</vt:lpstr>
      <vt:lpstr>圣经的故事</vt:lpstr>
      <vt:lpstr>Overview of the OT &amp; NT</vt:lpstr>
      <vt:lpstr>古代近东的地图</vt:lpstr>
      <vt:lpstr>古代的近东</vt:lpstr>
      <vt:lpstr>旧约时期经商的道路</vt:lpstr>
      <vt:lpstr>中东的水源</vt:lpstr>
      <vt:lpstr>古代近东人的分布图</vt:lpstr>
      <vt:lpstr>中东和东南亚面积的比照</vt:lpstr>
      <vt:lpstr>以色列战略上的位置</vt:lpstr>
      <vt:lpstr>以色列的区域 (旧约)</vt:lpstr>
      <vt:lpstr>以色列的地形学</vt:lpstr>
      <vt:lpstr>神的王国</vt:lpstr>
      <vt:lpstr>从亚当到耶稣的家谱</vt:lpstr>
      <vt:lpstr>圣经小知识</vt:lpstr>
      <vt:lpstr>最长的圣经节…</vt:lpstr>
      <vt:lpstr>圣经小知识</vt:lpstr>
      <vt:lpstr>最短的篇章</vt:lpstr>
      <vt:lpstr>英文经节</vt:lpstr>
      <vt:lpstr>希腊文经节</vt:lpstr>
      <vt:lpstr>圣经小知识</vt:lpstr>
      <vt:lpstr>旧约占据了全圣经的多少巴仙？</vt:lpstr>
      <vt:lpstr>英文旧约圣经的排列</vt:lpstr>
      <vt:lpstr>希伯来文旧约圣经的排列</vt:lpstr>
      <vt:lpstr>同是旧约圣经. . .  别于排列次序!</vt:lpstr>
      <vt:lpstr>文体格式</vt:lpstr>
      <vt:lpstr>希伯来文</vt:lpstr>
      <vt:lpstr>写作素材</vt:lpstr>
      <vt:lpstr>蒲草纸</vt:lpstr>
      <vt:lpstr>艾赛尼派</vt:lpstr>
      <vt:lpstr>“可以肯定地说，没有其他的古代工作这么仔细地被传送的。”   –William Green, General Introduction to the Old Testament (NY: Scribners, 1899), 181</vt:lpstr>
      <vt:lpstr>圣经是独特的…</vt:lpstr>
      <vt:lpstr>让我们将圣经与其他宗教的圣书相比照</vt:lpstr>
      <vt:lpstr>历史学家眼中的可兰经</vt:lpstr>
      <vt:lpstr>历史学家眼中的可兰经</vt:lpstr>
      <vt:lpstr>阿拉伯文</vt:lpstr>
      <vt:lpstr>希腊文</vt:lpstr>
      <vt:lpstr>神所选择的语言</vt:lpstr>
      <vt:lpstr>Black</vt:lpstr>
      <vt:lpstr>旧约圣经的神学</vt:lpstr>
      <vt:lpstr>何为旧约圣经的主题?</vt:lpstr>
      <vt:lpstr>分辨旧约圣经主题的准则</vt:lpstr>
      <vt:lpstr>对旧约圣经主题的见解</vt:lpstr>
      <vt:lpstr>救赎意即  “用赎价赎回"</vt:lpstr>
      <vt:lpstr>媒体所表达的救赎</vt:lpstr>
      <vt:lpstr>历史的焦点是 基督的救赎</vt:lpstr>
      <vt:lpstr>基督是圣经的中心</vt:lpstr>
      <vt:lpstr>以十字架为中心</vt:lpstr>
      <vt:lpstr>对旧约圣经主题的见解</vt:lpstr>
      <vt:lpstr>PowerPoint Presentation</vt:lpstr>
      <vt:lpstr>PowerPoint Presentation</vt:lpstr>
      <vt:lpstr>PowerPoint Presentation</vt:lpstr>
      <vt:lpstr>对旧约圣经主题的见解</vt:lpstr>
      <vt:lpstr>对圣经以及旧约圣经 一个精简的圣经神学 (by Ng Han Lim)</vt:lpstr>
      <vt:lpstr>对旧约圣经主题的见解</vt:lpstr>
      <vt:lpstr>耶和华作王</vt:lpstr>
      <vt:lpstr>耶和华作王</vt:lpstr>
      <vt:lpstr>耶和华作王</vt:lpstr>
      <vt:lpstr>动物</vt:lpstr>
      <vt:lpstr>人</vt:lpstr>
      <vt:lpstr>男人和女人</vt:lpstr>
      <vt:lpstr>托付</vt:lpstr>
      <vt:lpstr>天国：圣经的纲领性主題</vt:lpstr>
      <vt:lpstr>国度与约的时间表 </vt:lpstr>
      <vt:lpstr> 我对旧约主题的理解</vt:lpstr>
      <vt:lpstr>Black</vt:lpstr>
      <vt:lpstr>旧约全书概论链接地址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subject/>
  <dc:creator>Rick Griffith</dc:creator>
  <cp:keywords/>
  <dc:description/>
  <cp:lastModifiedBy>Rick Griffith</cp:lastModifiedBy>
  <cp:revision>238</cp:revision>
  <cp:lastPrinted>2015-09-22T12:42:14Z</cp:lastPrinted>
  <dcterms:created xsi:type="dcterms:W3CDTF">2015-10-07T16:06:20Z</dcterms:created>
  <dcterms:modified xsi:type="dcterms:W3CDTF">2019-07-27T09:48:24Z</dcterms:modified>
</cp:coreProperties>
</file>