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1" r:id="rId2"/>
    <p:sldMasterId id="2147483659" r:id="rId3"/>
    <p:sldMasterId id="2147483658" r:id="rId4"/>
    <p:sldMasterId id="2147483656" r:id="rId5"/>
    <p:sldMasterId id="2147483653" r:id="rId6"/>
    <p:sldMasterId id="2147483651" r:id="rId7"/>
    <p:sldMasterId id="2147483649" r:id="rId8"/>
    <p:sldMasterId id="2147484045" r:id="rId9"/>
  </p:sldMasterIdLst>
  <p:notesMasterIdLst>
    <p:notesMasterId r:id="rId59"/>
  </p:notesMasterIdLst>
  <p:sldIdLst>
    <p:sldId id="257" r:id="rId10"/>
    <p:sldId id="259" r:id="rId11"/>
    <p:sldId id="441" r:id="rId12"/>
    <p:sldId id="442" r:id="rId13"/>
    <p:sldId id="263" r:id="rId14"/>
    <p:sldId id="256" r:id="rId15"/>
    <p:sldId id="258" r:id="rId16"/>
    <p:sldId id="272" r:id="rId17"/>
    <p:sldId id="431" r:id="rId18"/>
    <p:sldId id="432" r:id="rId19"/>
    <p:sldId id="433" r:id="rId20"/>
    <p:sldId id="264" r:id="rId21"/>
    <p:sldId id="443" r:id="rId22"/>
    <p:sldId id="265" r:id="rId23"/>
    <p:sldId id="266" r:id="rId24"/>
    <p:sldId id="267" r:id="rId25"/>
    <p:sldId id="444" r:id="rId26"/>
    <p:sldId id="445" r:id="rId27"/>
    <p:sldId id="446" r:id="rId28"/>
    <p:sldId id="447" r:id="rId29"/>
    <p:sldId id="440" r:id="rId30"/>
    <p:sldId id="275" r:id="rId31"/>
    <p:sldId id="276"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448" r:id="rId47"/>
    <p:sldId id="317" r:id="rId48"/>
    <p:sldId id="318" r:id="rId49"/>
    <p:sldId id="319" r:id="rId50"/>
    <p:sldId id="320" r:id="rId51"/>
    <p:sldId id="321" r:id="rId52"/>
    <p:sldId id="322" r:id="rId53"/>
    <p:sldId id="323" r:id="rId54"/>
    <p:sldId id="324" r:id="rId55"/>
    <p:sldId id="325" r:id="rId56"/>
    <p:sldId id="297" r:id="rId57"/>
    <p:sldId id="450"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hiddenSlides="1"/>
  <p:clrMru>
    <a:srgbClr val="FF00FF"/>
    <a:srgbClr val="FF0000"/>
    <a:srgbClr val="00005B"/>
    <a:srgbClr val="000A0D"/>
    <a:srgbClr val="FDBBFF"/>
    <a:srgbClr val="96FF89"/>
    <a:srgbClr val="FF8000"/>
    <a:srgbClr val="3938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89" autoAdjust="0"/>
    <p:restoredTop sz="97678" autoAdjust="0"/>
  </p:normalViewPr>
  <p:slideViewPr>
    <p:cSldViewPr>
      <p:cViewPr varScale="1">
        <p:scale>
          <a:sx n="117" d="100"/>
          <a:sy n="117" d="100"/>
        </p:scale>
        <p:origin x="-1320"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19" d="100"/>
        <a:sy n="119" d="100"/>
      </p:scale>
      <p:origin x="0" y="90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notesMaster" Target="notesMasters/notesMaster1.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4390541E-6ACF-E146-A8E5-E2BB541D7B59}" type="slidenum">
              <a:rPr lang="en-US"/>
              <a:pPr>
                <a:defRPr/>
              </a:pPr>
              <a:t>‹#›</a:t>
            </a:fld>
            <a:endParaRPr lang="en-US"/>
          </a:p>
        </p:txBody>
      </p:sp>
    </p:spTree>
    <p:extLst>
      <p:ext uri="{BB962C8B-B14F-4D97-AF65-F5344CB8AC3E}">
        <p14:creationId xmlns:p14="http://schemas.microsoft.com/office/powerpoint/2010/main" val="3536930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C93D52-992E-8345-B197-F9A5591F52E7}" type="slidenum">
              <a:rPr lang="en-US" sz="1200"/>
              <a:pPr/>
              <a:t>1</a:t>
            </a:fld>
            <a:endParaRPr lang="en-US" sz="1200"/>
          </a:p>
        </p:txBody>
      </p:sp>
      <p:sp>
        <p:nvSpPr>
          <p:cNvPr id="8089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pPr eaLnBrk="1" hangingPunct="1"/>
            <a:endParaRPr lang="en-US">
              <a:latin typeface="Times New Roman" charset="0"/>
              <a:ea typeface="ＭＳ Ｐゴシック" charset="0"/>
              <a:cs typeface="ＭＳ Ｐゴシック" charset="0"/>
            </a:endParaRPr>
          </a:p>
        </p:txBody>
      </p:sp>
      <p:sp>
        <p:nvSpPr>
          <p:cNvPr id="80899"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852522-1B95-9141-8AF6-082BAF82F30E}" type="slidenum">
              <a:rPr lang="en-US" sz="1200"/>
              <a:pPr/>
              <a:t>10</a:t>
            </a:fld>
            <a:endParaRPr lang="en-US" sz="1200"/>
          </a:p>
        </p:txBody>
      </p:sp>
      <p:sp>
        <p:nvSpPr>
          <p:cNvPr id="99330" name="Rectangle 2"/>
          <p:cNvSpPr>
            <a:spLocks noGrp="1" noRot="1" noChangeAspect="1" noChangeArrowheads="1"/>
          </p:cNvSpPr>
          <p:nvPr>
            <p:ph type="sldImg"/>
          </p:nvPr>
        </p:nvSpPr>
        <p:spPr>
          <a:xfrm>
            <a:off x="1152525" y="692150"/>
            <a:ext cx="4554538" cy="3416300"/>
          </a:xfrm>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The Jewish threefold division better shows how important these first five books are.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D2F040-A53B-CC4A-8A64-C24B409D9BA3}" type="slidenum">
              <a:rPr lang="en-US" sz="1200"/>
              <a:pPr/>
              <a:t>11</a:t>
            </a:fld>
            <a:endParaRPr lang="en-US" sz="1200"/>
          </a:p>
        </p:txBody>
      </p:sp>
      <p:sp>
        <p:nvSpPr>
          <p:cNvPr id="101378" name="Rectangle 2"/>
          <p:cNvSpPr>
            <a:spLocks noGrp="1" noRot="1" noChangeAspect="1" noChangeArrowheads="1"/>
          </p:cNvSpPr>
          <p:nvPr>
            <p:ph type="sldImg"/>
          </p:nvPr>
        </p:nvSpPr>
        <p:spPr>
          <a:xfrm>
            <a:off x="1152525" y="692150"/>
            <a:ext cx="4554538" cy="3416300"/>
          </a:xfrm>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309EB5-4F03-E845-A1BF-CAF8CA58444D}" type="slidenum">
              <a:rPr lang="en-US" sz="1200"/>
              <a:pPr/>
              <a:t>12</a:t>
            </a:fld>
            <a:endParaRPr lang="en-US"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6EA83B-B65B-9042-8853-CBDCB55A32DD}" type="slidenum">
              <a:rPr lang="en-US" sz="1200"/>
              <a:pPr/>
              <a:t>14</a:t>
            </a:fld>
            <a:endParaRPr lang="en-US" sz="1200"/>
          </a:p>
        </p:txBody>
      </p:sp>
      <p:sp>
        <p:nvSpPr>
          <p:cNvPr id="107522" name="Rectangle 2"/>
          <p:cNvSpPr>
            <a:spLocks noGrp="1" noRot="1" noChangeAspect="1" noChangeArrowheads="1"/>
          </p:cNvSpPr>
          <p:nvPr>
            <p:ph type="sldImg"/>
          </p:nvPr>
        </p:nvSpPr>
        <p:spPr>
          <a:xfrm>
            <a:off x="1150938" y="692150"/>
            <a:ext cx="4556125" cy="3416300"/>
          </a:xfrm>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C88983-2274-614A-8A05-6F03DB4EF71C}" type="slidenum">
              <a:rPr lang="en-US" sz="1200"/>
              <a:pPr/>
              <a:t>15</a:t>
            </a:fld>
            <a:endParaRPr lang="en-US" sz="1200"/>
          </a:p>
        </p:txBody>
      </p:sp>
      <p:sp>
        <p:nvSpPr>
          <p:cNvPr id="109570" name="Rectangle 2"/>
          <p:cNvSpPr>
            <a:spLocks noGrp="1" noRot="1" noChangeAspect="1" noChangeArrowheads="1"/>
          </p:cNvSpPr>
          <p:nvPr>
            <p:ph type="sldImg"/>
          </p:nvPr>
        </p:nvSpPr>
        <p:spPr>
          <a:xfrm>
            <a:off x="1150938" y="692150"/>
            <a:ext cx="4556125" cy="3416300"/>
          </a:xfrm>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DF006C-F02E-974F-9532-6524EBBE5C93}" type="slidenum">
              <a:rPr lang="en-US" sz="1200"/>
              <a:pPr/>
              <a:t>16</a:t>
            </a:fld>
            <a:endParaRPr lang="en-US" sz="1200"/>
          </a:p>
        </p:txBody>
      </p:sp>
      <p:sp>
        <p:nvSpPr>
          <p:cNvPr id="111618" name="Rectangle 2"/>
          <p:cNvSpPr>
            <a:spLocks noGrp="1" noRot="1" noChangeAspect="1" noChangeArrowheads="1"/>
          </p:cNvSpPr>
          <p:nvPr>
            <p:ph type="sldImg"/>
          </p:nvPr>
        </p:nvSpPr>
        <p:spPr>
          <a:xfrm>
            <a:off x="1150938" y="692150"/>
            <a:ext cx="4556125" cy="3416300"/>
          </a:xfrm>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pPr eaLnBrk="1" hangingPunct="1">
              <a:spcBef>
                <a:spcPct val="50000"/>
              </a:spcBef>
              <a:defRPr/>
            </a:pPr>
            <a:r>
              <a:rPr lang="zh-TW" altLang="en-US" b="1">
                <a:effectLst>
                  <a:outerShdw blurRad="38100" dist="38100" dir="2700000" algn="tl">
                    <a:srgbClr val="DDDDDD"/>
                  </a:outerShdw>
                </a:effectLst>
                <a:latin typeface="Arial" charset="0"/>
                <a:ea typeface="PMingLiU" charset="0"/>
                <a:cs typeface="PMingLiU" charset="0"/>
              </a:rPr>
              <a:t>神說</a:t>
            </a:r>
            <a:r>
              <a:rPr lang="en-US" altLang="zh-TW" b="1">
                <a:effectLst>
                  <a:outerShdw blurRad="38100" dist="38100" dir="2700000" algn="tl">
                    <a:srgbClr val="DDDDDD"/>
                  </a:outerShdw>
                </a:effectLst>
                <a:latin typeface="Arial" charset="0"/>
                <a:ea typeface="PMingLiU" charset="0"/>
                <a:cs typeface="PMingLiU" charset="0"/>
              </a:rPr>
              <a:t>:</a:t>
            </a:r>
            <a:r>
              <a:rPr lang="zh-TW" altLang="en-US" b="1">
                <a:effectLst>
                  <a:outerShdw blurRad="38100" dist="38100" dir="2700000" algn="tl">
                    <a:srgbClr val="DDDDDD"/>
                  </a:outerShdw>
                </a:effectLst>
                <a:latin typeface="Arial" charset="0"/>
                <a:ea typeface="PMingLiU" charset="0"/>
                <a:cs typeface="PMingLiU" charset="0"/>
              </a:rPr>
              <a:t>「我們要照著我們的形象，按著我們的樣式造人</a:t>
            </a:r>
            <a:r>
              <a:rPr lang="en-US" altLang="zh-TW" b="1">
                <a:effectLst>
                  <a:outerShdw blurRad="38100" dist="38100" dir="2700000" algn="tl">
                    <a:srgbClr val="DDDDDD"/>
                  </a:outerShdw>
                </a:effectLst>
                <a:latin typeface="Arial" charset="0"/>
                <a:ea typeface="PMingLiU" charset="0"/>
                <a:cs typeface="PMingLiU" charset="0"/>
              </a:rPr>
              <a:t>; </a:t>
            </a:r>
            <a:r>
              <a:rPr lang="zh-TW" altLang="en-US" b="1">
                <a:effectLst>
                  <a:outerShdw blurRad="38100" dist="38100" dir="2700000" algn="tl">
                    <a:srgbClr val="DDDDDD"/>
                  </a:outerShdw>
                </a:effectLst>
                <a:latin typeface="Arial" charset="0"/>
                <a:ea typeface="PMingLiU" charset="0"/>
                <a:cs typeface="PMingLiU" charset="0"/>
              </a:rPr>
              <a:t>使他們管理海裏的魚ヽ空中的鳥ヽ地上的牲畜，以及全地，和地上所有爬行的生物</a:t>
            </a:r>
            <a:r>
              <a:rPr lang="en-US" altLang="zh-TW" b="1">
                <a:effectLst>
                  <a:outerShdw blurRad="38100" dist="38100" dir="2700000" algn="tl">
                    <a:srgbClr val="DDDDDD"/>
                  </a:outerShdw>
                </a:effectLst>
                <a:latin typeface="Arial" charset="0"/>
                <a:ea typeface="PMingLiU" charset="0"/>
                <a:cs typeface="PMingLiU" charset="0"/>
              </a:rPr>
              <a:t>!</a:t>
            </a:r>
            <a:r>
              <a:rPr lang="zh-TW" altLang="en-US" b="1">
                <a:effectLst>
                  <a:outerShdw blurRad="38100" dist="38100" dir="2700000" algn="tl">
                    <a:srgbClr val="DDDDDD"/>
                  </a:outerShdw>
                </a:effectLst>
                <a:latin typeface="Arial" charset="0"/>
                <a:ea typeface="PMingLiU" charset="0"/>
                <a:cs typeface="PMingLiU" charset="0"/>
              </a:rPr>
              <a:t>」</a:t>
            </a:r>
            <a:r>
              <a:rPr lang="en-US" altLang="zh-TW" b="1">
                <a:effectLst>
                  <a:outerShdw blurRad="38100" dist="38100" dir="2700000" algn="tl">
                    <a:srgbClr val="DDDDDD"/>
                  </a:outerShdw>
                </a:effectLst>
                <a:latin typeface="Arial" charset="0"/>
                <a:ea typeface="PMingLiU" charset="0"/>
                <a:cs typeface="PMingLiU" charset="0"/>
              </a:rPr>
              <a:t>(</a:t>
            </a:r>
            <a:r>
              <a:rPr lang="zh-TW" altLang="en-US" b="1">
                <a:effectLst>
                  <a:outerShdw blurRad="38100" dist="38100" dir="2700000" algn="tl">
                    <a:srgbClr val="DDDDDD"/>
                  </a:outerShdw>
                </a:effectLst>
                <a:latin typeface="Arial" charset="0"/>
                <a:ea typeface="PMingLiU" charset="0"/>
                <a:cs typeface="PMingLiU" charset="0"/>
              </a:rPr>
              <a:t>創 </a:t>
            </a:r>
            <a:r>
              <a:rPr lang="en-US" altLang="zh-TW" b="1">
                <a:effectLst>
                  <a:outerShdw blurRad="38100" dist="38100" dir="2700000" algn="tl">
                    <a:srgbClr val="DDDDDD"/>
                  </a:outerShdw>
                </a:effectLst>
                <a:latin typeface="Arial" charset="0"/>
                <a:ea typeface="PMingLiU" charset="0"/>
                <a:cs typeface="PMingLiU" charset="0"/>
              </a:rPr>
              <a:t>1:26)</a:t>
            </a:r>
            <a:r>
              <a:rPr lang="zh-TW" altLang="en-US" b="1">
                <a:effectLst>
                  <a:outerShdw blurRad="38100" dist="38100" dir="2700000" algn="tl">
                    <a:srgbClr val="DDDDDD"/>
                  </a:outerShdw>
                </a:effectLst>
                <a:latin typeface="Arial" charset="0"/>
                <a:ea typeface="PMingLiU" charset="0"/>
                <a:cs typeface="PMingLiU" charset="0"/>
              </a:rPr>
              <a:t>。</a:t>
            </a:r>
          </a:p>
          <a:p>
            <a:pPr eaLnBrk="1" hangingPunct="1">
              <a:spcBef>
                <a:spcPct val="50000"/>
              </a:spcBef>
              <a:defRPr/>
            </a:pPr>
            <a:r>
              <a:rPr lang="zh-TW" altLang="en-US" b="1">
                <a:effectLst>
                  <a:outerShdw blurRad="38100" dist="38100" dir="2700000" algn="tl">
                    <a:srgbClr val="DDDDDD"/>
                  </a:outerShdw>
                </a:effectLst>
                <a:latin typeface="Arial" charset="0"/>
                <a:ea typeface="PMingLiU" charset="0"/>
                <a:cs typeface="PMingLiU" charset="0"/>
              </a:rPr>
              <a:t>於是，神照著自已的形象創造了人</a:t>
            </a:r>
            <a:r>
              <a:rPr lang="en-US" altLang="zh-TW" b="1">
                <a:effectLst>
                  <a:outerShdw blurRad="38100" dist="38100" dir="2700000" algn="tl">
                    <a:srgbClr val="DDDDDD"/>
                  </a:outerShdw>
                </a:effectLst>
                <a:latin typeface="Arial" charset="0"/>
                <a:ea typeface="PMingLiU" charset="0"/>
                <a:cs typeface="PMingLiU" charset="0"/>
              </a:rPr>
              <a:t>; </a:t>
            </a:r>
            <a:r>
              <a:rPr lang="zh-TW" altLang="en-US" b="1">
                <a:effectLst>
                  <a:outerShdw blurRad="38100" dist="38100" dir="2700000" algn="tl">
                    <a:srgbClr val="DDDDDD"/>
                  </a:outerShdw>
                </a:effectLst>
                <a:latin typeface="Arial" charset="0"/>
                <a:ea typeface="PMingLiU" charset="0"/>
                <a:cs typeface="PMingLiU" charset="0"/>
              </a:rPr>
              <a:t>就是照著祂的形象創造了人</a:t>
            </a:r>
            <a:r>
              <a:rPr lang="en-US" altLang="zh-TW" b="1">
                <a:effectLst>
                  <a:outerShdw blurRad="38100" dist="38100" dir="2700000" algn="tl">
                    <a:srgbClr val="DDDDDD"/>
                  </a:outerShdw>
                </a:effectLst>
                <a:latin typeface="Arial" charset="0"/>
                <a:ea typeface="PMingLiU" charset="0"/>
                <a:cs typeface="PMingLiU" charset="0"/>
              </a:rPr>
              <a:t>;</a:t>
            </a:r>
            <a:r>
              <a:rPr lang="zh-TW" altLang="en-US" b="1">
                <a:effectLst>
                  <a:outerShdw blurRad="38100" dist="38100" dir="2700000" algn="tl">
                    <a:srgbClr val="DDDDDD"/>
                  </a:outerShdw>
                </a:effectLst>
                <a:latin typeface="Arial" charset="0"/>
                <a:ea typeface="PMingLiU" charset="0"/>
                <a:cs typeface="PMingLiU" charset="0"/>
              </a:rPr>
              <a:t>祂所創造的有男有女</a:t>
            </a:r>
            <a:r>
              <a:rPr lang="en-US" altLang="zh-TW" b="1">
                <a:effectLst>
                  <a:outerShdw blurRad="38100" dist="38100" dir="2700000" algn="tl">
                    <a:srgbClr val="DDDDDD"/>
                  </a:outerShdw>
                </a:effectLst>
                <a:latin typeface="Arial" charset="0"/>
                <a:ea typeface="PMingLiU" charset="0"/>
                <a:cs typeface="PMingLiU" charset="0"/>
              </a:rPr>
              <a:t>(</a:t>
            </a:r>
            <a:r>
              <a:rPr lang="zh-TW" altLang="en-US" b="1">
                <a:effectLst>
                  <a:outerShdw blurRad="38100" dist="38100" dir="2700000" algn="tl">
                    <a:srgbClr val="DDDDDD"/>
                  </a:outerShdw>
                </a:effectLst>
                <a:latin typeface="Arial" charset="0"/>
                <a:ea typeface="PMingLiU" charset="0"/>
                <a:cs typeface="PMingLiU" charset="0"/>
              </a:rPr>
              <a:t>創 </a:t>
            </a:r>
            <a:r>
              <a:rPr lang="en-US" altLang="zh-TW" b="1">
                <a:effectLst>
                  <a:outerShdw blurRad="38100" dist="38100" dir="2700000" algn="tl">
                    <a:srgbClr val="DDDDDD"/>
                  </a:outerShdw>
                </a:effectLst>
                <a:latin typeface="Arial" charset="0"/>
                <a:ea typeface="PMingLiU" charset="0"/>
                <a:cs typeface="PMingLiU" charset="0"/>
              </a:rPr>
              <a:t>1:27)</a:t>
            </a:r>
            <a:r>
              <a:rPr lang="zh-TW" altLang="en-US" b="1">
                <a:effectLst>
                  <a:outerShdw blurRad="38100" dist="38100" dir="2700000" algn="tl">
                    <a:srgbClr val="DDDDDD"/>
                  </a:outerShdw>
                </a:effectLst>
                <a:latin typeface="Arial" charset="0"/>
                <a:ea typeface="PMingLiU" charset="0"/>
                <a:cs typeface="PMingLiU" charset="0"/>
              </a:rPr>
              <a:t>。</a:t>
            </a:r>
          </a:p>
          <a:p>
            <a:pPr eaLnBrk="1" hangingPunct="1">
              <a:spcBef>
                <a:spcPct val="50000"/>
              </a:spcBef>
              <a:defRPr/>
            </a:pPr>
            <a:r>
              <a:rPr lang="zh-TW" altLang="en-US" b="1">
                <a:effectLst>
                  <a:outerShdw blurRad="38100" dist="38100" dir="2700000" algn="tl">
                    <a:srgbClr val="DDDDDD"/>
                  </a:outerShdw>
                </a:effectLst>
                <a:latin typeface="Arial" charset="0"/>
                <a:ea typeface="PMingLiU" charset="0"/>
                <a:cs typeface="PMingLiU" charset="0"/>
              </a:rPr>
              <a:t>神就是賜福給他們，對他們說</a:t>
            </a:r>
            <a:r>
              <a:rPr lang="en-US" altLang="zh-TW" b="1">
                <a:effectLst>
                  <a:outerShdw blurRad="38100" dist="38100" dir="2700000" algn="tl">
                    <a:srgbClr val="DDDDDD"/>
                  </a:outerShdw>
                </a:effectLst>
                <a:latin typeface="Arial" charset="0"/>
                <a:ea typeface="PMingLiU" charset="0"/>
                <a:cs typeface="PMingLiU" charset="0"/>
              </a:rPr>
              <a:t>:</a:t>
            </a:r>
            <a:r>
              <a:rPr lang="zh-TW" altLang="en-US" b="1">
                <a:effectLst>
                  <a:outerShdw blurRad="38100" dist="38100" dir="2700000" algn="tl">
                    <a:srgbClr val="DDDDDD"/>
                  </a:outerShdw>
                </a:effectLst>
                <a:latin typeface="Arial" charset="0"/>
                <a:ea typeface="PMingLiU" charset="0"/>
                <a:cs typeface="PMingLiU" charset="0"/>
              </a:rPr>
              <a:t>「要繁殖增多，充滿這地，征服它</a:t>
            </a:r>
            <a:r>
              <a:rPr lang="en-US" altLang="zh-TW" b="1">
                <a:effectLst>
                  <a:outerShdw blurRad="38100" dist="38100" dir="2700000" algn="tl">
                    <a:srgbClr val="DDDDDD"/>
                  </a:outerShdw>
                </a:effectLst>
                <a:latin typeface="Arial" charset="0"/>
                <a:ea typeface="PMingLiU" charset="0"/>
                <a:cs typeface="PMingLiU" charset="0"/>
              </a:rPr>
              <a:t>;</a:t>
            </a:r>
            <a:r>
              <a:rPr lang="zh-TW" altLang="en-US" b="1" u="sng">
                <a:effectLst>
                  <a:outerShdw blurRad="38100" dist="38100" dir="2700000" algn="tl">
                    <a:srgbClr val="DDDDDD"/>
                  </a:outerShdw>
                </a:effectLst>
                <a:latin typeface="Arial" charset="0"/>
                <a:ea typeface="PMingLiU" charset="0"/>
                <a:cs typeface="PMingLiU" charset="0"/>
              </a:rPr>
              <a:t>也要管理海裏的魚，空中的鳥</a:t>
            </a:r>
            <a:r>
              <a:rPr lang="zh-TW" altLang="en-US" b="1">
                <a:effectLst>
                  <a:outerShdw blurRad="38100" dist="38100" dir="2700000" algn="tl">
                    <a:srgbClr val="DDDDDD"/>
                  </a:outerShdw>
                </a:effectLst>
                <a:latin typeface="Arial" charset="0"/>
                <a:ea typeface="PMingLiU" charset="0"/>
                <a:cs typeface="PMingLiU" charset="0"/>
              </a:rPr>
              <a:t>和地上所有爬行的生物。」 </a:t>
            </a:r>
            <a:r>
              <a:rPr lang="en-US" altLang="zh-TW" b="1">
                <a:effectLst>
                  <a:outerShdw blurRad="38100" dist="38100" dir="2700000" algn="tl">
                    <a:srgbClr val="DDDDDD"/>
                  </a:outerShdw>
                </a:effectLst>
                <a:latin typeface="Arial" charset="0"/>
                <a:ea typeface="PMingLiU" charset="0"/>
                <a:cs typeface="PMingLiU" charset="0"/>
              </a:rPr>
              <a:t>(</a:t>
            </a:r>
            <a:r>
              <a:rPr lang="zh-TW" altLang="en-US" b="1">
                <a:effectLst>
                  <a:outerShdw blurRad="38100" dist="38100" dir="2700000" algn="tl">
                    <a:srgbClr val="DDDDDD"/>
                  </a:outerShdw>
                </a:effectLst>
                <a:latin typeface="Arial" charset="0"/>
                <a:ea typeface="PMingLiU" charset="0"/>
                <a:cs typeface="PMingLiU" charset="0"/>
              </a:rPr>
              <a:t>創 </a:t>
            </a:r>
            <a:r>
              <a:rPr lang="en-US" altLang="zh-TW" b="1">
                <a:effectLst>
                  <a:outerShdw blurRad="38100" dist="38100" dir="2700000" algn="tl">
                    <a:srgbClr val="DDDDDD"/>
                  </a:outerShdw>
                </a:effectLst>
                <a:latin typeface="Arial" charset="0"/>
                <a:ea typeface="PMingLiU" charset="0"/>
                <a:cs typeface="PMingLiU" charset="0"/>
              </a:rPr>
              <a:t>1:28)</a:t>
            </a:r>
          </a:p>
          <a:p>
            <a:pPr eaLnBrk="1" hangingPunct="1">
              <a:spcBef>
                <a:spcPct val="50000"/>
              </a:spcBef>
              <a:defRPr/>
            </a:pPr>
            <a:endParaRPr lang="en-US" altLang="zh-TW" b="1">
              <a:effectLst>
                <a:outerShdw blurRad="38100" dist="38100" dir="2700000" algn="tl">
                  <a:srgbClr val="DDDDDD"/>
                </a:outerShdw>
              </a:effectLst>
              <a:latin typeface="Arial" charset="0"/>
              <a:ea typeface="PMingLiU" charset="0"/>
              <a:cs typeface="PMingLiU" charset="0"/>
            </a:endParaRPr>
          </a:p>
          <a:p>
            <a:pPr eaLnBrk="1" hangingPunct="1">
              <a:spcBef>
                <a:spcPct val="50000"/>
              </a:spcBef>
              <a:defRPr/>
            </a:pPr>
            <a:endParaRPr lang="en-US" altLang="zh-TW" b="1">
              <a:effectLst>
                <a:outerShdw blurRad="38100" dist="38100" dir="2700000" algn="tl">
                  <a:srgbClr val="DDDDDD"/>
                </a:outerShdw>
              </a:effectLst>
              <a:latin typeface="Arial" charset="0"/>
              <a:ea typeface="PMingLiU" charset="0"/>
              <a:cs typeface="PMingLiU" charset="0"/>
            </a:endParaRPr>
          </a:p>
          <a:p>
            <a:pPr eaLnBrk="1" hangingPunct="1">
              <a:defRPr/>
            </a:pPr>
            <a:endParaRPr lang="zh-TW" altLang="en-US">
              <a:latin typeface="Arial" charset="0"/>
              <a:ea typeface="PMingLiU" charset="0"/>
              <a:cs typeface="PMingLiU"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0A217AB-A751-BF40-92BA-95C9AC43A65E}" type="slidenum">
              <a:rPr lang="zh-CN" altLang="en-US" sz="1000">
                <a:solidFill>
                  <a:srgbClr val="000000"/>
                </a:solidFill>
                <a:ea typeface="宋体" charset="0"/>
                <a:cs typeface="宋体" charset="0"/>
              </a:rPr>
              <a:pPr/>
              <a:t>18</a:t>
            </a:fld>
            <a:endParaRPr lang="en-US" altLang="zh-CN" sz="1000">
              <a:solidFill>
                <a:srgbClr val="000000"/>
              </a:solidFill>
              <a:ea typeface="宋体" charset="0"/>
              <a:cs typeface="宋体" charset="0"/>
            </a:endParaRPr>
          </a:p>
        </p:txBody>
      </p:sp>
      <p:sp>
        <p:nvSpPr>
          <p:cNvPr id="137218" name="Rectangle 2"/>
          <p:cNvSpPr>
            <a:spLocks noGrp="1" noRot="1" noChangeAspect="1" noChangeArrowheads="1"/>
          </p:cNvSpPr>
          <p:nvPr>
            <p:ph type="sldImg"/>
          </p:nvPr>
        </p:nvSpPr>
        <p:spPr>
          <a:xfrm>
            <a:off x="1152525" y="692150"/>
            <a:ext cx="4554538" cy="3416300"/>
          </a:xfrm>
          <a:solidFill>
            <a:srgbClr val="FFFFFF"/>
          </a:solidFill>
          <a:ln/>
        </p:spPr>
      </p:sp>
      <p:sp>
        <p:nvSpPr>
          <p:cNvPr id="1372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zh-CN" alt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Rot="1" noChangeAspect="1" noChangeArrowheads="1" noTextEdit="1"/>
          </p:cNvSpPr>
          <p:nvPr>
            <p:ph type="sldImg"/>
          </p:nvPr>
        </p:nvSpPr>
        <p:spPr>
          <a:xfrm>
            <a:off x="1150938" y="692150"/>
            <a:ext cx="4556125" cy="3416300"/>
          </a:xfrm>
          <a:ln/>
        </p:spPr>
      </p:sp>
      <p:sp>
        <p:nvSpPr>
          <p:cNvPr id="2314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TW" altLang="en-US">
              <a:latin typeface="Arial" charset="0"/>
              <a:ea typeface="PMingLiU" charset="0"/>
              <a:cs typeface="PMingLiU"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B9D3D8-7BBE-E44D-A366-FB4620C59E2D}" type="slidenum">
              <a:rPr lang="zh-CN" altLang="en-US" sz="1200">
                <a:solidFill>
                  <a:srgbClr val="000000"/>
                </a:solidFill>
              </a:rPr>
              <a:pPr eaLnBrk="1" hangingPunct="1"/>
              <a:t>20</a:t>
            </a:fld>
            <a:endParaRPr lang="en-US" altLang="zh-CN" sz="1200">
              <a:solidFill>
                <a:srgbClr val="000000"/>
              </a:solidFill>
            </a:endParaRPr>
          </a:p>
        </p:txBody>
      </p:sp>
      <p:sp>
        <p:nvSpPr>
          <p:cNvPr id="232450" name="Rectangle 2"/>
          <p:cNvSpPr>
            <a:spLocks noGrp="1" noRot="1" noChangeAspect="1" noChangeArrowheads="1"/>
          </p:cNvSpPr>
          <p:nvPr>
            <p:ph type="sldImg"/>
          </p:nvPr>
        </p:nvSpPr>
        <p:spPr>
          <a:solidFill>
            <a:srgbClr val="FFFFFF"/>
          </a:solidFill>
          <a:ln/>
        </p:spPr>
      </p:sp>
      <p:sp>
        <p:nvSpPr>
          <p:cNvPr id="232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Arial" charset="0"/>
              <a:ea typeface="ＭＳ Ｐゴシック" charset="0"/>
              <a:cs typeface="Genev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AFFB64-B845-754D-B8F5-00DB219CBC71}" type="slidenum">
              <a:rPr lang="en-US" sz="1200"/>
              <a:pPr/>
              <a:t>2</a:t>
            </a:fld>
            <a:endParaRPr lang="en-US" sz="1200"/>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A7447D0-6D3E-1747-95FD-91D143F9A2BE}" type="slidenum">
              <a:rPr lang="en-US" sz="1200"/>
              <a:pPr/>
              <a:t>21</a:t>
            </a:fld>
            <a:endParaRPr lang="en-US" sz="1200"/>
          </a:p>
        </p:txBody>
      </p:sp>
      <p:sp>
        <p:nvSpPr>
          <p:cNvPr id="121858" name="Rectangle 2"/>
          <p:cNvSpPr>
            <a:spLocks noGrp="1" noRot="1" noChangeAspect="1" noChangeArrowheads="1"/>
          </p:cNvSpPr>
          <p:nvPr>
            <p:ph type="sldImg"/>
          </p:nvPr>
        </p:nvSpPr>
        <p:spPr>
          <a:xfrm>
            <a:off x="1130300" y="674688"/>
            <a:ext cx="4597400" cy="3448050"/>
          </a:xfrm>
          <a:solidFill>
            <a:srgbClr val="FFFFFF"/>
          </a:solidFill>
          <a:ln/>
        </p:spPr>
      </p:sp>
      <p:sp>
        <p:nvSpPr>
          <p:cNvPr id="121859"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BFF667-2DB9-4F42-8EF6-18E9D7B449BC}" type="slidenum">
              <a:rPr lang="en-US" sz="1200"/>
              <a:pPr/>
              <a:t>22</a:t>
            </a:fld>
            <a:endParaRPr lang="en-US" sz="1200"/>
          </a:p>
        </p:txBody>
      </p:sp>
      <p:sp>
        <p:nvSpPr>
          <p:cNvPr id="123906" name="Rectangle 2"/>
          <p:cNvSpPr>
            <a:spLocks noGrp="1" noRot="1" noChangeAspect="1" noChangeArrowheads="1"/>
          </p:cNvSpPr>
          <p:nvPr>
            <p:ph type="sldImg"/>
          </p:nvPr>
        </p:nvSpPr>
        <p:spPr>
          <a:xfrm>
            <a:off x="1130300" y="674688"/>
            <a:ext cx="4597400" cy="3448050"/>
          </a:xfrm>
          <a:solidFill>
            <a:srgbClr val="FFFFFF"/>
          </a:solidFill>
          <a:ln/>
        </p:spPr>
      </p:sp>
      <p:sp>
        <p:nvSpPr>
          <p:cNvPr id="123907"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F3DC51-D1E9-F940-8658-D0DDA7D2F726}" type="slidenum">
              <a:rPr lang="en-US" sz="1200"/>
              <a:pPr/>
              <a:t>23</a:t>
            </a:fld>
            <a:endParaRPr lang="en-US" sz="1200"/>
          </a:p>
        </p:txBody>
      </p:sp>
      <p:sp>
        <p:nvSpPr>
          <p:cNvPr id="125954" name="Rectangle 2"/>
          <p:cNvSpPr>
            <a:spLocks noGrp="1" noRot="1" noChangeAspect="1" noChangeArrowheads="1"/>
          </p:cNvSpPr>
          <p:nvPr>
            <p:ph type="sldImg"/>
          </p:nvPr>
        </p:nvSpPr>
        <p:spPr>
          <a:xfrm>
            <a:off x="1130300" y="674688"/>
            <a:ext cx="4597400" cy="3448050"/>
          </a:xfrm>
          <a:solidFill>
            <a:srgbClr val="FFFFFF"/>
          </a:solidFill>
          <a:ln/>
        </p:spPr>
      </p:sp>
      <p:sp>
        <p:nvSpPr>
          <p:cNvPr id="125955"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C56D8D-BF0E-4443-84A6-F342850F1156}" type="slidenum">
              <a:rPr lang="en-US" sz="1200"/>
              <a:pPr/>
              <a:t>24</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6A3ACA-DCD0-714B-9B5D-5BFAA9806E88}" type="slidenum">
              <a:rPr lang="en-US" sz="1200"/>
              <a:pPr/>
              <a:t>25</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0BDFA4-3E92-3B4C-9743-A969850C7CDF}" type="slidenum">
              <a:rPr lang="en-US" sz="1200"/>
              <a:pPr/>
              <a:t>26</a:t>
            </a:fld>
            <a:endParaRPr lang="en-US" sz="120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B3E700-D7B0-9B4A-A099-F8BD14DA7AE4}" type="slidenum">
              <a:rPr lang="en-US" sz="1200"/>
              <a:pPr/>
              <a:t>27</a:t>
            </a:fld>
            <a:endParaRPr lang="en-US" sz="120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5BBD39-F35D-7A41-8368-38F965530409}" type="slidenum">
              <a:rPr lang="en-US" sz="1200"/>
              <a:pPr/>
              <a:t>28</a:t>
            </a:fld>
            <a:endParaRPr lang="en-US" sz="120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5C777E-DFFF-9243-9D4A-AB5E616FADC1}" type="slidenum">
              <a:rPr lang="en-US" sz="1200"/>
              <a:pPr/>
              <a:t>29</a:t>
            </a:fld>
            <a:endParaRPr lang="en-US" sz="12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7E73A9-8918-0A47-AF61-6229A573270B}" type="slidenum">
              <a:rPr lang="en-US" sz="1200"/>
              <a:pPr/>
              <a:t>30</a:t>
            </a:fld>
            <a:endParaRPr lang="en-US" sz="120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200C18-EEEF-3644-912B-8A6C0C59930D}" type="slidenum">
              <a:rPr lang="zh-CN" altLang="en-US" sz="1200">
                <a:solidFill>
                  <a:srgbClr val="000000"/>
                </a:solidFill>
              </a:rPr>
              <a:pPr eaLnBrk="1" hangingPunct="1"/>
              <a:t>3</a:t>
            </a:fld>
            <a:endParaRPr lang="en-US" altLang="zh-CN" sz="1200">
              <a:solidFill>
                <a:srgbClr val="000000"/>
              </a:solidFill>
            </a:endParaRPr>
          </a:p>
        </p:txBody>
      </p:sp>
      <p:sp>
        <p:nvSpPr>
          <p:cNvPr id="109570" name="Rectangle 2"/>
          <p:cNvSpPr>
            <a:spLocks noGrp="1" noRot="1" noChangeAspect="1" noChangeArrowheads="1" noTextEdit="1"/>
          </p:cNvSpPr>
          <p:nvPr>
            <p:ph type="sldImg"/>
          </p:nvPr>
        </p:nvSpPr>
        <p:spPr>
          <a:xfrm>
            <a:off x="1130300" y="674688"/>
            <a:ext cx="4597400" cy="3448050"/>
          </a:xfrm>
          <a:ln/>
        </p:spPr>
      </p:sp>
      <p:sp>
        <p:nvSpPr>
          <p:cNvPr id="109571" name="Rectangle 3"/>
          <p:cNvSpPr>
            <a:spLocks noGrp="1" noChangeArrowheads="1"/>
          </p:cNvSpPr>
          <p:nvPr>
            <p:ph type="body" idx="1"/>
          </p:nvPr>
        </p:nvSpPr>
        <p:spPr>
          <a:xfrm>
            <a:off x="914400" y="434657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ＭＳ Ｐゴシック" charset="0"/>
              <a:cs typeface="Geneva"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DCDF8E-8794-904D-951A-A90B588CF97E}" type="slidenum">
              <a:rPr lang="en-US" sz="1200"/>
              <a:pPr/>
              <a:t>31</a:t>
            </a:fld>
            <a:endParaRPr lang="en-US"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611971-5B47-804D-A4AE-77A5E7B4D26F}" type="slidenum">
              <a:rPr lang="en-US" sz="1200"/>
              <a:pPr/>
              <a:t>32</a:t>
            </a:fld>
            <a:endParaRPr lang="en-US" sz="120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DEBA7F-CB75-0E45-82D3-66EA5719DBAE}" type="slidenum">
              <a:rPr lang="en-US" sz="1200"/>
              <a:pPr/>
              <a:t>33</a:t>
            </a:fld>
            <a:endParaRPr lang="en-US" sz="12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1316EF-6E94-3841-9213-887991EC5156}" type="slidenum">
              <a:rPr lang="en-US" sz="1200"/>
              <a:pPr/>
              <a:t>34</a:t>
            </a:fld>
            <a:endParaRPr 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6424E8-7524-0D4D-B96D-1E5C16EFCD35}" type="slidenum">
              <a:rPr lang="en-US" sz="1200"/>
              <a:pPr/>
              <a:t>35</a:t>
            </a:fld>
            <a:endParaRPr lang="en-US" sz="120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DBCEC4-56B7-A545-B56C-13A741AD6547}" type="slidenum">
              <a:rPr lang="en-US" sz="1200"/>
              <a:pPr/>
              <a:t>36</a:t>
            </a:fld>
            <a:endParaRPr lang="en-US" sz="120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C5DA9E-3BA8-604A-AFFA-673137D4CA03}" type="slidenum">
              <a:rPr lang="en-US" sz="1200"/>
              <a:pPr/>
              <a:t>37</a:t>
            </a:fld>
            <a:endParaRPr lang="en-US" sz="120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3787C0E-7B10-8946-A2BC-DC342C9B32F5}" type="slidenum">
              <a:rPr lang="en-US" sz="1200"/>
              <a:pPr/>
              <a:t>38</a:t>
            </a:fld>
            <a:endParaRPr lang="en-US" sz="120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3C205C-2BE3-F846-AF54-82EB8C54BF80}" type="slidenum">
              <a:rPr lang="en-US" sz="1200"/>
              <a:pPr/>
              <a:t>39</a:t>
            </a:fld>
            <a:endParaRPr lang="en-US" sz="120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AFB2C7-D8CA-A044-A8E3-20FA1A35812C}" type="slidenum">
              <a:rPr lang="en-US" sz="1200"/>
              <a:pPr/>
              <a:t>40</a:t>
            </a:fld>
            <a:endParaRPr lang="en-US" sz="120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C54B7D-AEF1-244E-B017-C4198FA23D70}" type="slidenum">
              <a:rPr lang="zh-CN" altLang="en-US" sz="1200">
                <a:solidFill>
                  <a:srgbClr val="000000"/>
                </a:solidFill>
              </a:rPr>
              <a:pPr eaLnBrk="1" hangingPunct="1"/>
              <a:t>4</a:t>
            </a:fld>
            <a:endParaRPr lang="en-US" altLang="zh-CN" sz="1200">
              <a:solidFill>
                <a:srgbClr val="000000"/>
              </a:solidFill>
            </a:endParaRPr>
          </a:p>
        </p:txBody>
      </p:sp>
      <p:sp>
        <p:nvSpPr>
          <p:cNvPr id="111618" name="Rectangle 2"/>
          <p:cNvSpPr>
            <a:spLocks noGrp="1" noRot="1" noChangeAspect="1" noChangeArrowheads="1" noTextEdit="1"/>
          </p:cNvSpPr>
          <p:nvPr>
            <p:ph type="sldImg"/>
          </p:nvPr>
        </p:nvSpPr>
        <p:spPr>
          <a:xfrm>
            <a:off x="1130300" y="674688"/>
            <a:ext cx="4597400" cy="3448050"/>
          </a:xfrm>
          <a:ln/>
        </p:spPr>
      </p:sp>
      <p:sp>
        <p:nvSpPr>
          <p:cNvPr id="111619" name="Rectangle 3"/>
          <p:cNvSpPr>
            <a:spLocks noGrp="1" noChangeArrowheads="1"/>
          </p:cNvSpPr>
          <p:nvPr>
            <p:ph type="body" idx="1"/>
          </p:nvPr>
        </p:nvSpPr>
        <p:spPr>
          <a:xfrm>
            <a:off x="914400" y="434657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ＭＳ Ｐゴシック" charset="0"/>
              <a:cs typeface="Geneva"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D6792F-8F0C-184C-A578-626DA8423CF0}" type="slidenum">
              <a:rPr lang="en-US" sz="1200"/>
              <a:pPr/>
              <a:t>41</a:t>
            </a:fld>
            <a:endParaRPr lang="en-US" sz="120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395BE5-81A6-6E40-AAEA-481F378F5FB9}" type="slidenum">
              <a:rPr lang="en-US" sz="1200"/>
              <a:pPr/>
              <a:t>42</a:t>
            </a:fld>
            <a:endParaRPr lang="en-US" sz="120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9F5C6F-A512-5A45-A2B8-75B3ABEA8497}" type="slidenum">
              <a:rPr lang="en-US" sz="1200"/>
              <a:pPr/>
              <a:t>43</a:t>
            </a:fld>
            <a:endParaRPr lang="en-US" sz="120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C9C044-7B57-C743-8A91-144E611AE51D}" type="slidenum">
              <a:rPr lang="en-US" sz="1200"/>
              <a:pPr/>
              <a:t>44</a:t>
            </a:fld>
            <a:endParaRPr lang="en-US" sz="120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1E45B3-55B3-2540-BAEA-002D29AAC4A2}" type="slidenum">
              <a:rPr lang="en-US" sz="1200"/>
              <a:pPr/>
              <a:t>45</a:t>
            </a:fld>
            <a:endParaRPr lang="en-US" sz="120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708AC1-00CE-224F-B36C-9EA9B0E4A276}" type="slidenum">
              <a:rPr lang="en-US" sz="1200"/>
              <a:pPr/>
              <a:t>46</a:t>
            </a:fld>
            <a:endParaRPr lang="en-US" sz="120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30C3E3-DFA1-FC4F-8585-80F2CEC03D63}" type="slidenum">
              <a:rPr lang="en-US" sz="1200"/>
              <a:pPr/>
              <a:t>47</a:t>
            </a:fld>
            <a:endParaRPr lang="en-US" sz="120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0EB1F6-9F3E-944C-A07D-535AF4C68C6A}" type="slidenum">
              <a:rPr lang="en-US" sz="1200"/>
              <a:pPr/>
              <a:t>48</a:t>
            </a:fld>
            <a:endParaRPr lang="en-US" sz="120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A168311-8E3A-DF47-940D-C4E79C847CDD}" type="slidenum">
              <a:rPr lang="en-US" sz="1200">
                <a:solidFill>
                  <a:srgbClr val="000000"/>
                </a:solidFill>
              </a:rPr>
              <a:pPr eaLnBrk="1" hangingPunct="1"/>
              <a:t>49</a:t>
            </a:fld>
            <a:endParaRPr lang="en-US" sz="1200">
              <a:solidFill>
                <a:srgbClr val="000000"/>
              </a:solidFill>
            </a:endParaRPr>
          </a:p>
        </p:txBody>
      </p:sp>
      <p:sp>
        <p:nvSpPr>
          <p:cNvPr id="576514" name="Rectangle 2"/>
          <p:cNvSpPr>
            <a:spLocks noGrp="1" noRot="1" noChangeAspect="1" noChangeArrowheads="1" noTextEdit="1"/>
          </p:cNvSpPr>
          <p:nvPr>
            <p:ph type="sldImg"/>
          </p:nvPr>
        </p:nvSpPr>
        <p:spPr>
          <a:solidFill>
            <a:srgbClr val="FFFFFF"/>
          </a:solidFill>
          <a:ln/>
        </p:spPr>
      </p:sp>
      <p:sp>
        <p:nvSpPr>
          <p:cNvPr id="57651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rPr>
              <a:t>The explanation for free!</a:t>
            </a:r>
          </a:p>
          <a:p>
            <a:pPr eaLnBrk="1" hangingPunct="1"/>
            <a:r>
              <a:rPr lang="en-US" dirty="0" smtClean="0">
                <a:latin typeface="Arial" charset="0"/>
              </a:rPr>
              <a:t>OT</a:t>
            </a:r>
            <a:r>
              <a:rPr lang="en-US" baseline="0" dirty="0" smtClean="0">
                <a:latin typeface="Arial" charset="0"/>
              </a:rPr>
              <a:t> Survey </a:t>
            </a:r>
            <a:r>
              <a:rPr lang="en-US" dirty="0" smtClean="0">
                <a:latin typeface="Arial" charset="0"/>
              </a:rPr>
              <a:t>link </a:t>
            </a:r>
            <a:r>
              <a:rPr lang="en-US" dirty="0">
                <a:latin typeface="Arial" charset="0"/>
              </a:rPr>
              <a:t>address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8721C1-9641-294F-A5F1-A375CDC845E5}" type="slidenum">
              <a:rPr lang="en-US" sz="1200"/>
              <a:pPr/>
              <a:t>5</a:t>
            </a:fld>
            <a:endParaRPr 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6E270D-81DD-9441-A0BD-D515E2D271A7}" type="slidenum">
              <a:rPr lang="en-US" sz="1200"/>
              <a:pPr/>
              <a:t>6</a:t>
            </a:fld>
            <a:endParaRPr lang="en-US" sz="1200"/>
          </a:p>
        </p:txBody>
      </p:sp>
      <p:sp>
        <p:nvSpPr>
          <p:cNvPr id="9113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pPr eaLnBrk="1" hangingPunct="1"/>
            <a:endParaRPr lang="en-US">
              <a:latin typeface="Times New Roman" charset="0"/>
              <a:ea typeface="ＭＳ Ｐゴシック" charset="0"/>
              <a:cs typeface="ＭＳ Ｐゴシック" charset="0"/>
            </a:endParaRPr>
          </a:p>
        </p:txBody>
      </p:sp>
      <p:sp>
        <p:nvSpPr>
          <p:cNvPr id="91139"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879972-97D4-8A40-B1AE-AA3309521EFE}" type="slidenum">
              <a:rPr lang="en-US" sz="1200"/>
              <a:pPr/>
              <a:t>7</a:t>
            </a:fld>
            <a:endParaRPr lang="en-US" sz="1200"/>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7AC372-3943-BA4A-A51E-49B859DDCA89}" type="slidenum">
              <a:rPr lang="en-US" sz="1200"/>
              <a:pPr/>
              <a:t>8</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AA8B57-1618-0A48-8636-E157499CB547}" type="slidenum">
              <a:rPr lang="en-US" sz="1200"/>
              <a:pPr/>
              <a:t>9</a:t>
            </a:fld>
            <a:endParaRPr lang="en-US" sz="1200"/>
          </a:p>
        </p:txBody>
      </p:sp>
      <p:sp>
        <p:nvSpPr>
          <p:cNvPr id="97282" name="Rectangle 2"/>
          <p:cNvSpPr>
            <a:spLocks noGrp="1" noRot="1" noChangeAspect="1" noChangeArrowheads="1"/>
          </p:cNvSpPr>
          <p:nvPr>
            <p:ph type="sldImg"/>
          </p:nvPr>
        </p:nvSpPr>
        <p:spPr>
          <a:xfrm>
            <a:off x="1152525" y="692150"/>
            <a:ext cx="4554538" cy="3416300"/>
          </a:xfrm>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Our threefold division of the OT into history, poetry and prophecy hides the foundational nature of the Pentateuch.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DC37B2-968B-764F-8F47-8C277D63A86E}" type="slidenum">
              <a:rPr lang="en-US"/>
              <a:pPr>
                <a:defRPr/>
              </a:pPr>
              <a:t>‹#›</a:t>
            </a:fld>
            <a:endParaRPr lang="en-US"/>
          </a:p>
        </p:txBody>
      </p:sp>
    </p:spTree>
    <p:extLst>
      <p:ext uri="{BB962C8B-B14F-4D97-AF65-F5344CB8AC3E}">
        <p14:creationId xmlns:p14="http://schemas.microsoft.com/office/powerpoint/2010/main" val="3417904526"/>
      </p:ext>
    </p:extLst>
  </p:cSld>
  <p:clrMapOvr>
    <a:masterClrMapping/>
  </p:clrMapOvr>
  <p:transition xmlns:p14="http://schemas.microsoft.com/office/powerpoint/2010/mai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35AB95-1856-8D4F-A7D0-833830E89CF7}" type="slidenum">
              <a:rPr lang="en-US"/>
              <a:pPr>
                <a:defRPr/>
              </a:pPr>
              <a:t>‹#›</a:t>
            </a:fld>
            <a:endParaRPr lang="en-US"/>
          </a:p>
        </p:txBody>
      </p:sp>
    </p:spTree>
    <p:extLst>
      <p:ext uri="{BB962C8B-B14F-4D97-AF65-F5344CB8AC3E}">
        <p14:creationId xmlns:p14="http://schemas.microsoft.com/office/powerpoint/2010/main" val="1301604648"/>
      </p:ext>
    </p:extLst>
  </p:cSld>
  <p:clrMapOvr>
    <a:masterClrMapping/>
  </p:clrMapOvr>
  <p:transition xmlns:p14="http://schemas.microsoft.com/office/powerpoint/2010/mai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962B17-8E9B-AD49-A671-835A8E1C90D8}" type="slidenum">
              <a:rPr lang="en-US"/>
              <a:pPr>
                <a:defRPr/>
              </a:pPr>
              <a:t>‹#›</a:t>
            </a:fld>
            <a:endParaRPr lang="en-US"/>
          </a:p>
        </p:txBody>
      </p:sp>
    </p:spTree>
    <p:extLst>
      <p:ext uri="{BB962C8B-B14F-4D97-AF65-F5344CB8AC3E}">
        <p14:creationId xmlns:p14="http://schemas.microsoft.com/office/powerpoint/2010/main" val="260818923"/>
      </p:ext>
    </p:extLst>
  </p:cSld>
  <p:clrMapOvr>
    <a:masterClrMapping/>
  </p:clrMapOvr>
  <p:transition xmlns:p14="http://schemas.microsoft.com/office/powerpoint/2010/mai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729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9729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52B999D2-CCFE-D847-A35A-54BAFD05779E}" type="slidenum">
              <a:rPr lang="en-US"/>
              <a:pPr>
                <a:defRPr/>
              </a:pPr>
              <a:t>‹#›</a:t>
            </a:fld>
            <a:endParaRPr lang="en-US"/>
          </a:p>
        </p:txBody>
      </p:sp>
    </p:spTree>
    <p:extLst>
      <p:ext uri="{BB962C8B-B14F-4D97-AF65-F5344CB8AC3E}">
        <p14:creationId xmlns:p14="http://schemas.microsoft.com/office/powerpoint/2010/main" val="176896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30B4C885-AE23-E14B-99AA-E7F1F0E082BE}" type="slidenum">
              <a:rPr lang="en-US"/>
              <a:pPr>
                <a:defRPr/>
              </a:pPr>
              <a:t>‹#›</a:t>
            </a:fld>
            <a:endParaRPr lang="en-US"/>
          </a:p>
        </p:txBody>
      </p:sp>
    </p:spTree>
    <p:extLst>
      <p:ext uri="{BB962C8B-B14F-4D97-AF65-F5344CB8AC3E}">
        <p14:creationId xmlns:p14="http://schemas.microsoft.com/office/powerpoint/2010/main" val="2933046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4C1EB55F-8265-0440-AF41-66DC8E0E9BEC}" type="slidenum">
              <a:rPr lang="en-US"/>
              <a:pPr>
                <a:defRPr/>
              </a:pPr>
              <a:t>‹#›</a:t>
            </a:fld>
            <a:endParaRPr lang="en-US"/>
          </a:p>
        </p:txBody>
      </p:sp>
    </p:spTree>
    <p:extLst>
      <p:ext uri="{BB962C8B-B14F-4D97-AF65-F5344CB8AC3E}">
        <p14:creationId xmlns:p14="http://schemas.microsoft.com/office/powerpoint/2010/main" val="2418569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5009BE9D-990C-C849-A1E5-8C4759F732D7}" type="slidenum">
              <a:rPr lang="en-US"/>
              <a:pPr>
                <a:defRPr/>
              </a:pPr>
              <a:t>‹#›</a:t>
            </a:fld>
            <a:endParaRPr lang="en-US"/>
          </a:p>
        </p:txBody>
      </p:sp>
    </p:spTree>
    <p:extLst>
      <p:ext uri="{BB962C8B-B14F-4D97-AF65-F5344CB8AC3E}">
        <p14:creationId xmlns:p14="http://schemas.microsoft.com/office/powerpoint/2010/main" val="326692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600E5871-DBC2-4C45-B478-93A82C25430D}" type="slidenum">
              <a:rPr lang="en-US"/>
              <a:pPr>
                <a:defRPr/>
              </a:pPr>
              <a:t>‹#›</a:t>
            </a:fld>
            <a:endParaRPr lang="en-US"/>
          </a:p>
        </p:txBody>
      </p:sp>
    </p:spTree>
    <p:extLst>
      <p:ext uri="{BB962C8B-B14F-4D97-AF65-F5344CB8AC3E}">
        <p14:creationId xmlns:p14="http://schemas.microsoft.com/office/powerpoint/2010/main" val="105534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346F7878-E6F2-834F-BD62-786003AD41CA}" type="slidenum">
              <a:rPr lang="en-US"/>
              <a:pPr>
                <a:defRPr/>
              </a:pPr>
              <a:t>‹#›</a:t>
            </a:fld>
            <a:endParaRPr lang="en-US"/>
          </a:p>
        </p:txBody>
      </p:sp>
    </p:spTree>
    <p:extLst>
      <p:ext uri="{BB962C8B-B14F-4D97-AF65-F5344CB8AC3E}">
        <p14:creationId xmlns:p14="http://schemas.microsoft.com/office/powerpoint/2010/main" val="3292408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CCAFE300-B57F-6842-879C-116B40E15244}" type="slidenum">
              <a:rPr lang="en-US"/>
              <a:pPr>
                <a:defRPr/>
              </a:pPr>
              <a:t>‹#›</a:t>
            </a:fld>
            <a:endParaRPr lang="en-US"/>
          </a:p>
        </p:txBody>
      </p:sp>
    </p:spTree>
    <p:extLst>
      <p:ext uri="{BB962C8B-B14F-4D97-AF65-F5344CB8AC3E}">
        <p14:creationId xmlns:p14="http://schemas.microsoft.com/office/powerpoint/2010/main" val="2972759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2E61E486-8AE7-704C-B58E-CE54A01CCA30}" type="slidenum">
              <a:rPr lang="en-US"/>
              <a:pPr>
                <a:defRPr/>
              </a:pPr>
              <a:t>‹#›</a:t>
            </a:fld>
            <a:endParaRPr lang="en-US"/>
          </a:p>
        </p:txBody>
      </p:sp>
    </p:spTree>
    <p:extLst>
      <p:ext uri="{BB962C8B-B14F-4D97-AF65-F5344CB8AC3E}">
        <p14:creationId xmlns:p14="http://schemas.microsoft.com/office/powerpoint/2010/main" val="412178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2FDCB1-CE75-CC4B-8106-279B1A29FF3D}" type="slidenum">
              <a:rPr lang="en-US"/>
              <a:pPr>
                <a:defRPr/>
              </a:pPr>
              <a:t>‹#›</a:t>
            </a:fld>
            <a:endParaRPr lang="en-US"/>
          </a:p>
        </p:txBody>
      </p:sp>
    </p:spTree>
    <p:extLst>
      <p:ext uri="{BB962C8B-B14F-4D97-AF65-F5344CB8AC3E}">
        <p14:creationId xmlns:p14="http://schemas.microsoft.com/office/powerpoint/2010/main" val="2215621002"/>
      </p:ext>
    </p:extLst>
  </p:cSld>
  <p:clrMapOvr>
    <a:masterClrMapping/>
  </p:clrMapOvr>
  <p:transition xmlns:p14="http://schemas.microsoft.com/office/powerpoint/2010/mai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88EAF62A-559E-8B46-A2E9-1EDB13ACC593}" type="slidenum">
              <a:rPr lang="en-US"/>
              <a:pPr>
                <a:defRPr/>
              </a:pPr>
              <a:t>‹#›</a:t>
            </a:fld>
            <a:endParaRPr lang="en-US"/>
          </a:p>
        </p:txBody>
      </p:sp>
    </p:spTree>
    <p:extLst>
      <p:ext uri="{BB962C8B-B14F-4D97-AF65-F5344CB8AC3E}">
        <p14:creationId xmlns:p14="http://schemas.microsoft.com/office/powerpoint/2010/main" val="238446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8EA8FC6-5B1F-A342-B090-95B0E08ACF4E}" type="slidenum">
              <a:rPr lang="en-US"/>
              <a:pPr>
                <a:defRPr/>
              </a:pPr>
              <a:t>‹#›</a:t>
            </a:fld>
            <a:endParaRPr lang="en-US"/>
          </a:p>
        </p:txBody>
      </p:sp>
    </p:spTree>
    <p:extLst>
      <p:ext uri="{BB962C8B-B14F-4D97-AF65-F5344CB8AC3E}">
        <p14:creationId xmlns:p14="http://schemas.microsoft.com/office/powerpoint/2010/main" val="2943110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779B2EF8-EB1B-AB45-9268-4A33EFA44491}" type="slidenum">
              <a:rPr lang="en-US"/>
              <a:pPr>
                <a:defRPr/>
              </a:pPr>
              <a:t>‹#›</a:t>
            </a:fld>
            <a:endParaRPr lang="en-US"/>
          </a:p>
        </p:txBody>
      </p:sp>
    </p:spTree>
    <p:extLst>
      <p:ext uri="{BB962C8B-B14F-4D97-AF65-F5344CB8AC3E}">
        <p14:creationId xmlns:p14="http://schemas.microsoft.com/office/powerpoint/2010/main" val="2828933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1436 h 3264"/>
                <a:gd name="T2" fmla="*/ 1 w 1699"/>
                <a:gd name="T3" fmla="*/ 478 h 3264"/>
                <a:gd name="T4" fmla="*/ 1 w 1699"/>
                <a:gd name="T5" fmla="*/ 88 h 3264"/>
                <a:gd name="T6" fmla="*/ 3 w 1699"/>
                <a:gd name="T7" fmla="*/ 88 h 3264"/>
                <a:gd name="T8" fmla="*/ 4 w 1699"/>
                <a:gd name="T9" fmla="*/ 28 h 3264"/>
                <a:gd name="T10" fmla="*/ 5 w 1699"/>
                <a:gd name="T11" fmla="*/ 68 h 3264"/>
                <a:gd name="T12" fmla="*/ 5 w 1699"/>
                <a:gd name="T13" fmla="*/ 436 h 3264"/>
                <a:gd name="T14" fmla="*/ 5 w 1699"/>
                <a:gd name="T15" fmla="*/ 1109 h 3264"/>
                <a:gd name="T16" fmla="*/ 5 w 1699"/>
                <a:gd name="T17" fmla="*/ 2012 h 3264"/>
                <a:gd name="T18" fmla="*/ 5 w 1699"/>
                <a:gd name="T19" fmla="*/ 3215 h 3264"/>
                <a:gd name="T20" fmla="*/ 5 w 1699"/>
                <a:gd name="T21" fmla="*/ 4319 h 3264"/>
                <a:gd name="T22" fmla="*/ 5 w 1699"/>
                <a:gd name="T23" fmla="*/ 6097 h 3264"/>
                <a:gd name="T24" fmla="*/ 5 w 1699"/>
                <a:gd name="T25" fmla="*/ 7732 h 3264"/>
                <a:gd name="T26" fmla="*/ 5 w 1699"/>
                <a:gd name="T27" fmla="*/ 8347 h 3264"/>
                <a:gd name="T28" fmla="*/ 5 w 1699"/>
                <a:gd name="T29" fmla="*/ 8835 h 3264"/>
                <a:gd name="T30" fmla="*/ 4 w 1699"/>
                <a:gd name="T31" fmla="*/ 8835 h 3264"/>
                <a:gd name="T32" fmla="*/ 3 w 1699"/>
                <a:gd name="T33" fmla="*/ 8754 h 3264"/>
                <a:gd name="T34" fmla="*/ 2 w 1699"/>
                <a:gd name="T35" fmla="*/ 8876 h 3264"/>
                <a:gd name="T36" fmla="*/ 0 w 1699"/>
                <a:gd name="T37" fmla="*/ 8653 h 3264"/>
                <a:gd name="T38" fmla="*/ 0 w 1699"/>
                <a:gd name="T39" fmla="*/ 8059 h 3264"/>
                <a:gd name="T40" fmla="*/ 0 w 1699"/>
                <a:gd name="T41" fmla="*/ 7243 h 3264"/>
                <a:gd name="T42" fmla="*/ 0 w 1699"/>
                <a:gd name="T43" fmla="*/ 6097 h 3264"/>
                <a:gd name="T44" fmla="*/ 0 w 1699"/>
                <a:gd name="T45" fmla="*/ 4954 h 3264"/>
                <a:gd name="T46" fmla="*/ 0 w 1699"/>
                <a:gd name="T47" fmla="*/ 3440 h 3264"/>
                <a:gd name="T48" fmla="*/ 0 w 1699"/>
                <a:gd name="T49" fmla="*/ 2499 h 3264"/>
                <a:gd name="T50" fmla="*/ 0 w 1699"/>
                <a:gd name="T51" fmla="*/ 1436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68 h 457"/>
                    <a:gd name="T4" fmla="*/ 187 w 2161"/>
                    <a:gd name="T5" fmla="*/ 335 h 457"/>
                    <a:gd name="T6" fmla="*/ 351 w 2161"/>
                    <a:gd name="T7" fmla="*/ 305 h 457"/>
                    <a:gd name="T8" fmla="*/ 561 w 2161"/>
                    <a:gd name="T9" fmla="*/ 283 h 457"/>
                    <a:gd name="T10" fmla="*/ 852 w 2161"/>
                    <a:gd name="T11" fmla="*/ 261 h 457"/>
                    <a:gd name="T12" fmla="*/ 1165 w 2161"/>
                    <a:gd name="T13" fmla="*/ 261 h 457"/>
                    <a:gd name="T14" fmla="*/ 1539 w 2161"/>
                    <a:gd name="T15" fmla="*/ 320 h 457"/>
                    <a:gd name="T16" fmla="*/ 1756 w 2161"/>
                    <a:gd name="T17" fmla="*/ 403 h 457"/>
                    <a:gd name="T18" fmla="*/ 1905 w 2161"/>
                    <a:gd name="T19" fmla="*/ 455 h 457"/>
                    <a:gd name="T20" fmla="*/ 2047 w 2161"/>
                    <a:gd name="T21" fmla="*/ 425 h 457"/>
                    <a:gd name="T22" fmla="*/ 2107 w 2161"/>
                    <a:gd name="T23" fmla="*/ 350 h 457"/>
                    <a:gd name="T24" fmla="*/ 2107 w 2161"/>
                    <a:gd name="T25" fmla="*/ 253 h 457"/>
                    <a:gd name="T26" fmla="*/ 2002 w 2161"/>
                    <a:gd name="T27" fmla="*/ 154 h 457"/>
                    <a:gd name="T28" fmla="*/ 1165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3 h 585"/>
                    <a:gd name="T2" fmla="*/ 274 w 2341"/>
                    <a:gd name="T3" fmla="*/ 517 h 585"/>
                    <a:gd name="T4" fmla="*/ 72 w 2341"/>
                    <a:gd name="T5" fmla="*/ 488 h 585"/>
                    <a:gd name="T6" fmla="*/ 5 w 2341"/>
                    <a:gd name="T7" fmla="*/ 375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5 w 2341"/>
                    <a:gd name="T19" fmla="*/ 7 h 585"/>
                    <a:gd name="T20" fmla="*/ 1776 w 2341"/>
                    <a:gd name="T21" fmla="*/ 7 h 585"/>
                    <a:gd name="T22" fmla="*/ 2202 w 2341"/>
                    <a:gd name="T23" fmla="*/ 52 h 585"/>
                    <a:gd name="T24" fmla="*/ 2285 w 2341"/>
                    <a:gd name="T25" fmla="*/ 111 h 585"/>
                    <a:gd name="T26" fmla="*/ 2330 w 2341"/>
                    <a:gd name="T27" fmla="*/ 246 h 585"/>
                    <a:gd name="T28" fmla="*/ 2337 w 2341"/>
                    <a:gd name="T29" fmla="*/ 375 h 585"/>
                    <a:gd name="T30" fmla="*/ 2322 w 2341"/>
                    <a:gd name="T31" fmla="*/ 458 h 585"/>
                    <a:gd name="T32" fmla="*/ 2337 w 2341"/>
                    <a:gd name="T33" fmla="*/ 540 h 585"/>
                    <a:gd name="T34" fmla="*/ 2307 w 2341"/>
                    <a:gd name="T35" fmla="*/ 585 h 585"/>
                    <a:gd name="T36" fmla="*/ 2232 w 2341"/>
                    <a:gd name="T37" fmla="*/ 555 h 585"/>
                    <a:gd name="T38" fmla="*/ 2060 w 2341"/>
                    <a:gd name="T39" fmla="*/ 488 h 585"/>
                    <a:gd name="T40" fmla="*/ 1776 w 2341"/>
                    <a:gd name="T41" fmla="*/ 450 h 585"/>
                    <a:gd name="T42" fmla="*/ 1611 w 2341"/>
                    <a:gd name="T43" fmla="*/ 450 h 585"/>
                    <a:gd name="T44" fmla="*/ 1327 w 2341"/>
                    <a:gd name="T45" fmla="*/ 420 h 585"/>
                    <a:gd name="T46" fmla="*/ 1193 w 2341"/>
                    <a:gd name="T47" fmla="*/ 413 h 585"/>
                    <a:gd name="T48" fmla="*/ 895 w 2341"/>
                    <a:gd name="T49" fmla="*/ 428 h 585"/>
                    <a:gd name="T50" fmla="*/ 671 w 2341"/>
                    <a:gd name="T51" fmla="*/ 413 h 585"/>
                    <a:gd name="T52" fmla="*/ 506 w 2341"/>
                    <a:gd name="T53" fmla="*/ 443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8 w 157"/>
                  <a:gd name="T1" fmla="*/ 8 h 337"/>
                  <a:gd name="T2" fmla="*/ 155 w 157"/>
                  <a:gd name="T3" fmla="*/ 197 h 337"/>
                  <a:gd name="T4" fmla="*/ 140 w 157"/>
                  <a:gd name="T5" fmla="*/ 339 h 337"/>
                  <a:gd name="T6" fmla="*/ 0 w 157"/>
                  <a:gd name="T7" fmla="*/ 0 h 337"/>
                  <a:gd name="T8" fmla="*/ 88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68 h 396"/>
                  <a:gd name="T2" fmla="*/ 105 w 808"/>
                  <a:gd name="T3" fmla="*/ 368 h 396"/>
                  <a:gd name="T4" fmla="*/ 255 w 808"/>
                  <a:gd name="T5" fmla="*/ 308 h 396"/>
                  <a:gd name="T6" fmla="*/ 473 w 808"/>
                  <a:gd name="T7" fmla="*/ 112 h 396"/>
                  <a:gd name="T8" fmla="*/ 307 w 808"/>
                  <a:gd name="T9" fmla="*/ 67 h 396"/>
                  <a:gd name="T10" fmla="*/ 232 w 808"/>
                  <a:gd name="T11" fmla="*/ 22 h 396"/>
                  <a:gd name="T12" fmla="*/ 352 w 808"/>
                  <a:gd name="T13" fmla="*/ 22 h 396"/>
                  <a:gd name="T14" fmla="*/ 526 w 808"/>
                  <a:gd name="T15" fmla="*/ 74 h 396"/>
                  <a:gd name="T16" fmla="*/ 623 w 808"/>
                  <a:gd name="T17" fmla="*/ 0 h 396"/>
                  <a:gd name="T18" fmla="*/ 683 w 808"/>
                  <a:gd name="T19" fmla="*/ 0 h 396"/>
                  <a:gd name="T20" fmla="*/ 578 w 808"/>
                  <a:gd name="T21" fmla="*/ 82 h 396"/>
                  <a:gd name="T22" fmla="*/ 803 w 808"/>
                  <a:gd name="T23" fmla="*/ 134 h 396"/>
                  <a:gd name="T24" fmla="*/ 810 w 808"/>
                  <a:gd name="T25" fmla="*/ 211 h 396"/>
                  <a:gd name="T26" fmla="*/ 518 w 808"/>
                  <a:gd name="T27" fmla="*/ 134 h 396"/>
                  <a:gd name="T28" fmla="*/ 344 w 808"/>
                  <a:gd name="T29" fmla="*/ 293 h 396"/>
                  <a:gd name="T30" fmla="*/ 277 w 808"/>
                  <a:gd name="T31" fmla="*/ 346 h 396"/>
                  <a:gd name="T32" fmla="*/ 157 w 808"/>
                  <a:gd name="T33" fmla="*/ 398 h 396"/>
                  <a:gd name="T34" fmla="*/ 0 w 808"/>
                  <a:gd name="T35" fmla="*/ 368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75787" name="Rectangle 11"/>
          <p:cNvSpPr>
            <a:spLocks noGrp="1" noChangeArrowheads="1"/>
          </p:cNvSpPr>
          <p:nvPr>
            <p:ph type="ctrTitle"/>
          </p:nvPr>
        </p:nvSpPr>
        <p:spPr>
          <a:xfrm>
            <a:off x="685800" y="1206500"/>
            <a:ext cx="7772400" cy="1612900"/>
          </a:xfrm>
        </p:spPr>
        <p:txBody>
          <a:bodyPr anchor="b"/>
          <a:lstStyle>
            <a:lvl1pPr algn="ctr">
              <a:defRPr/>
            </a:lvl1pPr>
          </a:lstStyle>
          <a:p>
            <a:r>
              <a:rPr lang="en-US"/>
              <a:t>Click to edit Master title style</a:t>
            </a:r>
          </a:p>
        </p:txBody>
      </p:sp>
      <p:sp>
        <p:nvSpPr>
          <p:cNvPr id="75788" name="Rectangle 12"/>
          <p:cNvSpPr>
            <a:spLocks noGrp="1" noChangeArrowheads="1"/>
          </p:cNvSpPr>
          <p:nvPr>
            <p:ph type="subTitle" idx="1"/>
          </p:nvPr>
        </p:nvSpPr>
        <p:spPr>
          <a:xfrm>
            <a:off x="1371600" y="3886200"/>
            <a:ext cx="6400800" cy="122555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1B97067B-899E-7C4A-B54B-940545C27A79}" type="slidenum">
              <a:rPr lang="en-US"/>
              <a:pPr>
                <a:defRPr/>
              </a:pPr>
              <a:t>‹#›</a:t>
            </a:fld>
            <a:endParaRPr lang="en-US"/>
          </a:p>
        </p:txBody>
      </p:sp>
    </p:spTree>
    <p:extLst>
      <p:ext uri="{BB962C8B-B14F-4D97-AF65-F5344CB8AC3E}">
        <p14:creationId xmlns:p14="http://schemas.microsoft.com/office/powerpoint/2010/main" val="798299899"/>
      </p:ext>
    </p:extLst>
  </p:cSld>
  <p:clrMapOvr>
    <a:masterClrMapping/>
  </p:clrMapOvr>
  <p:transition xmlns:p14="http://schemas.microsoft.com/office/powerpoint/2010/mai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D259B23-DAF9-DE46-9B9F-3FB6DF44162E}" type="slidenum">
              <a:rPr lang="en-US"/>
              <a:pPr>
                <a:defRPr/>
              </a:pPr>
              <a:t>‹#›</a:t>
            </a:fld>
            <a:endParaRPr lang="en-US"/>
          </a:p>
        </p:txBody>
      </p:sp>
    </p:spTree>
    <p:extLst>
      <p:ext uri="{BB962C8B-B14F-4D97-AF65-F5344CB8AC3E}">
        <p14:creationId xmlns:p14="http://schemas.microsoft.com/office/powerpoint/2010/main" val="4054901786"/>
      </p:ext>
    </p:extLst>
  </p:cSld>
  <p:clrMapOvr>
    <a:masterClrMapping/>
  </p:clrMapOvr>
  <p:transition xmlns:p14="http://schemas.microsoft.com/office/powerpoint/2010/mai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4E091E0-028A-8D4D-9D8B-D7D12B753BA4}" type="slidenum">
              <a:rPr lang="en-US"/>
              <a:pPr>
                <a:defRPr/>
              </a:pPr>
              <a:t>‹#›</a:t>
            </a:fld>
            <a:endParaRPr lang="en-US"/>
          </a:p>
        </p:txBody>
      </p:sp>
    </p:spTree>
    <p:extLst>
      <p:ext uri="{BB962C8B-B14F-4D97-AF65-F5344CB8AC3E}">
        <p14:creationId xmlns:p14="http://schemas.microsoft.com/office/powerpoint/2010/main" val="436704416"/>
      </p:ext>
    </p:extLst>
  </p:cSld>
  <p:clrMapOvr>
    <a:masterClrMapping/>
  </p:clrMapOvr>
  <p:transition xmlns:p14="http://schemas.microsoft.com/office/powerpoint/2010/mai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2D6C91C-3396-D446-9A84-2C1428985446}" type="slidenum">
              <a:rPr lang="en-US"/>
              <a:pPr>
                <a:defRPr/>
              </a:pPr>
              <a:t>‹#›</a:t>
            </a:fld>
            <a:endParaRPr lang="en-US"/>
          </a:p>
        </p:txBody>
      </p:sp>
    </p:spTree>
    <p:extLst>
      <p:ext uri="{BB962C8B-B14F-4D97-AF65-F5344CB8AC3E}">
        <p14:creationId xmlns:p14="http://schemas.microsoft.com/office/powerpoint/2010/main" val="2770315000"/>
      </p:ext>
    </p:extLst>
  </p:cSld>
  <p:clrMapOvr>
    <a:masterClrMapping/>
  </p:clrMapOvr>
  <p:transition xmlns:p14="http://schemas.microsoft.com/office/powerpoint/2010/mai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44C28C4F-998E-A04C-B3D7-B7113ECE9517}" type="slidenum">
              <a:rPr lang="en-US"/>
              <a:pPr>
                <a:defRPr/>
              </a:pPr>
              <a:t>‹#›</a:t>
            </a:fld>
            <a:endParaRPr lang="en-US"/>
          </a:p>
        </p:txBody>
      </p:sp>
    </p:spTree>
    <p:extLst>
      <p:ext uri="{BB962C8B-B14F-4D97-AF65-F5344CB8AC3E}">
        <p14:creationId xmlns:p14="http://schemas.microsoft.com/office/powerpoint/2010/main" val="4026108087"/>
      </p:ext>
    </p:extLst>
  </p:cSld>
  <p:clrMapOvr>
    <a:masterClrMapping/>
  </p:clrMapOvr>
  <p:transition xmlns:p14="http://schemas.microsoft.com/office/powerpoint/2010/mai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201B03B2-20F0-844D-B828-E5B185DAE104}" type="slidenum">
              <a:rPr lang="en-US"/>
              <a:pPr>
                <a:defRPr/>
              </a:pPr>
              <a:t>‹#›</a:t>
            </a:fld>
            <a:endParaRPr lang="en-US"/>
          </a:p>
        </p:txBody>
      </p:sp>
    </p:spTree>
    <p:extLst>
      <p:ext uri="{BB962C8B-B14F-4D97-AF65-F5344CB8AC3E}">
        <p14:creationId xmlns:p14="http://schemas.microsoft.com/office/powerpoint/2010/main" val="4204718288"/>
      </p:ext>
    </p:extLst>
  </p:cSld>
  <p:clrMapOvr>
    <a:masterClrMapping/>
  </p:clrMapOvr>
  <p:transition xmlns:p14="http://schemas.microsoft.com/office/powerpoint/2010/mai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25A6B609-0E04-684B-8053-A4CF469128EB}" type="slidenum">
              <a:rPr lang="en-US"/>
              <a:pPr>
                <a:defRPr/>
              </a:pPr>
              <a:t>‹#›</a:t>
            </a:fld>
            <a:endParaRPr lang="en-US"/>
          </a:p>
        </p:txBody>
      </p:sp>
    </p:spTree>
    <p:extLst>
      <p:ext uri="{BB962C8B-B14F-4D97-AF65-F5344CB8AC3E}">
        <p14:creationId xmlns:p14="http://schemas.microsoft.com/office/powerpoint/2010/main" val="1787962983"/>
      </p:ext>
    </p:extLst>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252B09-3269-4D4D-A4DE-96B07E6CB205}" type="slidenum">
              <a:rPr lang="en-US"/>
              <a:pPr>
                <a:defRPr/>
              </a:pPr>
              <a:t>‹#›</a:t>
            </a:fld>
            <a:endParaRPr lang="en-US"/>
          </a:p>
        </p:txBody>
      </p:sp>
    </p:spTree>
    <p:extLst>
      <p:ext uri="{BB962C8B-B14F-4D97-AF65-F5344CB8AC3E}">
        <p14:creationId xmlns:p14="http://schemas.microsoft.com/office/powerpoint/2010/main" val="2806743074"/>
      </p:ext>
    </p:extLst>
  </p:cSld>
  <p:clrMapOvr>
    <a:masterClrMapping/>
  </p:clrMapOvr>
  <p:transition xmlns:p14="http://schemas.microsoft.com/office/powerpoint/2010/main" spd="med">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9D2D57D-3A4B-9040-81AB-B8474725E152}" type="slidenum">
              <a:rPr lang="en-US"/>
              <a:pPr>
                <a:defRPr/>
              </a:pPr>
              <a:t>‹#›</a:t>
            </a:fld>
            <a:endParaRPr lang="en-US"/>
          </a:p>
        </p:txBody>
      </p:sp>
    </p:spTree>
    <p:extLst>
      <p:ext uri="{BB962C8B-B14F-4D97-AF65-F5344CB8AC3E}">
        <p14:creationId xmlns:p14="http://schemas.microsoft.com/office/powerpoint/2010/main" val="2835183272"/>
      </p:ext>
    </p:extLst>
  </p:cSld>
  <p:clrMapOvr>
    <a:masterClrMapping/>
  </p:clrMapOvr>
  <p:transition xmlns:p14="http://schemas.microsoft.com/office/powerpoint/2010/mai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E6B01D0-94A0-2947-ABAA-D141723ADC00}" type="slidenum">
              <a:rPr lang="en-US"/>
              <a:pPr>
                <a:defRPr/>
              </a:pPr>
              <a:t>‹#›</a:t>
            </a:fld>
            <a:endParaRPr lang="en-US"/>
          </a:p>
        </p:txBody>
      </p:sp>
    </p:spTree>
    <p:extLst>
      <p:ext uri="{BB962C8B-B14F-4D97-AF65-F5344CB8AC3E}">
        <p14:creationId xmlns:p14="http://schemas.microsoft.com/office/powerpoint/2010/main" val="17995409"/>
      </p:ext>
    </p:extLst>
  </p:cSld>
  <p:clrMapOvr>
    <a:masterClrMapping/>
  </p:clrMapOvr>
  <p:transition xmlns:p14="http://schemas.microsoft.com/office/powerpoint/2010/mai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1400703-CDCD-1F4C-AC31-F27A44ED6147}" type="slidenum">
              <a:rPr lang="en-US"/>
              <a:pPr>
                <a:defRPr/>
              </a:pPr>
              <a:t>‹#›</a:t>
            </a:fld>
            <a:endParaRPr lang="en-US"/>
          </a:p>
        </p:txBody>
      </p:sp>
    </p:spTree>
    <p:extLst>
      <p:ext uri="{BB962C8B-B14F-4D97-AF65-F5344CB8AC3E}">
        <p14:creationId xmlns:p14="http://schemas.microsoft.com/office/powerpoint/2010/main" val="3489082545"/>
      </p:ext>
    </p:extLst>
  </p:cSld>
  <p:clrMapOvr>
    <a:masterClrMapping/>
  </p:clrMapOvr>
  <p:transition xmlns:p14="http://schemas.microsoft.com/office/powerpoint/2010/mai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495300"/>
            <a:ext cx="2147888" cy="567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9113" y="495300"/>
            <a:ext cx="6294437"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1C29BB4-91F0-5E4E-B536-14D5DD6DE80A}" type="slidenum">
              <a:rPr lang="en-US"/>
              <a:pPr>
                <a:defRPr/>
              </a:pPr>
              <a:t>‹#›</a:t>
            </a:fld>
            <a:endParaRPr lang="en-US"/>
          </a:p>
        </p:txBody>
      </p:sp>
    </p:spTree>
    <p:extLst>
      <p:ext uri="{BB962C8B-B14F-4D97-AF65-F5344CB8AC3E}">
        <p14:creationId xmlns:p14="http://schemas.microsoft.com/office/powerpoint/2010/main" val="3364329601"/>
      </p:ext>
    </p:extLst>
  </p:cSld>
  <p:clrMapOvr>
    <a:masterClrMapping/>
  </p:clrMapOvr>
  <p:transition xmlns:p14="http://schemas.microsoft.com/office/powerpoint/2010/mai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98047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9289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88584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739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3546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297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B42DA2-6B3B-D446-826A-18DA6213E9D2}" type="slidenum">
              <a:rPr lang="en-US"/>
              <a:pPr>
                <a:defRPr/>
              </a:pPr>
              <a:t>‹#›</a:t>
            </a:fld>
            <a:endParaRPr lang="en-US"/>
          </a:p>
        </p:txBody>
      </p:sp>
    </p:spTree>
    <p:extLst>
      <p:ext uri="{BB962C8B-B14F-4D97-AF65-F5344CB8AC3E}">
        <p14:creationId xmlns:p14="http://schemas.microsoft.com/office/powerpoint/2010/main" val="2827552433"/>
      </p:ext>
    </p:extLst>
  </p:cSld>
  <p:clrMapOvr>
    <a:masterClrMapping/>
  </p:clrMapOvr>
  <p:transition xmlns:p14="http://schemas.microsoft.com/office/powerpoint/2010/main" spd="med">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445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6352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43563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2985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1816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6728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6633"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6634"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2DA351DF-8ACC-CA47-8007-90A2E70DCAC0}" type="slidenum">
              <a:rPr lang="en-US"/>
              <a:pPr>
                <a:defRPr/>
              </a:pPr>
              <a:t>‹#›</a:t>
            </a:fld>
            <a:endParaRPr lang="en-US"/>
          </a:p>
        </p:txBody>
      </p:sp>
    </p:spTree>
    <p:extLst>
      <p:ext uri="{BB962C8B-B14F-4D97-AF65-F5344CB8AC3E}">
        <p14:creationId xmlns:p14="http://schemas.microsoft.com/office/powerpoint/2010/main" val="19254929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531A1A0-886F-3542-8D25-6860CF75137F}" type="slidenum">
              <a:rPr lang="en-US"/>
              <a:pPr>
                <a:defRPr/>
              </a:pPr>
              <a:t>‹#›</a:t>
            </a:fld>
            <a:endParaRPr lang="en-US"/>
          </a:p>
        </p:txBody>
      </p:sp>
    </p:spTree>
    <p:extLst>
      <p:ext uri="{BB962C8B-B14F-4D97-AF65-F5344CB8AC3E}">
        <p14:creationId xmlns:p14="http://schemas.microsoft.com/office/powerpoint/2010/main" val="2107242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9EF8C694-1899-4F45-A08B-71284A0DDD44}" type="slidenum">
              <a:rPr lang="en-US"/>
              <a:pPr>
                <a:defRPr/>
              </a:pPr>
              <a:t>‹#›</a:t>
            </a:fld>
            <a:endParaRPr lang="en-US"/>
          </a:p>
        </p:txBody>
      </p:sp>
    </p:spTree>
    <p:extLst>
      <p:ext uri="{BB962C8B-B14F-4D97-AF65-F5344CB8AC3E}">
        <p14:creationId xmlns:p14="http://schemas.microsoft.com/office/powerpoint/2010/main" val="3004537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7EC07277-D77E-5A4D-BD11-9AC53D343484}" type="slidenum">
              <a:rPr lang="en-US"/>
              <a:pPr>
                <a:defRPr/>
              </a:pPr>
              <a:t>‹#›</a:t>
            </a:fld>
            <a:endParaRPr lang="en-US"/>
          </a:p>
        </p:txBody>
      </p:sp>
    </p:spTree>
    <p:extLst>
      <p:ext uri="{BB962C8B-B14F-4D97-AF65-F5344CB8AC3E}">
        <p14:creationId xmlns:p14="http://schemas.microsoft.com/office/powerpoint/2010/main" val="16713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9FA64F0-A4D8-F846-A951-1C7E91CDBF98}" type="slidenum">
              <a:rPr lang="en-US"/>
              <a:pPr>
                <a:defRPr/>
              </a:pPr>
              <a:t>‹#›</a:t>
            </a:fld>
            <a:endParaRPr lang="en-US"/>
          </a:p>
        </p:txBody>
      </p:sp>
    </p:spTree>
    <p:extLst>
      <p:ext uri="{BB962C8B-B14F-4D97-AF65-F5344CB8AC3E}">
        <p14:creationId xmlns:p14="http://schemas.microsoft.com/office/powerpoint/2010/main" val="196521040"/>
      </p:ext>
    </p:extLst>
  </p:cSld>
  <p:clrMapOvr>
    <a:masterClrMapping/>
  </p:clrMapOvr>
  <p:transition xmlns:p14="http://schemas.microsoft.com/office/powerpoint/2010/main" spd="med">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D5F96C67-6E54-0A45-9E19-37716D1BE634}" type="slidenum">
              <a:rPr lang="en-US"/>
              <a:pPr>
                <a:defRPr/>
              </a:pPr>
              <a:t>‹#›</a:t>
            </a:fld>
            <a:endParaRPr lang="en-US"/>
          </a:p>
        </p:txBody>
      </p:sp>
    </p:spTree>
    <p:extLst>
      <p:ext uri="{BB962C8B-B14F-4D97-AF65-F5344CB8AC3E}">
        <p14:creationId xmlns:p14="http://schemas.microsoft.com/office/powerpoint/2010/main" val="2378888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D66A3637-E197-5447-89BE-DC59CE75B82B}" type="slidenum">
              <a:rPr lang="en-US"/>
              <a:pPr>
                <a:defRPr/>
              </a:pPr>
              <a:t>‹#›</a:t>
            </a:fld>
            <a:endParaRPr lang="en-US"/>
          </a:p>
        </p:txBody>
      </p:sp>
    </p:spTree>
    <p:extLst>
      <p:ext uri="{BB962C8B-B14F-4D97-AF65-F5344CB8AC3E}">
        <p14:creationId xmlns:p14="http://schemas.microsoft.com/office/powerpoint/2010/main" val="155778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9EE640F2-FDD8-344B-88B2-49B275633BCD}" type="slidenum">
              <a:rPr lang="en-US"/>
              <a:pPr>
                <a:defRPr/>
              </a:pPr>
              <a:t>‹#›</a:t>
            </a:fld>
            <a:endParaRPr lang="en-US"/>
          </a:p>
        </p:txBody>
      </p:sp>
    </p:spTree>
    <p:extLst>
      <p:ext uri="{BB962C8B-B14F-4D97-AF65-F5344CB8AC3E}">
        <p14:creationId xmlns:p14="http://schemas.microsoft.com/office/powerpoint/2010/main" val="875946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7ADDE709-366C-4145-A8B7-4343A98618AD}" type="slidenum">
              <a:rPr lang="en-US"/>
              <a:pPr>
                <a:defRPr/>
              </a:pPr>
              <a:t>‹#›</a:t>
            </a:fld>
            <a:endParaRPr lang="en-US"/>
          </a:p>
        </p:txBody>
      </p:sp>
    </p:spTree>
    <p:extLst>
      <p:ext uri="{BB962C8B-B14F-4D97-AF65-F5344CB8AC3E}">
        <p14:creationId xmlns:p14="http://schemas.microsoft.com/office/powerpoint/2010/main" val="3147580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49EA4587-16BA-B34A-9431-E79365559DF5}" type="slidenum">
              <a:rPr lang="en-US"/>
              <a:pPr>
                <a:defRPr/>
              </a:pPr>
              <a:t>‹#›</a:t>
            </a:fld>
            <a:endParaRPr lang="en-US"/>
          </a:p>
        </p:txBody>
      </p:sp>
    </p:spTree>
    <p:extLst>
      <p:ext uri="{BB962C8B-B14F-4D97-AF65-F5344CB8AC3E}">
        <p14:creationId xmlns:p14="http://schemas.microsoft.com/office/powerpoint/2010/main" val="2989361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F496B6C-72BD-9440-B372-5E62AB41E003}" type="slidenum">
              <a:rPr lang="en-US"/>
              <a:pPr>
                <a:defRPr/>
              </a:pPr>
              <a:t>‹#›</a:t>
            </a:fld>
            <a:endParaRPr lang="en-US"/>
          </a:p>
        </p:txBody>
      </p:sp>
    </p:spTree>
    <p:extLst>
      <p:ext uri="{BB962C8B-B14F-4D97-AF65-F5344CB8AC3E}">
        <p14:creationId xmlns:p14="http://schemas.microsoft.com/office/powerpoint/2010/main" val="28656430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1A44D89-CC75-764D-B846-81F5EAB06189}" type="slidenum">
              <a:rPr lang="en-US"/>
              <a:pPr>
                <a:defRPr/>
              </a:pPr>
              <a:t>‹#›</a:t>
            </a:fld>
            <a:endParaRPr lang="en-US"/>
          </a:p>
        </p:txBody>
      </p:sp>
    </p:spTree>
    <p:extLst>
      <p:ext uri="{BB962C8B-B14F-4D97-AF65-F5344CB8AC3E}">
        <p14:creationId xmlns:p14="http://schemas.microsoft.com/office/powerpoint/2010/main" val="11288242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D65AC-F07F-6745-BBFE-EF17AD19DCAB}" type="slidenum">
              <a:rPr lang="en-US"/>
              <a:pPr>
                <a:defRPr/>
              </a:pPr>
              <a:t>‹#›</a:t>
            </a:fld>
            <a:endParaRPr lang="en-US"/>
          </a:p>
        </p:txBody>
      </p:sp>
    </p:spTree>
    <p:extLst>
      <p:ext uri="{BB962C8B-B14F-4D97-AF65-F5344CB8AC3E}">
        <p14:creationId xmlns:p14="http://schemas.microsoft.com/office/powerpoint/2010/main" val="1781964466"/>
      </p:ext>
    </p:extLst>
  </p:cSld>
  <p:clrMapOvr>
    <a:masterClrMapping/>
  </p:clrMapOvr>
  <p:transition xmlns:p14="http://schemas.microsoft.com/office/powerpoint/2010/mai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BD2F16-3A2B-C249-934E-5810B2C389EF}" type="slidenum">
              <a:rPr lang="en-US"/>
              <a:pPr>
                <a:defRPr/>
              </a:pPr>
              <a:t>‹#›</a:t>
            </a:fld>
            <a:endParaRPr lang="en-US"/>
          </a:p>
        </p:txBody>
      </p:sp>
    </p:spTree>
    <p:extLst>
      <p:ext uri="{BB962C8B-B14F-4D97-AF65-F5344CB8AC3E}">
        <p14:creationId xmlns:p14="http://schemas.microsoft.com/office/powerpoint/2010/main" val="33719204"/>
      </p:ext>
    </p:extLst>
  </p:cSld>
  <p:clrMapOvr>
    <a:masterClrMapping/>
  </p:clrMapOvr>
  <p:transition xmlns:p14="http://schemas.microsoft.com/office/powerpoint/2010/mai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208A72-E4D0-584E-9B6D-B248C904CFC0}" type="slidenum">
              <a:rPr lang="en-US"/>
              <a:pPr>
                <a:defRPr/>
              </a:pPr>
              <a:t>‹#›</a:t>
            </a:fld>
            <a:endParaRPr lang="en-US"/>
          </a:p>
        </p:txBody>
      </p:sp>
    </p:spTree>
    <p:extLst>
      <p:ext uri="{BB962C8B-B14F-4D97-AF65-F5344CB8AC3E}">
        <p14:creationId xmlns:p14="http://schemas.microsoft.com/office/powerpoint/2010/main" val="2562197156"/>
      </p:ext>
    </p:extLst>
  </p:cSld>
  <p:clrMapOvr>
    <a:masterClrMapping/>
  </p:clrMapOvr>
  <p:transition xmlns:p14="http://schemas.microsoft.com/office/powerpoint/2010/mai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2E29A5-923C-8346-8455-D82351253A47}" type="slidenum">
              <a:rPr lang="en-US"/>
              <a:pPr>
                <a:defRPr/>
              </a:pPr>
              <a:t>‹#›</a:t>
            </a:fld>
            <a:endParaRPr lang="en-US"/>
          </a:p>
        </p:txBody>
      </p:sp>
    </p:spTree>
    <p:extLst>
      <p:ext uri="{BB962C8B-B14F-4D97-AF65-F5344CB8AC3E}">
        <p14:creationId xmlns:p14="http://schemas.microsoft.com/office/powerpoint/2010/main" val="2368364914"/>
      </p:ext>
    </p:extLst>
  </p:cSld>
  <p:clrMapOvr>
    <a:masterClrMapping/>
  </p:clrMapOvr>
  <p:transition xmlns:p14="http://schemas.microsoft.com/office/powerpoint/2010/main" spd="med">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2FEF00-7AFA-A845-8A7C-67D9335C396A}" type="slidenum">
              <a:rPr lang="en-US"/>
              <a:pPr>
                <a:defRPr/>
              </a:pPr>
              <a:t>‹#›</a:t>
            </a:fld>
            <a:endParaRPr lang="en-US"/>
          </a:p>
        </p:txBody>
      </p:sp>
    </p:spTree>
    <p:extLst>
      <p:ext uri="{BB962C8B-B14F-4D97-AF65-F5344CB8AC3E}">
        <p14:creationId xmlns:p14="http://schemas.microsoft.com/office/powerpoint/2010/main" val="2493922947"/>
      </p:ext>
    </p:extLst>
  </p:cSld>
  <p:clrMapOvr>
    <a:masterClrMapping/>
  </p:clrMapOvr>
  <p:transition xmlns:p14="http://schemas.microsoft.com/office/powerpoint/2010/mai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5EC5B3-B08B-B64C-A593-E331EEF19826}" type="slidenum">
              <a:rPr lang="en-US"/>
              <a:pPr>
                <a:defRPr/>
              </a:pPr>
              <a:t>‹#›</a:t>
            </a:fld>
            <a:endParaRPr lang="en-US"/>
          </a:p>
        </p:txBody>
      </p:sp>
    </p:spTree>
    <p:extLst>
      <p:ext uri="{BB962C8B-B14F-4D97-AF65-F5344CB8AC3E}">
        <p14:creationId xmlns:p14="http://schemas.microsoft.com/office/powerpoint/2010/main" val="3616314719"/>
      </p:ext>
    </p:extLst>
  </p:cSld>
  <p:clrMapOvr>
    <a:masterClrMapping/>
  </p:clrMapOvr>
  <p:transition xmlns:p14="http://schemas.microsoft.com/office/powerpoint/2010/mai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B0911C-A008-A54D-B446-734EAF113DAE}" type="slidenum">
              <a:rPr lang="en-US"/>
              <a:pPr>
                <a:defRPr/>
              </a:pPr>
              <a:t>‹#›</a:t>
            </a:fld>
            <a:endParaRPr lang="en-US"/>
          </a:p>
        </p:txBody>
      </p:sp>
    </p:spTree>
    <p:extLst>
      <p:ext uri="{BB962C8B-B14F-4D97-AF65-F5344CB8AC3E}">
        <p14:creationId xmlns:p14="http://schemas.microsoft.com/office/powerpoint/2010/main" val="2300954797"/>
      </p:ext>
    </p:extLst>
  </p:cSld>
  <p:clrMapOvr>
    <a:masterClrMapping/>
  </p:clrMapOvr>
  <p:transition xmlns:p14="http://schemas.microsoft.com/office/powerpoint/2010/mai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5A6A3D-AA10-E742-899D-FC92E52250CF}" type="slidenum">
              <a:rPr lang="en-US"/>
              <a:pPr>
                <a:defRPr/>
              </a:pPr>
              <a:t>‹#›</a:t>
            </a:fld>
            <a:endParaRPr lang="en-US"/>
          </a:p>
        </p:txBody>
      </p:sp>
    </p:spTree>
    <p:extLst>
      <p:ext uri="{BB962C8B-B14F-4D97-AF65-F5344CB8AC3E}">
        <p14:creationId xmlns:p14="http://schemas.microsoft.com/office/powerpoint/2010/main" val="4229449756"/>
      </p:ext>
    </p:extLst>
  </p:cSld>
  <p:clrMapOvr>
    <a:masterClrMapping/>
  </p:clrMapOvr>
  <p:transition xmlns:p14="http://schemas.microsoft.com/office/powerpoint/2010/mai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65B38C-91DA-BB49-A7A6-10AD546B0757}" type="slidenum">
              <a:rPr lang="en-US"/>
              <a:pPr>
                <a:defRPr/>
              </a:pPr>
              <a:t>‹#›</a:t>
            </a:fld>
            <a:endParaRPr lang="en-US"/>
          </a:p>
        </p:txBody>
      </p:sp>
    </p:spTree>
    <p:extLst>
      <p:ext uri="{BB962C8B-B14F-4D97-AF65-F5344CB8AC3E}">
        <p14:creationId xmlns:p14="http://schemas.microsoft.com/office/powerpoint/2010/main" val="4139636394"/>
      </p:ext>
    </p:extLst>
  </p:cSld>
  <p:clrMapOvr>
    <a:masterClrMapping/>
  </p:clrMapOvr>
  <p:transition xmlns:p14="http://schemas.microsoft.com/office/powerpoint/2010/mai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0A86B0-8B24-7E43-8677-E17EE738E33A}" type="slidenum">
              <a:rPr lang="en-US"/>
              <a:pPr>
                <a:defRPr/>
              </a:pPr>
              <a:t>‹#›</a:t>
            </a:fld>
            <a:endParaRPr lang="en-US"/>
          </a:p>
        </p:txBody>
      </p:sp>
    </p:spTree>
    <p:extLst>
      <p:ext uri="{BB962C8B-B14F-4D97-AF65-F5344CB8AC3E}">
        <p14:creationId xmlns:p14="http://schemas.microsoft.com/office/powerpoint/2010/main" val="504830205"/>
      </p:ext>
    </p:extLst>
  </p:cSld>
  <p:clrMapOvr>
    <a:masterClrMapping/>
  </p:clrMapOvr>
  <p:transition xmlns:p14="http://schemas.microsoft.com/office/powerpoint/2010/mai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C8A2C6-1512-C645-AF57-3B44D02D01C7}" type="slidenum">
              <a:rPr lang="en-US"/>
              <a:pPr>
                <a:defRPr/>
              </a:pPr>
              <a:t>‹#›</a:t>
            </a:fld>
            <a:endParaRPr lang="en-US"/>
          </a:p>
        </p:txBody>
      </p:sp>
    </p:spTree>
    <p:extLst>
      <p:ext uri="{BB962C8B-B14F-4D97-AF65-F5344CB8AC3E}">
        <p14:creationId xmlns:p14="http://schemas.microsoft.com/office/powerpoint/2010/main" val="784411008"/>
      </p:ext>
    </p:extLst>
  </p:cSld>
  <p:clrMapOvr>
    <a:masterClrMapping/>
  </p:clrMapOvr>
  <p:transition xmlns:p14="http://schemas.microsoft.com/office/powerpoint/2010/mai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9C48DD-CEBC-104C-8D2F-1EA4864E2577}" type="slidenum">
              <a:rPr lang="en-US"/>
              <a:pPr>
                <a:defRPr/>
              </a:pPr>
              <a:t>‹#›</a:t>
            </a:fld>
            <a:endParaRPr lang="en-US"/>
          </a:p>
        </p:txBody>
      </p:sp>
    </p:spTree>
    <p:extLst>
      <p:ext uri="{BB962C8B-B14F-4D97-AF65-F5344CB8AC3E}">
        <p14:creationId xmlns:p14="http://schemas.microsoft.com/office/powerpoint/2010/main" val="3928097990"/>
      </p:ext>
    </p:extLst>
  </p:cSld>
  <p:clrMapOvr>
    <a:masterClrMapping/>
  </p:clrMapOvr>
  <p:transition xmlns:p14="http://schemas.microsoft.com/office/powerpoint/2010/mai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29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23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8E49E3C6-D82E-7249-93A0-CC29CB0CA872}" type="slidenum">
              <a:rPr lang="en-US"/>
              <a:pPr>
                <a:defRPr/>
              </a:pPr>
              <a:t>‹#›</a:t>
            </a:fld>
            <a:endParaRPr lang="en-US"/>
          </a:p>
        </p:txBody>
      </p:sp>
    </p:spTree>
    <p:extLst>
      <p:ext uri="{BB962C8B-B14F-4D97-AF65-F5344CB8AC3E}">
        <p14:creationId xmlns:p14="http://schemas.microsoft.com/office/powerpoint/2010/main" val="22828442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F6F8590-9E17-4C4A-ACFC-A597446A1FB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1836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74B50D-21CD-F64F-A64F-DB0C32840B34}" type="slidenum">
              <a:rPr lang="en-US"/>
              <a:pPr>
                <a:defRPr/>
              </a:pPr>
              <a:t>‹#›</a:t>
            </a:fld>
            <a:endParaRPr lang="en-US"/>
          </a:p>
        </p:txBody>
      </p:sp>
    </p:spTree>
    <p:extLst>
      <p:ext uri="{BB962C8B-B14F-4D97-AF65-F5344CB8AC3E}">
        <p14:creationId xmlns:p14="http://schemas.microsoft.com/office/powerpoint/2010/main" val="2382504314"/>
      </p:ext>
    </p:extLst>
  </p:cSld>
  <p:clrMapOvr>
    <a:masterClrMapping/>
  </p:clrMapOvr>
  <p:transition xmlns:p14="http://schemas.microsoft.com/office/powerpoint/2010/main" spd="med">
    <p:randomBa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9681F26-DD59-C34E-AA11-5997BD6998F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343204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A29E94-5ABD-9F46-875B-1C893BDCB58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14860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7486D7C-C7E1-7F4F-9190-F243DE9E033B}"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76300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8942E6C1-41C4-2D41-B6BC-3C90023B8E9B}"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38823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827CCBC4-F850-2245-A03D-589A012D4AC4}"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5000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C7C14A4-3022-3E45-9199-275E89D3F7A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119812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ECE4943-9ECB-A548-8E9E-1F92B8D36B1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049369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C0ADAE9-C50F-D54B-AF39-A9425A65B3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26379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AAA817A-CBE0-014B-945C-10B3CA5FC8B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995786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000" b="1">
                <a:solidFill>
                  <a:schemeClr val="tx2"/>
                </a:solidFill>
                <a:latin typeface="Times" pitchFamily="-112" charset="0"/>
                <a:ea typeface="ＭＳ Ｐゴシック" pitchFamily="-112" charset="-128"/>
                <a:cs typeface="ＭＳ Ｐゴシック" pitchFamily="-112" charset="-128"/>
              </a:rPr>
              <a:t> DRESSING</a:t>
            </a:r>
          </a:p>
          <a:p>
            <a:pPr>
              <a:defRPr/>
            </a:pPr>
            <a:r>
              <a:rPr lang="en-US" sz="2000" b="1">
                <a:solidFill>
                  <a:schemeClr val="tx2"/>
                </a:solidFill>
                <a:latin typeface="Times" pitchFamily="-112" charset="0"/>
                <a:ea typeface="ＭＳ Ｐゴシック" pitchFamily="-112" charset="-128"/>
                <a:cs typeface="ＭＳ Ｐゴシック" pitchFamily="-112" charset="-128"/>
              </a:rPr>
              <a:t>        THE                                    </a:t>
            </a:r>
          </a:p>
          <a:p>
            <a:pPr>
              <a:defRPr/>
            </a:pPr>
            <a:r>
              <a:rPr lang="en-US" sz="2000" b="1">
                <a:solidFill>
                  <a:schemeClr val="tx2"/>
                </a:solidFill>
                <a:latin typeface="Times" pitchFamily="-112" charset="0"/>
                <a:ea typeface="ＭＳ Ｐゴシック" pitchFamily="-112" charset="-128"/>
                <a:cs typeface="ＭＳ Ｐゴシック" pitchFamily="-112" charset="-128"/>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773302998"/>
      </p:ext>
    </p:extLst>
  </p:cSld>
  <p:clrMapOvr>
    <a:masterClrMapping/>
  </p:clrMapOvr>
  <p:transition xmlns:p14="http://schemas.microsoft.com/office/powerpoint/2010/main" spd="med">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B03068-ADC1-E14E-BCE6-EED1746F913F}" type="slidenum">
              <a:rPr lang="en-US"/>
              <a:pPr>
                <a:defRPr/>
              </a:pPr>
              <a:t>‹#›</a:t>
            </a:fld>
            <a:endParaRPr lang="en-US"/>
          </a:p>
        </p:txBody>
      </p:sp>
    </p:spTree>
    <p:extLst>
      <p:ext uri="{BB962C8B-B14F-4D97-AF65-F5344CB8AC3E}">
        <p14:creationId xmlns:p14="http://schemas.microsoft.com/office/powerpoint/2010/main" val="3829671383"/>
      </p:ext>
    </p:extLst>
  </p:cSld>
  <p:clrMapOvr>
    <a:masterClrMapping/>
  </p:clrMapOvr>
  <p:transition xmlns:p14="http://schemas.microsoft.com/office/powerpoint/2010/main" spd="med">
    <p:randomBar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7612575"/>
      </p:ext>
    </p:extLst>
  </p:cSld>
  <p:clrMapOvr>
    <a:masterClrMapping/>
  </p:clrMapOvr>
  <p:transition xmlns:p14="http://schemas.microsoft.com/office/powerpoint/2010/main" spd="med">
    <p:cu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56568802"/>
      </p:ext>
    </p:extLst>
  </p:cSld>
  <p:clrMapOvr>
    <a:masterClrMapping/>
  </p:clrMapOvr>
  <p:transition xmlns:p14="http://schemas.microsoft.com/office/powerpoint/2010/main" spd="med">
    <p:cu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6111373"/>
      </p:ext>
    </p:extLst>
  </p:cSld>
  <p:clrMapOvr>
    <a:masterClrMapping/>
  </p:clrMapOvr>
  <p:transition xmlns:p14="http://schemas.microsoft.com/office/powerpoint/2010/main" spd="med">
    <p:cu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1692935"/>
      </p:ext>
    </p:extLst>
  </p:cSld>
  <p:clrMapOvr>
    <a:masterClrMapping/>
  </p:clrMapOvr>
  <p:transition xmlns:p14="http://schemas.microsoft.com/office/powerpoint/2010/main" spd="med">
    <p:cu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102923242"/>
      </p:ext>
    </p:extLst>
  </p:cSld>
  <p:clrMapOvr>
    <a:masterClrMapping/>
  </p:clrMapOvr>
  <p:transition xmlns:p14="http://schemas.microsoft.com/office/powerpoint/2010/main" spd="med">
    <p:cu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391901"/>
      </p:ext>
    </p:extLst>
  </p:cSld>
  <p:clrMapOvr>
    <a:masterClrMapping/>
  </p:clrMapOvr>
  <p:transition xmlns:p14="http://schemas.microsoft.com/office/powerpoint/2010/main" spd="med">
    <p:cu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52088765"/>
      </p:ext>
    </p:extLst>
  </p:cSld>
  <p:clrMapOvr>
    <a:masterClrMapping/>
  </p:clrMapOvr>
  <p:transition xmlns:p14="http://schemas.microsoft.com/office/powerpoint/2010/main" spd="med">
    <p:cu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1075174"/>
      </p:ext>
    </p:extLst>
  </p:cSld>
  <p:clrMapOvr>
    <a:masterClrMapping/>
  </p:clrMapOvr>
  <p:transition xmlns:p14="http://schemas.microsoft.com/office/powerpoint/2010/main" spd="med">
    <p:cu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798363"/>
      </p:ext>
    </p:extLst>
  </p:cSld>
  <p:clrMapOvr>
    <a:masterClrMapping/>
  </p:clrMapOvr>
  <p:transition xmlns:p14="http://schemas.microsoft.com/office/powerpoint/2010/main" spd="med">
    <p:cu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3269448"/>
      </p:ext>
    </p:extLst>
  </p:cSld>
  <p:clrMapOvr>
    <a:masterClrMapping/>
  </p:clrMapOvr>
  <p:transition xmlns:p14="http://schemas.microsoft.com/office/powerpoint/2010/main" spd="med">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3009EE-8C1C-CB47-8EDD-DC4B496F587C}" type="slidenum">
              <a:rPr lang="en-US"/>
              <a:pPr>
                <a:defRPr/>
              </a:pPr>
              <a:t>‹#›</a:t>
            </a:fld>
            <a:endParaRPr lang="en-US"/>
          </a:p>
        </p:txBody>
      </p:sp>
    </p:spTree>
    <p:extLst>
      <p:ext uri="{BB962C8B-B14F-4D97-AF65-F5344CB8AC3E}">
        <p14:creationId xmlns:p14="http://schemas.microsoft.com/office/powerpoint/2010/main" val="3859540221"/>
      </p:ext>
    </p:extLst>
  </p:cSld>
  <p:clrMapOvr>
    <a:masterClrMapping/>
  </p:clrMapOvr>
  <p:transition xmlns:p14="http://schemas.microsoft.com/office/powerpoint/2010/main" spd="med">
    <p:randomBar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712406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5.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DCA89E65-2425-AA4B-8410-239E3C6490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3902075"/>
            <a:ext cx="3400425" cy="2949575"/>
            <a:chOff x="0" y="2458"/>
            <a:chExt cx="2142" cy="1858"/>
          </a:xfrm>
        </p:grpSpPr>
        <p:sp>
          <p:nvSpPr>
            <p:cNvPr id="9625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626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626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626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332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626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626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pitchFamily="-112" charset="0"/>
                <a:ea typeface="ＭＳ Ｐゴシック" pitchFamily="-112" charset="-128"/>
                <a:cs typeface="ＭＳ Ｐゴシック" pitchFamily="-112" charset="-128"/>
              </a:defRPr>
            </a:lvl1pPr>
          </a:lstStyle>
          <a:p>
            <a:pPr>
              <a:defRPr/>
            </a:pPr>
            <a:endParaRPr lang="en-US"/>
          </a:p>
        </p:txBody>
      </p:sp>
      <p:sp>
        <p:nvSpPr>
          <p:cNvPr id="9626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pitchFamily="-112" charset="0"/>
                <a:ea typeface="ＭＳ Ｐゴシック" pitchFamily="-112" charset="-128"/>
                <a:cs typeface="ＭＳ Ｐゴシック" pitchFamily="-112" charset="-128"/>
              </a:defRPr>
            </a:lvl1pPr>
          </a:lstStyle>
          <a:p>
            <a:pPr>
              <a:defRPr/>
            </a:pPr>
            <a:endParaRPr lang="en-US"/>
          </a:p>
        </p:txBody>
      </p:sp>
      <p:sp>
        <p:nvSpPr>
          <p:cNvPr id="9627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F2A807F1-C614-1046-BE1B-DEA2A2FCF6F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32"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12" charset="-128"/>
        </a:defRPr>
      </a:lvl5pPr>
      <a:lvl6pPr marL="25146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6pPr>
      <a:lvl7pPr marL="29718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7pPr>
      <a:lvl8pPr marL="34290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8pPr>
      <a:lvl9pPr marL="38862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5602" name="Freeform 2"/>
          <p:cNvSpPr>
            <a:spLocks/>
          </p:cNvSpPr>
          <p:nvPr/>
        </p:nvSpPr>
        <p:spPr bwMode="auto">
          <a:xfrm>
            <a:off x="-23813" y="1763713"/>
            <a:ext cx="6899276" cy="171450"/>
          </a:xfrm>
          <a:custGeom>
            <a:avLst/>
            <a:gdLst>
              <a:gd name="T0" fmla="*/ 2147483647 w 4346"/>
              <a:gd name="T1" fmla="*/ 25201563 h 108"/>
              <a:gd name="T2" fmla="*/ 2147483647 w 4346"/>
              <a:gd name="T3" fmla="*/ 42843450 h 108"/>
              <a:gd name="T4" fmla="*/ 2147483647 w 4346"/>
              <a:gd name="T5" fmla="*/ 75604688 h 108"/>
              <a:gd name="T6" fmla="*/ 2147483647 w 4346"/>
              <a:gd name="T7" fmla="*/ 126007813 h 108"/>
              <a:gd name="T8" fmla="*/ 2147483647 w 4346"/>
              <a:gd name="T9" fmla="*/ 183972200 h 108"/>
              <a:gd name="T10" fmla="*/ 2147483647 w 4346"/>
              <a:gd name="T11" fmla="*/ 224294700 h 108"/>
              <a:gd name="T12" fmla="*/ 2147483647 w 4346"/>
              <a:gd name="T13" fmla="*/ 249496263 h 108"/>
              <a:gd name="T14" fmla="*/ 2147483647 w 4346"/>
              <a:gd name="T15" fmla="*/ 249496263 h 108"/>
              <a:gd name="T16" fmla="*/ 2147483647 w 4346"/>
              <a:gd name="T17" fmla="*/ 236894688 h 108"/>
              <a:gd name="T18" fmla="*/ 2147483647 w 4346"/>
              <a:gd name="T19" fmla="*/ 236894688 h 108"/>
              <a:gd name="T20" fmla="*/ 2147483647 w 4346"/>
              <a:gd name="T21" fmla="*/ 246975313 h 108"/>
              <a:gd name="T22" fmla="*/ 1655743690 w 4346"/>
              <a:gd name="T23" fmla="*/ 257055938 h 108"/>
              <a:gd name="T24" fmla="*/ 2520950 w 4346"/>
              <a:gd name="T25" fmla="*/ 234375325 h 108"/>
              <a:gd name="T26" fmla="*/ 0 w 4346"/>
              <a:gd name="T27" fmla="*/ 32762825 h 108"/>
              <a:gd name="T28" fmla="*/ 1655743690 w 4346"/>
              <a:gd name="T29" fmla="*/ 30241875 h 108"/>
              <a:gd name="T30" fmla="*/ 2147483647 w 4346"/>
              <a:gd name="T31" fmla="*/ 17641888 h 108"/>
              <a:gd name="T32" fmla="*/ 2147483647 w 4346"/>
              <a:gd name="T33" fmla="*/ 22682200 h 108"/>
              <a:gd name="T34" fmla="*/ 2147483647 w 4346"/>
              <a:gd name="T35" fmla="*/ 20161250 h 108"/>
              <a:gd name="T36" fmla="*/ 2147483647 w 4346"/>
              <a:gd name="T37" fmla="*/ 25201563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03" name="Freeform 3"/>
          <p:cNvSpPr>
            <a:spLocks/>
          </p:cNvSpPr>
          <p:nvPr/>
        </p:nvSpPr>
        <p:spPr bwMode="auto">
          <a:xfrm>
            <a:off x="198438" y="152400"/>
            <a:ext cx="715962" cy="6400800"/>
          </a:xfrm>
          <a:custGeom>
            <a:avLst/>
            <a:gdLst>
              <a:gd name="T0" fmla="*/ 56539916 w 883"/>
              <a:gd name="T1" fmla="*/ 2147483647 h 4115"/>
              <a:gd name="T2" fmla="*/ 51937651 w 883"/>
              <a:gd name="T3" fmla="*/ 2147483647 h 4115"/>
              <a:gd name="T4" fmla="*/ 42076349 w 883"/>
              <a:gd name="T5" fmla="*/ 2147483647 h 4115"/>
              <a:gd name="T6" fmla="*/ 66402029 w 883"/>
              <a:gd name="T7" fmla="*/ 2147483647 h 4115"/>
              <a:gd name="T8" fmla="*/ 51937651 w 883"/>
              <a:gd name="T9" fmla="*/ 2147483647 h 4115"/>
              <a:gd name="T10" fmla="*/ 22352934 w 883"/>
              <a:gd name="T11" fmla="*/ 1575105442 h 4115"/>
              <a:gd name="T12" fmla="*/ 12491631 w 883"/>
              <a:gd name="T13" fmla="*/ 687142601 h 4115"/>
              <a:gd name="T14" fmla="*/ 32215047 w 883"/>
              <a:gd name="T15" fmla="*/ 108878930 h 4115"/>
              <a:gd name="T16" fmla="*/ 80865597 w 883"/>
              <a:gd name="T17" fmla="*/ 36292458 h 4115"/>
              <a:gd name="T18" fmla="*/ 159758447 w 883"/>
              <a:gd name="T19" fmla="*/ 89522538 h 4115"/>
              <a:gd name="T20" fmla="*/ 233392260 w 883"/>
              <a:gd name="T21" fmla="*/ 36292458 h 4115"/>
              <a:gd name="T22" fmla="*/ 336610791 w 883"/>
              <a:gd name="T23" fmla="*/ 16936066 h 4115"/>
              <a:gd name="T24" fmla="*/ 464812585 w 883"/>
              <a:gd name="T25" fmla="*/ 145171388 h 4115"/>
              <a:gd name="T26" fmla="*/ 523982830 w 883"/>
              <a:gd name="T27" fmla="*/ 343571301 h 4115"/>
              <a:gd name="T28" fmla="*/ 518722983 w 883"/>
              <a:gd name="T29" fmla="*/ 776665139 h 4115"/>
              <a:gd name="T30" fmla="*/ 528585096 w 883"/>
              <a:gd name="T31" fmla="*/ 1592043063 h 4115"/>
              <a:gd name="T32" fmla="*/ 558169813 w 883"/>
              <a:gd name="T33" fmla="*/ 2147483647 h 4115"/>
              <a:gd name="T34" fmla="*/ 548307700 w 883"/>
              <a:gd name="T35" fmla="*/ 2147483647 h 4115"/>
              <a:gd name="T36" fmla="*/ 533844133 w 883"/>
              <a:gd name="T37" fmla="*/ 2147483647 h 4115"/>
              <a:gd name="T38" fmla="*/ 577893228 w 883"/>
              <a:gd name="T39" fmla="*/ 2147483647 h 4115"/>
              <a:gd name="T40" fmla="*/ 548307700 w 883"/>
              <a:gd name="T41" fmla="*/ 2147483647 h 4115"/>
              <a:gd name="T42" fmla="*/ 553567548 w 883"/>
              <a:gd name="T43" fmla="*/ 2147483647 h 4115"/>
              <a:gd name="T44" fmla="*/ 523982830 w 883"/>
              <a:gd name="T45" fmla="*/ 2147483647 h 4115"/>
              <a:gd name="T46" fmla="*/ 410902187 w 883"/>
              <a:gd name="T47" fmla="*/ 2147483647 h 4115"/>
              <a:gd name="T48" fmla="*/ 282700393 w 883"/>
              <a:gd name="T49" fmla="*/ 2147483647 h 4115"/>
              <a:gd name="T50" fmla="*/ 165018295 w 883"/>
              <a:gd name="T51" fmla="*/ 2147483647 h 4115"/>
              <a:gd name="T52" fmla="*/ 80865597 w 883"/>
              <a:gd name="T53" fmla="*/ 2147483647 h 4115"/>
              <a:gd name="T54" fmla="*/ 12491631 w 883"/>
              <a:gd name="T55" fmla="*/ 2147483647 h 4115"/>
              <a:gd name="T56" fmla="*/ 7231784 w 883"/>
              <a:gd name="T57" fmla="*/ 2147483647 h 4115"/>
              <a:gd name="T58" fmla="*/ 42076349 w 883"/>
              <a:gd name="T59" fmla="*/ 2147483647 h 4115"/>
              <a:gd name="T60" fmla="*/ 56539916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5604" name="Freeform 4"/>
          <p:cNvSpPr>
            <a:spLocks/>
          </p:cNvSpPr>
          <p:nvPr/>
        </p:nvSpPr>
        <p:spPr bwMode="invGray">
          <a:xfrm>
            <a:off x="323850" y="1157288"/>
            <a:ext cx="152400" cy="914400"/>
          </a:xfrm>
          <a:custGeom>
            <a:avLst/>
            <a:gdLst>
              <a:gd name="T0" fmla="*/ 176592807 w 110"/>
              <a:gd name="T1" fmla="*/ 0 h 842"/>
              <a:gd name="T2" fmla="*/ 155478480 w 110"/>
              <a:gd name="T3" fmla="*/ 200492517 h 842"/>
              <a:gd name="T4" fmla="*/ 97893447 w 110"/>
              <a:gd name="T5" fmla="*/ 426930319 h 842"/>
              <a:gd name="T6" fmla="*/ 142042342 w 110"/>
              <a:gd name="T7" fmla="*/ 635677414 h 842"/>
              <a:gd name="T8" fmla="*/ 168914618 w 110"/>
              <a:gd name="T9" fmla="*/ 836169931 h 842"/>
              <a:gd name="T10" fmla="*/ 211143273 w 110"/>
              <a:gd name="T11" fmla="*/ 993025368 h 842"/>
              <a:gd name="T12" fmla="*/ 155478480 w 110"/>
              <a:gd name="T13" fmla="*/ 905752295 h 842"/>
              <a:gd name="T14" fmla="*/ 113249825 w 110"/>
              <a:gd name="T15" fmla="*/ 844425594 h 842"/>
              <a:gd name="T16" fmla="*/ 55664793 w 110"/>
              <a:gd name="T17" fmla="*/ 705259779 h 842"/>
              <a:gd name="T18" fmla="*/ 0 w 110"/>
              <a:gd name="T19" fmla="*/ 488257020 h 842"/>
              <a:gd name="T20" fmla="*/ 42228655 w 110"/>
              <a:gd name="T21" fmla="*/ 296020167 h 842"/>
              <a:gd name="T22" fmla="*/ 97893447 w 110"/>
              <a:gd name="T23" fmla="*/ 95528736 h 842"/>
              <a:gd name="T24" fmla="*/ 17659280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05"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25606"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75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7476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7476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Comic Sans MS" charset="0"/>
              </a:defRPr>
            </a:lvl1pPr>
          </a:lstStyle>
          <a:p>
            <a:pPr>
              <a:defRPr/>
            </a:pPr>
            <a:fld id="{6E18F965-3578-D241-A17F-176648A683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3"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ransition xmlns:p14="http://schemas.microsoft.com/office/powerpoint/2010/mai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2pPr>
      <a:lvl3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3pPr>
      <a:lvl4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4pPr>
      <a:lvl5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5pPr>
      <a:lvl6pPr marL="457200" algn="l" rtl="0" fontAlgn="base">
        <a:spcBef>
          <a:spcPct val="0"/>
        </a:spcBef>
        <a:spcAft>
          <a:spcPct val="0"/>
        </a:spcAft>
        <a:defRPr sz="4300">
          <a:solidFill>
            <a:schemeClr val="tx2"/>
          </a:solidFill>
          <a:latin typeface="Comic Sans MS" pitchFamily="-112" charset="0"/>
        </a:defRPr>
      </a:lvl6pPr>
      <a:lvl7pPr marL="914400" algn="l" rtl="0" fontAlgn="base">
        <a:spcBef>
          <a:spcPct val="0"/>
        </a:spcBef>
        <a:spcAft>
          <a:spcPct val="0"/>
        </a:spcAft>
        <a:defRPr sz="4300">
          <a:solidFill>
            <a:schemeClr val="tx2"/>
          </a:solidFill>
          <a:latin typeface="Comic Sans MS" pitchFamily="-112" charset="0"/>
        </a:defRPr>
      </a:lvl7pPr>
      <a:lvl8pPr marL="1371600" algn="l" rtl="0" fontAlgn="base">
        <a:spcBef>
          <a:spcPct val="0"/>
        </a:spcBef>
        <a:spcAft>
          <a:spcPct val="0"/>
        </a:spcAft>
        <a:defRPr sz="4300">
          <a:solidFill>
            <a:schemeClr val="tx2"/>
          </a:solidFill>
          <a:latin typeface="Comic Sans MS" pitchFamily="-112" charset="0"/>
        </a:defRPr>
      </a:lvl8pPr>
      <a:lvl9pPr marL="1828800" algn="l" rtl="0" fontAlgn="base">
        <a:spcBef>
          <a:spcPct val="0"/>
        </a:spcBef>
        <a:spcAft>
          <a:spcPct val="0"/>
        </a:spcAft>
        <a:defRPr sz="4300">
          <a:solidFill>
            <a:schemeClr val="tx2"/>
          </a:solidFill>
          <a:latin typeface="Comic Sans MS" pitchFamily="-112"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12"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5588" cy="6845300"/>
            <a:chOff x="0" y="0"/>
            <a:chExt cx="5761" cy="4312"/>
          </a:xfrm>
        </p:grpSpPr>
        <p:sp>
          <p:nvSpPr>
            <p:cNvPr id="37893"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useBgFill="1">
          <p:nvSpPr>
            <p:cNvPr id="37894"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37891"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7892"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38914"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5"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16"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17"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18"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9"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21"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1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ea typeface="ＭＳ Ｐゴシック" pitchFamily="-112" charset="-128"/>
                <a:cs typeface="ＭＳ Ｐゴシック" pitchFamily="-112" charset="-128"/>
              </a:defRPr>
            </a:lvl1pPr>
          </a:lstStyle>
          <a:p>
            <a:pPr>
              <a:defRPr/>
            </a:pPr>
            <a:endParaRPr lang="en-US"/>
          </a:p>
        </p:txBody>
      </p:sp>
      <p:sp>
        <p:nvSpPr>
          <p:cNvPr id="2561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ea typeface="ＭＳ Ｐゴシック" pitchFamily="-112" charset="-128"/>
                <a:cs typeface="ＭＳ Ｐゴシック" pitchFamily="-112" charset="-128"/>
              </a:defRPr>
            </a:lvl1pPr>
          </a:lstStyle>
          <a:p>
            <a:pPr>
              <a:defRPr/>
            </a:pPr>
            <a:endParaRPr lang="en-US"/>
          </a:p>
        </p:txBody>
      </p:sp>
      <p:sp>
        <p:nvSpPr>
          <p:cNvPr id="2561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Times New Roman" charset="0"/>
              </a:defRPr>
            </a:lvl1pPr>
          </a:lstStyle>
          <a:p>
            <a:pPr>
              <a:defRPr/>
            </a:pPr>
            <a:fld id="{0D04909A-1566-654B-97A1-44E31B1D8A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4"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15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C92F2F8A-F5A2-8F42-8D76-8D2DE2B6C2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112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DEBED9E-930C-684B-88F6-E09B4C5AA974}" type="slidenum">
              <a:rPr lang="en-US"/>
              <a:pPr>
                <a:defRPr/>
              </a:pPr>
              <a:t>‹#›</a:t>
            </a:fld>
            <a:endParaRPr lang="en-US"/>
          </a:p>
        </p:txBody>
      </p:sp>
      <p:grpSp>
        <p:nvGrpSpPr>
          <p:cNvPr id="63492" name="Group 4"/>
          <p:cNvGrpSpPr>
            <a:grpSpLocks/>
          </p:cNvGrpSpPr>
          <p:nvPr/>
        </p:nvGrpSpPr>
        <p:grpSpPr bwMode="auto">
          <a:xfrm>
            <a:off x="0" y="0"/>
            <a:ext cx="9140825" cy="6850063"/>
            <a:chOff x="0" y="0"/>
            <a:chExt cx="5758" cy="4315"/>
          </a:xfrm>
        </p:grpSpPr>
        <p:grpSp>
          <p:nvGrpSpPr>
            <p:cNvPr id="63496" name="Group 5"/>
            <p:cNvGrpSpPr>
              <a:grpSpLocks/>
            </p:cNvGrpSpPr>
            <p:nvPr userDrawn="1"/>
          </p:nvGrpSpPr>
          <p:grpSpPr bwMode="auto">
            <a:xfrm>
              <a:off x="1728" y="2230"/>
              <a:ext cx="4027" cy="2085"/>
              <a:chOff x="1728" y="2230"/>
              <a:chExt cx="4027" cy="2085"/>
            </a:xfrm>
          </p:grpSpPr>
          <p:sp>
            <p:nvSpPr>
              <p:cNvPr id="112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12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12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6350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grpSp>
        <p:sp>
          <p:nvSpPr>
            <p:cNvPr id="112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63498"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112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35"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a:off x="0" y="0"/>
            <a:ext cx="9132888" cy="6845300"/>
            <a:chOff x="0" y="0"/>
            <a:chExt cx="5753" cy="4312"/>
          </a:xfrm>
        </p:grpSpPr>
        <p:sp>
          <p:nvSpPr>
            <p:cNvPr id="75787"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75788" name="Group 4"/>
            <p:cNvGrpSpPr>
              <a:grpSpLocks/>
            </p:cNvGrpSpPr>
            <p:nvPr/>
          </p:nvGrpSpPr>
          <p:grpSpPr bwMode="auto">
            <a:xfrm>
              <a:off x="246" y="204"/>
              <a:ext cx="5271" cy="3889"/>
              <a:chOff x="246" y="204"/>
              <a:chExt cx="5271" cy="3889"/>
            </a:xfrm>
          </p:grpSpPr>
          <p:sp>
            <p:nvSpPr>
              <p:cNvPr id="3077"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75794"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795"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796"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797"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798"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799"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800"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801"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802"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803"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804"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805"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806"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807"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808"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809"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810"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811"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812"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813"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814"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815"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5789" name="Group 28"/>
            <p:cNvGrpSpPr>
              <a:grpSpLocks/>
            </p:cNvGrpSpPr>
            <p:nvPr/>
          </p:nvGrpSpPr>
          <p:grpSpPr bwMode="auto">
            <a:xfrm>
              <a:off x="0" y="0"/>
              <a:ext cx="1246" cy="1232"/>
              <a:chOff x="0" y="0"/>
              <a:chExt cx="1246" cy="1232"/>
            </a:xfrm>
          </p:grpSpPr>
          <p:sp>
            <p:nvSpPr>
              <p:cNvPr id="75790"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91"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92"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3104"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105"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75781"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82"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08"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000" b="1">
                <a:solidFill>
                  <a:schemeClr val="tx2"/>
                </a:solidFill>
                <a:latin typeface="Times" pitchFamily="-112" charset="0"/>
                <a:ea typeface="ＭＳ Ｐゴシック" pitchFamily="-112" charset="-128"/>
                <a:cs typeface="ＭＳ Ｐゴシック" pitchFamily="-112" charset="-128"/>
              </a:rPr>
              <a:t> DRESSING</a:t>
            </a:r>
          </a:p>
          <a:p>
            <a:pPr>
              <a:defRPr/>
            </a:pPr>
            <a:r>
              <a:rPr lang="en-US" sz="2000" b="1">
                <a:solidFill>
                  <a:schemeClr val="tx2"/>
                </a:solidFill>
                <a:latin typeface="Times" pitchFamily="-112" charset="0"/>
                <a:ea typeface="ＭＳ Ｐゴシック" pitchFamily="-112" charset="-128"/>
                <a:cs typeface="ＭＳ Ｐゴシック" pitchFamily="-112" charset="-128"/>
              </a:rPr>
              <a:t>        THE                                    </a:t>
            </a:r>
          </a:p>
          <a:p>
            <a:pPr>
              <a:defRPr/>
            </a:pPr>
            <a:r>
              <a:rPr lang="en-US" sz="2000" b="1">
                <a:solidFill>
                  <a:schemeClr val="tx2"/>
                </a:solidFill>
                <a:latin typeface="Times" pitchFamily="-112" charset="0"/>
                <a:ea typeface="ＭＳ Ｐゴシック" pitchFamily="-112" charset="-128"/>
                <a:cs typeface="ＭＳ Ｐゴシック" pitchFamily="-112" charset="-128"/>
              </a:rPr>
              <a:t>   STAGE</a:t>
            </a:r>
          </a:p>
        </p:txBody>
      </p:sp>
      <p:sp>
        <p:nvSpPr>
          <p:cNvPr id="3109"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75785" name="Text Box 38"/>
          <p:cNvSpPr txBox="1">
            <a:spLocks noChangeArrowheads="1"/>
          </p:cNvSpPr>
          <p:nvPr/>
        </p:nvSpPr>
        <p:spPr bwMode="auto">
          <a:xfrm>
            <a:off x="265113" y="6542088"/>
            <a:ext cx="1030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1000" b="1" smtClean="0">
                <a:solidFill>
                  <a:srgbClr val="FFFFFF"/>
                </a:solidFill>
              </a:rPr>
              <a:t>© 2004 TBBMI</a:t>
            </a:r>
          </a:p>
        </p:txBody>
      </p:sp>
      <p:sp>
        <p:nvSpPr>
          <p:cNvPr id="3111" name="Rectangle 39"/>
          <p:cNvSpPr>
            <a:spLocks noChangeArrowheads="1"/>
          </p:cNvSpPr>
          <p:nvPr/>
        </p:nvSpPr>
        <p:spPr bwMode="auto">
          <a:xfrm>
            <a:off x="7616825" y="6518275"/>
            <a:ext cx="661988"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8.0.02.</a:t>
            </a:r>
          </a:p>
        </p:txBody>
      </p:sp>
    </p:spTree>
  </p:cSld>
  <p:clrMap bg1="dk2" tx1="lt1" bg2="dk1" tx2="lt2" accent1="accent1" accent2="accent2" accent3="accent3" accent4="accent4" accent5="accent5" accent6="accent6" hlink="hlink" folHlink="folHlink"/>
  <p:sldLayoutIdLst>
    <p:sldLayoutId id="2147484236"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ransition xmlns:p14="http://schemas.microsoft.com/office/powerpoint/2010/main" spd="med">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0" y="0"/>
            <a:ext cx="9145588" cy="6845300"/>
            <a:chOff x="0" y="0"/>
            <a:chExt cx="5761" cy="4312"/>
          </a:xfrm>
        </p:grpSpPr>
        <p:sp>
          <p:nvSpPr>
            <p:cNvPr id="778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useBgFill="1">
          <p:nvSpPr>
            <p:cNvPr id="778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778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778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3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6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Relationship Id="rId3" Type="http://schemas.openxmlformats.org/officeDocument/2006/relationships/image" Target="../media/image18.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bin"/><Relationship Id="rId5"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plus.maths.org/issue14/features/garbett/scrolls.gif&amp;imgrefurl=http://plus.maths.org/issue14/features/garbett/&amp;h=195&amp;w=323&amp;prev=/images?q=Scrolls&amp;svnum=10&amp;hl=en&amp;lr=&amp;ie=UTF-8&amp;oe=UTF-8" TargetMode="External"/><Relationship Id="rId4" Type="http://schemas.openxmlformats.org/officeDocument/2006/relationships/image" Target="../media/image22.jpe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m/imgres?imgurl=plus.maths.org/issue14/features/garbett/scrolls.gif&amp;imgrefurl=http://plus.maths.org/issue14/features/garbett/&amp;h=195&amp;w=323&amp;prev=/images?q=Scrolls&amp;svnum=10&amp;hl=en&amp;lr=&amp;ie=UTF-8&amp;oe=UTF-8" TargetMode="External"/><Relationship Id="rId4" Type="http://schemas.openxmlformats.org/officeDocument/2006/relationships/image" Target="../media/image23.jpe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m/imgres?imgurl=plus.maths.org/issue14/features/garbett/scrolls.gif&amp;imgrefurl=http://plus.maths.org/issue14/features/garbett/&amp;h=195&amp;w=323&amp;prev=/images?q=Scrolls&amp;svnum=10&amp;hl=en&amp;lr=&amp;ie=UTF-8&amp;oe=UTF-8" TargetMode="External"/><Relationship Id="rId4" Type="http://schemas.openxmlformats.org/officeDocument/2006/relationships/image" Target="../media/image23.jpeg"/><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3.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5.xml"/><Relationship Id="rId3"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6.xml"/><Relationship Id="rId3"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7.xml"/><Relationship Id="rId3"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8.xm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9.xml"/><Relationship Id="rId3"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0.xml"/><Relationship Id="rId3"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1.xml"/><Relationship Id="rId3"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2.xml"/><Relationship Id="rId3"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3.xml"/><Relationship Id="rId3"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4.xml"/><Relationship Id="rId3" Type="http://schemas.openxmlformats.org/officeDocument/2006/relationships/image" Target="../media/image2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3.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3.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3.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3.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63.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5.xml"/><Relationship Id="rId3" Type="http://schemas.openxmlformats.org/officeDocument/2006/relationships/image" Target="../media/image3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6.xml"/><Relationship Id="rId3" Type="http://schemas.openxmlformats.org/officeDocument/2006/relationships/image" Target="../media/image3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reeform 2"/>
          <p:cNvSpPr>
            <a:spLocks/>
          </p:cNvSpPr>
          <p:nvPr/>
        </p:nvSpPr>
        <p:spPr bwMode="auto">
          <a:xfrm>
            <a:off x="1616075" y="858838"/>
            <a:ext cx="1620838" cy="3049587"/>
          </a:xfrm>
          <a:custGeom>
            <a:avLst/>
            <a:gdLst>
              <a:gd name="T0" fmla="*/ 2147483647 w 1021"/>
              <a:gd name="T1" fmla="*/ 2147483647 h 1921"/>
              <a:gd name="T2" fmla="*/ 2147483647 w 1021"/>
              <a:gd name="T3" fmla="*/ 2147483647 h 1921"/>
              <a:gd name="T4" fmla="*/ 2147483647 w 1021"/>
              <a:gd name="T5" fmla="*/ 2147483647 h 1921"/>
              <a:gd name="T6" fmla="*/ 2147483647 w 1021"/>
              <a:gd name="T7" fmla="*/ 2147483647 h 1921"/>
              <a:gd name="T8" fmla="*/ 2147483647 w 1021"/>
              <a:gd name="T9" fmla="*/ 2147483647 h 1921"/>
              <a:gd name="T10" fmla="*/ 2147483647 w 1021"/>
              <a:gd name="T11" fmla="*/ 2147483647 h 1921"/>
              <a:gd name="T12" fmla="*/ 2147483647 w 1021"/>
              <a:gd name="T13" fmla="*/ 2147483647 h 1921"/>
              <a:gd name="T14" fmla="*/ 2147483647 w 1021"/>
              <a:gd name="T15" fmla="*/ 2147483647 h 1921"/>
              <a:gd name="T16" fmla="*/ 2147483647 w 1021"/>
              <a:gd name="T17" fmla="*/ 2147483647 h 1921"/>
              <a:gd name="T18" fmla="*/ 2147483647 w 1021"/>
              <a:gd name="T19" fmla="*/ 2147483647 h 1921"/>
              <a:gd name="T20" fmla="*/ 2147483647 w 1021"/>
              <a:gd name="T21" fmla="*/ 2147483647 h 1921"/>
              <a:gd name="T22" fmla="*/ 2147483647 w 1021"/>
              <a:gd name="T23" fmla="*/ 2147483647 h 1921"/>
              <a:gd name="T24" fmla="*/ 2147483647 w 1021"/>
              <a:gd name="T25" fmla="*/ 2147483647 h 1921"/>
              <a:gd name="T26" fmla="*/ 2147483647 w 1021"/>
              <a:gd name="T27" fmla="*/ 2147483647 h 1921"/>
              <a:gd name="T28" fmla="*/ 2147483647 w 1021"/>
              <a:gd name="T29" fmla="*/ 2147483647 h 1921"/>
              <a:gd name="T30" fmla="*/ 2147483647 w 1021"/>
              <a:gd name="T31" fmla="*/ 2147483647 h 1921"/>
              <a:gd name="T32" fmla="*/ 2147483647 w 1021"/>
              <a:gd name="T33" fmla="*/ 2147483647 h 1921"/>
              <a:gd name="T34" fmla="*/ 2147483647 w 1021"/>
              <a:gd name="T35" fmla="*/ 2147483647 h 1921"/>
              <a:gd name="T36" fmla="*/ 2147483647 w 1021"/>
              <a:gd name="T37" fmla="*/ 2147483647 h 1921"/>
              <a:gd name="T38" fmla="*/ 2147483647 w 1021"/>
              <a:gd name="T39" fmla="*/ 2147483647 h 1921"/>
              <a:gd name="T40" fmla="*/ 2147483647 w 1021"/>
              <a:gd name="T41" fmla="*/ 2147483647 h 1921"/>
              <a:gd name="T42" fmla="*/ 2147483647 w 1021"/>
              <a:gd name="T43" fmla="*/ 2147483647 h 1921"/>
              <a:gd name="T44" fmla="*/ 2147483647 w 1021"/>
              <a:gd name="T45" fmla="*/ 2147483647 h 1921"/>
              <a:gd name="T46" fmla="*/ 2147483647 w 1021"/>
              <a:gd name="T47" fmla="*/ 2147483647 h 1921"/>
              <a:gd name="T48" fmla="*/ 2147483647 w 1021"/>
              <a:gd name="T49" fmla="*/ 2147483647 h 1921"/>
              <a:gd name="T50" fmla="*/ 2147483647 w 1021"/>
              <a:gd name="T51" fmla="*/ 2147483647 h 1921"/>
              <a:gd name="T52" fmla="*/ 2147483647 w 1021"/>
              <a:gd name="T53" fmla="*/ 2147483647 h 1921"/>
              <a:gd name="T54" fmla="*/ 2147483647 w 1021"/>
              <a:gd name="T55" fmla="*/ 2147483647 h 1921"/>
              <a:gd name="T56" fmla="*/ 2147483647 w 1021"/>
              <a:gd name="T57" fmla="*/ 2147483647 h 1921"/>
              <a:gd name="T58" fmla="*/ 2147483647 w 1021"/>
              <a:gd name="T59" fmla="*/ 2147483647 h 1921"/>
              <a:gd name="T60" fmla="*/ 2147483647 w 1021"/>
              <a:gd name="T61" fmla="*/ 2147483647 h 1921"/>
              <a:gd name="T62" fmla="*/ 2147483647 w 1021"/>
              <a:gd name="T63" fmla="*/ 2147483647 h 1921"/>
              <a:gd name="T64" fmla="*/ 2147483647 w 1021"/>
              <a:gd name="T65" fmla="*/ 2147483647 h 1921"/>
              <a:gd name="T66" fmla="*/ 2147483647 w 1021"/>
              <a:gd name="T67" fmla="*/ 2147483647 h 1921"/>
              <a:gd name="T68" fmla="*/ 2147483647 w 1021"/>
              <a:gd name="T69" fmla="*/ 2147483647 h 1921"/>
              <a:gd name="T70" fmla="*/ 2147483647 w 1021"/>
              <a:gd name="T71" fmla="*/ 2147483647 h 1921"/>
              <a:gd name="T72" fmla="*/ 2147483647 w 1021"/>
              <a:gd name="T73" fmla="*/ 2147483647 h 1921"/>
              <a:gd name="T74" fmla="*/ 2147483647 w 1021"/>
              <a:gd name="T75" fmla="*/ 2147483647 h 1921"/>
              <a:gd name="T76" fmla="*/ 2147483647 w 1021"/>
              <a:gd name="T77" fmla="*/ 2147483647 h 1921"/>
              <a:gd name="T78" fmla="*/ 2147483647 w 1021"/>
              <a:gd name="T79" fmla="*/ 2147483647 h 1921"/>
              <a:gd name="T80" fmla="*/ 0 w 1021"/>
              <a:gd name="T81" fmla="*/ 2147483647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1"/>
              <a:gd name="T124" fmla="*/ 0 h 1921"/>
              <a:gd name="T125" fmla="*/ 1021 w 1021"/>
              <a:gd name="T126" fmla="*/ 1921 h 19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5" name="Rectangle 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79875" name="Rectangle 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9876" name="Freeform 5"/>
          <p:cNvSpPr>
            <a:spLocks/>
          </p:cNvSpPr>
          <p:nvPr/>
        </p:nvSpPr>
        <p:spPr bwMode="auto">
          <a:xfrm>
            <a:off x="6991350" y="3978275"/>
            <a:ext cx="1430338" cy="2097088"/>
          </a:xfrm>
          <a:custGeom>
            <a:avLst/>
            <a:gdLst>
              <a:gd name="T0" fmla="*/ 2147483647 w 901"/>
              <a:gd name="T1" fmla="*/ 0 h 1321"/>
              <a:gd name="T2" fmla="*/ 2147483647 w 901"/>
              <a:gd name="T3" fmla="*/ 2147483647 h 1321"/>
              <a:gd name="T4" fmla="*/ 2147483647 w 901"/>
              <a:gd name="T5" fmla="*/ 2147483647 h 1321"/>
              <a:gd name="T6" fmla="*/ 2147483647 w 901"/>
              <a:gd name="T7" fmla="*/ 2147483647 h 1321"/>
              <a:gd name="T8" fmla="*/ 2147483647 w 901"/>
              <a:gd name="T9" fmla="*/ 2147483647 h 1321"/>
              <a:gd name="T10" fmla="*/ 2147483647 w 901"/>
              <a:gd name="T11" fmla="*/ 2147483647 h 1321"/>
              <a:gd name="T12" fmla="*/ 2147483647 w 901"/>
              <a:gd name="T13" fmla="*/ 2147483647 h 1321"/>
              <a:gd name="T14" fmla="*/ 2147483647 w 901"/>
              <a:gd name="T15" fmla="*/ 2147483647 h 1321"/>
              <a:gd name="T16" fmla="*/ 2147483647 w 901"/>
              <a:gd name="T17" fmla="*/ 2147483647 h 1321"/>
              <a:gd name="T18" fmla="*/ 2147483647 w 901"/>
              <a:gd name="T19" fmla="*/ 2147483647 h 1321"/>
              <a:gd name="T20" fmla="*/ 2147483647 w 901"/>
              <a:gd name="T21" fmla="*/ 2147483647 h 1321"/>
              <a:gd name="T22" fmla="*/ 2147483647 w 901"/>
              <a:gd name="T23" fmla="*/ 2147483647 h 1321"/>
              <a:gd name="T24" fmla="*/ 2147483647 w 901"/>
              <a:gd name="T25" fmla="*/ 2147483647 h 1321"/>
              <a:gd name="T26" fmla="*/ 2147483647 w 901"/>
              <a:gd name="T27" fmla="*/ 2147483647 h 1321"/>
              <a:gd name="T28" fmla="*/ 2147483647 w 901"/>
              <a:gd name="T29" fmla="*/ 2147483647 h 1321"/>
              <a:gd name="T30" fmla="*/ 2147483647 w 901"/>
              <a:gd name="T31" fmla="*/ 2147483647 h 1321"/>
              <a:gd name="T32" fmla="*/ 2147483647 w 901"/>
              <a:gd name="T33" fmla="*/ 2147483647 h 1321"/>
              <a:gd name="T34" fmla="*/ 2147483647 w 901"/>
              <a:gd name="T35" fmla="*/ 2147483647 h 1321"/>
              <a:gd name="T36" fmla="*/ 2147483647 w 901"/>
              <a:gd name="T37" fmla="*/ 2147483647 h 1321"/>
              <a:gd name="T38" fmla="*/ 2147483647 w 901"/>
              <a:gd name="T39" fmla="*/ 2147483647 h 1321"/>
              <a:gd name="T40" fmla="*/ 2147483647 w 901"/>
              <a:gd name="T41" fmla="*/ 2147483647 h 1321"/>
              <a:gd name="T42" fmla="*/ 2147483647 w 901"/>
              <a:gd name="T43" fmla="*/ 2147483647 h 1321"/>
              <a:gd name="T44" fmla="*/ 2147483647 w 901"/>
              <a:gd name="T45" fmla="*/ 2147483647 h 1321"/>
              <a:gd name="T46" fmla="*/ 2147483647 w 901"/>
              <a:gd name="T47" fmla="*/ 2147483647 h 1321"/>
              <a:gd name="T48" fmla="*/ 2147483647 w 901"/>
              <a:gd name="T49" fmla="*/ 2147483647 h 1321"/>
              <a:gd name="T50" fmla="*/ 2147483647 w 901"/>
              <a:gd name="T51" fmla="*/ 2147483647 h 1321"/>
              <a:gd name="T52" fmla="*/ 2147483647 w 901"/>
              <a:gd name="T53" fmla="*/ 2147483647 h 1321"/>
              <a:gd name="T54" fmla="*/ 2147483647 w 901"/>
              <a:gd name="T55" fmla="*/ 2147483647 h 1321"/>
              <a:gd name="T56" fmla="*/ 2147483647 w 901"/>
              <a:gd name="T57" fmla="*/ 2147483647 h 1321"/>
              <a:gd name="T58" fmla="*/ 2147483647 w 901"/>
              <a:gd name="T59" fmla="*/ 2147483647 h 1321"/>
              <a:gd name="T60" fmla="*/ 2147483647 w 901"/>
              <a:gd name="T61" fmla="*/ 2147483647 h 1321"/>
              <a:gd name="T62" fmla="*/ 2147483647 w 901"/>
              <a:gd name="T63" fmla="*/ 2147483647 h 1321"/>
              <a:gd name="T64" fmla="*/ 2147483647 w 901"/>
              <a:gd name="T65" fmla="*/ 2147483647 h 1321"/>
              <a:gd name="T66" fmla="*/ 2147483647 w 901"/>
              <a:gd name="T67" fmla="*/ 2147483647 h 1321"/>
              <a:gd name="T68" fmla="*/ 2147483647 w 901"/>
              <a:gd name="T69" fmla="*/ 2147483647 h 1321"/>
              <a:gd name="T70" fmla="*/ 2147483647 w 901"/>
              <a:gd name="T71" fmla="*/ 2147483647 h 1321"/>
              <a:gd name="T72" fmla="*/ 2147483647 w 901"/>
              <a:gd name="T73" fmla="*/ 2147483647 h 1321"/>
              <a:gd name="T74" fmla="*/ 2147483647 w 901"/>
              <a:gd name="T75" fmla="*/ 2147483647 h 1321"/>
              <a:gd name="T76" fmla="*/ 2147483647 w 901"/>
              <a:gd name="T77" fmla="*/ 2147483647 h 1321"/>
              <a:gd name="T78" fmla="*/ 2147483647 w 901"/>
              <a:gd name="T79" fmla="*/ 2147483647 h 1321"/>
              <a:gd name="T80" fmla="*/ 2147483647 w 901"/>
              <a:gd name="T81" fmla="*/ 2147483647 h 1321"/>
              <a:gd name="T82" fmla="*/ 2147483647 w 901"/>
              <a:gd name="T83" fmla="*/ 2147483647 h 1321"/>
              <a:gd name="T84" fmla="*/ 2147483647 w 901"/>
              <a:gd name="T85" fmla="*/ 2147483647 h 1321"/>
              <a:gd name="T86" fmla="*/ 2147483647 w 901"/>
              <a:gd name="T87" fmla="*/ 2147483647 h 1321"/>
              <a:gd name="T88" fmla="*/ 2147483647 w 901"/>
              <a:gd name="T89" fmla="*/ 2147483647 h 1321"/>
              <a:gd name="T90" fmla="*/ 2147483647 w 901"/>
              <a:gd name="T91" fmla="*/ 2147483647 h 1321"/>
              <a:gd name="T92" fmla="*/ 2147483647 w 901"/>
              <a:gd name="T93" fmla="*/ 2147483647 h 1321"/>
              <a:gd name="T94" fmla="*/ 2147483647 w 901"/>
              <a:gd name="T95" fmla="*/ 2147483647 h 1321"/>
              <a:gd name="T96" fmla="*/ 2147483647 w 901"/>
              <a:gd name="T97" fmla="*/ 2147483647 h 1321"/>
              <a:gd name="T98" fmla="*/ 2147483647 w 901"/>
              <a:gd name="T99" fmla="*/ 2147483647 h 1321"/>
              <a:gd name="T100" fmla="*/ 2147483647 w 901"/>
              <a:gd name="T101" fmla="*/ 2147483647 h 1321"/>
              <a:gd name="T102" fmla="*/ 2147483647 w 901"/>
              <a:gd name="T103" fmla="*/ 2147483647 h 1321"/>
              <a:gd name="T104" fmla="*/ 2147483647 w 901"/>
              <a:gd name="T105" fmla="*/ 2147483647 h 1321"/>
              <a:gd name="T106" fmla="*/ 2147483647 w 901"/>
              <a:gd name="T107" fmla="*/ 2147483647 h 1321"/>
              <a:gd name="T108" fmla="*/ 2147483647 w 901"/>
              <a:gd name="T109" fmla="*/ 2147483647 h 1321"/>
              <a:gd name="T110" fmla="*/ 2147483647 w 901"/>
              <a:gd name="T111" fmla="*/ 2147483647 h 1321"/>
              <a:gd name="T112" fmla="*/ 2147483647 w 901"/>
              <a:gd name="T113" fmla="*/ 2147483647 h 1321"/>
              <a:gd name="T114" fmla="*/ 2147483647 w 901"/>
              <a:gd name="T115" fmla="*/ 2147483647 h 1321"/>
              <a:gd name="T116" fmla="*/ 2147483647 w 901"/>
              <a:gd name="T117" fmla="*/ 2147483647 h 1321"/>
              <a:gd name="T118" fmla="*/ 0 w 901"/>
              <a:gd name="T119" fmla="*/ 2147483647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1"/>
              <a:gd name="T181" fmla="*/ 0 h 1321"/>
              <a:gd name="T182" fmla="*/ 901 w 901"/>
              <a:gd name="T183" fmla="*/ 1321 h 13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77" name="Freeform 6"/>
          <p:cNvSpPr>
            <a:spLocks/>
          </p:cNvSpPr>
          <p:nvPr/>
        </p:nvSpPr>
        <p:spPr bwMode="auto">
          <a:xfrm>
            <a:off x="3562350" y="1695450"/>
            <a:ext cx="4097338" cy="2916238"/>
          </a:xfrm>
          <a:custGeom>
            <a:avLst/>
            <a:gdLst>
              <a:gd name="T0" fmla="*/ 2147483647 w 2581"/>
              <a:gd name="T1" fmla="*/ 2147483647 h 1837"/>
              <a:gd name="T2" fmla="*/ 2147483647 w 2581"/>
              <a:gd name="T3" fmla="*/ 2147483647 h 1837"/>
              <a:gd name="T4" fmla="*/ 2147483647 w 2581"/>
              <a:gd name="T5" fmla="*/ 2147483647 h 1837"/>
              <a:gd name="T6" fmla="*/ 2147483647 w 2581"/>
              <a:gd name="T7" fmla="*/ 2147483647 h 1837"/>
              <a:gd name="T8" fmla="*/ 2147483647 w 2581"/>
              <a:gd name="T9" fmla="*/ 2147483647 h 1837"/>
              <a:gd name="T10" fmla="*/ 2147483647 w 2581"/>
              <a:gd name="T11" fmla="*/ 2147483647 h 1837"/>
              <a:gd name="T12" fmla="*/ 2147483647 w 2581"/>
              <a:gd name="T13" fmla="*/ 2147483647 h 1837"/>
              <a:gd name="T14" fmla="*/ 2147483647 w 2581"/>
              <a:gd name="T15" fmla="*/ 2147483647 h 1837"/>
              <a:gd name="T16" fmla="*/ 2147483647 w 2581"/>
              <a:gd name="T17" fmla="*/ 2147483647 h 1837"/>
              <a:gd name="T18" fmla="*/ 2147483647 w 2581"/>
              <a:gd name="T19" fmla="*/ 2147483647 h 1837"/>
              <a:gd name="T20" fmla="*/ 2147483647 w 2581"/>
              <a:gd name="T21" fmla="*/ 2147483647 h 1837"/>
              <a:gd name="T22" fmla="*/ 2147483647 w 2581"/>
              <a:gd name="T23" fmla="*/ 2147483647 h 1837"/>
              <a:gd name="T24" fmla="*/ 2147483647 w 2581"/>
              <a:gd name="T25" fmla="*/ 2147483647 h 1837"/>
              <a:gd name="T26" fmla="*/ 2147483647 w 2581"/>
              <a:gd name="T27" fmla="*/ 2147483647 h 1837"/>
              <a:gd name="T28" fmla="*/ 2147483647 w 2581"/>
              <a:gd name="T29" fmla="*/ 2147483647 h 1837"/>
              <a:gd name="T30" fmla="*/ 2147483647 w 2581"/>
              <a:gd name="T31" fmla="*/ 2147483647 h 1837"/>
              <a:gd name="T32" fmla="*/ 2147483647 w 2581"/>
              <a:gd name="T33" fmla="*/ 2147483647 h 1837"/>
              <a:gd name="T34" fmla="*/ 2147483647 w 2581"/>
              <a:gd name="T35" fmla="*/ 2147483647 h 1837"/>
              <a:gd name="T36" fmla="*/ 2147483647 w 2581"/>
              <a:gd name="T37" fmla="*/ 2147483647 h 1837"/>
              <a:gd name="T38" fmla="*/ 2147483647 w 2581"/>
              <a:gd name="T39" fmla="*/ 2147483647 h 1837"/>
              <a:gd name="T40" fmla="*/ 2147483647 w 2581"/>
              <a:gd name="T41" fmla="*/ 2147483647 h 1837"/>
              <a:gd name="T42" fmla="*/ 2147483647 w 2581"/>
              <a:gd name="T43" fmla="*/ 2147483647 h 1837"/>
              <a:gd name="T44" fmla="*/ 2147483647 w 2581"/>
              <a:gd name="T45" fmla="*/ 2147483647 h 1837"/>
              <a:gd name="T46" fmla="*/ 2147483647 w 2581"/>
              <a:gd name="T47" fmla="*/ 2147483647 h 1837"/>
              <a:gd name="T48" fmla="*/ 2147483647 w 2581"/>
              <a:gd name="T49" fmla="*/ 2147483647 h 1837"/>
              <a:gd name="T50" fmla="*/ 2147483647 w 2581"/>
              <a:gd name="T51" fmla="*/ 2147483647 h 1837"/>
              <a:gd name="T52" fmla="*/ 2147483647 w 2581"/>
              <a:gd name="T53" fmla="*/ 2147483647 h 1837"/>
              <a:gd name="T54" fmla="*/ 2147483647 w 2581"/>
              <a:gd name="T55" fmla="*/ 2147483647 h 1837"/>
              <a:gd name="T56" fmla="*/ 2147483647 w 2581"/>
              <a:gd name="T57" fmla="*/ 2147483647 h 1837"/>
              <a:gd name="T58" fmla="*/ 2147483647 w 2581"/>
              <a:gd name="T59" fmla="*/ 2147483647 h 1837"/>
              <a:gd name="T60" fmla="*/ 2147483647 w 2581"/>
              <a:gd name="T61" fmla="*/ 2147483647 h 1837"/>
              <a:gd name="T62" fmla="*/ 2147483647 w 2581"/>
              <a:gd name="T63" fmla="*/ 2147483647 h 1837"/>
              <a:gd name="T64" fmla="*/ 2147483647 w 2581"/>
              <a:gd name="T65" fmla="*/ 2147483647 h 1837"/>
              <a:gd name="T66" fmla="*/ 2147483647 w 2581"/>
              <a:gd name="T67" fmla="*/ 2147483647 h 1837"/>
              <a:gd name="T68" fmla="*/ 2147483647 w 2581"/>
              <a:gd name="T69" fmla="*/ 2147483647 h 1837"/>
              <a:gd name="T70" fmla="*/ 2147483647 w 2581"/>
              <a:gd name="T71" fmla="*/ 2147483647 h 1837"/>
              <a:gd name="T72" fmla="*/ 2147483647 w 2581"/>
              <a:gd name="T73" fmla="*/ 2147483647 h 1837"/>
              <a:gd name="T74" fmla="*/ 2147483647 w 2581"/>
              <a:gd name="T75" fmla="*/ 2147483647 h 1837"/>
              <a:gd name="T76" fmla="*/ 2147483647 w 2581"/>
              <a:gd name="T77" fmla="*/ 2147483647 h 1837"/>
              <a:gd name="T78" fmla="*/ 2147483647 w 2581"/>
              <a:gd name="T79" fmla="*/ 2147483647 h 1837"/>
              <a:gd name="T80" fmla="*/ 2147483647 w 2581"/>
              <a:gd name="T81" fmla="*/ 2147483647 h 1837"/>
              <a:gd name="T82" fmla="*/ 2147483647 w 2581"/>
              <a:gd name="T83" fmla="*/ 2147483647 h 1837"/>
              <a:gd name="T84" fmla="*/ 2147483647 w 2581"/>
              <a:gd name="T85" fmla="*/ 2147483647 h 1837"/>
              <a:gd name="T86" fmla="*/ 2147483647 w 2581"/>
              <a:gd name="T87" fmla="*/ 2147483647 h 1837"/>
              <a:gd name="T88" fmla="*/ 2147483647 w 2581"/>
              <a:gd name="T89" fmla="*/ 2147483647 h 1837"/>
              <a:gd name="T90" fmla="*/ 2147483647 w 2581"/>
              <a:gd name="T91" fmla="*/ 2147483647 h 1837"/>
              <a:gd name="T92" fmla="*/ 2147483647 w 2581"/>
              <a:gd name="T93" fmla="*/ 2147483647 h 1837"/>
              <a:gd name="T94" fmla="*/ 2147483647 w 2581"/>
              <a:gd name="T95" fmla="*/ 2147483647 h 1837"/>
              <a:gd name="T96" fmla="*/ 2147483647 w 2581"/>
              <a:gd name="T97" fmla="*/ 2147483647 h 1837"/>
              <a:gd name="T98" fmla="*/ 2147483647 w 2581"/>
              <a:gd name="T99" fmla="*/ 2147483647 h 1837"/>
              <a:gd name="T100" fmla="*/ 2147483647 w 2581"/>
              <a:gd name="T101" fmla="*/ 0 h 1837"/>
              <a:gd name="T102" fmla="*/ 2147483647 w 2581"/>
              <a:gd name="T103" fmla="*/ 0 h 1837"/>
              <a:gd name="T104" fmla="*/ 2147483647 w 2581"/>
              <a:gd name="T105" fmla="*/ 2147483647 h 1837"/>
              <a:gd name="T106" fmla="*/ 2147483647 w 2581"/>
              <a:gd name="T107" fmla="*/ 2147483647 h 1837"/>
              <a:gd name="T108" fmla="*/ 2147483647 w 2581"/>
              <a:gd name="T109" fmla="*/ 2147483647 h 1837"/>
              <a:gd name="T110" fmla="*/ 0 w 2581"/>
              <a:gd name="T111" fmla="*/ 2147483647 h 1837"/>
              <a:gd name="T112" fmla="*/ 0 w 2581"/>
              <a:gd name="T113" fmla="*/ 2147483647 h 1837"/>
              <a:gd name="T114" fmla="*/ 2147483647 w 2581"/>
              <a:gd name="T115" fmla="*/ 2147483647 h 1837"/>
              <a:gd name="T116" fmla="*/ 2147483647 w 2581"/>
              <a:gd name="T117" fmla="*/ 2147483647 h 1837"/>
              <a:gd name="T118" fmla="*/ 2147483647 w 2581"/>
              <a:gd name="T119" fmla="*/ 2147483647 h 1837"/>
              <a:gd name="T120" fmla="*/ 2147483647 w 2581"/>
              <a:gd name="T121" fmla="*/ 2147483647 h 1837"/>
              <a:gd name="T122" fmla="*/ 2147483647 w 2581"/>
              <a:gd name="T123" fmla="*/ 2147483647 h 1837"/>
              <a:gd name="T124" fmla="*/ 2147483647 w 2581"/>
              <a:gd name="T125" fmla="*/ 2147483647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81"/>
              <a:gd name="T190" fmla="*/ 0 h 1837"/>
              <a:gd name="T191" fmla="*/ 2581 w 2581"/>
              <a:gd name="T192" fmla="*/ 1837 h 18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9" name="Rectangle 7"/>
          <p:cNvSpPr>
            <a:spLocks noChangeArrowheads="1"/>
          </p:cNvSpPr>
          <p:nvPr/>
        </p:nvSpPr>
        <p:spPr bwMode="auto">
          <a:xfrm>
            <a:off x="4630738" y="2649538"/>
            <a:ext cx="15208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ER</a:t>
            </a:r>
          </a:p>
        </p:txBody>
      </p:sp>
      <p:sp>
        <p:nvSpPr>
          <p:cNvPr id="79879" name="Freeform 8"/>
          <p:cNvSpPr>
            <a:spLocks/>
          </p:cNvSpPr>
          <p:nvPr/>
        </p:nvSpPr>
        <p:spPr bwMode="auto">
          <a:xfrm>
            <a:off x="2038350" y="4591050"/>
            <a:ext cx="1887538" cy="1487488"/>
          </a:xfrm>
          <a:custGeom>
            <a:avLst/>
            <a:gdLst>
              <a:gd name="T0" fmla="*/ 2147483647 w 1189"/>
              <a:gd name="T1" fmla="*/ 2147483647 h 937"/>
              <a:gd name="T2" fmla="*/ 2147483647 w 1189"/>
              <a:gd name="T3" fmla="*/ 2147483647 h 937"/>
              <a:gd name="T4" fmla="*/ 2147483647 w 1189"/>
              <a:gd name="T5" fmla="*/ 2147483647 h 937"/>
              <a:gd name="T6" fmla="*/ 2147483647 w 1189"/>
              <a:gd name="T7" fmla="*/ 2147483647 h 937"/>
              <a:gd name="T8" fmla="*/ 2147483647 w 1189"/>
              <a:gd name="T9" fmla="*/ 2147483647 h 937"/>
              <a:gd name="T10" fmla="*/ 2147483647 w 1189"/>
              <a:gd name="T11" fmla="*/ 2147483647 h 937"/>
              <a:gd name="T12" fmla="*/ 2147483647 w 1189"/>
              <a:gd name="T13" fmla="*/ 2147483647 h 937"/>
              <a:gd name="T14" fmla="*/ 2147483647 w 1189"/>
              <a:gd name="T15" fmla="*/ 2147483647 h 937"/>
              <a:gd name="T16" fmla="*/ 2147483647 w 1189"/>
              <a:gd name="T17" fmla="*/ 2147483647 h 937"/>
              <a:gd name="T18" fmla="*/ 0 w 1189"/>
              <a:gd name="T19" fmla="*/ 2147483647 h 937"/>
              <a:gd name="T20" fmla="*/ 0 w 1189"/>
              <a:gd name="T21" fmla="*/ 2147483647 h 937"/>
              <a:gd name="T22" fmla="*/ 2147483647 w 1189"/>
              <a:gd name="T23" fmla="*/ 2147483647 h 937"/>
              <a:gd name="T24" fmla="*/ 2147483647 w 1189"/>
              <a:gd name="T25" fmla="*/ 2147483647 h 937"/>
              <a:gd name="T26" fmla="*/ 2147483647 w 1189"/>
              <a:gd name="T27" fmla="*/ 2147483647 h 937"/>
              <a:gd name="T28" fmla="*/ 2147483647 w 1189"/>
              <a:gd name="T29" fmla="*/ 2147483647 h 937"/>
              <a:gd name="T30" fmla="*/ 2147483647 w 1189"/>
              <a:gd name="T31" fmla="*/ 2147483647 h 937"/>
              <a:gd name="T32" fmla="*/ 2147483647 w 1189"/>
              <a:gd name="T33" fmla="*/ 2147483647 h 937"/>
              <a:gd name="T34" fmla="*/ 2147483647 w 1189"/>
              <a:gd name="T35" fmla="*/ 2147483647 h 937"/>
              <a:gd name="T36" fmla="*/ 2147483647 w 1189"/>
              <a:gd name="T37" fmla="*/ 2147483647 h 937"/>
              <a:gd name="T38" fmla="*/ 2147483647 w 1189"/>
              <a:gd name="T39" fmla="*/ 2147483647 h 937"/>
              <a:gd name="T40" fmla="*/ 2147483647 w 1189"/>
              <a:gd name="T41" fmla="*/ 2147483647 h 937"/>
              <a:gd name="T42" fmla="*/ 2147483647 w 1189"/>
              <a:gd name="T43" fmla="*/ 2147483647 h 937"/>
              <a:gd name="T44" fmla="*/ 2147483647 w 1189"/>
              <a:gd name="T45" fmla="*/ 2147483647 h 937"/>
              <a:gd name="T46" fmla="*/ 2147483647 w 1189"/>
              <a:gd name="T47" fmla="*/ 2147483647 h 937"/>
              <a:gd name="T48" fmla="*/ 2147483647 w 1189"/>
              <a:gd name="T49" fmla="*/ 2147483647 h 937"/>
              <a:gd name="T50" fmla="*/ 2147483647 w 1189"/>
              <a:gd name="T51" fmla="*/ 2147483647 h 937"/>
              <a:gd name="T52" fmla="*/ 2147483647 w 1189"/>
              <a:gd name="T53" fmla="*/ 2147483647 h 937"/>
              <a:gd name="T54" fmla="*/ 2147483647 w 1189"/>
              <a:gd name="T55" fmla="*/ 2147483647 h 937"/>
              <a:gd name="T56" fmla="*/ 2147483647 w 1189"/>
              <a:gd name="T57" fmla="*/ 2147483647 h 937"/>
              <a:gd name="T58" fmla="*/ 2147483647 w 1189"/>
              <a:gd name="T59" fmla="*/ 2147483647 h 937"/>
              <a:gd name="T60" fmla="*/ 2147483647 w 1189"/>
              <a:gd name="T61" fmla="*/ 2147483647 h 937"/>
              <a:gd name="T62" fmla="*/ 2147483647 w 1189"/>
              <a:gd name="T63" fmla="*/ 2147483647 h 937"/>
              <a:gd name="T64" fmla="*/ 2147483647 w 1189"/>
              <a:gd name="T65" fmla="*/ 2147483647 h 937"/>
              <a:gd name="T66" fmla="*/ 2147483647 w 1189"/>
              <a:gd name="T67" fmla="*/ 2147483647 h 937"/>
              <a:gd name="T68" fmla="*/ 2147483647 w 1189"/>
              <a:gd name="T69" fmla="*/ 2147483647 h 937"/>
              <a:gd name="T70" fmla="*/ 2147483647 w 1189"/>
              <a:gd name="T71" fmla="*/ 2147483647 h 937"/>
              <a:gd name="T72" fmla="*/ 2147483647 w 1189"/>
              <a:gd name="T73" fmla="*/ 2147483647 h 937"/>
              <a:gd name="T74" fmla="*/ 2147483647 w 1189"/>
              <a:gd name="T75" fmla="*/ 2147483647 h 937"/>
              <a:gd name="T76" fmla="*/ 2147483647 w 1189"/>
              <a:gd name="T77" fmla="*/ 2147483647 h 937"/>
              <a:gd name="T78" fmla="*/ 2147483647 w 1189"/>
              <a:gd name="T79" fmla="*/ 2147483647 h 937"/>
              <a:gd name="T80" fmla="*/ 2147483647 w 1189"/>
              <a:gd name="T81" fmla="*/ 2147483647 h 937"/>
              <a:gd name="T82" fmla="*/ 2147483647 w 1189"/>
              <a:gd name="T83" fmla="*/ 2147483647 h 937"/>
              <a:gd name="T84" fmla="*/ 2147483647 w 1189"/>
              <a:gd name="T85" fmla="*/ 2147483647 h 937"/>
              <a:gd name="T86" fmla="*/ 2147483647 w 1189"/>
              <a:gd name="T87" fmla="*/ 2147483647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9"/>
              <a:gd name="T133" fmla="*/ 0 h 937"/>
              <a:gd name="T134" fmla="*/ 1189 w 1189"/>
              <a:gd name="T135" fmla="*/ 937 h 9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1" name="Rectangle 9"/>
          <p:cNvSpPr>
            <a:spLocks noChangeArrowheads="1"/>
          </p:cNvSpPr>
          <p:nvPr/>
        </p:nvSpPr>
        <p:spPr bwMode="auto">
          <a:xfrm>
            <a:off x="7259638" y="5259388"/>
            <a:ext cx="13112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PG</a:t>
            </a:r>
          </a:p>
        </p:txBody>
      </p:sp>
      <p:sp>
        <p:nvSpPr>
          <p:cNvPr id="79881" name="Freeform 10"/>
          <p:cNvSpPr>
            <a:spLocks/>
          </p:cNvSpPr>
          <p:nvPr/>
        </p:nvSpPr>
        <p:spPr bwMode="auto">
          <a:xfrm>
            <a:off x="3257550" y="2628900"/>
            <a:ext cx="268288" cy="306388"/>
          </a:xfrm>
          <a:custGeom>
            <a:avLst/>
            <a:gdLst>
              <a:gd name="T0" fmla="*/ 2147483647 w 169"/>
              <a:gd name="T1" fmla="*/ 2147483647 h 193"/>
              <a:gd name="T2" fmla="*/ 2147483647 w 169"/>
              <a:gd name="T3" fmla="*/ 2147483647 h 193"/>
              <a:gd name="T4" fmla="*/ 2147483647 w 169"/>
              <a:gd name="T5" fmla="*/ 2147483647 h 193"/>
              <a:gd name="T6" fmla="*/ 2147483647 w 169"/>
              <a:gd name="T7" fmla="*/ 2147483647 h 193"/>
              <a:gd name="T8" fmla="*/ 2147483647 w 169"/>
              <a:gd name="T9" fmla="*/ 2147483647 h 193"/>
              <a:gd name="T10" fmla="*/ 0 w 169"/>
              <a:gd name="T11" fmla="*/ 2147483647 h 193"/>
              <a:gd name="T12" fmla="*/ 0 w 169"/>
              <a:gd name="T13" fmla="*/ 2147483647 h 193"/>
              <a:gd name="T14" fmla="*/ 0 w 169"/>
              <a:gd name="T15" fmla="*/ 2147483647 h 193"/>
              <a:gd name="T16" fmla="*/ 2147483647 w 169"/>
              <a:gd name="T17" fmla="*/ 2147483647 h 193"/>
              <a:gd name="T18" fmla="*/ 2147483647 w 169"/>
              <a:gd name="T19" fmla="*/ 2147483647 h 193"/>
              <a:gd name="T20" fmla="*/ 2147483647 w 169"/>
              <a:gd name="T21" fmla="*/ 2147483647 h 193"/>
              <a:gd name="T22" fmla="*/ 2147483647 w 169"/>
              <a:gd name="T23" fmla="*/ 2147483647 h 193"/>
              <a:gd name="T24" fmla="*/ 2147483647 w 169"/>
              <a:gd name="T25" fmla="*/ 2147483647 h 193"/>
              <a:gd name="T26" fmla="*/ 2147483647 w 169"/>
              <a:gd name="T27" fmla="*/ 2147483647 h 193"/>
              <a:gd name="T28" fmla="*/ 2147483647 w 169"/>
              <a:gd name="T29" fmla="*/ 2147483647 h 193"/>
              <a:gd name="T30" fmla="*/ 2147483647 w 169"/>
              <a:gd name="T31" fmla="*/ 2147483647 h 193"/>
              <a:gd name="T32" fmla="*/ 2147483647 w 169"/>
              <a:gd name="T33" fmla="*/ 2147483647 h 193"/>
              <a:gd name="T34" fmla="*/ 2147483647 w 169"/>
              <a:gd name="T35" fmla="*/ 2147483647 h 193"/>
              <a:gd name="T36" fmla="*/ 2147483647 w 169"/>
              <a:gd name="T37" fmla="*/ 2147483647 h 193"/>
              <a:gd name="T38" fmla="*/ 2147483647 w 169"/>
              <a:gd name="T39" fmla="*/ 2147483647 h 193"/>
              <a:gd name="T40" fmla="*/ 2147483647 w 169"/>
              <a:gd name="T41" fmla="*/ 2147483647 h 193"/>
              <a:gd name="T42" fmla="*/ 2147483647 w 169"/>
              <a:gd name="T43" fmla="*/ 0 h 193"/>
              <a:gd name="T44" fmla="*/ 2147483647 w 169"/>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93"/>
              <a:gd name="T71" fmla="*/ 169 w 169"/>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2" name="Freeform 11"/>
          <p:cNvSpPr>
            <a:spLocks/>
          </p:cNvSpPr>
          <p:nvPr/>
        </p:nvSpPr>
        <p:spPr bwMode="auto">
          <a:xfrm>
            <a:off x="3067050" y="3333750"/>
            <a:ext cx="439738" cy="915988"/>
          </a:xfrm>
          <a:custGeom>
            <a:avLst/>
            <a:gdLst>
              <a:gd name="T0" fmla="*/ 2147483647 w 277"/>
              <a:gd name="T1" fmla="*/ 0 h 577"/>
              <a:gd name="T2" fmla="*/ 2147483647 w 277"/>
              <a:gd name="T3" fmla="*/ 2147483647 h 577"/>
              <a:gd name="T4" fmla="*/ 2147483647 w 277"/>
              <a:gd name="T5" fmla="*/ 2147483647 h 577"/>
              <a:gd name="T6" fmla="*/ 2147483647 w 277"/>
              <a:gd name="T7" fmla="*/ 2147483647 h 577"/>
              <a:gd name="T8" fmla="*/ 2147483647 w 277"/>
              <a:gd name="T9" fmla="*/ 2147483647 h 577"/>
              <a:gd name="T10" fmla="*/ 2147483647 w 277"/>
              <a:gd name="T11" fmla="*/ 2147483647 h 577"/>
              <a:gd name="T12" fmla="*/ 2147483647 w 277"/>
              <a:gd name="T13" fmla="*/ 2147483647 h 577"/>
              <a:gd name="T14" fmla="*/ 2147483647 w 277"/>
              <a:gd name="T15" fmla="*/ 2147483647 h 577"/>
              <a:gd name="T16" fmla="*/ 2147483647 w 277"/>
              <a:gd name="T17" fmla="*/ 2147483647 h 577"/>
              <a:gd name="T18" fmla="*/ 2147483647 w 277"/>
              <a:gd name="T19" fmla="*/ 2147483647 h 577"/>
              <a:gd name="T20" fmla="*/ 2147483647 w 277"/>
              <a:gd name="T21" fmla="*/ 2147483647 h 577"/>
              <a:gd name="T22" fmla="*/ 2147483647 w 277"/>
              <a:gd name="T23" fmla="*/ 2147483647 h 577"/>
              <a:gd name="T24" fmla="*/ 2147483647 w 277"/>
              <a:gd name="T25" fmla="*/ 2147483647 h 577"/>
              <a:gd name="T26" fmla="*/ 2147483647 w 277"/>
              <a:gd name="T27" fmla="*/ 2147483647 h 577"/>
              <a:gd name="T28" fmla="*/ 2147483647 w 277"/>
              <a:gd name="T29" fmla="*/ 2147483647 h 577"/>
              <a:gd name="T30" fmla="*/ 2147483647 w 277"/>
              <a:gd name="T31" fmla="*/ 2147483647 h 577"/>
              <a:gd name="T32" fmla="*/ 2147483647 w 277"/>
              <a:gd name="T33" fmla="*/ 2147483647 h 577"/>
              <a:gd name="T34" fmla="*/ 2147483647 w 277"/>
              <a:gd name="T35" fmla="*/ 2147483647 h 577"/>
              <a:gd name="T36" fmla="*/ 2147483647 w 277"/>
              <a:gd name="T37" fmla="*/ 2147483647 h 577"/>
              <a:gd name="T38" fmla="*/ 2147483647 w 277"/>
              <a:gd name="T39" fmla="*/ 2147483647 h 577"/>
              <a:gd name="T40" fmla="*/ 2147483647 w 277"/>
              <a:gd name="T41" fmla="*/ 2147483647 h 577"/>
              <a:gd name="T42" fmla="*/ 2147483647 w 277"/>
              <a:gd name="T43" fmla="*/ 2147483647 h 577"/>
              <a:gd name="T44" fmla="*/ 2147483647 w 277"/>
              <a:gd name="T45" fmla="*/ 2147483647 h 577"/>
              <a:gd name="T46" fmla="*/ 2147483647 w 277"/>
              <a:gd name="T47" fmla="*/ 2147483647 h 577"/>
              <a:gd name="T48" fmla="*/ 2147483647 w 277"/>
              <a:gd name="T49" fmla="*/ 2147483647 h 577"/>
              <a:gd name="T50" fmla="*/ 2147483647 w 277"/>
              <a:gd name="T51" fmla="*/ 2147483647 h 577"/>
              <a:gd name="T52" fmla="*/ 2147483647 w 277"/>
              <a:gd name="T53" fmla="*/ 2147483647 h 577"/>
              <a:gd name="T54" fmla="*/ 2147483647 w 277"/>
              <a:gd name="T55" fmla="*/ 2147483647 h 577"/>
              <a:gd name="T56" fmla="*/ 2147483647 w 277"/>
              <a:gd name="T57" fmla="*/ 2147483647 h 577"/>
              <a:gd name="T58" fmla="*/ 2147483647 w 277"/>
              <a:gd name="T59" fmla="*/ 2147483647 h 577"/>
              <a:gd name="T60" fmla="*/ 2147483647 w 277"/>
              <a:gd name="T61" fmla="*/ 2147483647 h 577"/>
              <a:gd name="T62" fmla="*/ 0 w 277"/>
              <a:gd name="T63" fmla="*/ 2147483647 h 577"/>
              <a:gd name="T64" fmla="*/ 2147483647 w 277"/>
              <a:gd name="T65" fmla="*/ 2147483647 h 577"/>
              <a:gd name="T66" fmla="*/ 2147483647 w 277"/>
              <a:gd name="T67" fmla="*/ 2147483647 h 577"/>
              <a:gd name="T68" fmla="*/ 2147483647 w 277"/>
              <a:gd name="T69" fmla="*/ 2147483647 h 577"/>
              <a:gd name="T70" fmla="*/ 2147483647 w 277"/>
              <a:gd name="T71" fmla="*/ 2147483647 h 577"/>
              <a:gd name="T72" fmla="*/ 2147483647 w 277"/>
              <a:gd name="T73" fmla="*/ 2147483647 h 577"/>
              <a:gd name="T74" fmla="*/ 2147483647 w 277"/>
              <a:gd name="T75" fmla="*/ 2147483647 h 577"/>
              <a:gd name="T76" fmla="*/ 2147483647 w 277"/>
              <a:gd name="T77" fmla="*/ 2147483647 h 577"/>
              <a:gd name="T78" fmla="*/ 2147483647 w 277"/>
              <a:gd name="T79" fmla="*/ 2147483647 h 577"/>
              <a:gd name="T80" fmla="*/ 2147483647 w 277"/>
              <a:gd name="T81" fmla="*/ 2147483647 h 577"/>
              <a:gd name="T82" fmla="*/ 2147483647 w 277"/>
              <a:gd name="T83" fmla="*/ 2147483647 h 577"/>
              <a:gd name="T84" fmla="*/ 2147483647 w 277"/>
              <a:gd name="T85" fmla="*/ 2147483647 h 577"/>
              <a:gd name="T86" fmla="*/ 2147483647 w 277"/>
              <a:gd name="T87" fmla="*/ 2147483647 h 577"/>
              <a:gd name="T88" fmla="*/ 2147483647 w 277"/>
              <a:gd name="T89" fmla="*/ 2147483647 h 577"/>
              <a:gd name="T90" fmla="*/ 2147483647 w 277"/>
              <a:gd name="T91" fmla="*/ 2147483647 h 577"/>
              <a:gd name="T92" fmla="*/ 2147483647 w 277"/>
              <a:gd name="T93" fmla="*/ 2147483647 h 577"/>
              <a:gd name="T94" fmla="*/ 2147483647 w 277"/>
              <a:gd name="T95" fmla="*/ 2147483647 h 577"/>
              <a:gd name="T96" fmla="*/ 2147483647 w 277"/>
              <a:gd name="T97" fmla="*/ 2147483647 h 577"/>
              <a:gd name="T98" fmla="*/ 2147483647 w 277"/>
              <a:gd name="T99" fmla="*/ 2147483647 h 577"/>
              <a:gd name="T100" fmla="*/ 2147483647 w 277"/>
              <a:gd name="T101" fmla="*/ 2147483647 h 577"/>
              <a:gd name="T102" fmla="*/ 2147483647 w 277"/>
              <a:gd name="T103" fmla="*/ 2147483647 h 577"/>
              <a:gd name="T104" fmla="*/ 2147483647 w 277"/>
              <a:gd name="T105" fmla="*/ 2147483647 h 577"/>
              <a:gd name="T106" fmla="*/ 2147483647 w 277"/>
              <a:gd name="T107" fmla="*/ 0 h 577"/>
              <a:gd name="T108" fmla="*/ 2147483647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3" name="Freeform 12"/>
          <p:cNvSpPr>
            <a:spLocks/>
          </p:cNvSpPr>
          <p:nvPr/>
        </p:nvSpPr>
        <p:spPr bwMode="auto">
          <a:xfrm>
            <a:off x="3333750" y="2933700"/>
            <a:ext cx="58738" cy="420688"/>
          </a:xfrm>
          <a:custGeom>
            <a:avLst/>
            <a:gdLst>
              <a:gd name="T0" fmla="*/ 2147483647 w 37"/>
              <a:gd name="T1" fmla="*/ 2147483647 h 265"/>
              <a:gd name="T2" fmla="*/ 2147483647 w 37"/>
              <a:gd name="T3" fmla="*/ 0 h 265"/>
              <a:gd name="T4" fmla="*/ 2147483647 w 37"/>
              <a:gd name="T5" fmla="*/ 2147483647 h 265"/>
              <a:gd name="T6" fmla="*/ 2147483647 w 37"/>
              <a:gd name="T7" fmla="*/ 2147483647 h 265"/>
              <a:gd name="T8" fmla="*/ 2147483647 w 37"/>
              <a:gd name="T9" fmla="*/ 2147483647 h 265"/>
              <a:gd name="T10" fmla="*/ 2147483647 w 37"/>
              <a:gd name="T11" fmla="*/ 2147483647 h 265"/>
              <a:gd name="T12" fmla="*/ 2147483647 w 37"/>
              <a:gd name="T13" fmla="*/ 2147483647 h 265"/>
              <a:gd name="T14" fmla="*/ 2147483647 w 37"/>
              <a:gd name="T15" fmla="*/ 2147483647 h 265"/>
              <a:gd name="T16" fmla="*/ 0 w 37"/>
              <a:gd name="T17" fmla="*/ 2147483647 h 265"/>
              <a:gd name="T18" fmla="*/ 0 w 37"/>
              <a:gd name="T19" fmla="*/ 2147483647 h 265"/>
              <a:gd name="T20" fmla="*/ 0 w 37"/>
              <a:gd name="T21" fmla="*/ 2147483647 h 265"/>
              <a:gd name="T22" fmla="*/ 0 w 37"/>
              <a:gd name="T23" fmla="*/ 2147483647 h 265"/>
              <a:gd name="T24" fmla="*/ 2147483647 w 37"/>
              <a:gd name="T25" fmla="*/ 2147483647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65"/>
              <a:gd name="T41" fmla="*/ 37 w 37"/>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5" name="Rectangle 13"/>
          <p:cNvSpPr>
            <a:spLocks noChangeArrowheads="1"/>
          </p:cNvSpPr>
          <p:nvPr/>
        </p:nvSpPr>
        <p:spPr bwMode="auto">
          <a:xfrm>
            <a:off x="3449638" y="2382838"/>
            <a:ext cx="12731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SG</a:t>
            </a:r>
          </a:p>
        </p:txBody>
      </p:sp>
      <p:sp>
        <p:nvSpPr>
          <p:cNvPr id="8206" name="Rectangle 14"/>
          <p:cNvSpPr>
            <a:spLocks noChangeArrowheads="1"/>
          </p:cNvSpPr>
          <p:nvPr/>
        </p:nvSpPr>
        <p:spPr bwMode="auto">
          <a:xfrm>
            <a:off x="2516188" y="5640388"/>
            <a:ext cx="7016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RS</a:t>
            </a:r>
          </a:p>
        </p:txBody>
      </p:sp>
      <p:sp>
        <p:nvSpPr>
          <p:cNvPr id="8207" name="Rectangle 15"/>
          <p:cNvSpPr>
            <a:spLocks noChangeArrowheads="1"/>
          </p:cNvSpPr>
          <p:nvPr/>
        </p:nvSpPr>
        <p:spPr bwMode="auto">
          <a:xfrm>
            <a:off x="2020888" y="992188"/>
            <a:ext cx="8350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MS</a:t>
            </a:r>
          </a:p>
        </p:txBody>
      </p:sp>
      <p:sp>
        <p:nvSpPr>
          <p:cNvPr id="79887" name="Rectangle 16"/>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9888" name="Line 17"/>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9" name="Line 18"/>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2" name="Rectangle 20"/>
          <p:cNvSpPr>
            <a:spLocks noChangeArrowheads="1"/>
          </p:cNvSpPr>
          <p:nvPr/>
        </p:nvSpPr>
        <p:spPr bwMode="auto">
          <a:xfrm>
            <a:off x="2613025" y="3613150"/>
            <a:ext cx="17303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Times" pitchFamily="-112" charset="0"/>
                <a:ea typeface="ＭＳ Ｐゴシック" pitchFamily="-112" charset="-128"/>
                <a:cs typeface="ＭＳ Ｐゴシック" pitchFamily="-112" charset="-128"/>
              </a:rPr>
              <a:t>DS</a:t>
            </a:r>
          </a:p>
        </p:txBody>
      </p:sp>
      <p:sp>
        <p:nvSpPr>
          <p:cNvPr id="8213" name="Line 21"/>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79892" name="Text Box 23"/>
          <p:cNvSpPr txBox="1">
            <a:spLocks noChangeArrowheads="1"/>
          </p:cNvSpPr>
          <p:nvPr/>
        </p:nvSpPr>
        <p:spPr bwMode="auto">
          <a:xfrm>
            <a:off x="8756650"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Comic Sans MS" charset="0"/>
            </a:endParaRPr>
          </a:p>
        </p:txBody>
      </p:sp>
      <p:pic>
        <p:nvPicPr>
          <p:cNvPr id="79893" name="Picture 28"/>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1619250" y="836613"/>
            <a:ext cx="6851650" cy="52562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222" name="Rectangle 30"/>
          <p:cNvSpPr>
            <a:spLocks noGrp="1" noChangeArrowheads="1"/>
          </p:cNvSpPr>
          <p:nvPr>
            <p:ph type="ctrTitle" idx="4294967295"/>
          </p:nvPr>
        </p:nvSpPr>
        <p:spPr bwMode="auto">
          <a:xfrm>
            <a:off x="1691680" y="1412776"/>
            <a:ext cx="6766520" cy="2016224"/>
          </a:xfrm>
          <a:prstGeom prst="rect">
            <a:avLst/>
          </a:prstGeom>
          <a:ln>
            <a:miter lim="800000"/>
            <a:headEnd/>
            <a:tailEnd/>
          </a:ln>
        </p:spPr>
        <p:txBody>
          <a:bodyPr/>
          <a:lstStyle/>
          <a:p>
            <a:pPr algn="ctr">
              <a:defRPr/>
            </a:pPr>
            <a:r>
              <a:rPr lang="zh-CN" altLang="en-US" sz="11500" b="1" dirty="0" smtClean="0">
                <a:latin typeface="华文楷体"/>
                <a:ea typeface="华文楷体"/>
                <a:cs typeface="ＭＳ Ｐゴシック" charset="0"/>
              </a:rPr>
              <a:t>摩西五经</a:t>
            </a:r>
            <a:endParaRPr lang="en-US" sz="11500" b="1" dirty="0">
              <a:latin typeface="华文楷体"/>
              <a:ea typeface="华文楷体"/>
              <a:cs typeface="ＭＳ Ｐゴシック" charset="0"/>
            </a:endParaRPr>
          </a:p>
        </p:txBody>
      </p:sp>
      <p:sp>
        <p:nvSpPr>
          <p:cNvPr id="8223" name="Rectangle 31"/>
          <p:cNvSpPr>
            <a:spLocks noGrp="1" noChangeArrowheads="1"/>
          </p:cNvSpPr>
          <p:nvPr>
            <p:ph type="subTitle" idx="4294967295"/>
          </p:nvPr>
        </p:nvSpPr>
        <p:spPr bwMode="auto">
          <a:xfrm>
            <a:off x="1775792" y="3573016"/>
            <a:ext cx="6324600" cy="2376264"/>
          </a:xfrm>
          <a:prstGeom prst="rect">
            <a:avLst/>
          </a:prstGeom>
          <a:ln>
            <a:miter lim="800000"/>
            <a:headEnd/>
            <a:tailEnd/>
          </a:ln>
          <a:effectLst>
            <a:outerShdw blurRad="63500" dist="35921" dir="2700000" algn="ctr" rotWithShape="0">
              <a:schemeClr val="bg2">
                <a:alpha val="74998"/>
              </a:schemeClr>
            </a:outerShdw>
          </a:effectLst>
        </p:spPr>
        <p:txBody>
          <a:bodyPr/>
          <a:lstStyle/>
          <a:p>
            <a:pPr marL="0" indent="0" algn="ctr">
              <a:buFont typeface="Monotype Sorts" charset="0"/>
              <a:buNone/>
              <a:defRPr/>
            </a:pPr>
            <a:r>
              <a:rPr lang="zh-CN" altLang="en-US" sz="7200" b="1" dirty="0" smtClean="0">
                <a:solidFill>
                  <a:schemeClr val="hlink"/>
                </a:solidFill>
                <a:latin typeface="华文楷体"/>
                <a:ea typeface="华文楷体"/>
                <a:cs typeface="华文楷体"/>
              </a:rPr>
              <a:t>五本改变世界的书</a:t>
            </a:r>
            <a:endParaRPr lang="en-US" sz="7200" b="1" dirty="0">
              <a:solidFill>
                <a:schemeClr val="hlink"/>
              </a:solidFill>
              <a:latin typeface="华文楷体"/>
              <a:ea typeface="华文楷体"/>
              <a:cs typeface="华文楷体"/>
            </a:endParaRPr>
          </a:p>
        </p:txBody>
      </p:sp>
      <p:sp>
        <p:nvSpPr>
          <p:cNvPr id="4" name="Rectangle 3"/>
          <p:cNvSpPr/>
          <p:nvPr/>
        </p:nvSpPr>
        <p:spPr bwMode="auto">
          <a:xfrm>
            <a:off x="0" y="-171400"/>
            <a:ext cx="1979712" cy="201622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8" name="Rectangle 27"/>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defTabSz="457200" eaLnBrk="1" fontAlgn="auto" hangingPunct="1">
              <a:spcBef>
                <a:spcPct val="20000"/>
              </a:spcBef>
              <a:spcAft>
                <a:spcPts val="0"/>
              </a:spcAft>
              <a:buClr>
                <a:srgbClr val="FFCC00"/>
              </a:buClr>
              <a:buSzPct val="70000"/>
              <a:buFont typeface="Wingdings" charset="0"/>
              <a:buNone/>
              <a:defRPr/>
            </a:pPr>
            <a:r>
              <a:rPr lang="en-US" sz="2000" b="1" kern="0" dirty="0" smtClean="0">
                <a:solidFill>
                  <a:srgbClr val="FFFFFF"/>
                </a:solidFill>
                <a:effectLst>
                  <a:outerShdw blurRad="38100" dist="38100" dir="2700000" algn="tl">
                    <a:srgbClr val="000000"/>
                  </a:outerShdw>
                </a:effectLst>
                <a:latin typeface="Arial"/>
                <a:ea typeface="+mn-ea"/>
                <a:cs typeface="Arial"/>
              </a:rPr>
              <a:t>Rick Griffith </a:t>
            </a:r>
            <a:r>
              <a:rPr lang="zh-CN" altLang="en-US" sz="2000" b="1" kern="0" dirty="0" smtClean="0">
                <a:solidFill>
                  <a:srgbClr val="FFFFFF"/>
                </a:solidFill>
                <a:effectLst>
                  <a:outerShdw blurRad="38100" dist="38100" dir="2700000" algn="tl">
                    <a:srgbClr val="000000"/>
                  </a:outerShdw>
                </a:effectLst>
                <a:latin typeface="Arial"/>
                <a:ea typeface="+mn-ea"/>
                <a:cs typeface="Arial"/>
              </a:rPr>
              <a:t>博士</a:t>
            </a:r>
            <a:r>
              <a:rPr lang="en-US" sz="2000" b="1" kern="0" dirty="0" smtClean="0">
                <a:solidFill>
                  <a:srgbClr val="FFFFFF"/>
                </a:solidFill>
                <a:effectLst>
                  <a:outerShdw blurRad="38100" dist="38100" dir="2700000" algn="tl">
                    <a:srgbClr val="000000"/>
                  </a:outerShdw>
                </a:effectLst>
                <a:latin typeface="Arial"/>
                <a:ea typeface="+mn-ea"/>
                <a:cs typeface="Arial"/>
              </a:rPr>
              <a:t> • </a:t>
            </a:r>
            <a:r>
              <a:rPr lang="zh-CN" altLang="en-US" sz="2000" b="1" kern="0" dirty="0" smtClean="0">
                <a:solidFill>
                  <a:srgbClr val="FFFFFF"/>
                </a:solidFill>
                <a:effectLst>
                  <a:outerShdw blurRad="38100" dist="38100" dir="2700000" algn="tl">
                    <a:srgbClr val="000000"/>
                  </a:outerShdw>
                </a:effectLst>
                <a:latin typeface="Arial"/>
                <a:ea typeface="+mn-ea"/>
                <a:cs typeface="Arial"/>
              </a:rPr>
              <a:t>新加坡神学院 </a:t>
            </a:r>
            <a:r>
              <a:rPr lang="en-US" sz="2000" b="1" kern="0" dirty="0" smtClean="0">
                <a:solidFill>
                  <a:srgbClr val="FFFFFF"/>
                </a:solidFill>
                <a:effectLst>
                  <a:outerShdw blurRad="38100" dist="38100" dir="2700000" algn="tl">
                    <a:srgbClr val="000000"/>
                  </a:outerShdw>
                </a:effectLst>
                <a:latin typeface="Arial"/>
                <a:ea typeface="+mn-ea"/>
                <a:cs typeface="Arial"/>
              </a:rPr>
              <a:t>• BibleStudyDownloads.org</a:t>
            </a:r>
            <a:endParaRPr lang="en-US" sz="2000" b="1" kern="0" dirty="0">
              <a:solidFill>
                <a:srgbClr val="FFFFFF"/>
              </a:solidFill>
              <a:effectLst>
                <a:outerShdw blurRad="38100" dist="38100" dir="2700000" algn="tl">
                  <a:srgbClr val="000000"/>
                </a:outerShdw>
              </a:effectLst>
              <a:latin typeface="Arial"/>
              <a:ea typeface="+mn-ea"/>
              <a:cs typeface="Arial"/>
            </a:endParaRPr>
          </a:p>
        </p:txBody>
      </p:sp>
    </p:spTree>
  </p:cSld>
  <p:clrMapOvr>
    <a:masterClrMapping/>
  </p:clrMapOvr>
  <p:transition xmlns:p14="http://schemas.microsoft.com/office/powerpoint/2010/main" spd="med">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6066" name="Picture 2" descr="ISCBG032"/>
          <p:cNvPicPr>
            <a:picLocks noChangeAspect="1" noChangeArrowheads="1"/>
          </p:cNvPicPr>
          <p:nvPr/>
        </p:nvPicPr>
        <p:blipFill>
          <a:blip r:embed="rId3">
            <a:lum bright="-36000" contrast="6000"/>
          </a:blip>
          <a:srcRect/>
          <a:stretch>
            <a:fillRect/>
          </a:stretch>
        </p:blipFill>
        <p:spPr bwMode="auto">
          <a:xfrm>
            <a:off x="0" y="0"/>
            <a:ext cx="9144000" cy="6858000"/>
          </a:xfrm>
          <a:prstGeom prst="rect">
            <a:avLst/>
          </a:prstGeom>
          <a:noFill/>
          <a:effectLst>
            <a:outerShdw blurRad="50800" dist="38100" dir="2700000" algn="ctr" rotWithShape="0">
              <a:srgbClr val="000000">
                <a:alpha val="43000"/>
              </a:srgbClr>
            </a:outerShdw>
          </a:effectLst>
        </p:spPr>
      </p:pic>
      <p:sp>
        <p:nvSpPr>
          <p:cNvPr id="856067" name="Text Box 3"/>
          <p:cNvSpPr txBox="1">
            <a:spLocks noChangeArrowheads="1"/>
          </p:cNvSpPr>
          <p:nvPr/>
        </p:nvSpPr>
        <p:spPr bwMode="auto">
          <a:xfrm>
            <a:off x="2305050" y="2254250"/>
            <a:ext cx="4572000" cy="707886"/>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algn="ctr" eaLnBrk="1" hangingPunct="1">
              <a:spcBef>
                <a:spcPct val="50000"/>
              </a:spcBef>
              <a:defRPr/>
            </a:pPr>
            <a:r>
              <a:rPr lang="zh-CN" altLang="en-US" sz="4000" b="1" i="1" dirty="0" smtClean="0">
                <a:solidFill>
                  <a:srgbClr val="FFFF00"/>
                </a:solidFill>
                <a:effectLst>
                  <a:glow rad="177800">
                    <a:schemeClr val="tx1"/>
                  </a:glow>
                </a:effectLst>
                <a:latin typeface="华文楷体"/>
                <a:ea typeface="华文楷体"/>
                <a:cs typeface="华文楷体"/>
              </a:rPr>
              <a:t>创世记</a:t>
            </a:r>
            <a:r>
              <a:rPr lang="en-US" sz="4000" b="1" i="1" dirty="0" smtClean="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 – </a:t>
            </a:r>
            <a:r>
              <a:rPr lang="zh-CN" altLang="en-US" sz="4000" b="1" i="1" dirty="0" smtClean="0">
                <a:solidFill>
                  <a:srgbClr val="FFFF00"/>
                </a:solidFill>
                <a:effectLst>
                  <a:glow rad="177800">
                    <a:schemeClr val="tx1"/>
                  </a:glow>
                </a:effectLst>
                <a:latin typeface="华文楷体"/>
                <a:ea typeface="华文楷体"/>
                <a:cs typeface="华文楷体"/>
              </a:rPr>
              <a:t>历代志</a:t>
            </a:r>
            <a:endParaRPr lang="en-US" sz="4000" b="1" i="1" dirty="0">
              <a:solidFill>
                <a:srgbClr val="FFFF00"/>
              </a:solidFill>
              <a:effectLst>
                <a:glow rad="177800">
                  <a:schemeClr val="tx1"/>
                </a:glow>
              </a:effectLst>
              <a:latin typeface="华文楷体"/>
              <a:ea typeface="华文楷体"/>
              <a:cs typeface="华文楷体"/>
            </a:endParaRPr>
          </a:p>
        </p:txBody>
      </p:sp>
      <p:sp>
        <p:nvSpPr>
          <p:cNvPr id="856068" name="Text Box 4"/>
          <p:cNvSpPr txBox="1">
            <a:spLocks noChangeArrowheads="1"/>
          </p:cNvSpPr>
          <p:nvPr/>
        </p:nvSpPr>
        <p:spPr bwMode="auto">
          <a:xfrm>
            <a:off x="2305050" y="1219200"/>
            <a:ext cx="4572000" cy="830997"/>
          </a:xfrm>
          <a:prstGeom prst="rect">
            <a:avLst/>
          </a:prstGeom>
          <a:noFill/>
          <a:ln w="9525">
            <a:noFill/>
            <a:miter lim="800000"/>
            <a:headEnd/>
            <a:tailEnd/>
          </a:ln>
          <a:effectLst>
            <a:outerShdw blurRad="50800" dist="38100" dir="2700000" algn="ctr" rotWithShape="0">
              <a:srgbClr val="000000">
                <a:alpha val="43000"/>
              </a:srgbClr>
            </a:outerShdw>
          </a:effectLst>
        </p:spPr>
        <p:txBody>
          <a:bodyPr wrap="square">
            <a:spAutoFit/>
          </a:bodyPr>
          <a:lstStyle/>
          <a:p>
            <a:pPr algn="ctr" eaLnBrk="1" hangingPunct="1">
              <a:spcBef>
                <a:spcPct val="50000"/>
              </a:spcBef>
              <a:defRPr/>
            </a:pPr>
            <a:r>
              <a:rPr lang="zh-CN" altLang="en-US" sz="4800" b="1" dirty="0" smtClean="0">
                <a:solidFill>
                  <a:srgbClr val="FFFF00"/>
                </a:solidFill>
                <a:effectLst>
                  <a:glow rad="177800">
                    <a:schemeClr val="tx1"/>
                  </a:glow>
                </a:effectLst>
                <a:latin typeface="华文楷体"/>
                <a:ea typeface="华文楷体"/>
                <a:cs typeface="华文楷体"/>
              </a:rPr>
              <a:t>旧约圣经</a:t>
            </a:r>
            <a:endParaRPr lang="en-US" sz="4800" b="1" dirty="0">
              <a:solidFill>
                <a:srgbClr val="FFFF00"/>
              </a:solidFill>
              <a:effectLst>
                <a:glow rad="177800">
                  <a:schemeClr val="tx1"/>
                </a:glow>
              </a:effectLst>
              <a:latin typeface="华文楷体"/>
              <a:ea typeface="华文楷体"/>
              <a:cs typeface="华文楷体"/>
            </a:endParaRPr>
          </a:p>
        </p:txBody>
      </p:sp>
      <p:sp>
        <p:nvSpPr>
          <p:cNvPr id="856069" name="Text Box 5"/>
          <p:cNvSpPr txBox="1">
            <a:spLocks noChangeArrowheads="1"/>
          </p:cNvSpPr>
          <p:nvPr/>
        </p:nvSpPr>
        <p:spPr bwMode="auto">
          <a:xfrm>
            <a:off x="2305050" y="3336925"/>
            <a:ext cx="7600950" cy="2530475"/>
          </a:xfrm>
          <a:prstGeom prst="rect">
            <a:avLst/>
          </a:prstGeom>
          <a:noFill/>
          <a:ln w="9525">
            <a:noFill/>
            <a:miter lim="800000"/>
            <a:headEnd/>
            <a:tailEnd/>
          </a:ln>
          <a:effectLst/>
        </p:spPr>
        <p:txBody>
          <a:bodyPr>
            <a:spAutoFit/>
          </a:bodyPr>
          <a:lstStyle/>
          <a:p>
            <a:pPr eaLnBrk="1" hangingPunct="1">
              <a:spcBef>
                <a:spcPct val="50000"/>
              </a:spcBef>
              <a:buFontTx/>
              <a:buChar char="•"/>
              <a:defRPr/>
            </a:pPr>
            <a:r>
              <a:rPr lang="zh-CN" altLang="en-US" sz="4000" b="1" dirty="0" smtClean="0">
                <a:solidFill>
                  <a:srgbClr val="FFFF00"/>
                </a:solidFill>
                <a:effectLst>
                  <a:glow rad="177800">
                    <a:schemeClr val="tx1"/>
                  </a:glow>
                </a:effectLst>
                <a:latin typeface="华文楷体"/>
                <a:ea typeface="华文楷体"/>
                <a:cs typeface="华文楷体"/>
              </a:rPr>
              <a:t>律法</a:t>
            </a:r>
            <a:r>
              <a:rPr lang="en-US" sz="4000" b="1" dirty="0" smtClean="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 </a:t>
            </a:r>
            <a:r>
              <a:rPr lang="en-US"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(5)</a:t>
            </a:r>
            <a:endParaRPr lang="en-US" sz="4000" b="1" dirty="0" smtClean="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endParaRPr>
          </a:p>
          <a:p>
            <a:pPr eaLnBrk="1" hangingPunct="1">
              <a:spcBef>
                <a:spcPct val="50000"/>
              </a:spcBef>
              <a:buFontTx/>
              <a:buChar char="•"/>
              <a:defRPr/>
            </a:pPr>
            <a:r>
              <a:rPr lang="zh-CN" altLang="en-US" sz="4000" b="1" dirty="0" smtClean="0">
                <a:solidFill>
                  <a:srgbClr val="FFFF00"/>
                </a:solidFill>
                <a:effectLst>
                  <a:glow rad="177800">
                    <a:schemeClr val="tx1"/>
                  </a:glow>
                </a:effectLst>
                <a:latin typeface="华文楷体"/>
                <a:ea typeface="华文楷体"/>
                <a:cs typeface="华文楷体"/>
              </a:rPr>
              <a:t>先知</a:t>
            </a:r>
            <a:r>
              <a:rPr lang="en-US" sz="4000" b="1" dirty="0" smtClean="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 </a:t>
            </a:r>
            <a:r>
              <a:rPr lang="en-US"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(8)  </a:t>
            </a:r>
            <a:r>
              <a:rPr lang="en-US" sz="4000" b="1" dirty="0" smtClean="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 </a:t>
            </a:r>
            <a:r>
              <a:rPr lang="zh-CN" altLang="en-US" sz="4000" b="1" i="1" dirty="0" smtClean="0">
                <a:solidFill>
                  <a:srgbClr val="FFFF00"/>
                </a:solidFill>
                <a:effectLst>
                  <a:glow rad="177800">
                    <a:schemeClr val="tx1"/>
                  </a:glow>
                </a:effectLst>
                <a:latin typeface="华文楷体"/>
                <a:ea typeface="华文楷体"/>
                <a:cs typeface="华文楷体"/>
              </a:rPr>
              <a:t>前</a:t>
            </a:r>
            <a:r>
              <a:rPr lang="en-US" sz="4000" b="1" i="1" dirty="0" smtClean="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  </a:t>
            </a:r>
            <a:r>
              <a:rPr lang="zh-CN" altLang="en-US" sz="4000" b="1" i="1" dirty="0" smtClean="0">
                <a:solidFill>
                  <a:srgbClr val="FFFF00"/>
                </a:solidFill>
                <a:effectLst>
                  <a:glow rad="177800">
                    <a:schemeClr val="tx1"/>
                  </a:glow>
                </a:effectLst>
                <a:latin typeface="华文楷体"/>
                <a:ea typeface="华文楷体"/>
                <a:cs typeface="华文楷体"/>
              </a:rPr>
              <a:t>后</a:t>
            </a:r>
            <a:endParaRPr lang="en-US" sz="4000" b="1" dirty="0" smtClean="0">
              <a:solidFill>
                <a:srgbClr val="FFFF00"/>
              </a:solidFill>
              <a:effectLst>
                <a:glow rad="177800">
                  <a:schemeClr val="tx1"/>
                </a:glow>
              </a:effectLst>
              <a:latin typeface="华文楷体"/>
              <a:ea typeface="华文楷体"/>
              <a:cs typeface="华文楷体"/>
            </a:endParaRPr>
          </a:p>
          <a:p>
            <a:pPr eaLnBrk="1" hangingPunct="1">
              <a:spcBef>
                <a:spcPct val="50000"/>
              </a:spcBef>
              <a:buFontTx/>
              <a:buChar char="•"/>
              <a:defRPr/>
            </a:pPr>
            <a:r>
              <a:rPr lang="en-US" sz="4000" b="1" dirty="0" smtClean="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 </a:t>
            </a:r>
            <a:r>
              <a:rPr lang="zh-CN" altLang="en-US" sz="4000" b="1" dirty="0" smtClean="0">
                <a:solidFill>
                  <a:srgbClr val="FFFF00"/>
                </a:solidFill>
                <a:effectLst>
                  <a:glow rad="177800">
                    <a:schemeClr val="tx1"/>
                  </a:glow>
                </a:effectLst>
                <a:latin typeface="华文楷体"/>
                <a:ea typeface="华文楷体"/>
                <a:cs typeface="华文楷体"/>
              </a:rPr>
              <a:t>记录</a:t>
            </a:r>
            <a:r>
              <a:rPr lang="en-US" sz="4000" b="1" dirty="0" smtClean="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 (</a:t>
            </a:r>
            <a:r>
              <a:rPr lang="en-US"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11)</a:t>
            </a:r>
          </a:p>
        </p:txBody>
      </p:sp>
      <p:sp>
        <p:nvSpPr>
          <p:cNvPr id="856070" name="Text Box 6"/>
          <p:cNvSpPr txBox="1">
            <a:spLocks noChangeArrowheads="1"/>
          </p:cNvSpPr>
          <p:nvPr/>
        </p:nvSpPr>
        <p:spPr bwMode="auto">
          <a:xfrm>
            <a:off x="304800" y="762000"/>
            <a:ext cx="5638800" cy="707886"/>
          </a:xfrm>
          <a:prstGeom prst="rect">
            <a:avLst/>
          </a:prstGeom>
          <a:noFill/>
          <a:ln w="9525">
            <a:noFill/>
            <a:miter lim="800000"/>
            <a:headEnd/>
            <a:tailEnd/>
          </a:ln>
          <a:effectLst>
            <a:outerShdw blurRad="50800" dist="38100" dir="2700000" algn="ctr" rotWithShape="0">
              <a:srgbClr val="000000">
                <a:alpha val="43000"/>
              </a:srgbClr>
            </a:outerShdw>
          </a:effectLst>
        </p:spPr>
        <p:txBody>
          <a:bodyPr wrap="square">
            <a:spAutoFit/>
          </a:bodyPr>
          <a:lstStyle/>
          <a:p>
            <a:pPr eaLnBrk="1" hangingPunct="1">
              <a:spcBef>
                <a:spcPct val="50000"/>
              </a:spcBef>
              <a:defRPr/>
            </a:pPr>
            <a:r>
              <a:rPr lang="zh-CN" altLang="en-US" sz="4000" b="1" dirty="0" smtClean="0">
                <a:solidFill>
                  <a:srgbClr val="FFFFFF"/>
                </a:solidFill>
                <a:effectLst>
                  <a:glow rad="177800">
                    <a:schemeClr val="tx1"/>
                  </a:glow>
                </a:effectLst>
                <a:latin typeface="华文楷体"/>
                <a:ea typeface="华文楷体"/>
                <a:cs typeface="华文楷体"/>
              </a:rPr>
              <a:t>如何分类</a:t>
            </a:r>
            <a:r>
              <a:rPr lang="en-US" sz="4000" b="1" dirty="0" smtClean="0">
                <a:solidFill>
                  <a:srgbClr val="FFFFFF"/>
                </a:solidFill>
                <a:effectLst>
                  <a:glow rad="177800">
                    <a:schemeClr val="tx1"/>
                  </a:glow>
                </a:effectLst>
                <a:latin typeface="Times New Roman" pitchFamily="-112" charset="0"/>
                <a:ea typeface="ＭＳ Ｐゴシック" pitchFamily="-112" charset="-128"/>
                <a:cs typeface="ＭＳ Ｐゴシック" pitchFamily="-112" charset="-128"/>
              </a:rPr>
              <a:t>?</a:t>
            </a:r>
            <a:endParaRPr lang="en-US" sz="4000" b="1" dirty="0">
              <a:solidFill>
                <a:srgbClr val="FFFFFF"/>
              </a:solidFill>
              <a:effectLst>
                <a:glow rad="177800">
                  <a:schemeClr val="tx1"/>
                </a:glow>
              </a:effectLst>
              <a:latin typeface="Times New Roman" pitchFamily="-112" charset="0"/>
              <a:ea typeface="ＭＳ Ｐゴシック" pitchFamily="-112" charset="-128"/>
              <a:cs typeface="ＭＳ Ｐゴシック" pitchFamily="-112" charset="-128"/>
            </a:endParaRPr>
          </a:p>
        </p:txBody>
      </p:sp>
      <p:sp>
        <p:nvSpPr>
          <p:cNvPr id="856071" name="Text Box 7"/>
          <p:cNvSpPr txBox="1">
            <a:spLocks noChangeArrowheads="1"/>
          </p:cNvSpPr>
          <p:nvPr/>
        </p:nvSpPr>
        <p:spPr bwMode="auto">
          <a:xfrm>
            <a:off x="457200" y="6096000"/>
            <a:ext cx="4724400" cy="579438"/>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eaLnBrk="1" hangingPunct="1">
              <a:spcBef>
                <a:spcPct val="50000"/>
              </a:spcBef>
              <a:defRPr/>
            </a:pPr>
            <a:r>
              <a:rPr lang="zh-CN" altLang="en-US" sz="3200" b="1" dirty="0" smtClean="0">
                <a:solidFill>
                  <a:srgbClr val="FFFF00"/>
                </a:solidFill>
                <a:effectLst>
                  <a:glow rad="177800">
                    <a:schemeClr val="tx1"/>
                  </a:glow>
                </a:effectLst>
                <a:latin typeface="华文楷体"/>
                <a:ea typeface="华文楷体"/>
                <a:cs typeface="华文楷体"/>
              </a:rPr>
              <a:t>马索拉</a:t>
            </a:r>
            <a:endParaRPr lang="en-US" sz="3200" b="1" dirty="0">
              <a:solidFill>
                <a:srgbClr val="FFFF00"/>
              </a:solidFill>
              <a:effectLst>
                <a:glow rad="177800">
                  <a:schemeClr val="tx1"/>
                </a:glow>
              </a:effectLst>
              <a:latin typeface="华文楷体"/>
              <a:ea typeface="华文楷体"/>
              <a:cs typeface="华文楷体"/>
            </a:endParaRPr>
          </a:p>
        </p:txBody>
      </p:sp>
      <p:sp>
        <p:nvSpPr>
          <p:cNvPr id="98311" name="Text Box 8"/>
          <p:cNvSpPr txBox="1">
            <a:spLocks noChangeArrowheads="1"/>
          </p:cNvSpPr>
          <p:nvPr/>
        </p:nvSpPr>
        <p:spPr bwMode="auto">
          <a:xfrm>
            <a:off x="8467725" y="76200"/>
            <a:ext cx="523875" cy="457200"/>
          </a:xfrm>
          <a:prstGeom prst="rect">
            <a:avLst/>
          </a:prstGeom>
          <a:noFill/>
          <a:ln>
            <a:noFill/>
          </a:ln>
          <a:effectLst>
            <a:outerShdw blurRad="50800" dist="38100" dir="270000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solidFill>
                  <a:schemeClr val="bg1"/>
                </a:solidFill>
                <a:effectLst>
                  <a:glow rad="177800">
                    <a:schemeClr val="tx1"/>
                  </a:glow>
                </a:effectLst>
              </a:rPr>
              <a:t>51</a:t>
            </a:r>
          </a:p>
        </p:txBody>
      </p:sp>
      <p:sp>
        <p:nvSpPr>
          <p:cNvPr id="98312" name="Title 8"/>
          <p:cNvSpPr>
            <a:spLocks noGrp="1"/>
          </p:cNvSpPr>
          <p:nvPr>
            <p:ph type="title" idx="4294967295"/>
          </p:nvPr>
        </p:nvSpPr>
        <p:spPr>
          <a:xfrm>
            <a:off x="685800" y="0"/>
            <a:ext cx="7772400" cy="685800"/>
          </a:xfrm>
          <a:effectLst>
            <a:outerShdw blurRad="50800" dist="38100" dir="2700000">
              <a:srgbClr val="000000">
                <a:alpha val="43000"/>
              </a:srgbClr>
            </a:outerShdw>
          </a:effectLst>
          <a:extLst/>
        </p:spPr>
        <p:txBody>
          <a:bodyPr/>
          <a:lstStyle/>
          <a:p>
            <a:pPr>
              <a:defRPr/>
            </a:pPr>
            <a:r>
              <a:rPr lang="zh-CN" altLang="en-US" dirty="0" smtClean="0">
                <a:solidFill>
                  <a:srgbClr val="FFFFFF"/>
                </a:solidFill>
                <a:effectLst>
                  <a:glow rad="177800">
                    <a:schemeClr val="tx1"/>
                  </a:glow>
                </a:effectLst>
                <a:latin typeface="华文楷体"/>
                <a:ea typeface="华文楷体"/>
                <a:cs typeface="华文楷体"/>
              </a:rPr>
              <a:t>希伯来文旧约圣经的分类</a:t>
            </a:r>
            <a:endParaRPr lang="en-US" dirty="0">
              <a:solidFill>
                <a:srgbClr val="FFFFFF"/>
              </a:solidFill>
              <a:effectLst>
                <a:glow rad="177800">
                  <a:schemeClr val="tx1"/>
                </a:glow>
              </a:effectLst>
              <a:latin typeface="华文楷体"/>
              <a:ea typeface="华文楷体"/>
              <a:cs typeface="华文楷体"/>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856067"/>
                                        </p:tgtEl>
                                        <p:attrNameLst>
                                          <p:attrName>style.visibility</p:attrName>
                                        </p:attrNameLst>
                                      </p:cBhvr>
                                      <p:to>
                                        <p:strVal val="visible"/>
                                      </p:to>
                                    </p:set>
                                    <p:animEffect transition="in" filter="dissolve">
                                      <p:cBhvr>
                                        <p:cTn id="7" dur="500"/>
                                        <p:tgtEl>
                                          <p:spTgt spid="856067"/>
                                        </p:tgtEl>
                                      </p:cBhvr>
                                    </p:animEffect>
                                  </p:childTnLst>
                                </p:cTn>
                              </p:par>
                            </p:childTnLst>
                          </p:cTn>
                        </p:par>
                        <p:par>
                          <p:cTn id="8" fill="hold" nodeType="afterGroup">
                            <p:stCondLst>
                              <p:cond delay="1500"/>
                            </p:stCondLst>
                            <p:childTnLst>
                              <p:par>
                                <p:cTn id="9" presetID="9" presetClass="entr" presetSubtype="0" fill="hold" nodeType="afterEffect">
                                  <p:stCondLst>
                                    <p:cond delay="3000"/>
                                  </p:stCondLst>
                                  <p:iterate type="lt">
                                    <p:tmPct val="100000"/>
                                  </p:iterate>
                                  <p:childTnLst>
                                    <p:set>
                                      <p:cBhvr>
                                        <p:cTn id="10" dur="1" fill="hold">
                                          <p:stCondLst>
                                            <p:cond delay="0"/>
                                          </p:stCondLst>
                                        </p:cTn>
                                        <p:tgtEl>
                                          <p:spTgt spid="856069"/>
                                        </p:tgtEl>
                                        <p:attrNameLst>
                                          <p:attrName>style.visibility</p:attrName>
                                        </p:attrNameLst>
                                      </p:cBhvr>
                                      <p:to>
                                        <p:strVal val="visible"/>
                                      </p:to>
                                    </p:set>
                                    <p:animEffect transition="in" filter="dissolve">
                                      <p:cBhvr>
                                        <p:cTn id="11" dur="75"/>
                                        <p:tgtEl>
                                          <p:spTgt spid="856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descr="Paper bag"/>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pic>
        <p:nvPicPr>
          <p:cNvPr id="100354" name="Picture 3" descr="DSS"/>
          <p:cNvPicPr>
            <a:picLocks noChangeAspect="1" noChangeArrowheads="1"/>
          </p:cNvPicPr>
          <p:nvPr/>
        </p:nvPicPr>
        <p:blipFill>
          <a:blip r:embed="rId4">
            <a:lum bright="-54000"/>
            <a:extLst>
              <a:ext uri="{28A0092B-C50C-407E-A947-70E740481C1C}">
                <a14:useLocalDpi xmlns:a14="http://schemas.microsoft.com/office/drawing/2010/main"/>
              </a:ext>
            </a:extLst>
          </a:blip>
          <a:srcRect/>
          <a:stretch>
            <a:fillRect/>
          </a:stretch>
        </p:blipFill>
        <p:spPr bwMode="auto">
          <a:xfrm>
            <a:off x="533400" y="0"/>
            <a:ext cx="8001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8118" name="Rectangle 6"/>
          <p:cNvSpPr>
            <a:spLocks noGrp="1" noChangeArrowheads="1"/>
          </p:cNvSpPr>
          <p:nvPr>
            <p:ph type="title"/>
          </p:nvPr>
        </p:nvSpPr>
        <p:spPr>
          <a:xfrm>
            <a:off x="611188" y="404813"/>
            <a:ext cx="7772400" cy="1143000"/>
          </a:xfrm>
          <a:effectLst>
            <a:outerShdw blurRad="63500" dist="38099" dir="2700000" algn="ctr" rotWithShape="0">
              <a:srgbClr val="FF0000">
                <a:alpha val="74998"/>
              </a:srgbClr>
            </a:outerShdw>
          </a:effectLst>
        </p:spPr>
        <p:txBody>
          <a:bodyPr/>
          <a:lstStyle/>
          <a:p>
            <a:pPr eaLnBrk="1" hangingPunct="1">
              <a:defRPr/>
            </a:pPr>
            <a:r>
              <a:rPr lang="zh-CN" altLang="en-US" sz="4000" b="1" dirty="0" smtClean="0">
                <a:solidFill>
                  <a:schemeClr val="bg1"/>
                </a:solidFill>
                <a:latin typeface="华文楷体"/>
                <a:ea typeface="华文楷体"/>
                <a:cs typeface="华文楷体"/>
              </a:rPr>
              <a:t>律法书当有个别的分类法。。。</a:t>
            </a:r>
            <a:endParaRPr lang="en-US" sz="4000" b="1" dirty="0">
              <a:solidFill>
                <a:schemeClr val="bg1"/>
              </a:solidFill>
              <a:latin typeface="华文楷体"/>
              <a:ea typeface="华文楷体"/>
              <a:cs typeface="华文楷体"/>
            </a:endParaRPr>
          </a:p>
        </p:txBody>
      </p:sp>
      <p:sp>
        <p:nvSpPr>
          <p:cNvPr id="7" name="Rectangle 4"/>
          <p:cNvSpPr txBox="1">
            <a:spLocks noChangeArrowheads="1"/>
          </p:cNvSpPr>
          <p:nvPr/>
        </p:nvSpPr>
        <p:spPr bwMode="auto">
          <a:xfrm>
            <a:off x="1066800" y="1905000"/>
            <a:ext cx="3352800" cy="4114800"/>
          </a:xfrm>
          <a:prstGeom prst="rect">
            <a:avLst/>
          </a:prstGeom>
          <a:noFill/>
          <a:ln w="9525">
            <a:noFill/>
            <a:miter lim="800000"/>
            <a:headEnd/>
            <a:tailEnd/>
          </a:ln>
        </p:spPr>
        <p:txBody>
          <a:bodyPr/>
          <a:lstStyle/>
          <a:p>
            <a:pPr marL="342900" indent="-342900" eaLnBrk="1" hangingPunct="1">
              <a:spcBef>
                <a:spcPct val="20000"/>
              </a:spcBef>
              <a:defRPr/>
            </a:pPr>
            <a:r>
              <a:rPr lang="zh-CN" altLang="en-US" sz="4400" b="1" kern="0" dirty="0" smtClean="0">
                <a:solidFill>
                  <a:schemeClr val="bg1"/>
                </a:solidFill>
                <a:latin typeface="华文楷体"/>
                <a:ea typeface="华文楷体"/>
                <a:cs typeface="华文楷体"/>
              </a:rPr>
              <a:t>犹太教</a:t>
            </a:r>
            <a:r>
              <a:rPr lang="en-US" sz="4400" b="1" kern="0" dirty="0" smtClean="0">
                <a:solidFill>
                  <a:schemeClr val="bg1"/>
                </a:solidFill>
                <a:latin typeface="华文楷体"/>
                <a:ea typeface="华文楷体"/>
                <a:cs typeface="华文楷体"/>
              </a:rPr>
              <a:t>:</a:t>
            </a:r>
          </a:p>
          <a:p>
            <a:pPr marL="342900" indent="-342900" eaLnBrk="1" hangingPunct="1">
              <a:spcBef>
                <a:spcPct val="20000"/>
              </a:spcBef>
              <a:buFontTx/>
              <a:buChar char="•"/>
              <a:defRPr/>
            </a:pPr>
            <a:r>
              <a:rPr lang="zh-CN" altLang="en-US" sz="4400" kern="0" dirty="0" smtClean="0">
                <a:solidFill>
                  <a:schemeClr val="bg1"/>
                </a:solidFill>
                <a:latin typeface="华文楷体"/>
                <a:ea typeface="华文楷体"/>
                <a:cs typeface="华文楷体"/>
              </a:rPr>
              <a:t>律法</a:t>
            </a:r>
            <a:endParaRPr lang="en-US" altLang="zh-CN" sz="4400" kern="0" dirty="0" smtClean="0">
              <a:solidFill>
                <a:schemeClr val="bg1"/>
              </a:solidFill>
              <a:latin typeface="华文楷体"/>
              <a:ea typeface="华文楷体"/>
              <a:cs typeface="华文楷体"/>
            </a:endParaRPr>
          </a:p>
          <a:p>
            <a:pPr marL="342900" indent="-342900" eaLnBrk="1" hangingPunct="1">
              <a:spcBef>
                <a:spcPct val="20000"/>
              </a:spcBef>
              <a:buFontTx/>
              <a:buChar char="•"/>
              <a:defRPr/>
            </a:pPr>
            <a:r>
              <a:rPr lang="zh-CN" altLang="en-US" sz="4400" kern="0" dirty="0" smtClean="0">
                <a:solidFill>
                  <a:schemeClr val="bg1"/>
                </a:solidFill>
                <a:latin typeface="华文楷体"/>
                <a:ea typeface="华文楷体"/>
                <a:cs typeface="华文楷体"/>
              </a:rPr>
              <a:t>先知</a:t>
            </a:r>
            <a:endParaRPr lang="en-US" sz="4400" kern="0" dirty="0" smtClean="0">
              <a:solidFill>
                <a:schemeClr val="bg1"/>
              </a:solidFill>
              <a:latin typeface="华文楷体"/>
              <a:ea typeface="华文楷体"/>
              <a:cs typeface="华文楷体"/>
            </a:endParaRPr>
          </a:p>
          <a:p>
            <a:pPr marL="342900" indent="-342900" eaLnBrk="1" hangingPunct="1">
              <a:spcBef>
                <a:spcPct val="20000"/>
              </a:spcBef>
              <a:buFontTx/>
              <a:buChar char="•"/>
              <a:defRPr/>
            </a:pPr>
            <a:r>
              <a:rPr lang="zh-CN" altLang="en-US" sz="4400" kern="0" dirty="0" smtClean="0">
                <a:solidFill>
                  <a:schemeClr val="bg1"/>
                </a:solidFill>
                <a:latin typeface="华文楷体"/>
                <a:ea typeface="华文楷体"/>
                <a:cs typeface="华文楷体"/>
              </a:rPr>
              <a:t>书卷</a:t>
            </a:r>
            <a:endParaRPr lang="en-US" sz="4400" kern="0" dirty="0" smtClean="0">
              <a:solidFill>
                <a:schemeClr val="bg1"/>
              </a:solidFill>
              <a:latin typeface="华文楷体"/>
              <a:ea typeface="华文楷体"/>
              <a:cs typeface="华文楷体"/>
            </a:endParaRPr>
          </a:p>
          <a:p>
            <a:pPr marL="342900" indent="-342900" eaLnBrk="1" hangingPunct="1">
              <a:spcBef>
                <a:spcPct val="20000"/>
              </a:spcBef>
              <a:defRPr/>
            </a:pPr>
            <a:endParaRPr lang="en-US" sz="4400" kern="0" dirty="0" smtClean="0">
              <a:solidFill>
                <a:schemeClr val="bg1"/>
              </a:solidFill>
              <a:latin typeface="+mn-lt"/>
              <a:ea typeface="ＭＳ Ｐゴシック" charset="-128"/>
              <a:cs typeface="ＭＳ Ｐゴシック" charset="-128"/>
            </a:endParaRPr>
          </a:p>
          <a:p>
            <a:pPr marL="342900" indent="-342900" eaLnBrk="1" hangingPunct="1">
              <a:spcBef>
                <a:spcPct val="20000"/>
              </a:spcBef>
              <a:defRPr/>
            </a:pPr>
            <a:r>
              <a:rPr lang="en-US" sz="4400" kern="0" dirty="0">
                <a:solidFill>
                  <a:schemeClr val="bg1"/>
                </a:solidFill>
                <a:latin typeface="+mn-lt"/>
                <a:ea typeface="ＭＳ Ｐゴシック" charset="-128"/>
                <a:cs typeface="ＭＳ Ｐゴシック" charset="-128"/>
              </a:rPr>
              <a:t>(24</a:t>
            </a:r>
            <a:r>
              <a:rPr lang="en-US" sz="4400" kern="0" dirty="0" smtClean="0">
                <a:solidFill>
                  <a:schemeClr val="bg1"/>
                </a:solidFill>
                <a:latin typeface="+mn-lt"/>
                <a:ea typeface="ＭＳ Ｐゴシック" charset="-128"/>
                <a:cs typeface="ＭＳ Ｐゴシック" charset="-128"/>
              </a:rPr>
              <a:t> </a:t>
            </a:r>
            <a:r>
              <a:rPr lang="zh-CN" altLang="en-US" sz="4400" kern="0" dirty="0" smtClean="0">
                <a:solidFill>
                  <a:schemeClr val="bg1"/>
                </a:solidFill>
                <a:latin typeface="华文楷体"/>
                <a:ea typeface="华文楷体"/>
                <a:cs typeface="华文楷体"/>
              </a:rPr>
              <a:t>本书</a:t>
            </a:r>
            <a:r>
              <a:rPr lang="en-US" sz="4400" kern="0" dirty="0" smtClean="0">
                <a:solidFill>
                  <a:schemeClr val="bg1"/>
                </a:solidFill>
                <a:latin typeface="+mn-lt"/>
                <a:ea typeface="ＭＳ Ｐゴシック" charset="-128"/>
                <a:cs typeface="ＭＳ Ｐゴシック" charset="-128"/>
              </a:rPr>
              <a:t>)</a:t>
            </a:r>
            <a:endParaRPr lang="en-US" sz="4400" kern="0" dirty="0">
              <a:solidFill>
                <a:schemeClr val="bg1"/>
              </a:solidFill>
              <a:latin typeface="+mn-lt"/>
              <a:ea typeface="ＭＳ Ｐゴシック" charset="-128"/>
              <a:cs typeface="ＭＳ Ｐゴシック" charset="-128"/>
            </a:endParaRPr>
          </a:p>
        </p:txBody>
      </p:sp>
      <p:sp>
        <p:nvSpPr>
          <p:cNvPr id="9" name="Rectangle 5"/>
          <p:cNvSpPr txBox="1">
            <a:spLocks noChangeArrowheads="1"/>
          </p:cNvSpPr>
          <p:nvPr/>
        </p:nvSpPr>
        <p:spPr bwMode="auto">
          <a:xfrm>
            <a:off x="4495800" y="1905000"/>
            <a:ext cx="4343400" cy="4114800"/>
          </a:xfrm>
          <a:prstGeom prst="rect">
            <a:avLst/>
          </a:prstGeom>
          <a:noFill/>
          <a:ln w="9525">
            <a:noFill/>
            <a:miter lim="800000"/>
            <a:headEnd/>
            <a:tailEnd/>
          </a:ln>
        </p:spPr>
        <p:txBody>
          <a:bodyPr/>
          <a:lstStyle/>
          <a:p>
            <a:pPr marL="342900" indent="-342900" eaLnBrk="1" hangingPunct="1">
              <a:spcBef>
                <a:spcPct val="20000"/>
              </a:spcBef>
              <a:defRPr/>
            </a:pPr>
            <a:r>
              <a:rPr lang="zh-CN" altLang="en-US" sz="4400" b="1" kern="0" dirty="0" smtClean="0">
                <a:solidFill>
                  <a:schemeClr val="bg1"/>
                </a:solidFill>
                <a:latin typeface="华文楷体"/>
                <a:ea typeface="华文楷体"/>
                <a:cs typeface="华文楷体"/>
              </a:rPr>
              <a:t>基督教</a:t>
            </a:r>
            <a:r>
              <a:rPr lang="en-US" sz="4400" b="1" kern="0" dirty="0" smtClean="0">
                <a:solidFill>
                  <a:schemeClr val="bg1"/>
                </a:solidFill>
                <a:latin typeface="华文楷体"/>
                <a:ea typeface="华文楷体"/>
                <a:cs typeface="华文楷体"/>
              </a:rPr>
              <a:t>:</a:t>
            </a:r>
          </a:p>
          <a:p>
            <a:pPr marL="342900" indent="-342900" eaLnBrk="1" hangingPunct="1">
              <a:spcBef>
                <a:spcPct val="20000"/>
              </a:spcBef>
              <a:buFontTx/>
              <a:buChar char="•"/>
              <a:defRPr/>
            </a:pPr>
            <a:r>
              <a:rPr lang="zh-CN" altLang="en-US" sz="4400" kern="0" dirty="0" smtClean="0">
                <a:solidFill>
                  <a:schemeClr val="bg1"/>
                </a:solidFill>
                <a:latin typeface="华文楷体"/>
                <a:ea typeface="华文楷体"/>
                <a:cs typeface="华文楷体"/>
              </a:rPr>
              <a:t>律法</a:t>
            </a:r>
            <a:endParaRPr lang="en-US" sz="4400" kern="0" dirty="0" smtClean="0">
              <a:solidFill>
                <a:schemeClr val="bg1"/>
              </a:solidFill>
              <a:latin typeface="华文楷体"/>
              <a:ea typeface="华文楷体"/>
              <a:cs typeface="华文楷体"/>
            </a:endParaRPr>
          </a:p>
          <a:p>
            <a:pPr marL="342900" indent="-342900" eaLnBrk="1" hangingPunct="1">
              <a:spcBef>
                <a:spcPct val="20000"/>
              </a:spcBef>
              <a:buFontTx/>
              <a:buChar char="•"/>
              <a:defRPr/>
            </a:pPr>
            <a:r>
              <a:rPr lang="zh-CN" altLang="en-US" sz="4400" kern="0" dirty="0" smtClean="0">
                <a:solidFill>
                  <a:schemeClr val="bg1"/>
                </a:solidFill>
                <a:latin typeface="华文楷体"/>
                <a:ea typeface="华文楷体"/>
                <a:cs typeface="华文楷体"/>
              </a:rPr>
              <a:t>历史</a:t>
            </a:r>
            <a:endParaRPr lang="en-US" altLang="zh-CN" sz="4400" kern="0" dirty="0" smtClean="0">
              <a:solidFill>
                <a:schemeClr val="bg1"/>
              </a:solidFill>
              <a:latin typeface="华文楷体"/>
              <a:ea typeface="华文楷体"/>
              <a:cs typeface="华文楷体"/>
            </a:endParaRPr>
          </a:p>
          <a:p>
            <a:pPr marL="342900" indent="-342900" eaLnBrk="1" hangingPunct="1">
              <a:spcBef>
                <a:spcPct val="20000"/>
              </a:spcBef>
              <a:buFontTx/>
              <a:buChar char="•"/>
              <a:defRPr/>
            </a:pPr>
            <a:r>
              <a:rPr lang="zh-CN" altLang="en-US" sz="4400" kern="0" dirty="0" smtClean="0">
                <a:solidFill>
                  <a:schemeClr val="bg1"/>
                </a:solidFill>
                <a:latin typeface="华文楷体"/>
                <a:ea typeface="华文楷体"/>
                <a:cs typeface="华文楷体"/>
              </a:rPr>
              <a:t>诗歌</a:t>
            </a:r>
            <a:endParaRPr lang="en-US" altLang="zh-CN" sz="4400" kern="0" dirty="0" smtClean="0">
              <a:solidFill>
                <a:schemeClr val="bg1"/>
              </a:solidFill>
              <a:latin typeface="华文楷体"/>
              <a:ea typeface="华文楷体"/>
              <a:cs typeface="华文楷体"/>
            </a:endParaRPr>
          </a:p>
          <a:p>
            <a:pPr marL="342900" indent="-342900" eaLnBrk="1" hangingPunct="1">
              <a:spcBef>
                <a:spcPct val="20000"/>
              </a:spcBef>
              <a:buFontTx/>
              <a:buChar char="•"/>
              <a:defRPr/>
            </a:pPr>
            <a:r>
              <a:rPr lang="zh-CN" altLang="en-US" sz="4400" kern="0" dirty="0" smtClean="0">
                <a:solidFill>
                  <a:schemeClr val="bg1"/>
                </a:solidFill>
                <a:latin typeface="华文楷体"/>
                <a:ea typeface="华文楷体"/>
                <a:cs typeface="华文楷体"/>
              </a:rPr>
              <a:t>先知</a:t>
            </a:r>
            <a:endParaRPr lang="en-US" sz="4400" kern="0" dirty="0" smtClean="0">
              <a:solidFill>
                <a:schemeClr val="bg1"/>
              </a:solidFill>
              <a:latin typeface="华文楷体"/>
              <a:ea typeface="华文楷体"/>
              <a:cs typeface="华文楷体"/>
            </a:endParaRPr>
          </a:p>
          <a:p>
            <a:pPr marL="342900" indent="-342900" eaLnBrk="1" hangingPunct="1">
              <a:spcBef>
                <a:spcPct val="20000"/>
              </a:spcBef>
              <a:defRPr/>
            </a:pPr>
            <a:r>
              <a:rPr lang="en-US" sz="4400" kern="0" dirty="0" smtClean="0">
                <a:solidFill>
                  <a:schemeClr val="bg1"/>
                </a:solidFill>
                <a:latin typeface="+mn-lt"/>
                <a:ea typeface="ＭＳ Ｐゴシック" charset="-128"/>
                <a:cs typeface="ＭＳ Ｐゴシック" charset="-128"/>
              </a:rPr>
              <a:t>(</a:t>
            </a:r>
            <a:r>
              <a:rPr lang="en-US" sz="4400" kern="0" dirty="0">
                <a:solidFill>
                  <a:schemeClr val="bg1"/>
                </a:solidFill>
                <a:latin typeface="+mn-lt"/>
                <a:ea typeface="ＭＳ Ｐゴシック" charset="-128"/>
                <a:cs typeface="ＭＳ Ｐゴシック" charset="-128"/>
              </a:rPr>
              <a:t>39</a:t>
            </a:r>
            <a:r>
              <a:rPr lang="en-US" sz="4400" kern="0" dirty="0" smtClean="0">
                <a:solidFill>
                  <a:schemeClr val="bg1"/>
                </a:solidFill>
                <a:latin typeface="+mn-lt"/>
                <a:ea typeface="ＭＳ Ｐゴシック" charset="-128"/>
                <a:cs typeface="ＭＳ Ｐゴシック" charset="-128"/>
              </a:rPr>
              <a:t> </a:t>
            </a:r>
            <a:r>
              <a:rPr lang="zh-CN" altLang="en-US" sz="4400" kern="0" dirty="0" smtClean="0">
                <a:solidFill>
                  <a:schemeClr val="bg1"/>
                </a:solidFill>
                <a:latin typeface="华文楷体"/>
                <a:ea typeface="华文楷体"/>
                <a:cs typeface="华文楷体"/>
              </a:rPr>
              <a:t>本书</a:t>
            </a:r>
            <a:r>
              <a:rPr lang="en-US" sz="4400" kern="0" dirty="0" smtClean="0">
                <a:solidFill>
                  <a:schemeClr val="bg1"/>
                </a:solidFill>
                <a:latin typeface="+mn-lt"/>
                <a:ea typeface="ＭＳ Ｐゴシック" charset="-128"/>
                <a:cs typeface="ＭＳ Ｐゴシック" charset="-128"/>
              </a:rPr>
              <a:t>)</a:t>
            </a:r>
            <a:endParaRPr lang="en-US" sz="4400" kern="0" dirty="0">
              <a:solidFill>
                <a:schemeClr val="bg1"/>
              </a:solidFill>
              <a:latin typeface="+mn-lt"/>
              <a:ea typeface="ＭＳ Ｐゴシック" charset="-128"/>
              <a:cs typeface="ＭＳ Ｐゴシック" charset="-128"/>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srcRect/>
          <a:stretch>
            <a:fillRect/>
          </a:stretch>
        </p:blipFill>
        <p:spPr bwMode="auto">
          <a:xfrm>
            <a:off x="228600" y="457200"/>
            <a:ext cx="4294188" cy="6096000"/>
          </a:xfrm>
          <a:prstGeom prst="rect">
            <a:avLst/>
          </a:prstGeom>
          <a:noFill/>
          <a:ln w="9525">
            <a:noFill/>
            <a:miter lim="800000"/>
            <a:headEnd/>
            <a:tailEnd/>
          </a:ln>
          <a:effectLst>
            <a:outerShdw blurRad="63500" dist="35921" dir="2700000" algn="ctr" rotWithShape="0">
              <a:schemeClr val="bg2">
                <a:alpha val="50000"/>
              </a:schemeClr>
            </a:outerShdw>
          </a:effectLst>
        </p:spPr>
      </p:pic>
      <p:sp>
        <p:nvSpPr>
          <p:cNvPr id="55299" name="Rectangle 3"/>
          <p:cNvSpPr>
            <a:spLocks noGrp="1" noChangeArrowheads="1"/>
          </p:cNvSpPr>
          <p:nvPr>
            <p:ph type="ctrTitle"/>
          </p:nvPr>
        </p:nvSpPr>
        <p:spPr>
          <a:xfrm>
            <a:off x="4724400" y="152400"/>
            <a:ext cx="4038600" cy="2286000"/>
          </a:xfrm>
        </p:spPr>
        <p:txBody>
          <a:bodyPr/>
          <a:lstStyle/>
          <a:p>
            <a:pPr eaLnBrk="1" hangingPunct="1">
              <a:defRPr/>
            </a:pPr>
            <a:r>
              <a:rPr lang="zh-CN" altLang="en-US" dirty="0" smtClean="0">
                <a:latin typeface="华文楷体"/>
                <a:ea typeface="华文楷体"/>
                <a:cs typeface="华文楷体"/>
              </a:rPr>
              <a:t>摩西五经</a:t>
            </a:r>
            <a:r>
              <a:rPr lang="en-US" dirty="0" smtClean="0">
                <a:latin typeface="华文楷体"/>
                <a:ea typeface="华文楷体"/>
                <a:cs typeface="华文楷体"/>
              </a:rPr>
              <a:t> </a:t>
            </a:r>
            <a:r>
              <a:rPr lang="zh-CN" altLang="en-US" dirty="0" smtClean="0">
                <a:latin typeface="华文楷体"/>
                <a:ea typeface="华文楷体"/>
                <a:cs typeface="华文楷体"/>
              </a:rPr>
              <a:t>的神学</a:t>
            </a:r>
            <a:endParaRPr lang="en-US" dirty="0">
              <a:latin typeface="华文楷体"/>
              <a:ea typeface="华文楷体"/>
              <a:cs typeface="华文楷体"/>
            </a:endParaRPr>
          </a:p>
        </p:txBody>
      </p:sp>
      <p:sp>
        <p:nvSpPr>
          <p:cNvPr id="5" name="Rectangle 4"/>
          <p:cNvSpPr txBox="1">
            <a:spLocks noChangeArrowheads="1"/>
          </p:cNvSpPr>
          <p:nvPr/>
        </p:nvSpPr>
        <p:spPr bwMode="auto">
          <a:xfrm>
            <a:off x="4800600" y="2895600"/>
            <a:ext cx="4038600" cy="2971800"/>
          </a:xfrm>
          <a:prstGeom prst="rect">
            <a:avLst/>
          </a:prstGeom>
          <a:noFill/>
          <a:ln w="9525">
            <a:no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Clr>
                <a:schemeClr val="hlink"/>
              </a:buClr>
              <a:buSzPct val="70000"/>
              <a:buFont typeface="Wingdings" charset="0"/>
              <a:buNone/>
              <a:defRPr/>
            </a:pPr>
            <a:r>
              <a:rPr lang="zh-CN" altLang="en-US" sz="4400" b="1" dirty="0" smtClean="0">
                <a:effectLst>
                  <a:outerShdw blurRad="38100" dist="38100" dir="2700000" algn="tl">
                    <a:srgbClr val="000000"/>
                  </a:outerShdw>
                </a:effectLst>
                <a:latin typeface="华文楷体"/>
                <a:ea typeface="华文楷体"/>
                <a:cs typeface="华文楷体"/>
              </a:rPr>
              <a:t>主题包括</a:t>
            </a:r>
            <a:endParaRPr lang="en-US" altLang="zh-CN" sz="4400" b="1" dirty="0" smtClean="0">
              <a:effectLst>
                <a:outerShdw blurRad="38100" dist="38100" dir="2700000" algn="tl">
                  <a:srgbClr val="000000"/>
                </a:outerShdw>
              </a:effectLst>
              <a:latin typeface="华文楷体"/>
              <a:ea typeface="华文楷体"/>
              <a:cs typeface="华文楷体"/>
            </a:endParaRPr>
          </a:p>
          <a:p>
            <a:pPr algn="ctr" eaLnBrk="1" hangingPunct="1">
              <a:spcBef>
                <a:spcPct val="20000"/>
              </a:spcBef>
              <a:buClr>
                <a:schemeClr val="hlink"/>
              </a:buClr>
              <a:buSzPct val="70000"/>
              <a:buFont typeface="Wingdings" charset="0"/>
              <a:buNone/>
              <a:defRPr/>
            </a:pPr>
            <a:r>
              <a:rPr lang="zh-CN" altLang="en-US" sz="4400" b="1" dirty="0" smtClean="0">
                <a:effectLst>
                  <a:outerShdw blurRad="38100" dist="38100" dir="2700000" algn="tl">
                    <a:srgbClr val="000000"/>
                  </a:outerShdw>
                </a:effectLst>
                <a:latin typeface="华文楷体"/>
                <a:ea typeface="华文楷体"/>
                <a:cs typeface="华文楷体"/>
              </a:rPr>
              <a:t>神，人，救赎，等等</a:t>
            </a:r>
            <a:endParaRPr lang="en-US" sz="4400" b="1" dirty="0" smtClean="0">
              <a:effectLst>
                <a:outerShdw blurRad="38100" dist="38100" dir="2700000" algn="tl">
                  <a:srgbClr val="000000"/>
                </a:outerShdw>
              </a:effectLst>
              <a:latin typeface="华文楷体"/>
              <a:ea typeface="华文楷体"/>
              <a:cs typeface="华文楷体"/>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Box 29"/>
          <p:cNvSpPr txBox="1">
            <a:spLocks noChangeArrowheads="1"/>
          </p:cNvSpPr>
          <p:nvPr/>
        </p:nvSpPr>
        <p:spPr bwMode="auto">
          <a:xfrm>
            <a:off x="3495675" y="3275013"/>
            <a:ext cx="296863" cy="29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129026" name="Rectangle 20"/>
          <p:cNvSpPr>
            <a:spLocks noGrp="1" noChangeArrowheads="1"/>
          </p:cNvSpPr>
          <p:nvPr>
            <p:ph type="title"/>
          </p:nvPr>
        </p:nvSpPr>
        <p:spPr>
          <a:xfrm>
            <a:off x="519113" y="544513"/>
            <a:ext cx="8594725" cy="754062"/>
          </a:xfrm>
        </p:spPr>
        <p:txBody>
          <a:bodyPr/>
          <a:lstStyle/>
          <a:p>
            <a:pPr eaLnBrk="1" hangingPunct="1"/>
            <a:r>
              <a:rPr lang="en-US">
                <a:latin typeface="KaiTi" charset="0"/>
                <a:ea typeface="KaiTi" charset="0"/>
                <a:cs typeface="KaiTi" charset="0"/>
              </a:rPr>
              <a:t>Purpose of the Prophetic Books</a:t>
            </a:r>
          </a:p>
        </p:txBody>
      </p:sp>
      <p:pic>
        <p:nvPicPr>
          <p:cNvPr id="129027" name="Picture 4" descr="Propohets Diagram"/>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74613" y="-11113"/>
            <a:ext cx="9371013" cy="6943726"/>
          </a:xfrm>
          <a:solidFill>
            <a:srgbClr val="99CCFF"/>
          </a:solidFill>
        </p:spPr>
      </p:pic>
      <p:sp>
        <p:nvSpPr>
          <p:cNvPr id="36875" name="Text Box 11"/>
          <p:cNvSpPr txBox="1">
            <a:spLocks noChangeArrowheads="1"/>
          </p:cNvSpPr>
          <p:nvPr/>
        </p:nvSpPr>
        <p:spPr bwMode="auto">
          <a:xfrm>
            <a:off x="6729413" y="5678488"/>
            <a:ext cx="2379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zh-CN" altLang="en-US" sz="2000" b="1">
                <a:solidFill>
                  <a:srgbClr val="0033CC"/>
                </a:solidFill>
                <a:latin typeface="KaiTi" charset="0"/>
                <a:ea typeface="KaiTi" charset="0"/>
                <a:cs typeface="KaiTi" charset="0"/>
              </a:rPr>
              <a:t>创十二</a:t>
            </a:r>
            <a:r>
              <a:rPr lang="en-US" altLang="ja-JP" sz="2000" b="1">
                <a:solidFill>
                  <a:srgbClr val="0033CC"/>
                </a:solidFill>
                <a:latin typeface="KaiTi" charset="0"/>
                <a:ea typeface="KaiTi" charset="0"/>
                <a:cs typeface="KaiTi" charset="0"/>
              </a:rPr>
              <a:t>1-3</a:t>
            </a:r>
            <a:r>
              <a:rPr lang="zh-CN" altLang="en-US" sz="2000" b="1">
                <a:solidFill>
                  <a:srgbClr val="0033CC"/>
                </a:solidFill>
                <a:latin typeface="KaiTi" charset="0"/>
                <a:ea typeface="KaiTi" charset="0"/>
                <a:cs typeface="KaiTi" charset="0"/>
              </a:rPr>
              <a:t>、十五</a:t>
            </a:r>
            <a:r>
              <a:rPr lang="en-US" altLang="zh-CN" sz="2000" b="1">
                <a:solidFill>
                  <a:srgbClr val="0033CC"/>
                </a:solidFill>
                <a:latin typeface="KaiTi" charset="0"/>
                <a:ea typeface="KaiTi" charset="0"/>
                <a:cs typeface="KaiTi" charset="0"/>
              </a:rPr>
              <a:t>18</a:t>
            </a:r>
            <a:endParaRPr lang="en-US" sz="2000" b="1">
              <a:solidFill>
                <a:srgbClr val="0033CC"/>
              </a:solidFill>
              <a:latin typeface="KaiTi" charset="0"/>
              <a:ea typeface="KaiTi" charset="0"/>
              <a:cs typeface="KaiTi" charset="0"/>
            </a:endParaRPr>
          </a:p>
        </p:txBody>
      </p:sp>
      <p:sp>
        <p:nvSpPr>
          <p:cNvPr id="36876" name="Text Box 12"/>
          <p:cNvSpPr txBox="1">
            <a:spLocks noChangeArrowheads="1"/>
          </p:cNvSpPr>
          <p:nvPr/>
        </p:nvSpPr>
        <p:spPr bwMode="auto">
          <a:xfrm>
            <a:off x="8154988" y="6010275"/>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zh-CN" altLang="en-US" sz="2000" b="1">
                <a:solidFill>
                  <a:srgbClr val="0033CC"/>
                </a:solidFill>
                <a:latin typeface="KaiTi" charset="0"/>
                <a:ea typeface="KaiTi" charset="0"/>
                <a:cs typeface="KaiTi" charset="0"/>
              </a:rPr>
              <a:t>无条件</a:t>
            </a:r>
            <a:endParaRPr lang="en-US" sz="2000" b="1">
              <a:solidFill>
                <a:srgbClr val="0033CC"/>
              </a:solidFill>
              <a:latin typeface="KaiTi" charset="0"/>
              <a:ea typeface="KaiTi" charset="0"/>
              <a:cs typeface="KaiTi" charset="0"/>
            </a:endParaRPr>
          </a:p>
        </p:txBody>
      </p:sp>
      <p:sp>
        <p:nvSpPr>
          <p:cNvPr id="36877" name="Text Box 13"/>
          <p:cNvSpPr txBox="1">
            <a:spLocks noChangeArrowheads="1"/>
          </p:cNvSpPr>
          <p:nvPr/>
        </p:nvSpPr>
        <p:spPr bwMode="auto">
          <a:xfrm>
            <a:off x="8410575" y="6340475"/>
            <a:ext cx="6985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zh-CN" altLang="en-US" sz="2000" b="1">
                <a:solidFill>
                  <a:srgbClr val="0033CC"/>
                </a:solidFill>
                <a:latin typeface="KaiTi" charset="0"/>
                <a:ea typeface="KaiTi" charset="0"/>
                <a:cs typeface="KaiTi" charset="0"/>
              </a:rPr>
              <a:t>祝福</a:t>
            </a:r>
            <a:endParaRPr lang="en-US" sz="2000" b="1">
              <a:solidFill>
                <a:srgbClr val="0033CC"/>
              </a:solidFill>
              <a:latin typeface="KaiTi" charset="0"/>
              <a:ea typeface="KaiTi" charset="0"/>
              <a:cs typeface="KaiTi" charset="0"/>
            </a:endParaRPr>
          </a:p>
        </p:txBody>
      </p:sp>
      <p:sp>
        <p:nvSpPr>
          <p:cNvPr id="36878" name="Text Box 14"/>
          <p:cNvSpPr txBox="1">
            <a:spLocks noChangeArrowheads="1"/>
          </p:cNvSpPr>
          <p:nvPr/>
        </p:nvSpPr>
        <p:spPr bwMode="auto">
          <a:xfrm>
            <a:off x="71438" y="5653088"/>
            <a:ext cx="19796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2000" b="1">
                <a:solidFill>
                  <a:srgbClr val="FF0000"/>
                </a:solidFill>
                <a:latin typeface="KaiTi" charset="0"/>
                <a:ea typeface="KaiTi" charset="0"/>
                <a:cs typeface="KaiTi" charset="0"/>
              </a:rPr>
              <a:t>申廿八；利廿六</a:t>
            </a:r>
            <a:endParaRPr lang="en-US" sz="2000" b="1">
              <a:solidFill>
                <a:srgbClr val="FF0000"/>
              </a:solidFill>
              <a:latin typeface="KaiTi" charset="0"/>
              <a:ea typeface="KaiTi" charset="0"/>
              <a:cs typeface="KaiTi" charset="0"/>
            </a:endParaRPr>
          </a:p>
        </p:txBody>
      </p:sp>
      <p:sp>
        <p:nvSpPr>
          <p:cNvPr id="36879" name="Text Box 15"/>
          <p:cNvSpPr txBox="1">
            <a:spLocks noChangeArrowheads="1"/>
          </p:cNvSpPr>
          <p:nvPr/>
        </p:nvSpPr>
        <p:spPr bwMode="auto">
          <a:xfrm>
            <a:off x="71438" y="5984875"/>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2000" b="1">
                <a:solidFill>
                  <a:srgbClr val="FF0000"/>
                </a:solidFill>
                <a:latin typeface="KaiTi" charset="0"/>
                <a:ea typeface="KaiTi" charset="0"/>
                <a:cs typeface="KaiTi" charset="0"/>
              </a:rPr>
              <a:t>有条件</a:t>
            </a:r>
            <a:endParaRPr lang="en-US" sz="2000" b="1">
              <a:solidFill>
                <a:srgbClr val="FF0000"/>
              </a:solidFill>
              <a:latin typeface="KaiTi" charset="0"/>
              <a:ea typeface="KaiTi" charset="0"/>
              <a:cs typeface="KaiTi" charset="0"/>
            </a:endParaRPr>
          </a:p>
        </p:txBody>
      </p:sp>
      <p:sp>
        <p:nvSpPr>
          <p:cNvPr id="36880" name="Text Box 16"/>
          <p:cNvSpPr txBox="1">
            <a:spLocks noChangeArrowheads="1"/>
          </p:cNvSpPr>
          <p:nvPr/>
        </p:nvSpPr>
        <p:spPr bwMode="auto">
          <a:xfrm>
            <a:off x="71438" y="6316663"/>
            <a:ext cx="69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2000" b="1">
                <a:solidFill>
                  <a:srgbClr val="FF0000"/>
                </a:solidFill>
                <a:latin typeface="KaiTi" charset="0"/>
                <a:ea typeface="KaiTi" charset="0"/>
                <a:cs typeface="KaiTi" charset="0"/>
              </a:rPr>
              <a:t>审判</a:t>
            </a:r>
            <a:endParaRPr lang="en-US" sz="2000" b="1">
              <a:solidFill>
                <a:srgbClr val="FF0000"/>
              </a:solidFill>
              <a:latin typeface="KaiTi" charset="0"/>
              <a:ea typeface="KaiTi" charset="0"/>
              <a:cs typeface="KaiTi" charset="0"/>
            </a:endParaRPr>
          </a:p>
        </p:txBody>
      </p:sp>
      <p:sp>
        <p:nvSpPr>
          <p:cNvPr id="129034" name="Text Box 17"/>
          <p:cNvSpPr txBox="1">
            <a:spLocks noChangeArrowheads="1"/>
          </p:cNvSpPr>
          <p:nvPr/>
        </p:nvSpPr>
        <p:spPr bwMode="auto">
          <a:xfrm>
            <a:off x="8458200" y="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a:solidFill>
                  <a:srgbClr val="000000"/>
                </a:solidFill>
                <a:latin typeface="KaiTi" charset="0"/>
                <a:ea typeface="KaiTi" charset="0"/>
                <a:cs typeface="KaiTi" charset="0"/>
              </a:rPr>
              <a:t>440</a:t>
            </a:r>
            <a:endParaRPr lang="en-US">
              <a:solidFill>
                <a:srgbClr val="000000"/>
              </a:solidFill>
              <a:latin typeface="KaiTi" charset="0"/>
              <a:ea typeface="KaiTi" charset="0"/>
              <a:cs typeface="KaiTi" charset="0"/>
            </a:endParaRPr>
          </a:p>
        </p:txBody>
      </p:sp>
      <p:sp>
        <p:nvSpPr>
          <p:cNvPr id="36882" name="Text Box 18"/>
          <p:cNvSpPr txBox="1">
            <a:spLocks noChangeArrowheads="1"/>
          </p:cNvSpPr>
          <p:nvPr/>
        </p:nvSpPr>
        <p:spPr bwMode="auto">
          <a:xfrm>
            <a:off x="7385050" y="5348288"/>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zh-CN" altLang="en-US" sz="2000" b="1">
                <a:solidFill>
                  <a:srgbClr val="0033CC"/>
                </a:solidFill>
                <a:latin typeface="KaiTi" charset="0"/>
                <a:ea typeface="KaiTi" charset="0"/>
                <a:cs typeface="KaiTi" charset="0"/>
              </a:rPr>
              <a:t>亚伯拉罕之约</a:t>
            </a:r>
            <a:endParaRPr lang="en-US" sz="2000" b="1">
              <a:solidFill>
                <a:srgbClr val="0033CC"/>
              </a:solidFill>
              <a:latin typeface="KaiTi" charset="0"/>
              <a:ea typeface="KaiTi" charset="0"/>
              <a:cs typeface="KaiTi" charset="0"/>
            </a:endParaRPr>
          </a:p>
        </p:txBody>
      </p:sp>
      <p:sp>
        <p:nvSpPr>
          <p:cNvPr id="36883" name="Text Box 19"/>
          <p:cNvSpPr txBox="1">
            <a:spLocks noChangeArrowheads="1"/>
          </p:cNvSpPr>
          <p:nvPr/>
        </p:nvSpPr>
        <p:spPr bwMode="auto">
          <a:xfrm>
            <a:off x="71438" y="5322888"/>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2000" b="1">
                <a:solidFill>
                  <a:srgbClr val="FF0000"/>
                </a:solidFill>
                <a:latin typeface="KaiTi" charset="0"/>
                <a:ea typeface="KaiTi" charset="0"/>
                <a:cs typeface="KaiTi" charset="0"/>
              </a:rPr>
              <a:t>摩西之约</a:t>
            </a:r>
            <a:endParaRPr lang="en-US" sz="2000" b="1">
              <a:solidFill>
                <a:srgbClr val="FF0000"/>
              </a:solidFill>
              <a:latin typeface="KaiTi" charset="0"/>
              <a:ea typeface="KaiTi" charset="0"/>
              <a:cs typeface="KaiTi" charset="0"/>
            </a:endParaRPr>
          </a:p>
        </p:txBody>
      </p:sp>
      <p:sp>
        <p:nvSpPr>
          <p:cNvPr id="129037" name="TextBox 17"/>
          <p:cNvSpPr txBox="1">
            <a:spLocks noChangeArrowheads="1"/>
          </p:cNvSpPr>
          <p:nvPr/>
        </p:nvSpPr>
        <p:spPr bwMode="auto">
          <a:xfrm>
            <a:off x="250825" y="981075"/>
            <a:ext cx="3529013" cy="1257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1600" b="1">
                <a:solidFill>
                  <a:srgbClr val="000000"/>
                </a:solidFill>
                <a:latin typeface="KaiTi" charset="0"/>
                <a:ea typeface="KaiTi" charset="0"/>
                <a:cs typeface="KaiTi" charset="0"/>
              </a:rPr>
              <a:t>历史书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（约书亚</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以斯帖）</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有约之民</a:t>
            </a:r>
            <a:endParaRPr lang="en-US" sz="700" b="1">
              <a:solidFill>
                <a:srgbClr val="000000"/>
              </a:solidFill>
              <a:latin typeface="KaiTi" charset="0"/>
              <a:ea typeface="KaiTi" charset="0"/>
              <a:cs typeface="KaiTi" charset="0"/>
            </a:endParaRPr>
          </a:p>
        </p:txBody>
      </p:sp>
      <p:sp>
        <p:nvSpPr>
          <p:cNvPr id="129038" name="TextBox 1"/>
          <p:cNvSpPr txBox="1">
            <a:spLocks noChangeArrowheads="1"/>
          </p:cNvSpPr>
          <p:nvPr/>
        </p:nvSpPr>
        <p:spPr bwMode="auto">
          <a:xfrm>
            <a:off x="774700" y="44450"/>
            <a:ext cx="6461125"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solidFill>
                  <a:srgbClr val="000000"/>
                </a:solidFill>
                <a:latin typeface="KaiTi" charset="0"/>
                <a:ea typeface="KaiTi" charset="0"/>
                <a:cs typeface="KaiTi" charset="0"/>
              </a:rPr>
              <a:t>先知书的目的</a:t>
            </a:r>
            <a:endParaRPr lang="en-US" b="1">
              <a:solidFill>
                <a:srgbClr val="000000"/>
              </a:solidFill>
              <a:latin typeface="KaiTi" charset="0"/>
              <a:ea typeface="KaiTi" charset="0"/>
              <a:cs typeface="KaiTi" charset="0"/>
            </a:endParaRPr>
          </a:p>
        </p:txBody>
      </p:sp>
      <p:sp>
        <p:nvSpPr>
          <p:cNvPr id="129039" name="TextBox 18"/>
          <p:cNvSpPr txBox="1">
            <a:spLocks noChangeArrowheads="1"/>
          </p:cNvSpPr>
          <p:nvPr/>
        </p:nvSpPr>
        <p:spPr bwMode="auto">
          <a:xfrm>
            <a:off x="5472113" y="981075"/>
            <a:ext cx="3529012" cy="1257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1600" b="1">
                <a:solidFill>
                  <a:srgbClr val="000000"/>
                </a:solidFill>
                <a:latin typeface="KaiTi" charset="0"/>
                <a:ea typeface="KaiTi" charset="0"/>
                <a:cs typeface="KaiTi" charset="0"/>
              </a:rPr>
              <a:t>诗歌书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（约伯记</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雅歌）</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预言信息的目标</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有约之行为</a:t>
            </a:r>
            <a:endParaRPr lang="en-US" sz="700" b="1">
              <a:solidFill>
                <a:srgbClr val="000000"/>
              </a:solidFill>
              <a:latin typeface="KaiTi" charset="0"/>
              <a:ea typeface="KaiTi" charset="0"/>
              <a:cs typeface="KaiTi" charset="0"/>
            </a:endParaRPr>
          </a:p>
        </p:txBody>
      </p:sp>
      <p:sp>
        <p:nvSpPr>
          <p:cNvPr id="36872" name="Oval 8"/>
          <p:cNvSpPr>
            <a:spLocks noChangeArrowheads="1"/>
          </p:cNvSpPr>
          <p:nvPr/>
        </p:nvSpPr>
        <p:spPr bwMode="auto">
          <a:xfrm>
            <a:off x="838200" y="879475"/>
            <a:ext cx="2590800" cy="720725"/>
          </a:xfrm>
          <a:prstGeom prst="ellipse">
            <a:avLst/>
          </a:prstGeom>
          <a:noFill/>
          <a:ln w="381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33CC"/>
              </a:solidFill>
              <a:latin typeface="KaiTi" charset="0"/>
              <a:ea typeface="KaiTi" charset="0"/>
              <a:cs typeface="KaiTi" charset="0"/>
            </a:endParaRPr>
          </a:p>
        </p:txBody>
      </p:sp>
      <p:sp>
        <p:nvSpPr>
          <p:cNvPr id="36873" name="Oval 9"/>
          <p:cNvSpPr>
            <a:spLocks noChangeArrowheads="1"/>
          </p:cNvSpPr>
          <p:nvPr/>
        </p:nvSpPr>
        <p:spPr bwMode="auto">
          <a:xfrm>
            <a:off x="5867400" y="879475"/>
            <a:ext cx="2590800" cy="720725"/>
          </a:xfrm>
          <a:prstGeom prst="ellipse">
            <a:avLst/>
          </a:prstGeom>
          <a:noFill/>
          <a:ln w="381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33CC"/>
              </a:solidFill>
              <a:latin typeface="KaiTi" charset="0"/>
              <a:ea typeface="KaiTi" charset="0"/>
              <a:cs typeface="KaiTi" charset="0"/>
            </a:endParaRPr>
          </a:p>
        </p:txBody>
      </p:sp>
      <p:sp>
        <p:nvSpPr>
          <p:cNvPr id="129042" name="TextBox 19"/>
          <p:cNvSpPr txBox="1">
            <a:spLocks noChangeArrowheads="1"/>
          </p:cNvSpPr>
          <p:nvPr/>
        </p:nvSpPr>
        <p:spPr bwMode="auto">
          <a:xfrm>
            <a:off x="314325" y="3573463"/>
            <a:ext cx="1954213" cy="530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1600" b="1">
                <a:solidFill>
                  <a:srgbClr val="000000"/>
                </a:solidFill>
                <a:latin typeface="KaiTi" charset="0"/>
                <a:ea typeface="KaiTi" charset="0"/>
                <a:cs typeface="KaiTi" charset="0"/>
              </a:rPr>
              <a:t>人民</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对约不忠</a:t>
            </a:r>
            <a:endParaRPr lang="en-US" sz="1600" b="1">
              <a:solidFill>
                <a:srgbClr val="000000"/>
              </a:solidFill>
              <a:latin typeface="KaiTi" charset="0"/>
              <a:ea typeface="KaiTi" charset="0"/>
              <a:cs typeface="KaiTi" charset="0"/>
            </a:endParaRPr>
          </a:p>
        </p:txBody>
      </p:sp>
      <p:sp>
        <p:nvSpPr>
          <p:cNvPr id="129043" name="TextBox 20"/>
          <p:cNvSpPr txBox="1">
            <a:spLocks noChangeArrowheads="1"/>
          </p:cNvSpPr>
          <p:nvPr/>
        </p:nvSpPr>
        <p:spPr bwMode="auto">
          <a:xfrm>
            <a:off x="6804025" y="3573463"/>
            <a:ext cx="2197100" cy="530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1600" b="1">
                <a:solidFill>
                  <a:srgbClr val="000000"/>
                </a:solidFill>
                <a:latin typeface="KaiTi" charset="0"/>
                <a:ea typeface="KaiTi" charset="0"/>
                <a:cs typeface="KaiTi" charset="0"/>
              </a:rPr>
              <a:t>行为</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对约无动于衷</a:t>
            </a:r>
            <a:endParaRPr lang="en-US" sz="1600" b="1">
              <a:solidFill>
                <a:srgbClr val="000000"/>
              </a:solidFill>
              <a:latin typeface="KaiTi" charset="0"/>
              <a:ea typeface="KaiTi" charset="0"/>
              <a:cs typeface="KaiTi" charset="0"/>
            </a:endParaRPr>
          </a:p>
        </p:txBody>
      </p:sp>
      <p:sp>
        <p:nvSpPr>
          <p:cNvPr id="129044" name="TextBox 23"/>
          <p:cNvSpPr txBox="1">
            <a:spLocks noChangeArrowheads="1"/>
          </p:cNvSpPr>
          <p:nvPr/>
        </p:nvSpPr>
        <p:spPr bwMode="auto">
          <a:xfrm>
            <a:off x="2863850" y="5675313"/>
            <a:ext cx="982663" cy="995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129045" name="TextBox 24"/>
          <p:cNvSpPr txBox="1">
            <a:spLocks noChangeArrowheads="1"/>
          </p:cNvSpPr>
          <p:nvPr/>
        </p:nvSpPr>
        <p:spPr bwMode="auto">
          <a:xfrm>
            <a:off x="5299075" y="5819775"/>
            <a:ext cx="742950" cy="862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129046" name="TextBox 25"/>
          <p:cNvSpPr txBox="1">
            <a:spLocks noChangeArrowheads="1"/>
          </p:cNvSpPr>
          <p:nvPr/>
        </p:nvSpPr>
        <p:spPr bwMode="auto">
          <a:xfrm>
            <a:off x="6042025" y="6553200"/>
            <a:ext cx="18415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129047" name="TextBox 26"/>
          <p:cNvSpPr txBox="1">
            <a:spLocks noChangeArrowheads="1"/>
          </p:cNvSpPr>
          <p:nvPr/>
        </p:nvSpPr>
        <p:spPr bwMode="auto">
          <a:xfrm flipH="1" flipV="1">
            <a:off x="5364163" y="5732463"/>
            <a:ext cx="252412" cy="201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129048" name="TextBox 28"/>
          <p:cNvSpPr txBox="1">
            <a:spLocks noChangeArrowheads="1"/>
          </p:cNvSpPr>
          <p:nvPr/>
        </p:nvSpPr>
        <p:spPr bwMode="auto">
          <a:xfrm>
            <a:off x="3563938" y="3236913"/>
            <a:ext cx="2106612" cy="1190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1600" b="1">
                <a:solidFill>
                  <a:srgbClr val="000000"/>
                </a:solidFill>
                <a:latin typeface="KaiTi" charset="0"/>
                <a:ea typeface="KaiTi" charset="0"/>
                <a:cs typeface="KaiTi" charset="0"/>
              </a:rPr>
              <a:t>先知书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（以赛亚</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玛拉基）</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altLang="zh-CN" sz="1400" b="1">
              <a:solidFill>
                <a:srgbClr val="000000"/>
              </a:solidFill>
              <a:latin typeface="KaiTi" charset="0"/>
              <a:ea typeface="KaiTi" charset="0"/>
              <a:cs typeface="KaiTi" charset="0"/>
            </a:endParaRPr>
          </a:p>
          <a:p>
            <a:pPr algn="ctr"/>
            <a:r>
              <a:rPr lang="zh-CN" altLang="en-US" sz="1400" b="1">
                <a:solidFill>
                  <a:srgbClr val="000000"/>
                </a:solidFill>
                <a:latin typeface="KaiTi" charset="0"/>
                <a:ea typeface="KaiTi" charset="0"/>
                <a:cs typeface="KaiTi" charset="0"/>
              </a:rPr>
              <a:t>约的传道者</a:t>
            </a:r>
            <a:endParaRPr lang="en-US" sz="800" b="1">
              <a:solidFill>
                <a:srgbClr val="000000"/>
              </a:solidFill>
              <a:latin typeface="KaiTi" charset="0"/>
              <a:ea typeface="KaiTi" charset="0"/>
              <a:cs typeface="KaiTi" charset="0"/>
            </a:endParaRPr>
          </a:p>
        </p:txBody>
      </p:sp>
      <p:sp>
        <p:nvSpPr>
          <p:cNvPr id="129049" name="TextBox 1"/>
          <p:cNvSpPr txBox="1">
            <a:spLocks noChangeArrowheads="1"/>
          </p:cNvSpPr>
          <p:nvPr/>
        </p:nvSpPr>
        <p:spPr bwMode="auto">
          <a:xfrm>
            <a:off x="2889250" y="2482850"/>
            <a:ext cx="593725" cy="59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1400">
                <a:solidFill>
                  <a:srgbClr val="000000"/>
                </a:solidFill>
                <a:latin typeface="KaiTi" charset="0"/>
                <a:ea typeface="KaiTi" charset="0"/>
                <a:cs typeface="KaiTi" charset="0"/>
              </a:rPr>
              <a:t>针对</a:t>
            </a:r>
            <a:endParaRPr lang="en-US" altLang="zh-CN" sz="1400">
              <a:solidFill>
                <a:srgbClr val="000000"/>
              </a:solidFill>
              <a:latin typeface="KaiTi" charset="0"/>
              <a:ea typeface="KaiTi" charset="0"/>
              <a:cs typeface="KaiTi" charset="0"/>
            </a:endParaRPr>
          </a:p>
          <a:p>
            <a:pPr algn="ctr"/>
            <a:r>
              <a:rPr lang="zh-CN" altLang="en-US" sz="1400">
                <a:solidFill>
                  <a:srgbClr val="000000"/>
                </a:solidFill>
                <a:latin typeface="KaiTi" charset="0"/>
                <a:ea typeface="KaiTi" charset="0"/>
                <a:cs typeface="KaiTi" charset="0"/>
              </a:rPr>
              <a:t>谁</a:t>
            </a:r>
            <a:endParaRPr lang="en-US" sz="1400">
              <a:solidFill>
                <a:srgbClr val="000000"/>
              </a:solidFill>
              <a:latin typeface="KaiTi" charset="0"/>
              <a:ea typeface="KaiTi" charset="0"/>
              <a:cs typeface="KaiTi" charset="0"/>
            </a:endParaRPr>
          </a:p>
        </p:txBody>
      </p:sp>
      <p:sp>
        <p:nvSpPr>
          <p:cNvPr id="129050" name="TextBox 28"/>
          <p:cNvSpPr txBox="1">
            <a:spLocks noChangeArrowheads="1"/>
          </p:cNvSpPr>
          <p:nvPr/>
        </p:nvSpPr>
        <p:spPr bwMode="auto">
          <a:xfrm>
            <a:off x="5772150" y="2495550"/>
            <a:ext cx="558800" cy="59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1400">
                <a:solidFill>
                  <a:srgbClr val="000000"/>
                </a:solidFill>
                <a:latin typeface="KaiTi" charset="0"/>
                <a:ea typeface="KaiTi" charset="0"/>
                <a:cs typeface="KaiTi" charset="0"/>
              </a:rPr>
              <a:t>针对</a:t>
            </a:r>
            <a:endParaRPr lang="en-US" altLang="zh-CN" sz="1400">
              <a:solidFill>
                <a:srgbClr val="000000"/>
              </a:solidFill>
              <a:latin typeface="KaiTi" charset="0"/>
              <a:ea typeface="KaiTi" charset="0"/>
              <a:cs typeface="KaiTi" charset="0"/>
            </a:endParaRPr>
          </a:p>
          <a:p>
            <a:pPr algn="ctr"/>
            <a:r>
              <a:rPr lang="zh-CN" altLang="en-US" sz="1400">
                <a:solidFill>
                  <a:srgbClr val="000000"/>
                </a:solidFill>
                <a:latin typeface="KaiTi" charset="0"/>
                <a:ea typeface="KaiTi" charset="0"/>
                <a:cs typeface="KaiTi" charset="0"/>
              </a:rPr>
              <a:t>什么</a:t>
            </a:r>
            <a:endParaRPr lang="en-US" sz="1400">
              <a:solidFill>
                <a:srgbClr val="000000"/>
              </a:solidFill>
              <a:latin typeface="KaiTi" charset="0"/>
              <a:ea typeface="KaiTi" charset="0"/>
              <a:cs typeface="KaiTi" charset="0"/>
            </a:endParaRPr>
          </a:p>
        </p:txBody>
      </p:sp>
      <p:sp>
        <p:nvSpPr>
          <p:cNvPr id="129051" name="TextBox 30"/>
          <p:cNvSpPr txBox="1">
            <a:spLocks noChangeArrowheads="1"/>
          </p:cNvSpPr>
          <p:nvPr/>
        </p:nvSpPr>
        <p:spPr bwMode="auto">
          <a:xfrm>
            <a:off x="5508625" y="3071813"/>
            <a:ext cx="373063" cy="45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129052" name="TextBox 31"/>
          <p:cNvSpPr txBox="1">
            <a:spLocks noChangeArrowheads="1"/>
          </p:cNvSpPr>
          <p:nvPr/>
        </p:nvSpPr>
        <p:spPr bwMode="auto">
          <a:xfrm>
            <a:off x="3308350" y="2901950"/>
            <a:ext cx="374650" cy="620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36874" name="Oval 10"/>
          <p:cNvSpPr>
            <a:spLocks noChangeArrowheads="1"/>
          </p:cNvSpPr>
          <p:nvPr/>
        </p:nvSpPr>
        <p:spPr bwMode="auto">
          <a:xfrm>
            <a:off x="3352800" y="3213100"/>
            <a:ext cx="2590800" cy="7493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33CC"/>
              </a:solidFill>
              <a:latin typeface="KaiTi" charset="0"/>
              <a:ea typeface="KaiTi" charset="0"/>
              <a:cs typeface="KaiTi" charset="0"/>
            </a:endParaRPr>
          </a:p>
        </p:txBody>
      </p:sp>
      <p:sp>
        <p:nvSpPr>
          <p:cNvPr id="129054" name="TextBox 23"/>
          <p:cNvSpPr txBox="1">
            <a:spLocks noChangeArrowheads="1"/>
          </p:cNvSpPr>
          <p:nvPr/>
        </p:nvSpPr>
        <p:spPr bwMode="auto">
          <a:xfrm>
            <a:off x="3779838" y="5445125"/>
            <a:ext cx="1584325" cy="1223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129055" name="TextBox 24"/>
          <p:cNvSpPr txBox="1">
            <a:spLocks noChangeArrowheads="1"/>
          </p:cNvSpPr>
          <p:nvPr/>
        </p:nvSpPr>
        <p:spPr bwMode="auto">
          <a:xfrm rot="-2007350">
            <a:off x="4876800" y="5507038"/>
            <a:ext cx="742950" cy="862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129056" name="TextBox 22"/>
          <p:cNvSpPr txBox="1">
            <a:spLocks noChangeArrowheads="1"/>
          </p:cNvSpPr>
          <p:nvPr/>
        </p:nvSpPr>
        <p:spPr bwMode="auto">
          <a:xfrm>
            <a:off x="3492500" y="5445125"/>
            <a:ext cx="22320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1400" b="1">
                <a:solidFill>
                  <a:srgbClr val="000000"/>
                </a:solidFill>
                <a:latin typeface="KaiTi" charset="0"/>
                <a:ea typeface="KaiTi" charset="0"/>
                <a:cs typeface="KaiTi" charset="0"/>
              </a:rPr>
              <a:t>五经</a:t>
            </a:r>
            <a:endParaRPr lang="en-US" altLang="zh-CN" sz="1400" b="1">
              <a:solidFill>
                <a:srgbClr val="000000"/>
              </a:solidFill>
              <a:latin typeface="KaiTi" charset="0"/>
              <a:ea typeface="KaiTi" charset="0"/>
              <a:cs typeface="KaiTi" charset="0"/>
            </a:endParaRPr>
          </a:p>
          <a:p>
            <a:pPr algn="ctr"/>
            <a:r>
              <a:rPr lang="zh-CN" altLang="en-US" sz="1400" b="1">
                <a:solidFill>
                  <a:srgbClr val="000000"/>
                </a:solidFill>
                <a:latin typeface="KaiTi" charset="0"/>
                <a:ea typeface="KaiTi" charset="0"/>
                <a:cs typeface="KaiTi" charset="0"/>
              </a:rPr>
              <a:t>（创世记</a:t>
            </a:r>
            <a:r>
              <a:rPr lang="en-US" altLang="zh-CN" sz="1400" b="1">
                <a:solidFill>
                  <a:srgbClr val="000000"/>
                </a:solidFill>
                <a:latin typeface="KaiTi" charset="0"/>
                <a:ea typeface="KaiTi" charset="0"/>
                <a:cs typeface="KaiTi" charset="0"/>
              </a:rPr>
              <a:t>-</a:t>
            </a:r>
            <a:r>
              <a:rPr lang="zh-CN" altLang="en-US" sz="1400" b="1">
                <a:solidFill>
                  <a:srgbClr val="000000"/>
                </a:solidFill>
                <a:latin typeface="KaiTi" charset="0"/>
                <a:ea typeface="KaiTi" charset="0"/>
                <a:cs typeface="KaiTi" charset="0"/>
              </a:rPr>
              <a:t>申命记）</a:t>
            </a:r>
            <a:endParaRPr lang="en-US" altLang="zh-CN" sz="14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预言信息的根基</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约：以色列与上帝</a:t>
            </a:r>
            <a:endParaRPr lang="en-US" sz="700" b="1">
              <a:solidFill>
                <a:srgbClr val="000000"/>
              </a:solidFill>
              <a:latin typeface="KaiTi" charset="0"/>
              <a:ea typeface="KaiTi" charset="0"/>
              <a:cs typeface="KaiTi" charset="0"/>
            </a:endParaRPr>
          </a:p>
        </p:txBody>
      </p:sp>
      <p:sp>
        <p:nvSpPr>
          <p:cNvPr id="36871" name="Oval 7"/>
          <p:cNvSpPr>
            <a:spLocks noChangeArrowheads="1"/>
          </p:cNvSpPr>
          <p:nvPr/>
        </p:nvSpPr>
        <p:spPr bwMode="auto">
          <a:xfrm>
            <a:off x="3349625" y="5516563"/>
            <a:ext cx="2590800" cy="720725"/>
          </a:xfrm>
          <a:prstGeom prst="ellipse">
            <a:avLst/>
          </a:prstGeom>
          <a:noFill/>
          <a:ln w="381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33CC"/>
              </a:solidFill>
              <a:latin typeface="KaiTi" charset="0"/>
              <a:ea typeface="KaiTi" charset="0"/>
              <a:cs typeface="KaiTi"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dissolve">
                                      <p:cBhvr>
                                        <p:cTn id="7" dur="500"/>
                                        <p:tgtEl>
                                          <p:spTgt spid="36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dissolve">
                                      <p:cBhvr>
                                        <p:cTn id="12" dur="500"/>
                                        <p:tgtEl>
                                          <p:spTgt spid="368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73"/>
                                        </p:tgtEl>
                                        <p:attrNameLst>
                                          <p:attrName>style.visibility</p:attrName>
                                        </p:attrNameLst>
                                      </p:cBhvr>
                                      <p:to>
                                        <p:strVal val="visible"/>
                                      </p:to>
                                    </p:set>
                                    <p:animEffect transition="in" filter="dissolve">
                                      <p:cBhvr>
                                        <p:cTn id="17" dur="500"/>
                                        <p:tgtEl>
                                          <p:spTgt spid="368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36874"/>
                                        </p:tgtEl>
                                        <p:attrNameLst>
                                          <p:attrName>style.visibility</p:attrName>
                                        </p:attrNameLst>
                                      </p:cBhvr>
                                      <p:to>
                                        <p:strVal val="visible"/>
                                      </p:to>
                                    </p:set>
                                    <p:anim calcmode="lin" valueType="num">
                                      <p:cBhvr>
                                        <p:cTn id="22" dur="1000" fill="hold"/>
                                        <p:tgtEl>
                                          <p:spTgt spid="36874"/>
                                        </p:tgtEl>
                                        <p:attrNameLst>
                                          <p:attrName>ppt_w</p:attrName>
                                        </p:attrNameLst>
                                      </p:cBhvr>
                                      <p:tavLst>
                                        <p:tav tm="0">
                                          <p:val>
                                            <p:fltVal val="0"/>
                                          </p:val>
                                        </p:tav>
                                        <p:tav tm="100000">
                                          <p:val>
                                            <p:strVal val="#ppt_w"/>
                                          </p:val>
                                        </p:tav>
                                      </p:tavLst>
                                    </p:anim>
                                    <p:anim calcmode="lin" valueType="num">
                                      <p:cBhvr>
                                        <p:cTn id="23" dur="1000" fill="hold"/>
                                        <p:tgtEl>
                                          <p:spTgt spid="36874"/>
                                        </p:tgtEl>
                                        <p:attrNameLst>
                                          <p:attrName>ppt_h</p:attrName>
                                        </p:attrNameLst>
                                      </p:cBhvr>
                                      <p:tavLst>
                                        <p:tav tm="0">
                                          <p:val>
                                            <p:fltVal val="0"/>
                                          </p:val>
                                        </p:tav>
                                        <p:tav tm="100000">
                                          <p:val>
                                            <p:strVal val="#ppt_h"/>
                                          </p:val>
                                        </p:tav>
                                      </p:tavLst>
                                    </p:anim>
                                    <p:anim calcmode="lin" valueType="num">
                                      <p:cBhvr>
                                        <p:cTn id="24" dur="1000" fill="hold"/>
                                        <p:tgtEl>
                                          <p:spTgt spid="3687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68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688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3687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3687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6880"/>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36882"/>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36875"/>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36876"/>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36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autoUpdateAnimBg="0"/>
      <p:bldP spid="36876" grpId="0" autoUpdateAnimBg="0"/>
      <p:bldP spid="36877" grpId="0" autoUpdateAnimBg="0"/>
      <p:bldP spid="36878" grpId="0" autoUpdateAnimBg="0"/>
      <p:bldP spid="36879" grpId="0" autoUpdateAnimBg="0"/>
      <p:bldP spid="36880" grpId="0" autoUpdateAnimBg="0"/>
      <p:bldP spid="36882" grpId="0" autoUpdateAnimBg="0"/>
      <p:bldP spid="36883" grpId="0" autoUpdateAnimBg="0"/>
      <p:bldP spid="36872" grpId="0" animBg="1" autoUpdateAnimBg="0"/>
      <p:bldP spid="36873" grpId="0" animBg="1" autoUpdateAnimBg="0"/>
      <p:bldP spid="36874" grpId="0" animBg="1" autoUpdateAnimBg="0"/>
      <p:bldP spid="36871"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Mountain Scene 12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3"/>
          <p:cNvSpPr txBox="1">
            <a:spLocks noChangeArrowheads="1"/>
          </p:cNvSpPr>
          <p:nvPr/>
        </p:nvSpPr>
        <p:spPr bwMode="auto">
          <a:xfrm>
            <a:off x="34925" y="1720850"/>
            <a:ext cx="9118600" cy="434022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eaLnBrk="1" hangingPunct="1">
              <a:defRPr/>
            </a:pPr>
            <a:r>
              <a:rPr lang="zh-CN" altLang="en-US" sz="4000" b="1" dirty="0" smtClean="0">
                <a:latin typeface="华文楷体"/>
                <a:ea typeface="华文楷体"/>
                <a:cs typeface="华文楷体"/>
              </a:rPr>
              <a:t>耶和华作王</a:t>
            </a:r>
            <a:r>
              <a:rPr lang="en-US" sz="4000" b="1" dirty="0" smtClean="0">
                <a:latin typeface="华文楷体"/>
                <a:ea typeface="华文楷体"/>
                <a:cs typeface="华文楷体"/>
              </a:rPr>
              <a:t>, </a:t>
            </a:r>
            <a:r>
              <a:rPr lang="zh-CN" altLang="en-US" sz="4000" b="1" dirty="0" smtClean="0">
                <a:latin typeface="华文楷体"/>
                <a:ea typeface="华文楷体"/>
                <a:cs typeface="华文楷体"/>
              </a:rPr>
              <a:t>耶和华作王</a:t>
            </a:r>
            <a:r>
              <a:rPr lang="en-US" sz="4000" b="1" dirty="0" smtClean="0">
                <a:latin typeface="华文楷体"/>
                <a:ea typeface="华文楷体"/>
                <a:cs typeface="华文楷体"/>
              </a:rPr>
              <a:t>,</a:t>
            </a:r>
          </a:p>
          <a:p>
            <a:pPr algn="ctr" eaLnBrk="1" hangingPunct="1">
              <a:defRPr/>
            </a:pPr>
            <a:r>
              <a:rPr lang="zh-CN" altLang="en-US" sz="4000" b="1" dirty="0" smtClean="0">
                <a:latin typeface="华文楷体"/>
                <a:ea typeface="华文楷体"/>
                <a:cs typeface="华文楷体"/>
              </a:rPr>
              <a:t>耶和华作王！</a:t>
            </a:r>
            <a:r>
              <a:rPr lang="en-US" sz="4000" b="1" dirty="0" smtClean="0">
                <a:latin typeface="华文楷体"/>
                <a:ea typeface="华文楷体"/>
                <a:cs typeface="华文楷体"/>
              </a:rPr>
              <a:t> </a:t>
            </a:r>
            <a:r>
              <a:rPr lang="zh-CN" altLang="en-US" sz="4000" b="1" dirty="0" smtClean="0">
                <a:latin typeface="华文楷体"/>
                <a:ea typeface="华文楷体"/>
                <a:cs typeface="华文楷体"/>
              </a:rPr>
              <a:t>愿地快乐，</a:t>
            </a:r>
            <a:endParaRPr lang="en-US" sz="4000" b="1" dirty="0" smtClean="0">
              <a:latin typeface="华文楷体"/>
              <a:ea typeface="华文楷体"/>
              <a:cs typeface="华文楷体"/>
            </a:endParaRPr>
          </a:p>
          <a:p>
            <a:pPr algn="ctr" eaLnBrk="1" hangingPunct="1">
              <a:defRPr/>
            </a:pPr>
            <a:r>
              <a:rPr lang="zh-CN" altLang="en-US" sz="4000" b="1" dirty="0" smtClean="0">
                <a:latin typeface="华文楷体"/>
                <a:ea typeface="华文楷体"/>
                <a:cs typeface="华文楷体"/>
              </a:rPr>
              <a:t>愿地快乐，</a:t>
            </a:r>
            <a:r>
              <a:rPr lang="en-US" sz="4000" b="1" dirty="0" smtClean="0">
                <a:latin typeface="华文楷体"/>
                <a:ea typeface="华文楷体"/>
                <a:cs typeface="华文楷体"/>
              </a:rPr>
              <a:t/>
            </a:r>
            <a:br>
              <a:rPr lang="en-US" sz="4000" b="1" dirty="0" smtClean="0">
                <a:latin typeface="华文楷体"/>
                <a:ea typeface="华文楷体"/>
                <a:cs typeface="华文楷体"/>
              </a:rPr>
            </a:br>
            <a:r>
              <a:rPr lang="zh-CN" altLang="en-US" sz="4000" b="1" dirty="0" smtClean="0">
                <a:latin typeface="华文楷体"/>
                <a:ea typeface="华文楷体"/>
                <a:cs typeface="华文楷体"/>
              </a:rPr>
              <a:t>愿地快乐！</a:t>
            </a:r>
            <a:endParaRPr lang="en-US" sz="4000" b="1" dirty="0" smtClean="0">
              <a:latin typeface="华文楷体"/>
              <a:ea typeface="华文楷体"/>
              <a:cs typeface="华文楷体"/>
            </a:endParaRPr>
          </a:p>
          <a:p>
            <a:pPr algn="ctr" eaLnBrk="1" hangingPunct="1">
              <a:defRPr/>
            </a:pPr>
            <a:r>
              <a:rPr lang="zh-CN" altLang="en-US" sz="4000" b="1" dirty="0" smtClean="0">
                <a:latin typeface="华文楷体"/>
                <a:ea typeface="华文楷体"/>
                <a:cs typeface="华文楷体"/>
              </a:rPr>
              <a:t>愿民欢喜；</a:t>
            </a:r>
            <a:endParaRPr lang="en-US" sz="4000" b="1" dirty="0" smtClean="0">
              <a:latin typeface="华文楷体"/>
              <a:ea typeface="华文楷体"/>
              <a:cs typeface="华文楷体"/>
            </a:endParaRPr>
          </a:p>
          <a:p>
            <a:pPr algn="ctr" eaLnBrk="1" hangingPunct="1">
              <a:defRPr/>
            </a:pPr>
            <a:r>
              <a:rPr lang="zh-CN" altLang="en-US" sz="4000" b="1" dirty="0" smtClean="0">
                <a:latin typeface="华文楷体"/>
                <a:ea typeface="华文楷体"/>
                <a:cs typeface="华文楷体"/>
              </a:rPr>
              <a:t>我们的神掌权！</a:t>
            </a:r>
            <a:endParaRPr lang="en-US" sz="4000" b="1" dirty="0" smtClean="0">
              <a:latin typeface="华文楷体"/>
              <a:ea typeface="华文楷体"/>
              <a:cs typeface="华文楷体"/>
            </a:endParaRPr>
          </a:p>
          <a:p>
            <a:pPr algn="ctr" eaLnBrk="1" hangingPunct="1">
              <a:defRPr/>
            </a:pPr>
            <a:r>
              <a:rPr lang="en-US" sz="3600" b="1" i="1" dirty="0" smtClean="0">
                <a:latin typeface="华文楷体"/>
                <a:ea typeface="华文楷体"/>
                <a:cs typeface="华文楷体"/>
              </a:rPr>
              <a:t>(</a:t>
            </a:r>
            <a:r>
              <a:rPr lang="zh-CN" altLang="en-US" sz="3600" b="1" i="1" dirty="0" smtClean="0">
                <a:latin typeface="华文楷体"/>
                <a:ea typeface="华文楷体"/>
                <a:cs typeface="华文楷体"/>
              </a:rPr>
              <a:t>重复</a:t>
            </a:r>
            <a:r>
              <a:rPr lang="en-US" sz="3600" b="1" i="1" dirty="0" smtClean="0">
                <a:latin typeface="华文楷体"/>
                <a:ea typeface="华文楷体"/>
                <a:cs typeface="华文楷体"/>
              </a:rPr>
              <a:t>)</a:t>
            </a:r>
            <a:endParaRPr lang="en-US" sz="3600" b="1" i="1" dirty="0">
              <a:latin typeface="华文楷体"/>
              <a:ea typeface="华文楷体"/>
              <a:cs typeface="华文楷体"/>
            </a:endParaRPr>
          </a:p>
        </p:txBody>
      </p:sp>
      <p:sp>
        <p:nvSpPr>
          <p:cNvPr id="106499" name="Title 3"/>
          <p:cNvSpPr>
            <a:spLocks noGrp="1"/>
          </p:cNvSpPr>
          <p:nvPr>
            <p:ph type="title" idx="4294967295"/>
          </p:nvPr>
        </p:nvSpPr>
        <p:spPr>
          <a:xfrm>
            <a:off x="685800" y="152400"/>
            <a:ext cx="7772400" cy="1143000"/>
          </a:xfrm>
        </p:spPr>
        <p:txBody>
          <a:bodyPr/>
          <a:lstStyle/>
          <a:p>
            <a:r>
              <a:rPr lang="zh-CN" altLang="en-US" b="1" dirty="0" smtClean="0">
                <a:solidFill>
                  <a:schemeClr val="bg1"/>
                </a:solidFill>
                <a:latin typeface="华文楷体"/>
                <a:ea typeface="华文楷体"/>
                <a:cs typeface="华文楷体"/>
              </a:rPr>
              <a:t>耶和华作王</a:t>
            </a:r>
            <a:endParaRPr lang="en-US" b="1" dirty="0">
              <a:solidFill>
                <a:schemeClr val="bg1"/>
              </a:solidFill>
              <a:latin typeface="华文楷体"/>
              <a:ea typeface="华文楷体"/>
              <a:cs typeface="华文楷体"/>
            </a:endParaRPr>
          </a:p>
        </p:txBody>
      </p:sp>
    </p:spTree>
  </p:cSld>
  <p:clrMapOvr>
    <a:masterClrMapping/>
  </p:clrMapOvr>
  <p:transition xmlns:p14="http://schemas.microsoft.com/office/powerpoint/2010/main">
    <p:cover dir="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Mountain Scene 12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3"/>
          <p:cNvSpPr txBox="1">
            <a:spLocks noChangeArrowheads="1"/>
          </p:cNvSpPr>
          <p:nvPr/>
        </p:nvSpPr>
        <p:spPr bwMode="auto">
          <a:xfrm>
            <a:off x="0" y="838201"/>
            <a:ext cx="9169400" cy="3046988"/>
          </a:xfrm>
          <a:prstGeom prst="rect">
            <a:avLst/>
          </a:prstGeom>
          <a:noFill/>
          <a:ln w="9525">
            <a:noFill/>
            <a:miter lim="800000"/>
            <a:headEnd/>
            <a:tailEnd/>
          </a:ln>
          <a:effectLst>
            <a:outerShdw blurRad="63500" dist="53882" dir="2700000" algn="ctr" rotWithShape="0">
              <a:srgbClr val="000000">
                <a:alpha val="74998"/>
              </a:srgbClr>
            </a:outerShdw>
          </a:effectLst>
        </p:spPr>
        <p:txBody>
          <a:bodyPr wrap="square">
            <a:spAutoFit/>
          </a:bodyPr>
          <a:lstStyle/>
          <a:p>
            <a:pPr algn="ctr" eaLnBrk="1" hangingPunct="1">
              <a:defRPr/>
            </a:pPr>
            <a:r>
              <a:rPr lang="zh-CN" altLang="en-US" sz="4800" b="1" dirty="0" smtClean="0">
                <a:latin typeface="华文楷体"/>
                <a:ea typeface="华文楷体"/>
                <a:cs typeface="华文楷体"/>
              </a:rPr>
              <a:t>诸天表明他的公义</a:t>
            </a:r>
            <a:endParaRPr lang="en-US" sz="4800" b="1" dirty="0" smtClean="0">
              <a:latin typeface="华文楷体"/>
              <a:ea typeface="华文楷体"/>
              <a:cs typeface="华文楷体"/>
            </a:endParaRPr>
          </a:p>
          <a:p>
            <a:pPr algn="ctr" eaLnBrk="1" hangingPunct="1">
              <a:defRPr/>
            </a:pPr>
            <a:r>
              <a:rPr lang="zh-CN" altLang="en-US" sz="4800" b="1" dirty="0" smtClean="0">
                <a:latin typeface="华文楷体"/>
                <a:ea typeface="华文楷体"/>
                <a:cs typeface="华文楷体"/>
              </a:rPr>
              <a:t>万民看见他的荣耀</a:t>
            </a:r>
            <a:endParaRPr lang="en-US" sz="4800" b="1" dirty="0" smtClean="0">
              <a:latin typeface="华文楷体"/>
              <a:ea typeface="华文楷体"/>
              <a:cs typeface="华文楷体"/>
            </a:endParaRPr>
          </a:p>
          <a:p>
            <a:pPr algn="ctr" eaLnBrk="1" hangingPunct="1">
              <a:defRPr/>
            </a:pPr>
            <a:r>
              <a:rPr lang="zh-CN" altLang="en-US" sz="4800" b="1" dirty="0" smtClean="0">
                <a:latin typeface="华文楷体"/>
                <a:ea typeface="华文楷体"/>
                <a:cs typeface="华文楷体"/>
              </a:rPr>
              <a:t>因为你－耶和华至高，超乎全地；</a:t>
            </a:r>
            <a:endParaRPr lang="en-US" altLang="zh-CN" sz="4800" b="1" dirty="0" smtClean="0">
              <a:latin typeface="华文楷体"/>
              <a:ea typeface="华文楷体"/>
              <a:cs typeface="华文楷体"/>
            </a:endParaRPr>
          </a:p>
          <a:p>
            <a:pPr algn="ctr" eaLnBrk="1" hangingPunct="1">
              <a:defRPr/>
            </a:pPr>
            <a:r>
              <a:rPr lang="zh-CN" altLang="en-US" sz="4800" b="1" dirty="0" smtClean="0">
                <a:latin typeface="华文楷体"/>
                <a:ea typeface="华文楷体"/>
                <a:cs typeface="华文楷体"/>
              </a:rPr>
              <a:t>你被尊崇，远超万神之上。</a:t>
            </a:r>
            <a:endParaRPr lang="en-US" sz="4800" b="1" dirty="0">
              <a:latin typeface="华文楷体"/>
              <a:ea typeface="华文楷体"/>
              <a:cs typeface="华文楷体"/>
            </a:endParaRPr>
          </a:p>
        </p:txBody>
      </p:sp>
      <p:sp>
        <p:nvSpPr>
          <p:cNvPr id="108547" name="Title 3"/>
          <p:cNvSpPr>
            <a:spLocks noGrp="1"/>
          </p:cNvSpPr>
          <p:nvPr>
            <p:ph type="title" idx="4294967295"/>
          </p:nvPr>
        </p:nvSpPr>
        <p:spPr>
          <a:xfrm>
            <a:off x="0" y="5715000"/>
            <a:ext cx="7772400" cy="1143000"/>
          </a:xfrm>
        </p:spPr>
        <p:txBody>
          <a:bodyPr/>
          <a:lstStyle/>
          <a:p>
            <a:r>
              <a:rPr lang="en-US" sz="1800">
                <a:solidFill>
                  <a:srgbClr val="000A0D"/>
                </a:solidFill>
                <a:latin typeface="Arial" charset="0"/>
                <a:ea typeface="ＭＳ Ｐゴシック" charset="0"/>
                <a:cs typeface="Arial" charset="0"/>
              </a:rPr>
              <a:t>The Lord Reigns 2 of 3</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Mountain Scene 12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1610997" y="533401"/>
            <a:ext cx="5942652" cy="5708512"/>
          </a:xfrm>
          <a:prstGeom prst="rect">
            <a:avLst/>
          </a:prstGeom>
          <a:noFill/>
          <a:ln w="9525">
            <a:noFill/>
            <a:miter lim="800000"/>
            <a:headEnd/>
            <a:tailEnd/>
          </a:ln>
          <a:effectLst>
            <a:outerShdw blurRad="63500" dist="53882" dir="2700000" algn="ctr" rotWithShape="0">
              <a:srgbClr val="000000">
                <a:alpha val="74998"/>
              </a:srgbClr>
            </a:outerShdw>
          </a:effectLst>
        </p:spPr>
        <p:txBody>
          <a:bodyPr wrap="square">
            <a:spAutoFit/>
          </a:bodyPr>
          <a:lstStyle/>
          <a:p>
            <a:pPr algn="ctr" eaLnBrk="1" hangingPunct="1">
              <a:defRPr/>
            </a:pPr>
            <a:r>
              <a:rPr lang="zh-CN" altLang="en-US" sz="4000" b="1" dirty="0" smtClean="0">
                <a:latin typeface="华文楷体"/>
                <a:ea typeface="华文楷体"/>
                <a:cs typeface="华文楷体"/>
              </a:rPr>
              <a:t>耶和华作王，耶和华作王</a:t>
            </a:r>
            <a:r>
              <a:rPr lang="en-US" sz="4000" b="1" dirty="0" smtClean="0">
                <a:latin typeface="华文楷体"/>
                <a:ea typeface="华文楷体"/>
                <a:cs typeface="华文楷体"/>
              </a:rPr>
              <a:t>,</a:t>
            </a:r>
          </a:p>
          <a:p>
            <a:pPr algn="ctr" eaLnBrk="1" hangingPunct="1">
              <a:defRPr/>
            </a:pPr>
            <a:r>
              <a:rPr lang="zh-CN" altLang="en-US" sz="4000" b="1" dirty="0" smtClean="0">
                <a:latin typeface="华文楷体"/>
                <a:ea typeface="华文楷体"/>
                <a:cs typeface="华文楷体"/>
              </a:rPr>
              <a:t>耶和华作王；愿地快乐</a:t>
            </a:r>
            <a:endParaRPr lang="en-US" sz="4000" b="1" dirty="0" smtClean="0">
              <a:latin typeface="华文楷体"/>
              <a:ea typeface="华文楷体"/>
              <a:cs typeface="华文楷体"/>
            </a:endParaRPr>
          </a:p>
          <a:p>
            <a:pPr algn="ctr" eaLnBrk="1" hangingPunct="1">
              <a:defRPr/>
            </a:pPr>
            <a:r>
              <a:rPr lang="zh-CN" altLang="en-US" sz="4000" b="1" dirty="0" smtClean="0">
                <a:latin typeface="华文楷体"/>
                <a:ea typeface="华文楷体"/>
                <a:cs typeface="华文楷体"/>
              </a:rPr>
              <a:t>愿地快乐</a:t>
            </a:r>
            <a:r>
              <a:rPr lang="en-US" sz="4000" b="1" dirty="0" smtClean="0">
                <a:latin typeface="华文楷体"/>
                <a:ea typeface="华文楷体"/>
                <a:cs typeface="华文楷体"/>
              </a:rPr>
              <a:t/>
            </a:r>
            <a:br>
              <a:rPr lang="en-US" sz="4000" b="1" dirty="0" smtClean="0">
                <a:latin typeface="华文楷体"/>
                <a:ea typeface="华文楷体"/>
                <a:cs typeface="华文楷体"/>
              </a:rPr>
            </a:br>
            <a:r>
              <a:rPr lang="zh-CN" altLang="en-US" sz="4000" b="1" dirty="0" smtClean="0">
                <a:latin typeface="华文楷体"/>
                <a:ea typeface="华文楷体"/>
                <a:cs typeface="华文楷体"/>
              </a:rPr>
              <a:t>愿地快乐</a:t>
            </a:r>
            <a:endParaRPr lang="en-US" sz="4000" b="1" dirty="0" smtClean="0">
              <a:latin typeface="华文楷体"/>
              <a:ea typeface="华文楷体"/>
              <a:cs typeface="华文楷体"/>
            </a:endParaRPr>
          </a:p>
          <a:p>
            <a:pPr algn="ctr" eaLnBrk="1" hangingPunct="1">
              <a:defRPr/>
            </a:pPr>
            <a:r>
              <a:rPr lang="zh-CN" altLang="en-US" sz="4000" b="1" dirty="0" smtClean="0">
                <a:latin typeface="华文楷体"/>
                <a:ea typeface="华文楷体"/>
                <a:cs typeface="华文楷体"/>
              </a:rPr>
              <a:t>愿民欢喜</a:t>
            </a:r>
            <a:r>
              <a:rPr lang="en-US" sz="4000" b="1" dirty="0" smtClean="0">
                <a:latin typeface="华文楷体"/>
                <a:ea typeface="华文楷体"/>
                <a:cs typeface="华文楷体"/>
              </a:rPr>
              <a:t>;</a:t>
            </a:r>
          </a:p>
          <a:p>
            <a:pPr algn="ctr" eaLnBrk="1" hangingPunct="1">
              <a:defRPr/>
            </a:pPr>
            <a:r>
              <a:rPr lang="zh-CN" altLang="en-US" sz="4000" b="1" dirty="0" smtClean="0">
                <a:latin typeface="华文楷体"/>
                <a:ea typeface="华文楷体"/>
                <a:cs typeface="华文楷体"/>
              </a:rPr>
              <a:t>因我们的神掌权</a:t>
            </a:r>
            <a:r>
              <a:rPr lang="en-US" sz="4000" b="1" dirty="0" smtClean="0">
                <a:latin typeface="华文楷体"/>
                <a:ea typeface="华文楷体"/>
                <a:cs typeface="华文楷体"/>
              </a:rPr>
              <a:t>,</a:t>
            </a:r>
          </a:p>
          <a:p>
            <a:pPr algn="ctr" eaLnBrk="1" hangingPunct="1">
              <a:defRPr/>
            </a:pPr>
            <a:r>
              <a:rPr lang="zh-CN" altLang="en-US" sz="4000" b="1" dirty="0" smtClean="0">
                <a:latin typeface="华文楷体"/>
                <a:ea typeface="华文楷体"/>
                <a:cs typeface="华文楷体"/>
              </a:rPr>
              <a:t>我们的神掌权</a:t>
            </a:r>
            <a:r>
              <a:rPr lang="en-US" sz="4000" b="1" dirty="0" smtClean="0">
                <a:latin typeface="华文楷体"/>
                <a:ea typeface="华文楷体"/>
                <a:cs typeface="华文楷体"/>
              </a:rPr>
              <a:t>,</a:t>
            </a:r>
          </a:p>
          <a:p>
            <a:pPr algn="ctr" eaLnBrk="1" hangingPunct="1">
              <a:defRPr/>
            </a:pPr>
            <a:r>
              <a:rPr lang="zh-CN" altLang="en-US" sz="4000" b="1" dirty="0" smtClean="0">
                <a:latin typeface="华文楷体"/>
                <a:ea typeface="华文楷体"/>
                <a:cs typeface="华文楷体"/>
              </a:rPr>
              <a:t>我们的神掌权</a:t>
            </a:r>
            <a:r>
              <a:rPr lang="en-US" sz="4000" b="1" dirty="0" smtClean="0">
                <a:latin typeface="华文楷体"/>
                <a:ea typeface="华文楷体"/>
                <a:cs typeface="华文楷体"/>
              </a:rPr>
              <a:t>,</a:t>
            </a:r>
          </a:p>
          <a:p>
            <a:pPr algn="ctr" eaLnBrk="1" hangingPunct="1">
              <a:defRPr/>
            </a:pPr>
            <a:r>
              <a:rPr lang="zh-CN" altLang="en-US" sz="4000" b="1" dirty="0" smtClean="0">
                <a:latin typeface="华文楷体"/>
                <a:ea typeface="华文楷体"/>
                <a:cs typeface="华文楷体"/>
              </a:rPr>
              <a:t>我们的神掌权</a:t>
            </a:r>
            <a:r>
              <a:rPr lang="zh-CN" altLang="en-US" sz="4000" b="1" dirty="0" smtClean="0">
                <a:latin typeface="Arial"/>
                <a:ea typeface="ＭＳ Ｐゴシック" pitchFamily="-112" charset="-128"/>
                <a:cs typeface="Arial"/>
              </a:rPr>
              <a:t>！</a:t>
            </a:r>
            <a:endParaRPr lang="en-US" sz="4000" b="1" dirty="0">
              <a:latin typeface="Arial"/>
              <a:ea typeface="ＭＳ Ｐゴシック" pitchFamily="-112" charset="-128"/>
              <a:cs typeface="Arial"/>
            </a:endParaRPr>
          </a:p>
        </p:txBody>
      </p:sp>
      <p:sp>
        <p:nvSpPr>
          <p:cNvPr id="110595" name="Title 3"/>
          <p:cNvSpPr>
            <a:spLocks noGrp="1"/>
          </p:cNvSpPr>
          <p:nvPr>
            <p:ph type="title" idx="4294967295"/>
          </p:nvPr>
        </p:nvSpPr>
        <p:spPr>
          <a:xfrm>
            <a:off x="0" y="6096000"/>
            <a:ext cx="4419600" cy="762000"/>
          </a:xfrm>
        </p:spPr>
        <p:txBody>
          <a:bodyPr/>
          <a:lstStyle/>
          <a:p>
            <a:r>
              <a:rPr lang="en-US" sz="2400" dirty="0">
                <a:solidFill>
                  <a:srgbClr val="39382A"/>
                </a:solidFill>
                <a:latin typeface="Arial" charset="0"/>
                <a:ea typeface="ＭＳ Ｐゴシック" charset="0"/>
                <a:cs typeface="Arial" charset="0"/>
              </a:rPr>
              <a:t>The Lord Reigns 3 of 3</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29" name="Picture 5" descr="j03009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4384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0" name="Rectangle 2"/>
          <p:cNvSpPr>
            <a:spLocks noGrp="1" noChangeArrowheads="1"/>
          </p:cNvSpPr>
          <p:nvPr>
            <p:ph type="title"/>
          </p:nvPr>
        </p:nvSpPr>
        <p:spPr>
          <a:xfrm>
            <a:off x="1619250" y="333375"/>
            <a:ext cx="7620000" cy="1143000"/>
          </a:xfrm>
        </p:spPr>
        <p:txBody>
          <a:bodyPr/>
          <a:lstStyle/>
          <a:p>
            <a:r>
              <a:rPr lang="zh-CN" altLang="en-US" sz="4000" b="1">
                <a:latin typeface="Arial" charset="0"/>
                <a:ea typeface="PMingLiU" charset="0"/>
                <a:cs typeface="PMingLiU" charset="0"/>
              </a:rPr>
              <a:t>天国：</a:t>
            </a:r>
            <a:r>
              <a:rPr lang="zh-CN" altLang="en-US" sz="4000" b="1" i="1">
                <a:latin typeface="Arial" charset="0"/>
                <a:ea typeface="PMingLiU" charset="0"/>
                <a:cs typeface="PMingLiU" charset="0"/>
              </a:rPr>
              <a:t>圣经的纲领性</a:t>
            </a:r>
            <a:r>
              <a:rPr lang="zh-TW" altLang="en-US" sz="4000" b="1" i="1">
                <a:latin typeface="Arial" charset="0"/>
                <a:ea typeface="PMingLiU" charset="0"/>
                <a:cs typeface="PMingLiU" charset="0"/>
              </a:rPr>
              <a:t>主題</a:t>
            </a:r>
          </a:p>
        </p:txBody>
      </p:sp>
      <p:sp>
        <p:nvSpPr>
          <p:cNvPr id="21507" name="Rectangle 3"/>
          <p:cNvSpPr>
            <a:spLocks noGrp="1" noChangeArrowheads="1"/>
          </p:cNvSpPr>
          <p:nvPr>
            <p:ph type="body" sz="half" idx="1"/>
          </p:nvPr>
        </p:nvSpPr>
        <p:spPr>
          <a:xfrm>
            <a:off x="71438" y="1484313"/>
            <a:ext cx="4932362" cy="5229225"/>
          </a:xfrm>
        </p:spPr>
        <p:txBody>
          <a:bodyPr/>
          <a:lstStyle/>
          <a:p>
            <a:pPr marL="66675" indent="-66675">
              <a:buFont typeface="Monotype Sorts" charset="0"/>
              <a:buNone/>
              <a:defRPr/>
            </a:pPr>
            <a:r>
              <a:rPr lang="zh-CN" altLang="en-US" sz="2200">
                <a:latin typeface="SimSun" charset="0"/>
                <a:ea typeface="SimSun" charset="0"/>
                <a:cs typeface="SimSun" charset="0"/>
              </a:rPr>
              <a:t>创世纪</a:t>
            </a:r>
            <a:r>
              <a:rPr lang="en-US" altLang="zh-CN" sz="2200">
                <a:latin typeface="SimSun" charset="0"/>
                <a:ea typeface="SimSun" charset="0"/>
                <a:cs typeface="SimSun" charset="0"/>
              </a:rPr>
              <a:t> 1:26-28</a:t>
            </a:r>
          </a:p>
          <a:p>
            <a:pPr marL="66675" indent="-66675">
              <a:buFont typeface="Monotype Sorts" charset="0"/>
              <a:buNone/>
              <a:defRPr/>
            </a:pPr>
            <a:r>
              <a:rPr lang="zh-CN" altLang="en-US" sz="2200">
                <a:effectLst>
                  <a:outerShdw blurRad="38100" dist="38100" dir="2700000" algn="tl">
                    <a:srgbClr val="000000"/>
                  </a:outerShdw>
                </a:effectLst>
                <a:latin typeface="SimSun" charset="0"/>
                <a:ea typeface="SimSun" charset="0"/>
                <a:cs typeface="SimSun" charset="0"/>
              </a:rPr>
              <a:t>神说：“我们要照着我们的形象，按着我们的样式造人；使他们</a:t>
            </a:r>
            <a:r>
              <a:rPr lang="zh-CN" altLang="en-US" sz="2200" u="sng">
                <a:solidFill>
                  <a:schemeClr val="tx2"/>
                </a:solidFill>
                <a:effectLst>
                  <a:outerShdw blurRad="38100" dist="38100" dir="2700000" algn="tl">
                    <a:srgbClr val="000000"/>
                  </a:outerShdw>
                </a:effectLst>
                <a:latin typeface="SimSun" charset="0"/>
                <a:ea typeface="SimSun" charset="0"/>
                <a:cs typeface="SimSun" charset="0"/>
              </a:rPr>
              <a:t>管理</a:t>
            </a:r>
            <a:r>
              <a:rPr lang="zh-CN" altLang="en-US" sz="2200">
                <a:effectLst>
                  <a:outerShdw blurRad="38100" dist="38100" dir="2700000" algn="tl">
                    <a:srgbClr val="000000"/>
                  </a:outerShdw>
                </a:effectLst>
                <a:latin typeface="SimSun" charset="0"/>
                <a:ea typeface="SimSun" charset="0"/>
                <a:cs typeface="SimSun" charset="0"/>
              </a:rPr>
              <a:t>海里的鱼、空中的鸟、地上的牲畜，以及全地，和地上所有爬行的生物！”于是，神照着自己的形象创造人；就是照着他的形象创造了人；他所创造的有男有女。神就赐福给他们，对他们说：“要繁殖增多，充满这地，</a:t>
            </a:r>
            <a:r>
              <a:rPr lang="zh-CN" altLang="en-US" sz="2200" u="sng">
                <a:solidFill>
                  <a:schemeClr val="tx2"/>
                </a:solidFill>
                <a:effectLst>
                  <a:outerShdw blurRad="38100" dist="38100" dir="2700000" algn="tl">
                    <a:srgbClr val="000000"/>
                  </a:outerShdw>
                </a:effectLst>
                <a:latin typeface="SimSun" charset="0"/>
                <a:ea typeface="SimSun" charset="0"/>
                <a:cs typeface="SimSun" charset="0"/>
              </a:rPr>
              <a:t>征服</a:t>
            </a:r>
            <a:r>
              <a:rPr lang="zh-CN" altLang="en-US" sz="2200">
                <a:effectLst>
                  <a:outerShdw blurRad="38100" dist="38100" dir="2700000" algn="tl">
                    <a:srgbClr val="000000"/>
                  </a:outerShdw>
                </a:effectLst>
                <a:latin typeface="SimSun" charset="0"/>
                <a:ea typeface="SimSun" charset="0"/>
                <a:cs typeface="SimSun" charset="0"/>
              </a:rPr>
              <a:t>它；也要</a:t>
            </a:r>
            <a:r>
              <a:rPr lang="zh-CN" altLang="en-US" sz="2200" u="sng">
                <a:solidFill>
                  <a:schemeClr val="tx2"/>
                </a:solidFill>
                <a:effectLst>
                  <a:outerShdw blurRad="38100" dist="38100" dir="2700000" algn="tl">
                    <a:srgbClr val="000000"/>
                  </a:outerShdw>
                </a:effectLst>
                <a:latin typeface="SimSun" charset="0"/>
                <a:ea typeface="SimSun" charset="0"/>
                <a:cs typeface="SimSun" charset="0"/>
              </a:rPr>
              <a:t>管理</a:t>
            </a:r>
            <a:r>
              <a:rPr lang="zh-CN" altLang="en-US" sz="2200">
                <a:effectLst>
                  <a:outerShdw blurRad="38100" dist="38100" dir="2700000" algn="tl">
                    <a:srgbClr val="000000"/>
                  </a:outerShdw>
                </a:effectLst>
                <a:latin typeface="SimSun" charset="0"/>
                <a:ea typeface="SimSun" charset="0"/>
                <a:cs typeface="SimSun" charset="0"/>
              </a:rPr>
              <a:t>海里的鱼、空中的鸟和地上爬行的所有生物。”</a:t>
            </a:r>
            <a:r>
              <a:rPr lang="zh-CN" sz="2200">
                <a:effectLst>
                  <a:outerShdw blurRad="38100" dist="38100" dir="2700000" algn="tl">
                    <a:srgbClr val="000000"/>
                  </a:outerShdw>
                </a:effectLst>
                <a:latin typeface="SimSun" charset="0"/>
                <a:ea typeface="SimSun" charset="0"/>
                <a:cs typeface="SimSun" charset="0"/>
              </a:rPr>
              <a:t> </a:t>
            </a:r>
          </a:p>
          <a:p>
            <a:pPr marL="66675" indent="-66675">
              <a:buFont typeface="Monotype Sorts" charset="0"/>
              <a:buNone/>
              <a:defRPr/>
            </a:pPr>
            <a:endParaRPr lang="en-US" altLang="zh-TW" sz="2200">
              <a:latin typeface="SimSun" charset="0"/>
              <a:ea typeface="SimSun" charset="0"/>
              <a:cs typeface="SimSun" charset="0"/>
            </a:endParaRPr>
          </a:p>
        </p:txBody>
      </p:sp>
      <p:sp>
        <p:nvSpPr>
          <p:cNvPr id="21508" name="Rectangle 4"/>
          <p:cNvSpPr>
            <a:spLocks noGrp="1" noChangeArrowheads="1"/>
          </p:cNvSpPr>
          <p:nvPr>
            <p:ph type="body" sz="half" idx="2"/>
          </p:nvPr>
        </p:nvSpPr>
        <p:spPr>
          <a:xfrm>
            <a:off x="5370513" y="1484313"/>
            <a:ext cx="3810000" cy="2667000"/>
          </a:xfrm>
        </p:spPr>
        <p:txBody>
          <a:bodyPr/>
          <a:lstStyle/>
          <a:p>
            <a:pPr marL="0" indent="0">
              <a:buFont typeface="Monotype Sorts" charset="0"/>
              <a:buNone/>
            </a:pPr>
            <a:r>
              <a:rPr lang="zh-CN" altLang="en-US" sz="2200">
                <a:latin typeface="SimSun" charset="0"/>
                <a:ea typeface="SimSun" charset="0"/>
                <a:cs typeface="SimSun" charset="0"/>
              </a:rPr>
              <a:t>启示录</a:t>
            </a:r>
            <a:r>
              <a:rPr lang="zh-TW" altLang="en-US" sz="2200">
                <a:latin typeface="SimSun" charset="0"/>
                <a:ea typeface="SimSun" charset="0"/>
                <a:cs typeface="SimSun" charset="0"/>
              </a:rPr>
              <a:t> </a:t>
            </a:r>
            <a:r>
              <a:rPr lang="en-US" altLang="zh-CN" sz="2200">
                <a:latin typeface="SimSun" charset="0"/>
                <a:ea typeface="SimSun" charset="0"/>
                <a:cs typeface="SimSun" charset="0"/>
              </a:rPr>
              <a:t>22</a:t>
            </a:r>
            <a:r>
              <a:rPr lang="en-US" altLang="zh-TW" sz="2200">
                <a:latin typeface="SimSun" charset="0"/>
                <a:ea typeface="SimSun" charset="0"/>
                <a:cs typeface="SimSun" charset="0"/>
              </a:rPr>
              <a:t>:5</a:t>
            </a:r>
            <a:endParaRPr lang="zh-TW" altLang="en-US" sz="2200">
              <a:latin typeface="SimSun" charset="0"/>
              <a:ea typeface="SimSun" charset="0"/>
              <a:cs typeface="SimSun" charset="0"/>
            </a:endParaRPr>
          </a:p>
          <a:p>
            <a:pPr marL="0" indent="0">
              <a:buFont typeface="Monotype Sorts" charset="0"/>
              <a:buNone/>
            </a:pPr>
            <a:endParaRPr lang="zh-TW" altLang="en-US" sz="2200">
              <a:latin typeface="SimSun" charset="0"/>
              <a:ea typeface="SimSun" charset="0"/>
              <a:cs typeface="SimSun" charset="0"/>
            </a:endParaRPr>
          </a:p>
          <a:p>
            <a:pPr marL="0" indent="0">
              <a:buFont typeface="Monotype Sorts" charset="0"/>
              <a:buNone/>
            </a:pPr>
            <a:r>
              <a:rPr lang="zh-CN" altLang="en-US" sz="2200">
                <a:latin typeface="SimSun" charset="0"/>
                <a:ea typeface="SimSun" charset="0"/>
                <a:cs typeface="SimSun" charset="0"/>
              </a:rPr>
              <a:t>不再有黑夜了，他们也不需要灯光或日光了，因为主　神要光照他们。他们要</a:t>
            </a:r>
            <a:r>
              <a:rPr lang="zh-CN" altLang="en-US" sz="2200" u="sng">
                <a:solidFill>
                  <a:schemeClr val="tx2"/>
                </a:solidFill>
                <a:latin typeface="SimSun" charset="0"/>
                <a:ea typeface="SimSun" charset="0"/>
                <a:cs typeface="SimSun" charset="0"/>
              </a:rPr>
              <a:t>作王</a:t>
            </a:r>
            <a:r>
              <a:rPr lang="zh-CN" altLang="en-US" sz="2200">
                <a:latin typeface="SimSun" charset="0"/>
                <a:ea typeface="SimSun" charset="0"/>
                <a:cs typeface="SimSun" charset="0"/>
              </a:rPr>
              <a:t>，直到永永远远。</a:t>
            </a:r>
            <a:endParaRPr lang="en-US" altLang="zh-TW" sz="2200">
              <a:latin typeface="SimSun" charset="0"/>
              <a:ea typeface="SimSun" charset="0"/>
              <a:cs typeface="SimSun" charset="0"/>
            </a:endParaRPr>
          </a:p>
        </p:txBody>
      </p:sp>
      <p:sp>
        <p:nvSpPr>
          <p:cNvPr id="21510" name="Text Box 6"/>
          <p:cNvSpPr txBox="1">
            <a:spLocks noChangeArrowheads="1"/>
          </p:cNvSpPr>
          <p:nvPr/>
        </p:nvSpPr>
        <p:spPr bwMode="auto">
          <a:xfrm>
            <a:off x="228600" y="60960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zh-TW" altLang="en-US" sz="3200" b="1">
                <a:solidFill>
                  <a:srgbClr val="FF99CC"/>
                </a:solidFill>
                <a:ea typeface="PMingLiU" charset="0"/>
                <a:cs typeface="PMingLiU" charset="0"/>
              </a:rPr>
              <a:t>命令</a:t>
            </a:r>
          </a:p>
        </p:txBody>
      </p:sp>
      <p:sp>
        <p:nvSpPr>
          <p:cNvPr id="21511" name="Text Box 7"/>
          <p:cNvSpPr txBox="1">
            <a:spLocks noChangeArrowheads="1"/>
          </p:cNvSpPr>
          <p:nvPr/>
        </p:nvSpPr>
        <p:spPr bwMode="auto">
          <a:xfrm>
            <a:off x="6248400" y="6096000"/>
            <a:ext cx="2209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zh-TW" altLang="en-US" sz="3200" b="1">
                <a:solidFill>
                  <a:srgbClr val="FF99CC"/>
                </a:solidFill>
                <a:ea typeface="PMingLiU" charset="0"/>
                <a:cs typeface="PMingLiU" charset="0"/>
              </a:rPr>
              <a:t>完成</a:t>
            </a:r>
          </a:p>
          <a:p>
            <a:pPr algn="ctr">
              <a:spcBef>
                <a:spcPct val="50000"/>
              </a:spcBef>
            </a:pPr>
            <a:endParaRPr lang="en-US" altLang="zh-TW" sz="3200">
              <a:solidFill>
                <a:srgbClr val="FF99CC"/>
              </a:solidFill>
              <a:ea typeface="PMingLiU" charset="0"/>
              <a:cs typeface="PMingLiU" charset="0"/>
            </a:endParaRPr>
          </a:p>
        </p:txBody>
      </p:sp>
      <p:sp>
        <p:nvSpPr>
          <p:cNvPr id="21512" name="AutoShape 8"/>
          <p:cNvSpPr>
            <a:spLocks noChangeArrowheads="1"/>
          </p:cNvSpPr>
          <p:nvPr/>
        </p:nvSpPr>
        <p:spPr bwMode="auto">
          <a:xfrm>
            <a:off x="2514600" y="5867400"/>
            <a:ext cx="36576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lumMod val="20000"/>
              <a:lumOff val="80000"/>
            </a:schemeClr>
          </a:solidFill>
          <a:ln w="12700">
            <a:solidFill>
              <a:schemeClr val="tx1"/>
            </a:solidFill>
            <a:miter lim="800000"/>
            <a:headEnd/>
            <a:tailEnd/>
          </a:ln>
        </p:spPr>
        <p:txBody>
          <a:bodyPr wrap="none" anchor="ctr"/>
          <a:lstStyle/>
          <a:p>
            <a:pPr eaLnBrk="1" hangingPunct="1">
              <a:defRPr/>
            </a:pPr>
            <a:endParaRPr lang="en-US" sz="2000">
              <a:solidFill>
                <a:srgbClr val="FFFFFF"/>
              </a:solidFill>
            </a:endParaRPr>
          </a:p>
        </p:txBody>
      </p:sp>
      <p:sp>
        <p:nvSpPr>
          <p:cNvPr id="21513" name="Text Box 9"/>
          <p:cNvSpPr txBox="1">
            <a:spLocks noChangeArrowheads="1"/>
          </p:cNvSpPr>
          <p:nvPr/>
        </p:nvSpPr>
        <p:spPr bwMode="auto">
          <a:xfrm>
            <a:off x="412750" y="4699000"/>
            <a:ext cx="88392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altLang="zh-TW" sz="2800" b="1">
              <a:solidFill>
                <a:srgbClr val="FFFF00"/>
              </a:solidFill>
              <a:ea typeface="PMingLiU" charset="0"/>
              <a:cs typeface="PMingLiU" charset="0"/>
            </a:endParaRPr>
          </a:p>
          <a:p>
            <a:pPr algn="ctr">
              <a:spcBef>
                <a:spcPct val="50000"/>
              </a:spcBef>
            </a:pPr>
            <a:r>
              <a:rPr lang="zh-CN" altLang="en-US" sz="3200" b="1">
                <a:solidFill>
                  <a:srgbClr val="FFFF00"/>
                </a:solidFill>
                <a:ea typeface="PMingLiU" charset="0"/>
                <a:cs typeface="PMingLiU" charset="0"/>
              </a:rPr>
              <a:t>圣经主题</a:t>
            </a:r>
            <a:r>
              <a:rPr lang="en-US" altLang="zh-TW" sz="3200" b="1">
                <a:solidFill>
                  <a:srgbClr val="FFFF00"/>
                </a:solidFill>
                <a:ea typeface="PMingLiU" charset="0"/>
                <a:cs typeface="PMingLiU" charset="0"/>
              </a:rPr>
              <a:t>:</a:t>
            </a:r>
            <a:r>
              <a:rPr lang="zh-CN" altLang="en-US" sz="3200" b="1">
                <a:solidFill>
                  <a:srgbClr val="FFFF00"/>
                </a:solidFill>
                <a:ea typeface="PMingLiU" charset="0"/>
                <a:cs typeface="PMingLiU" charset="0"/>
              </a:rPr>
              <a:t>神让他的子民与他一同统治</a:t>
            </a:r>
          </a:p>
        </p:txBody>
      </p:sp>
      <p:sp>
        <p:nvSpPr>
          <p:cNvPr id="21514" name="Text Box 10"/>
          <p:cNvSpPr txBox="1">
            <a:spLocks noChangeArrowheads="1"/>
          </p:cNvSpPr>
          <p:nvPr/>
        </p:nvSpPr>
        <p:spPr bwMode="auto">
          <a:xfrm>
            <a:off x="3048000" y="6021388"/>
            <a:ext cx="2209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zh-CN" altLang="en-US" sz="3200" b="1">
                <a:solidFill>
                  <a:srgbClr val="000000"/>
                </a:solidFill>
                <a:ea typeface="PMingLiU" charset="0"/>
                <a:cs typeface="PMingLiU" charset="0"/>
              </a:rPr>
              <a:t>约</a:t>
            </a:r>
          </a:p>
        </p:txBody>
      </p:sp>
      <p:sp>
        <p:nvSpPr>
          <p:cNvPr id="227338" name="Text Box 11"/>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zh-CN">
                <a:solidFill>
                  <a:srgbClr val="FFFFFF"/>
                </a:solidFill>
                <a:ea typeface="PMingLiU" charset="0"/>
                <a:cs typeface="PMingLiU" charset="0"/>
              </a:rPr>
              <a:t>33</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Effect transition="in" filter="barn(inHorizontal)">
                                      <p:cBhvr>
                                        <p:cTn id="12" dur="500"/>
                                        <p:tgtEl>
                                          <p:spTgt spid="2150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21513"/>
                                        </p:tgtEl>
                                        <p:attrNameLst>
                                          <p:attrName>style.visibility</p:attrName>
                                        </p:attrNameLst>
                                      </p:cBhvr>
                                      <p:to>
                                        <p:strVal val="visible"/>
                                      </p:to>
                                    </p:set>
                                    <p:animEffect transition="in" filter="fade">
                                      <p:cBhvr>
                                        <p:cTn id="17" dur="100"/>
                                        <p:tgtEl>
                                          <p:spTgt spid="21513"/>
                                        </p:tgtEl>
                                      </p:cBhvr>
                                    </p:animEffect>
                                    <p:anim calcmode="lin" valueType="num">
                                      <p:cBhvr>
                                        <p:cTn id="18" dur="400" fill="hold"/>
                                        <p:tgtEl>
                                          <p:spTgt spid="21513"/>
                                        </p:tgtEl>
                                        <p:attrNameLst>
                                          <p:attrName>ppt_x</p:attrName>
                                        </p:attrNameLst>
                                      </p:cBhvr>
                                      <p:tavLst>
                                        <p:tav tm="0">
                                          <p:val>
                                            <p:strVal val="#ppt_x"/>
                                          </p:val>
                                        </p:tav>
                                        <p:tav tm="100000">
                                          <p:val>
                                            <p:strVal val="#ppt_x"/>
                                          </p:val>
                                        </p:tav>
                                      </p:tavLst>
                                    </p:anim>
                                    <p:anim calcmode="lin" valueType="num">
                                      <p:cBhvr>
                                        <p:cTn id="19" dur="400" fill="hold"/>
                                        <p:tgtEl>
                                          <p:spTgt spid="21513"/>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215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215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21510"/>
                                        </p:tgtEl>
                                        <p:attrNameLst>
                                          <p:attrName>style.visibility</p:attrName>
                                        </p:attrNameLst>
                                      </p:cBhvr>
                                      <p:to>
                                        <p:strVal val="visible"/>
                                      </p:to>
                                    </p:set>
                                    <p:animEffect transition="in" filter="fade">
                                      <p:cBhvr>
                                        <p:cTn id="26" dur="100"/>
                                        <p:tgtEl>
                                          <p:spTgt spid="21510"/>
                                        </p:tgtEl>
                                      </p:cBhvr>
                                    </p:animEffect>
                                    <p:anim calcmode="lin" valueType="num">
                                      <p:cBhvr>
                                        <p:cTn id="27" dur="400" fill="hold"/>
                                        <p:tgtEl>
                                          <p:spTgt spid="21510"/>
                                        </p:tgtEl>
                                        <p:attrNameLst>
                                          <p:attrName>ppt_x</p:attrName>
                                        </p:attrNameLst>
                                      </p:cBhvr>
                                      <p:tavLst>
                                        <p:tav tm="0">
                                          <p:val>
                                            <p:strVal val="#ppt_x"/>
                                          </p:val>
                                        </p:tav>
                                        <p:tav tm="100000">
                                          <p:val>
                                            <p:strVal val="#ppt_x"/>
                                          </p:val>
                                        </p:tav>
                                      </p:tavLst>
                                    </p:anim>
                                    <p:anim calcmode="lin" valueType="num">
                                      <p:cBhvr>
                                        <p:cTn id="28" dur="400" fill="hold"/>
                                        <p:tgtEl>
                                          <p:spTgt spid="21510"/>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215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215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21511"/>
                                        </p:tgtEl>
                                        <p:attrNameLst>
                                          <p:attrName>style.visibility</p:attrName>
                                        </p:attrNameLst>
                                      </p:cBhvr>
                                      <p:to>
                                        <p:strVal val="visible"/>
                                      </p:to>
                                    </p:set>
                                    <p:animEffect transition="in" filter="fade">
                                      <p:cBhvr>
                                        <p:cTn id="35" dur="100"/>
                                        <p:tgtEl>
                                          <p:spTgt spid="21511"/>
                                        </p:tgtEl>
                                      </p:cBhvr>
                                    </p:animEffect>
                                    <p:anim calcmode="lin" valueType="num">
                                      <p:cBhvr>
                                        <p:cTn id="36" dur="400" fill="hold"/>
                                        <p:tgtEl>
                                          <p:spTgt spid="21511"/>
                                        </p:tgtEl>
                                        <p:attrNameLst>
                                          <p:attrName>ppt_x</p:attrName>
                                        </p:attrNameLst>
                                      </p:cBhvr>
                                      <p:tavLst>
                                        <p:tav tm="0">
                                          <p:val>
                                            <p:strVal val="#ppt_x"/>
                                          </p:val>
                                        </p:tav>
                                        <p:tav tm="100000">
                                          <p:val>
                                            <p:strVal val="#ppt_x"/>
                                          </p:val>
                                        </p:tav>
                                      </p:tavLst>
                                    </p:anim>
                                    <p:anim calcmode="lin" valueType="num">
                                      <p:cBhvr>
                                        <p:cTn id="37" dur="400" fill="hold"/>
                                        <p:tgtEl>
                                          <p:spTgt spid="21511"/>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215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215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1512"/>
                                        </p:tgtEl>
                                        <p:attrNameLst>
                                          <p:attrName>style.visibility</p:attrName>
                                        </p:attrNameLst>
                                      </p:cBhvr>
                                      <p:to>
                                        <p:strVal val="visible"/>
                                      </p:to>
                                    </p:set>
                                    <p:animEffect transition="in" filter="wipe(left)">
                                      <p:cBhvr>
                                        <p:cTn id="44" dur="3000"/>
                                        <p:tgtEl>
                                          <p:spTgt spid="21512"/>
                                        </p:tgtEl>
                                      </p:cBhvr>
                                    </p:animEffect>
                                  </p:childTnLst>
                                </p:cTn>
                              </p:par>
                              <p:par>
                                <p:cTn id="45" presetID="43" presetClass="entr" presetSubtype="0" fill="hold" grpId="0" nodeType="withEffect">
                                  <p:stCondLst>
                                    <p:cond delay="0"/>
                                  </p:stCondLst>
                                  <p:childTnLst>
                                    <p:set>
                                      <p:cBhvr>
                                        <p:cTn id="46" dur="1" fill="hold">
                                          <p:stCondLst>
                                            <p:cond delay="0"/>
                                          </p:stCondLst>
                                        </p:cTn>
                                        <p:tgtEl>
                                          <p:spTgt spid="21514"/>
                                        </p:tgtEl>
                                        <p:attrNameLst>
                                          <p:attrName>style.visibility</p:attrName>
                                        </p:attrNameLst>
                                      </p:cBhvr>
                                      <p:to>
                                        <p:strVal val="visible"/>
                                      </p:to>
                                    </p:set>
                                    <p:animEffect transition="in" filter="fade">
                                      <p:cBhvr>
                                        <p:cTn id="47" dur="100"/>
                                        <p:tgtEl>
                                          <p:spTgt spid="21514"/>
                                        </p:tgtEl>
                                      </p:cBhvr>
                                    </p:animEffect>
                                    <p:anim calcmode="lin" valueType="num">
                                      <p:cBhvr>
                                        <p:cTn id="48" dur="400" fill="hold"/>
                                        <p:tgtEl>
                                          <p:spTgt spid="21514"/>
                                        </p:tgtEl>
                                        <p:attrNameLst>
                                          <p:attrName>ppt_x</p:attrName>
                                        </p:attrNameLst>
                                      </p:cBhvr>
                                      <p:tavLst>
                                        <p:tav tm="0">
                                          <p:val>
                                            <p:strVal val="#ppt_x"/>
                                          </p:val>
                                        </p:tav>
                                        <p:tav tm="100000">
                                          <p:val>
                                            <p:strVal val="#ppt_x"/>
                                          </p:val>
                                        </p:tav>
                                      </p:tavLst>
                                    </p:anim>
                                    <p:anim calcmode="lin" valueType="num">
                                      <p:cBhvr>
                                        <p:cTn id="49" dur="400" fill="hold"/>
                                        <p:tgtEl>
                                          <p:spTgt spid="21514"/>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215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215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build="p"/>
      <p:bldP spid="21510" grpId="0"/>
      <p:bldP spid="21511" grpId="0"/>
      <p:bldP spid="21513" grpId="0"/>
      <p:bldP spid="215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Line 2"/>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194" name="Line 3"/>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195" name="Rectangle 4"/>
          <p:cNvSpPr>
            <a:spLocks noChangeArrowheads="1"/>
          </p:cNvSpPr>
          <p:nvPr/>
        </p:nvSpPr>
        <p:spPr bwMode="auto">
          <a:xfrm>
            <a:off x="1460500" y="2108200"/>
            <a:ext cx="1574800" cy="3568700"/>
          </a:xfrm>
          <a:prstGeom prst="rect">
            <a:avLst/>
          </a:prstGeom>
          <a:gradFill rotWithShape="0">
            <a:gsLst>
              <a:gs pos="0">
                <a:srgbClr val="47002C"/>
              </a:gs>
              <a:gs pos="100000">
                <a:srgbClr val="7F004A"/>
              </a:gs>
            </a:gsLst>
            <a:lin ang="0" scaled="1"/>
          </a:gradFill>
          <a:ln w="25400">
            <a:solidFill>
              <a:srgbClr val="000000"/>
            </a:solidFill>
            <a:miter lim="800000"/>
            <a:headEnd/>
            <a:tailEnd/>
          </a:ln>
        </p:spPr>
        <p:txBody>
          <a:bodyPr wrap="none" anchor="ctr"/>
          <a:lstStyle/>
          <a:p>
            <a:pPr defTabSz="457200"/>
            <a:endParaRPr lang="zh-CN" altLang="en-US">
              <a:solidFill>
                <a:srgbClr val="FFFFFF"/>
              </a:solidFill>
              <a:ea typeface="SimSun" charset="0"/>
            </a:endParaRPr>
          </a:p>
        </p:txBody>
      </p:sp>
      <p:sp>
        <p:nvSpPr>
          <p:cNvPr id="136196" name="Rectangle 5"/>
          <p:cNvSpPr>
            <a:spLocks noChangeArrowheads="1"/>
          </p:cNvSpPr>
          <p:nvPr/>
        </p:nvSpPr>
        <p:spPr bwMode="auto">
          <a:xfrm>
            <a:off x="1073150" y="1682750"/>
            <a:ext cx="7988300" cy="406400"/>
          </a:xfrm>
          <a:prstGeom prst="rect">
            <a:avLst/>
          </a:prstGeom>
          <a:gradFill rotWithShape="0">
            <a:gsLst>
              <a:gs pos="0">
                <a:srgbClr val="003430"/>
              </a:gs>
              <a:gs pos="50000">
                <a:srgbClr val="007F74"/>
              </a:gs>
              <a:gs pos="100000">
                <a:srgbClr val="003430"/>
              </a:gs>
            </a:gsLst>
            <a:lin ang="5400000" scaled="1"/>
          </a:gradFill>
          <a:ln w="12700">
            <a:solidFill>
              <a:schemeClr val="bg2"/>
            </a:solidFill>
            <a:miter lim="800000"/>
            <a:headEnd/>
            <a:tailEnd/>
          </a:ln>
        </p:spPr>
        <p:txBody>
          <a:bodyPr wrap="none" anchor="ctr"/>
          <a:lstStyle/>
          <a:p>
            <a:pPr defTabSz="457200"/>
            <a:endParaRPr lang="zh-CN" altLang="en-US">
              <a:solidFill>
                <a:srgbClr val="FFFFFF"/>
              </a:solidFill>
              <a:ea typeface="SimSun" charset="0"/>
            </a:endParaRPr>
          </a:p>
        </p:txBody>
      </p:sp>
      <p:sp>
        <p:nvSpPr>
          <p:cNvPr id="1556486" name="Rectangle 6"/>
          <p:cNvSpPr>
            <a:spLocks noChangeArrowheads="1"/>
          </p:cNvSpPr>
          <p:nvPr/>
        </p:nvSpPr>
        <p:spPr bwMode="auto">
          <a:xfrm>
            <a:off x="1214438" y="1676400"/>
            <a:ext cx="1196975" cy="393700"/>
          </a:xfrm>
          <a:prstGeom prst="rect">
            <a:avLst/>
          </a:prstGeom>
          <a:noFill/>
          <a:ln w="12700">
            <a:noFill/>
            <a:miter lim="800000"/>
            <a:headEnd/>
            <a:tailEnd/>
          </a:ln>
          <a:effectLst/>
        </p:spPr>
        <p:txBody>
          <a:bodyPr wrap="none" lIns="90488" tIns="44450" rIns="90488" bIns="44450">
            <a:spAutoFit/>
          </a:bodyPr>
          <a:lstStyle/>
          <a:p>
            <a:pPr defTabSz="457200">
              <a:defRPr/>
            </a:pPr>
            <a:r>
              <a:rPr lang="zh-CN" altLang="en-US" sz="1800" dirty="0">
                <a:solidFill>
                  <a:srgbClr val="FFFFFF"/>
                </a:solidFill>
                <a:effectLst>
                  <a:outerShdw blurRad="38100" dist="38100" dir="2700000" algn="tl">
                    <a:srgbClr val="000000"/>
                  </a:outerShdw>
                </a:effectLst>
                <a:latin typeface="Kosher-Normal" charset="0"/>
                <a:ea typeface="SimSun" pitchFamily="2" charset="-122"/>
                <a:cs typeface="Arial" charset="0"/>
              </a:rPr>
              <a:t>诺亚之约</a:t>
            </a:r>
          </a:p>
        </p:txBody>
      </p:sp>
      <p:sp>
        <p:nvSpPr>
          <p:cNvPr id="136198" name="Rectangle 7"/>
          <p:cNvSpPr>
            <a:spLocks noChangeArrowheads="1"/>
          </p:cNvSpPr>
          <p:nvPr/>
        </p:nvSpPr>
        <p:spPr bwMode="auto">
          <a:xfrm>
            <a:off x="30163" y="836613"/>
            <a:ext cx="7366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1000">
                <a:solidFill>
                  <a:srgbClr val="FFFFFF"/>
                </a:solidFill>
                <a:ea typeface="SimSun" charset="0"/>
              </a:rPr>
              <a:t>亚当与神同掌权（</a:t>
            </a:r>
            <a:r>
              <a:rPr lang="en-US" altLang="zh-CN" sz="1000">
                <a:solidFill>
                  <a:srgbClr val="FFFFFF"/>
                </a:solidFill>
                <a:ea typeface="Arial" charset="0"/>
                <a:cs typeface="Arial" charset="0"/>
              </a:rPr>
              <a:t> </a:t>
            </a:r>
            <a:r>
              <a:rPr lang="zh-CN" altLang="en-US" sz="1000">
                <a:solidFill>
                  <a:srgbClr val="FFFFFF"/>
                </a:solidFill>
                <a:ea typeface="SimSun" charset="0"/>
              </a:rPr>
              <a:t>创</a:t>
            </a:r>
            <a:r>
              <a:rPr lang="en-US" altLang="zh-CN" sz="1000">
                <a:solidFill>
                  <a:srgbClr val="FFFFFF"/>
                </a:solidFill>
                <a:ea typeface="Arial" charset="0"/>
                <a:cs typeface="Arial" charset="0"/>
              </a:rPr>
              <a:t>. 1:26, 28; 2:19) </a:t>
            </a:r>
          </a:p>
        </p:txBody>
      </p:sp>
      <p:sp>
        <p:nvSpPr>
          <p:cNvPr id="136199" name="Rectangle 8"/>
          <p:cNvSpPr>
            <a:spLocks noChangeArrowheads="1"/>
          </p:cNvSpPr>
          <p:nvPr/>
        </p:nvSpPr>
        <p:spPr bwMode="auto">
          <a:xfrm>
            <a:off x="603250" y="836613"/>
            <a:ext cx="9271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1000">
                <a:solidFill>
                  <a:srgbClr val="FFFFFF"/>
                </a:solidFill>
                <a:ea typeface="SimSun" charset="0"/>
              </a:rPr>
              <a:t>撒旦自以为神统治着这个世界</a:t>
            </a:r>
            <a:r>
              <a:rPr lang="en-US" altLang="zh-CN" sz="1000">
                <a:solidFill>
                  <a:srgbClr val="FFFFFF"/>
                </a:solidFill>
                <a:ea typeface="Arial" charset="0"/>
                <a:cs typeface="Arial" charset="0"/>
              </a:rPr>
              <a:t> (</a:t>
            </a:r>
            <a:r>
              <a:rPr lang="zh-CN" altLang="en-US" sz="1000">
                <a:solidFill>
                  <a:srgbClr val="FFFFFF"/>
                </a:solidFill>
                <a:ea typeface="SimSun" charset="0"/>
              </a:rPr>
              <a:t>创</a:t>
            </a:r>
            <a:r>
              <a:rPr lang="en-US" altLang="zh-CN" sz="1000">
                <a:solidFill>
                  <a:srgbClr val="FFFFFF"/>
                </a:solidFill>
                <a:ea typeface="Arial" charset="0"/>
                <a:cs typeface="Arial" charset="0"/>
              </a:rPr>
              <a:t>. 3:15; </a:t>
            </a:r>
          </a:p>
          <a:p>
            <a:pPr algn="ctr" defTabSz="457200"/>
            <a:r>
              <a:rPr lang="en-US" altLang="zh-CN" sz="1000">
                <a:solidFill>
                  <a:srgbClr val="FFFFFF"/>
                </a:solidFill>
                <a:ea typeface="Arial" charset="0"/>
                <a:cs typeface="Arial" charset="0"/>
              </a:rPr>
              <a:t>2 Cor. 4:4)</a:t>
            </a:r>
          </a:p>
        </p:txBody>
      </p:sp>
      <p:sp>
        <p:nvSpPr>
          <p:cNvPr id="1556489" name="Rectangle 9"/>
          <p:cNvSpPr>
            <a:spLocks noChangeArrowheads="1"/>
          </p:cNvSpPr>
          <p:nvPr/>
        </p:nvSpPr>
        <p:spPr bwMode="auto">
          <a:xfrm rot="16200000" flipH="1">
            <a:off x="215900" y="3702050"/>
            <a:ext cx="2009775" cy="454025"/>
          </a:xfrm>
          <a:prstGeom prst="rect">
            <a:avLst/>
          </a:prstGeom>
          <a:noFill/>
          <a:ln w="12700">
            <a:noFill/>
            <a:miter lim="800000"/>
            <a:headEnd/>
            <a:tailEnd/>
          </a:ln>
          <a:effectLst/>
        </p:spPr>
        <p:txBody>
          <a:bodyPr wrap="none" lIns="90488" tIns="44450" rIns="90488" bIns="44450">
            <a:spAutoFit/>
          </a:bodyPr>
          <a:lstStyle/>
          <a:p>
            <a:pPr defTabSz="457200">
              <a:defRPr/>
            </a:pPr>
            <a:r>
              <a:rPr lang="zh-CN" altLang="en-US">
                <a:solidFill>
                  <a:srgbClr val="FFFFFF"/>
                </a:solidFill>
                <a:effectLst>
                  <a:outerShdw blurRad="38100" dist="38100" dir="2700000" algn="tl">
                    <a:srgbClr val="000000"/>
                  </a:outerShdw>
                </a:effectLst>
                <a:latin typeface="Kosher-Normal" charset="0"/>
                <a:ea typeface="SimSun" pitchFamily="2" charset="-122"/>
                <a:cs typeface="Arial" charset="0"/>
              </a:rPr>
              <a:t>亚伯拉罕之约</a:t>
            </a:r>
          </a:p>
        </p:txBody>
      </p:sp>
      <p:sp>
        <p:nvSpPr>
          <p:cNvPr id="136201" name="Rectangle 10"/>
          <p:cNvSpPr>
            <a:spLocks noChangeArrowheads="1"/>
          </p:cNvSpPr>
          <p:nvPr/>
        </p:nvSpPr>
        <p:spPr bwMode="auto">
          <a:xfrm>
            <a:off x="1987550" y="2101850"/>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defTabSz="457200"/>
            <a:endParaRPr lang="zh-CN" altLang="en-US">
              <a:solidFill>
                <a:srgbClr val="FFFFFF"/>
              </a:solidFill>
              <a:ea typeface="SimSun" charset="0"/>
            </a:endParaRPr>
          </a:p>
        </p:txBody>
      </p:sp>
      <p:sp>
        <p:nvSpPr>
          <p:cNvPr id="136202" name="Rectangle 11"/>
          <p:cNvSpPr>
            <a:spLocks noChangeArrowheads="1"/>
          </p:cNvSpPr>
          <p:nvPr/>
        </p:nvSpPr>
        <p:spPr bwMode="auto">
          <a:xfrm>
            <a:off x="3016250" y="4502150"/>
            <a:ext cx="2857500" cy="1181100"/>
          </a:xfrm>
          <a:prstGeom prst="rect">
            <a:avLst/>
          </a:prstGeom>
          <a:gradFill rotWithShape="0">
            <a:gsLst>
              <a:gs pos="0">
                <a:srgbClr val="438E00"/>
              </a:gs>
              <a:gs pos="100000">
                <a:srgbClr val="1B3900"/>
              </a:gs>
            </a:gsLst>
            <a:lin ang="0" scaled="1"/>
          </a:gradFill>
          <a:ln w="12700">
            <a:solidFill>
              <a:srgbClr val="000000"/>
            </a:solidFill>
            <a:miter lim="800000"/>
            <a:headEnd/>
            <a:tailEnd/>
          </a:ln>
        </p:spPr>
        <p:txBody>
          <a:bodyPr wrap="none" anchor="ctr"/>
          <a:lstStyle/>
          <a:p>
            <a:pPr defTabSz="457200"/>
            <a:endParaRPr lang="zh-CN" altLang="en-US">
              <a:solidFill>
                <a:srgbClr val="FFFFFF"/>
              </a:solidFill>
              <a:ea typeface="SimSun" charset="0"/>
            </a:endParaRPr>
          </a:p>
        </p:txBody>
      </p:sp>
      <p:sp>
        <p:nvSpPr>
          <p:cNvPr id="1556492" name="Rectangle 12"/>
          <p:cNvSpPr>
            <a:spLocks noChangeArrowheads="1"/>
          </p:cNvSpPr>
          <p:nvPr/>
        </p:nvSpPr>
        <p:spPr bwMode="auto">
          <a:xfrm>
            <a:off x="1847850" y="5695950"/>
            <a:ext cx="3949700" cy="609600"/>
          </a:xfrm>
          <a:prstGeom prst="rect">
            <a:avLst/>
          </a:prstGeom>
          <a:gradFill rotWithShape="0">
            <a:gsLst>
              <a:gs pos="0">
                <a:schemeClr val="tx1"/>
              </a:gs>
              <a:gs pos="100000">
                <a:schemeClr val="tx1">
                  <a:gamma/>
                  <a:shade val="0"/>
                  <a:invGamma/>
                </a:schemeClr>
              </a:gs>
            </a:gsLst>
            <a:lin ang="0" scaled="1"/>
          </a:gradFill>
          <a:ln w="12700">
            <a:solidFill>
              <a:srgbClr val="000000"/>
            </a:solidFill>
            <a:miter lim="800000"/>
            <a:headEnd/>
            <a:tailEnd/>
          </a:ln>
          <a:effectLst/>
        </p:spPr>
        <p:txBody>
          <a:bodyPr wrap="none" anchor="ctr"/>
          <a:lstStyle/>
          <a:p>
            <a:pPr defTabSz="457200" fontAlgn="auto">
              <a:spcBef>
                <a:spcPts val="0"/>
              </a:spcBef>
              <a:spcAft>
                <a:spcPts val="0"/>
              </a:spcAft>
              <a:defRPr/>
            </a:pPr>
            <a:endParaRPr lang="en-US">
              <a:solidFill>
                <a:srgbClr val="FFFFFF"/>
              </a:solidFill>
              <a:latin typeface="Arial" pitchFamily="-128" charset="0"/>
              <a:ea typeface="ＭＳ Ｐゴシック" pitchFamily="-112" charset="-128"/>
              <a:cs typeface="ＭＳ Ｐゴシック" pitchFamily="-112" charset="-128"/>
            </a:endParaRPr>
          </a:p>
        </p:txBody>
      </p:sp>
      <p:sp>
        <p:nvSpPr>
          <p:cNvPr id="211980" name="Rectangle 13"/>
          <p:cNvSpPr>
            <a:spLocks noChangeArrowheads="1"/>
          </p:cNvSpPr>
          <p:nvPr/>
        </p:nvSpPr>
        <p:spPr bwMode="auto">
          <a:xfrm>
            <a:off x="2003425" y="2060575"/>
            <a:ext cx="1106488" cy="366713"/>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defRPr/>
            </a:pPr>
            <a:r>
              <a:rPr lang="zh-CN" altLang="en-US" sz="1800" b="1" dirty="0">
                <a:solidFill>
                  <a:srgbClr val="FFFFFF"/>
                </a:solidFill>
                <a:effectLst>
                  <a:outerShdw blurRad="38100" dist="38100" dir="2700000" algn="tl">
                    <a:srgbClr val="000000"/>
                  </a:outerShdw>
                </a:effectLst>
                <a:latin typeface="Kosher-Normal" charset="0"/>
                <a:ea typeface="SimSun" pitchFamily="2" charset="-122"/>
                <a:cs typeface="Arial" charset="0"/>
              </a:rPr>
              <a:t>土地之约</a:t>
            </a:r>
          </a:p>
        </p:txBody>
      </p:sp>
      <p:sp>
        <p:nvSpPr>
          <p:cNvPr id="136205" name="Rectangle 14"/>
          <p:cNvSpPr>
            <a:spLocks noChangeArrowheads="1"/>
          </p:cNvSpPr>
          <p:nvPr/>
        </p:nvSpPr>
        <p:spPr bwMode="auto">
          <a:xfrm>
            <a:off x="2368550" y="3308350"/>
            <a:ext cx="3505200" cy="1181100"/>
          </a:xfrm>
          <a:prstGeom prst="rect">
            <a:avLst/>
          </a:prstGeom>
          <a:gradFill rotWithShape="0">
            <a:gsLst>
              <a:gs pos="0">
                <a:srgbClr val="BA5D00"/>
              </a:gs>
              <a:gs pos="100000">
                <a:srgbClr val="371C00"/>
              </a:gs>
            </a:gsLst>
            <a:lin ang="0" scaled="1"/>
          </a:gradFill>
          <a:ln w="12700">
            <a:solidFill>
              <a:srgbClr val="000000"/>
            </a:solidFill>
            <a:miter lim="800000"/>
            <a:headEnd/>
            <a:tailEnd/>
          </a:ln>
        </p:spPr>
        <p:txBody>
          <a:bodyPr wrap="none" anchor="ctr"/>
          <a:lstStyle/>
          <a:p>
            <a:pPr defTabSz="457200"/>
            <a:endParaRPr lang="zh-CN" altLang="en-US">
              <a:solidFill>
                <a:srgbClr val="FFFFFF"/>
              </a:solidFill>
              <a:ea typeface="SimSun" charset="0"/>
            </a:endParaRPr>
          </a:p>
        </p:txBody>
      </p:sp>
      <p:sp>
        <p:nvSpPr>
          <p:cNvPr id="211982" name="Rectangle 15"/>
          <p:cNvSpPr>
            <a:spLocks noChangeArrowheads="1"/>
          </p:cNvSpPr>
          <p:nvPr/>
        </p:nvSpPr>
        <p:spPr bwMode="auto">
          <a:xfrm>
            <a:off x="2549525" y="3327400"/>
            <a:ext cx="1106488" cy="366713"/>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defRPr/>
            </a:pPr>
            <a:r>
              <a:rPr lang="zh-CN" altLang="en-US" sz="1800" b="1" dirty="0">
                <a:solidFill>
                  <a:srgbClr val="FFFFFF"/>
                </a:solidFill>
                <a:effectLst>
                  <a:outerShdw blurRad="38100" dist="38100" dir="2700000" algn="tl">
                    <a:srgbClr val="000000"/>
                  </a:outerShdw>
                </a:effectLst>
                <a:latin typeface="Kosher-Normal" charset="0"/>
                <a:ea typeface="SimSun" pitchFamily="2" charset="-122"/>
                <a:cs typeface="Arial" charset="0"/>
              </a:rPr>
              <a:t>大卫之约</a:t>
            </a:r>
          </a:p>
        </p:txBody>
      </p:sp>
      <p:sp>
        <p:nvSpPr>
          <p:cNvPr id="1556496" name="Rectangle 16"/>
          <p:cNvSpPr>
            <a:spLocks noChangeArrowheads="1"/>
          </p:cNvSpPr>
          <p:nvPr/>
        </p:nvSpPr>
        <p:spPr bwMode="auto">
          <a:xfrm>
            <a:off x="3108325" y="4475163"/>
            <a:ext cx="692150" cy="393700"/>
          </a:xfrm>
          <a:prstGeom prst="rect">
            <a:avLst/>
          </a:prstGeom>
          <a:noFill/>
          <a:ln w="12700">
            <a:noFill/>
            <a:miter lim="800000"/>
            <a:headEnd/>
            <a:tailEnd/>
          </a:ln>
          <a:effectLst/>
        </p:spPr>
        <p:txBody>
          <a:bodyPr wrap="none" lIns="90488" tIns="44450" rIns="90488" bIns="44450">
            <a:spAutoFit/>
          </a:bodyPr>
          <a:lstStyle/>
          <a:p>
            <a:pPr defTabSz="457200">
              <a:defRPr/>
            </a:pPr>
            <a:r>
              <a:rPr lang="zh-CN" altLang="en-US" sz="1800" b="1" dirty="0">
                <a:solidFill>
                  <a:srgbClr val="FFFFFF"/>
                </a:solidFill>
                <a:effectLst>
                  <a:outerShdw blurRad="38100" dist="38100" dir="2700000" algn="tl">
                    <a:srgbClr val="000000"/>
                  </a:outerShdw>
                </a:effectLst>
                <a:latin typeface="Kosher-Normal" charset="0"/>
                <a:ea typeface="SimSun" pitchFamily="2" charset="-122"/>
                <a:cs typeface="Arial" charset="0"/>
              </a:rPr>
              <a:t>新约</a:t>
            </a:r>
          </a:p>
        </p:txBody>
      </p:sp>
      <p:sp>
        <p:nvSpPr>
          <p:cNvPr id="136208" name="Rectangle 17"/>
          <p:cNvSpPr>
            <a:spLocks noChangeArrowheads="1"/>
          </p:cNvSpPr>
          <p:nvPr/>
        </p:nvSpPr>
        <p:spPr bwMode="auto">
          <a:xfrm>
            <a:off x="1927225" y="5654675"/>
            <a:ext cx="12033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1800" b="1">
                <a:solidFill>
                  <a:srgbClr val="000000"/>
                </a:solidFill>
                <a:latin typeface="Kosher-Normal" charset="0"/>
                <a:ea typeface="SimSun" charset="0"/>
              </a:rPr>
              <a:t>摩西之约</a:t>
            </a:r>
          </a:p>
        </p:txBody>
      </p:sp>
      <p:grpSp>
        <p:nvGrpSpPr>
          <p:cNvPr id="2" name="Group 18"/>
          <p:cNvGrpSpPr>
            <a:grpSpLocks/>
          </p:cNvGrpSpPr>
          <p:nvPr/>
        </p:nvGrpSpPr>
        <p:grpSpPr bwMode="auto">
          <a:xfrm>
            <a:off x="5689600" y="1376363"/>
            <a:ext cx="165100" cy="279400"/>
            <a:chOff x="3584" y="867"/>
            <a:chExt cx="104" cy="176"/>
          </a:xfrm>
        </p:grpSpPr>
        <p:sp>
          <p:nvSpPr>
            <p:cNvPr id="136295"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96"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6210" name="Rectangle 21"/>
          <p:cNvSpPr>
            <a:spLocks noChangeArrowheads="1"/>
          </p:cNvSpPr>
          <p:nvPr/>
        </p:nvSpPr>
        <p:spPr bwMode="auto">
          <a:xfrm>
            <a:off x="1519238" y="836613"/>
            <a:ext cx="18065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1000">
                <a:solidFill>
                  <a:srgbClr val="FFFFFF"/>
                </a:solidFill>
                <a:ea typeface="SimSun" charset="0"/>
              </a:rPr>
              <a:t>神与亚伯拉罕立约透过以色列成为“祭司的国度”重新建立人的统治权  </a:t>
            </a:r>
            <a:r>
              <a:rPr lang="en-US" altLang="zh-CN" sz="1000">
                <a:solidFill>
                  <a:srgbClr val="FFFFFF"/>
                </a:solidFill>
                <a:ea typeface="Arial" charset="0"/>
                <a:cs typeface="Arial" charset="0"/>
              </a:rPr>
              <a:t>(</a:t>
            </a:r>
            <a:r>
              <a:rPr lang="zh-CN" altLang="en-US" sz="1000">
                <a:solidFill>
                  <a:srgbClr val="FFFFFF"/>
                </a:solidFill>
                <a:ea typeface="SimSun" charset="0"/>
              </a:rPr>
              <a:t>创</a:t>
            </a:r>
            <a:r>
              <a:rPr lang="en-US" altLang="zh-CN" sz="1000">
                <a:solidFill>
                  <a:srgbClr val="FFFFFF"/>
                </a:solidFill>
                <a:ea typeface="Arial" charset="0"/>
                <a:cs typeface="Arial" charset="0"/>
              </a:rPr>
              <a:t>. 12:1-3; </a:t>
            </a:r>
            <a:r>
              <a:rPr lang="zh-CN" altLang="en-US" sz="1000">
                <a:solidFill>
                  <a:srgbClr val="FFFFFF"/>
                </a:solidFill>
                <a:ea typeface="SimSun" charset="0"/>
              </a:rPr>
              <a:t>出</a:t>
            </a:r>
            <a:r>
              <a:rPr lang="en-US" altLang="zh-CN" sz="1000">
                <a:solidFill>
                  <a:srgbClr val="FFFFFF"/>
                </a:solidFill>
                <a:ea typeface="Arial" charset="0"/>
                <a:cs typeface="Arial" charset="0"/>
              </a:rPr>
              <a:t>. 19:6)</a:t>
            </a:r>
          </a:p>
        </p:txBody>
      </p:sp>
      <p:sp>
        <p:nvSpPr>
          <p:cNvPr id="1556502" name="Rectangle 22"/>
          <p:cNvSpPr>
            <a:spLocks noChangeArrowheads="1"/>
          </p:cNvSpPr>
          <p:nvPr/>
        </p:nvSpPr>
        <p:spPr bwMode="auto">
          <a:xfrm>
            <a:off x="47625" y="620713"/>
            <a:ext cx="1387475" cy="274637"/>
          </a:xfrm>
          <a:prstGeom prst="rect">
            <a:avLst/>
          </a:prstGeom>
          <a:noFill/>
          <a:ln w="12700">
            <a:noFill/>
            <a:miter lim="800000"/>
            <a:headEnd/>
            <a:tailEnd/>
          </a:ln>
          <a:effectLst/>
        </p:spPr>
        <p:txBody>
          <a:bodyPr wrap="none" lIns="90488" tIns="44450" rIns="90488" bIns="44450">
            <a:spAutoFit/>
          </a:bodyPr>
          <a:lstStyle/>
          <a:p>
            <a:pPr defTabSz="457200">
              <a:defRPr/>
            </a:pPr>
            <a:r>
              <a:rPr lang="zh-CN" altLang="en-US" sz="1200" b="1" dirty="0">
                <a:solidFill>
                  <a:srgbClr val="FFFF00"/>
                </a:solidFill>
                <a:effectLst>
                  <a:outerShdw blurRad="38100" dist="38100" dir="2700000" algn="tl">
                    <a:srgbClr val="000000"/>
                  </a:outerShdw>
                </a:effectLst>
                <a:latin typeface="Scholar"/>
                <a:ea typeface="SimSun" pitchFamily="2" charset="-122"/>
                <a:cs typeface="Arial" charset="0"/>
              </a:rPr>
              <a:t>国度概念的教导</a:t>
            </a:r>
            <a:r>
              <a:rPr lang="en-US" altLang="zh-CN" sz="1200" b="1" dirty="0">
                <a:solidFill>
                  <a:srgbClr val="FFFF00"/>
                </a:solidFill>
                <a:effectLst>
                  <a:outerShdw blurRad="38100" dist="38100" dir="2700000" algn="tl">
                    <a:srgbClr val="000000"/>
                  </a:outerShdw>
                </a:effectLst>
                <a:latin typeface="Scholar"/>
                <a:ea typeface="SimSun" pitchFamily="2" charset="-122"/>
                <a:cs typeface="Arial" charset="0"/>
              </a:rPr>
              <a:t>...</a:t>
            </a:r>
          </a:p>
        </p:txBody>
      </p:sp>
      <p:sp>
        <p:nvSpPr>
          <p:cNvPr id="136212" name="Line 23"/>
          <p:cNvSpPr>
            <a:spLocks noChangeShapeType="1"/>
          </p:cNvSpPr>
          <p:nvPr/>
        </p:nvSpPr>
        <p:spPr bwMode="auto">
          <a:xfrm>
            <a:off x="693738" y="1325563"/>
            <a:ext cx="0" cy="40640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13" name="Freeform 24"/>
          <p:cNvSpPr>
            <a:spLocks/>
          </p:cNvSpPr>
          <p:nvPr/>
        </p:nvSpPr>
        <p:spPr bwMode="auto">
          <a:xfrm>
            <a:off x="633413" y="1665288"/>
            <a:ext cx="122237"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tx2"/>
            </a:solidFill>
            <a:round/>
            <a:headEnd/>
            <a:tailEnd/>
          </a:ln>
        </p:spPr>
        <p:txBody>
          <a:bodyPr/>
          <a:lstStyle/>
          <a:p>
            <a:endParaRPr lang="en-US"/>
          </a:p>
        </p:txBody>
      </p:sp>
      <p:sp>
        <p:nvSpPr>
          <p:cNvPr id="136214" name="Rectangle 25"/>
          <p:cNvSpPr>
            <a:spLocks noChangeArrowheads="1"/>
          </p:cNvSpPr>
          <p:nvPr/>
        </p:nvSpPr>
        <p:spPr bwMode="auto">
          <a:xfrm>
            <a:off x="234950" y="1916113"/>
            <a:ext cx="8810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1000">
                <a:solidFill>
                  <a:srgbClr val="FFFFFF"/>
                </a:solidFill>
                <a:ea typeface="SimSun" charset="0"/>
              </a:rPr>
              <a:t>人的堕落 </a:t>
            </a:r>
            <a:r>
              <a:rPr lang="en-US" altLang="zh-CN" sz="1000">
                <a:solidFill>
                  <a:srgbClr val="FFFFFF"/>
                </a:solidFill>
                <a:ea typeface="Arial" charset="0"/>
                <a:cs typeface="Arial" charset="0"/>
              </a:rPr>
              <a:t>(</a:t>
            </a:r>
            <a:r>
              <a:rPr lang="zh-CN" altLang="en-US" sz="1000">
                <a:solidFill>
                  <a:srgbClr val="FFFFFF"/>
                </a:solidFill>
                <a:ea typeface="SimSun" charset="0"/>
              </a:rPr>
              <a:t>创</a:t>
            </a:r>
            <a:r>
              <a:rPr lang="en-US" altLang="zh-CN" sz="1000">
                <a:solidFill>
                  <a:srgbClr val="FFFFFF"/>
                </a:solidFill>
                <a:ea typeface="Arial" charset="0"/>
                <a:cs typeface="Arial" charset="0"/>
              </a:rPr>
              <a:t> 3)</a:t>
            </a:r>
          </a:p>
        </p:txBody>
      </p:sp>
      <p:sp>
        <p:nvSpPr>
          <p:cNvPr id="136215" name="Rectangle 26"/>
          <p:cNvSpPr>
            <a:spLocks noChangeArrowheads="1"/>
          </p:cNvSpPr>
          <p:nvPr/>
        </p:nvSpPr>
        <p:spPr bwMode="auto">
          <a:xfrm>
            <a:off x="3348038" y="836613"/>
            <a:ext cx="13049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1000">
                <a:solidFill>
                  <a:srgbClr val="FFFFFF"/>
                </a:solidFill>
                <a:ea typeface="SimSun" charset="0"/>
              </a:rPr>
              <a:t>以色列失去祭司国度的见证，于是被掳受外邦统治 </a:t>
            </a:r>
            <a:endParaRPr lang="en-US" altLang="zh-CN" sz="1000">
              <a:solidFill>
                <a:srgbClr val="FFFFFF"/>
              </a:solidFill>
              <a:ea typeface="Arial" charset="0"/>
              <a:cs typeface="Arial" charset="0"/>
            </a:endParaRPr>
          </a:p>
        </p:txBody>
      </p:sp>
      <p:sp>
        <p:nvSpPr>
          <p:cNvPr id="136216" name="Rectangle 27"/>
          <p:cNvSpPr>
            <a:spLocks noChangeArrowheads="1"/>
          </p:cNvSpPr>
          <p:nvPr/>
        </p:nvSpPr>
        <p:spPr bwMode="auto">
          <a:xfrm>
            <a:off x="3184525" y="4826000"/>
            <a:ext cx="13811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900">
                <a:solidFill>
                  <a:srgbClr val="FFFFFF"/>
                </a:solidFill>
                <a:ea typeface="SimSun" charset="0"/>
              </a:rPr>
              <a:t>耶利米书</a:t>
            </a:r>
            <a:r>
              <a:rPr lang="en-US" altLang="zh-CN" sz="900">
                <a:solidFill>
                  <a:srgbClr val="FFFFFF"/>
                </a:solidFill>
                <a:ea typeface="Arial" charset="0"/>
                <a:cs typeface="Arial" charset="0"/>
              </a:rPr>
              <a:t>31:31-34 </a:t>
            </a:r>
            <a:r>
              <a:rPr lang="zh-CN" altLang="en-US" sz="900">
                <a:solidFill>
                  <a:srgbClr val="FFFFFF"/>
                </a:solidFill>
                <a:ea typeface="SimSun" charset="0"/>
              </a:rPr>
              <a:t>应许</a:t>
            </a:r>
            <a:r>
              <a:rPr lang="en-US" altLang="zh-CN" sz="900">
                <a:solidFill>
                  <a:srgbClr val="FFFFFF"/>
                </a:solidFill>
                <a:ea typeface="Arial" charset="0"/>
                <a:cs typeface="Arial" charset="0"/>
              </a:rPr>
              <a:t>:</a:t>
            </a:r>
          </a:p>
          <a:p>
            <a:pPr defTabSz="457200">
              <a:buFontTx/>
              <a:buChar char="•"/>
            </a:pPr>
            <a:r>
              <a:rPr lang="zh-CN" altLang="en-US" sz="900">
                <a:solidFill>
                  <a:srgbClr val="FFFFFF"/>
                </a:solidFill>
                <a:ea typeface="SimSun" charset="0"/>
              </a:rPr>
              <a:t>赦免</a:t>
            </a:r>
          </a:p>
          <a:p>
            <a:pPr defTabSz="457200">
              <a:buFontTx/>
              <a:buChar char="•"/>
            </a:pPr>
            <a:r>
              <a:rPr lang="zh-CN" altLang="en-US" sz="900">
                <a:solidFill>
                  <a:srgbClr val="FFFFFF"/>
                </a:solidFill>
                <a:ea typeface="SimSun" charset="0"/>
              </a:rPr>
              <a:t>圣灵内住</a:t>
            </a:r>
          </a:p>
          <a:p>
            <a:pPr defTabSz="457200">
              <a:buFontTx/>
              <a:buChar char="•"/>
            </a:pPr>
            <a:r>
              <a:rPr lang="zh-CN" altLang="en-US" sz="900">
                <a:solidFill>
                  <a:srgbClr val="FFFFFF"/>
                </a:solidFill>
                <a:ea typeface="SimSun" charset="0"/>
              </a:rPr>
              <a:t>新心，新人，新思想 </a:t>
            </a:r>
          </a:p>
          <a:p>
            <a:pPr defTabSz="457200">
              <a:buFontTx/>
              <a:buChar char="•"/>
            </a:pPr>
            <a:r>
              <a:rPr lang="zh-CN" altLang="en-US" sz="900">
                <a:solidFill>
                  <a:srgbClr val="FFFFFF"/>
                </a:solidFill>
                <a:ea typeface="SimSun" charset="0"/>
              </a:rPr>
              <a:t>以色列与犹大重新统一</a:t>
            </a:r>
          </a:p>
          <a:p>
            <a:pPr defTabSz="457200">
              <a:buFontTx/>
              <a:buChar char="•"/>
            </a:pPr>
            <a:r>
              <a:rPr lang="zh-CN" altLang="en-US" sz="900">
                <a:solidFill>
                  <a:srgbClr val="FFFFFF"/>
                </a:solidFill>
                <a:ea typeface="SimSun" charset="0"/>
              </a:rPr>
              <a:t>不需要传福音 </a:t>
            </a:r>
            <a:endParaRPr lang="en-US" altLang="zh-CN" sz="900">
              <a:solidFill>
                <a:srgbClr val="FFFFFF"/>
              </a:solidFill>
              <a:ea typeface="Arial" charset="0"/>
              <a:cs typeface="Arial" charset="0"/>
            </a:endParaRPr>
          </a:p>
        </p:txBody>
      </p:sp>
      <p:sp>
        <p:nvSpPr>
          <p:cNvPr id="136217" name="Rectangle 28"/>
          <p:cNvSpPr>
            <a:spLocks noChangeArrowheads="1"/>
          </p:cNvSpPr>
          <p:nvPr/>
        </p:nvSpPr>
        <p:spPr bwMode="auto">
          <a:xfrm>
            <a:off x="2651125" y="3671888"/>
            <a:ext cx="18208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1000">
                <a:solidFill>
                  <a:srgbClr val="FFFFFF"/>
                </a:solidFill>
                <a:ea typeface="SimSun" charset="0"/>
              </a:rPr>
              <a:t>撒母耳下</a:t>
            </a:r>
            <a:r>
              <a:rPr lang="en-US" altLang="zh-CN" sz="1000">
                <a:solidFill>
                  <a:srgbClr val="FFFFFF"/>
                </a:solidFill>
                <a:ea typeface="Arial" charset="0"/>
                <a:cs typeface="Arial" charset="0"/>
              </a:rPr>
              <a:t>7:12-16 </a:t>
            </a:r>
            <a:r>
              <a:rPr lang="zh-CN" altLang="en-US" sz="1000">
                <a:solidFill>
                  <a:srgbClr val="FFFFFF"/>
                </a:solidFill>
                <a:ea typeface="SimSun" charset="0"/>
              </a:rPr>
              <a:t>永久的应许</a:t>
            </a:r>
            <a:r>
              <a:rPr lang="en-US" altLang="zh-CN" sz="1000">
                <a:solidFill>
                  <a:srgbClr val="FFFFFF"/>
                </a:solidFill>
                <a:ea typeface="Arial" charset="0"/>
                <a:cs typeface="Arial" charset="0"/>
              </a:rPr>
              <a:t>:</a:t>
            </a:r>
          </a:p>
          <a:p>
            <a:pPr defTabSz="457200">
              <a:buFontTx/>
              <a:buChar char="•"/>
            </a:pPr>
            <a:r>
              <a:rPr lang="zh-CN" altLang="en-US" sz="1000">
                <a:solidFill>
                  <a:srgbClr val="FFFFFF"/>
                </a:solidFill>
                <a:ea typeface="SimSun" charset="0"/>
              </a:rPr>
              <a:t>儿子 </a:t>
            </a:r>
            <a:r>
              <a:rPr lang="en-US" altLang="zh-CN" sz="1000">
                <a:solidFill>
                  <a:srgbClr val="FFFFFF"/>
                </a:solidFill>
                <a:ea typeface="Arial" charset="0"/>
                <a:cs typeface="Arial" charset="0"/>
              </a:rPr>
              <a:t>(“</a:t>
            </a:r>
            <a:r>
              <a:rPr lang="zh-CN" altLang="en-US" sz="1000">
                <a:solidFill>
                  <a:srgbClr val="FFFFFF"/>
                </a:solidFill>
                <a:ea typeface="SimSun" charset="0"/>
              </a:rPr>
              <a:t>家室”永不遭废弃</a:t>
            </a:r>
            <a:r>
              <a:rPr lang="en-US" altLang="zh-CN" sz="1000">
                <a:solidFill>
                  <a:srgbClr val="FFFFFF"/>
                </a:solidFill>
                <a:ea typeface="Arial" charset="0"/>
                <a:cs typeface="Arial" charset="0"/>
              </a:rPr>
              <a:t>)</a:t>
            </a:r>
          </a:p>
          <a:p>
            <a:pPr defTabSz="457200">
              <a:buFontTx/>
              <a:buChar char="•"/>
            </a:pPr>
            <a:r>
              <a:rPr lang="zh-CN" altLang="en-US" sz="1000">
                <a:solidFill>
                  <a:srgbClr val="FFFFFF"/>
                </a:solidFill>
                <a:ea typeface="SimSun" charset="0"/>
              </a:rPr>
              <a:t>国 </a:t>
            </a:r>
            <a:r>
              <a:rPr lang="en-US" altLang="zh-CN" sz="1000">
                <a:solidFill>
                  <a:srgbClr val="FFFFFF"/>
                </a:solidFill>
                <a:ea typeface="Arial" charset="0"/>
                <a:cs typeface="Arial" charset="0"/>
              </a:rPr>
              <a:t>(</a:t>
            </a:r>
            <a:r>
              <a:rPr lang="zh-CN" altLang="en-US" sz="1000">
                <a:solidFill>
                  <a:srgbClr val="FFFFFF"/>
                </a:solidFill>
                <a:ea typeface="SimSun" charset="0"/>
              </a:rPr>
              <a:t>政治王朝</a:t>
            </a:r>
            <a:r>
              <a:rPr lang="en-US" altLang="zh-CN" sz="1000">
                <a:solidFill>
                  <a:srgbClr val="FFFFFF"/>
                </a:solidFill>
                <a:ea typeface="Arial" charset="0"/>
                <a:cs typeface="Arial" charset="0"/>
              </a:rPr>
              <a:t>)</a:t>
            </a:r>
          </a:p>
          <a:p>
            <a:pPr defTabSz="457200">
              <a:buFontTx/>
              <a:buChar char="•"/>
            </a:pPr>
            <a:r>
              <a:rPr lang="zh-CN" altLang="en-US" sz="1000">
                <a:solidFill>
                  <a:srgbClr val="FFFFFF"/>
                </a:solidFill>
                <a:ea typeface="SimSun" charset="0"/>
              </a:rPr>
              <a:t>宝座 </a:t>
            </a:r>
            <a:r>
              <a:rPr lang="en-US" altLang="zh-CN" sz="1000">
                <a:solidFill>
                  <a:srgbClr val="FFFFFF"/>
                </a:solidFill>
                <a:ea typeface="Arial" charset="0"/>
                <a:cs typeface="Arial" charset="0"/>
              </a:rPr>
              <a:t>(</a:t>
            </a:r>
            <a:r>
              <a:rPr lang="zh-CN" altLang="en-US" sz="1000">
                <a:solidFill>
                  <a:srgbClr val="FFFFFF"/>
                </a:solidFill>
                <a:ea typeface="SimSun" charset="0"/>
              </a:rPr>
              <a:t>后裔接续掌权</a:t>
            </a:r>
            <a:r>
              <a:rPr lang="en-US" altLang="zh-CN" sz="1000">
                <a:solidFill>
                  <a:srgbClr val="FFFFFF"/>
                </a:solidFill>
                <a:ea typeface="Arial" charset="0"/>
                <a:cs typeface="Arial" charset="0"/>
              </a:rPr>
              <a:t>)</a:t>
            </a:r>
          </a:p>
          <a:p>
            <a:pPr defTabSz="457200">
              <a:buFontTx/>
              <a:buChar char="•"/>
            </a:pPr>
            <a:r>
              <a:rPr lang="zh-CN" altLang="en-US" sz="1000">
                <a:solidFill>
                  <a:srgbClr val="FFFFFF"/>
                </a:solidFill>
                <a:ea typeface="SimSun" charset="0"/>
              </a:rPr>
              <a:t>圣殿 </a:t>
            </a:r>
            <a:r>
              <a:rPr lang="en-US" altLang="zh-CN" sz="1000">
                <a:solidFill>
                  <a:srgbClr val="FFFFFF"/>
                </a:solidFill>
                <a:ea typeface="Arial" charset="0"/>
                <a:cs typeface="Arial" charset="0"/>
              </a:rPr>
              <a:t>(</a:t>
            </a:r>
            <a:r>
              <a:rPr lang="zh-CN" altLang="en-US" sz="1000">
                <a:solidFill>
                  <a:srgbClr val="FFFFFF"/>
                </a:solidFill>
                <a:ea typeface="SimSun" charset="0"/>
              </a:rPr>
              <a:t>儿子来建造</a:t>
            </a:r>
            <a:r>
              <a:rPr lang="en-US" altLang="zh-CN" sz="1000">
                <a:solidFill>
                  <a:srgbClr val="FFFFFF"/>
                </a:solidFill>
                <a:ea typeface="Arial" charset="0"/>
                <a:cs typeface="Arial" charset="0"/>
              </a:rPr>
              <a:t>)</a:t>
            </a:r>
          </a:p>
        </p:txBody>
      </p:sp>
      <p:sp>
        <p:nvSpPr>
          <p:cNvPr id="136218" name="Rectangle 29"/>
          <p:cNvSpPr>
            <a:spLocks noChangeArrowheads="1"/>
          </p:cNvSpPr>
          <p:nvPr/>
        </p:nvSpPr>
        <p:spPr bwMode="auto">
          <a:xfrm>
            <a:off x="2270125" y="2519363"/>
            <a:ext cx="320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defTabSz="457200"/>
            <a:r>
              <a:rPr lang="zh-CN" altLang="en-US" sz="1000">
                <a:solidFill>
                  <a:srgbClr val="FFFFFF"/>
                </a:solidFill>
                <a:ea typeface="SimSun" charset="0"/>
              </a:rPr>
              <a:t>创世记 </a:t>
            </a:r>
            <a:r>
              <a:rPr lang="en-US" altLang="zh-CN" sz="1000">
                <a:solidFill>
                  <a:srgbClr val="FFFFFF"/>
                </a:solidFill>
                <a:ea typeface="Arial" charset="0"/>
                <a:cs typeface="Arial" charset="0"/>
              </a:rPr>
              <a:t>15:18 (</a:t>
            </a:r>
            <a:r>
              <a:rPr lang="zh-CN" altLang="en-US" sz="1000">
                <a:solidFill>
                  <a:srgbClr val="FFFFFF"/>
                </a:solidFill>
                <a:ea typeface="SimSun" charset="0"/>
              </a:rPr>
              <a:t>参：申</a:t>
            </a:r>
            <a:r>
              <a:rPr lang="en-US" altLang="zh-CN" sz="1000">
                <a:solidFill>
                  <a:srgbClr val="FFFFFF"/>
                </a:solidFill>
                <a:ea typeface="Arial" charset="0"/>
                <a:cs typeface="Arial" charset="0"/>
              </a:rPr>
              <a:t>30:1-10)</a:t>
            </a:r>
            <a:r>
              <a:rPr lang="zh-CN" altLang="en-US" sz="1000">
                <a:solidFill>
                  <a:srgbClr val="FFFFFF"/>
                </a:solidFill>
                <a:ea typeface="SimSun" charset="0"/>
              </a:rPr>
              <a:t>的应许</a:t>
            </a:r>
            <a:r>
              <a:rPr lang="en-US" altLang="zh-CN" sz="1000">
                <a:solidFill>
                  <a:srgbClr val="FFFFFF"/>
                </a:solidFill>
                <a:ea typeface="Arial" charset="0"/>
                <a:cs typeface="Arial" charset="0"/>
              </a:rPr>
              <a:t>:</a:t>
            </a:r>
          </a:p>
          <a:p>
            <a:pPr defTabSz="457200">
              <a:buFontTx/>
              <a:buChar char="•"/>
            </a:pPr>
            <a:r>
              <a:rPr lang="zh-CN" altLang="en-US" sz="1000">
                <a:solidFill>
                  <a:srgbClr val="FFFFFF"/>
                </a:solidFill>
                <a:ea typeface="SimSun" charset="0"/>
              </a:rPr>
              <a:t>从埃及哇地至幼发拉底河流域</a:t>
            </a:r>
            <a:r>
              <a:rPr lang="en-US" altLang="zh-CN" sz="1000">
                <a:solidFill>
                  <a:srgbClr val="FFFFFF"/>
                </a:solidFill>
                <a:ea typeface="Arial" charset="0"/>
                <a:cs typeface="Arial" charset="0"/>
              </a:rPr>
              <a:t>(</a:t>
            </a:r>
            <a:r>
              <a:rPr lang="zh-CN" altLang="en-US" sz="1000">
                <a:solidFill>
                  <a:srgbClr val="FFFFFF"/>
                </a:solidFill>
                <a:ea typeface="SimSun" charset="0"/>
              </a:rPr>
              <a:t>赛</a:t>
            </a:r>
            <a:r>
              <a:rPr lang="en-US" altLang="zh-CN" sz="1000">
                <a:solidFill>
                  <a:srgbClr val="FFFFFF"/>
                </a:solidFill>
                <a:ea typeface="Arial" charset="0"/>
                <a:cs typeface="Arial" charset="0"/>
              </a:rPr>
              <a:t>27:12)</a:t>
            </a:r>
          </a:p>
          <a:p>
            <a:pPr defTabSz="457200">
              <a:buFontTx/>
              <a:buChar char="•"/>
            </a:pPr>
            <a:r>
              <a:rPr lang="zh-CN" altLang="en-US" sz="1000">
                <a:solidFill>
                  <a:srgbClr val="FFFFFF"/>
                </a:solidFill>
                <a:ea typeface="SimSun" charset="0"/>
              </a:rPr>
              <a:t>被掳归回／重建之后，土地永久占有权</a:t>
            </a:r>
            <a:r>
              <a:rPr lang="en-US" altLang="zh-CN" sz="1000">
                <a:solidFill>
                  <a:srgbClr val="FFFFFF"/>
                </a:solidFill>
                <a:ea typeface="Arial" charset="0"/>
                <a:cs typeface="Arial" charset="0"/>
              </a:rPr>
              <a:t>(</a:t>
            </a:r>
            <a:r>
              <a:rPr lang="zh-CN" altLang="en-US" sz="1000">
                <a:solidFill>
                  <a:srgbClr val="FFFFFF"/>
                </a:solidFill>
                <a:ea typeface="SimSun" charset="0"/>
              </a:rPr>
              <a:t>创</a:t>
            </a:r>
            <a:r>
              <a:rPr lang="en-US" altLang="zh-CN" sz="1000">
                <a:solidFill>
                  <a:srgbClr val="FFFFFF"/>
                </a:solidFill>
                <a:ea typeface="Arial" charset="0"/>
                <a:cs typeface="Arial" charset="0"/>
              </a:rPr>
              <a:t>17:8) </a:t>
            </a:r>
          </a:p>
          <a:p>
            <a:pPr defTabSz="457200">
              <a:buFontTx/>
              <a:buChar char="•"/>
            </a:pPr>
            <a:r>
              <a:rPr lang="zh-CN" altLang="en-US" sz="1000">
                <a:solidFill>
                  <a:srgbClr val="FFFFFF"/>
                </a:solidFill>
                <a:ea typeface="SimSun" charset="0"/>
              </a:rPr>
              <a:t>因着巴勒斯坦地全世界蒙祝福 </a:t>
            </a:r>
            <a:r>
              <a:rPr lang="en-US" altLang="zh-CN" sz="1000">
                <a:solidFill>
                  <a:srgbClr val="FFFFFF"/>
                </a:solidFill>
                <a:ea typeface="Arial" charset="0"/>
                <a:cs typeface="Arial" charset="0"/>
              </a:rPr>
              <a:t>(</a:t>
            </a:r>
            <a:r>
              <a:rPr lang="zh-CN" altLang="en-US" sz="1000">
                <a:solidFill>
                  <a:srgbClr val="FFFFFF"/>
                </a:solidFill>
                <a:ea typeface="SimSun" charset="0"/>
              </a:rPr>
              <a:t>赛</a:t>
            </a:r>
            <a:r>
              <a:rPr lang="en-US" altLang="zh-CN" sz="1000">
                <a:solidFill>
                  <a:srgbClr val="FFFFFF"/>
                </a:solidFill>
                <a:ea typeface="Arial" charset="0"/>
                <a:cs typeface="Arial" charset="0"/>
              </a:rPr>
              <a:t>14:1-2)</a:t>
            </a:r>
          </a:p>
        </p:txBody>
      </p:sp>
      <p:sp>
        <p:nvSpPr>
          <p:cNvPr id="136219" name="Rectangle 30"/>
          <p:cNvSpPr>
            <a:spLocks noChangeArrowheads="1"/>
          </p:cNvSpPr>
          <p:nvPr/>
        </p:nvSpPr>
        <p:spPr bwMode="auto">
          <a:xfrm>
            <a:off x="5827713" y="836613"/>
            <a:ext cx="11207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1000">
                <a:solidFill>
                  <a:srgbClr val="FFFFFF"/>
                </a:solidFill>
                <a:ea typeface="SimSun" charset="0"/>
              </a:rPr>
              <a:t>耶稣藉着教会以神奇的方式扩展张他的国度（太</a:t>
            </a:r>
            <a:r>
              <a:rPr lang="en-US" altLang="zh-CN" sz="1000">
                <a:solidFill>
                  <a:srgbClr val="FFFFFF"/>
                </a:solidFill>
                <a:ea typeface="Arial" charset="0"/>
                <a:cs typeface="Arial" charset="0"/>
              </a:rPr>
              <a:t>.13</a:t>
            </a:r>
            <a:r>
              <a:rPr lang="zh-CN" altLang="en-US" sz="1000">
                <a:solidFill>
                  <a:srgbClr val="FFFFFF"/>
                </a:solidFill>
                <a:ea typeface="SimSun" charset="0"/>
              </a:rPr>
              <a:t>）</a:t>
            </a:r>
            <a:endParaRPr lang="en-US" altLang="zh-CN" sz="1000">
              <a:solidFill>
                <a:srgbClr val="FFFFFF"/>
              </a:solidFill>
              <a:ea typeface="Arial" charset="0"/>
              <a:cs typeface="Arial" charset="0"/>
            </a:endParaRPr>
          </a:p>
        </p:txBody>
      </p:sp>
      <p:sp>
        <p:nvSpPr>
          <p:cNvPr id="136220" name="Rectangle 31"/>
          <p:cNvSpPr>
            <a:spLocks noChangeArrowheads="1"/>
          </p:cNvSpPr>
          <p:nvPr/>
        </p:nvSpPr>
        <p:spPr bwMode="auto">
          <a:xfrm>
            <a:off x="4643438" y="836613"/>
            <a:ext cx="10763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1000">
                <a:solidFill>
                  <a:srgbClr val="FFFFFF"/>
                </a:solidFill>
                <a:ea typeface="SimSun" charset="0"/>
              </a:rPr>
              <a:t>以色列拒绝弥赛亚国度的邀请</a:t>
            </a:r>
            <a:r>
              <a:rPr lang="en-US" altLang="zh-CN" sz="1000">
                <a:solidFill>
                  <a:srgbClr val="FFFFFF"/>
                </a:solidFill>
                <a:ea typeface="Arial" charset="0"/>
                <a:cs typeface="Arial" charset="0"/>
              </a:rPr>
              <a:t>(</a:t>
            </a:r>
            <a:r>
              <a:rPr lang="zh-CN" altLang="en-US" sz="1000">
                <a:solidFill>
                  <a:srgbClr val="FFFFFF"/>
                </a:solidFill>
                <a:ea typeface="SimSun" charset="0"/>
              </a:rPr>
              <a:t>太</a:t>
            </a:r>
            <a:r>
              <a:rPr lang="en-US" altLang="zh-CN" sz="1000">
                <a:solidFill>
                  <a:srgbClr val="FFFFFF"/>
                </a:solidFill>
                <a:ea typeface="Arial" charset="0"/>
                <a:cs typeface="Arial" charset="0"/>
              </a:rPr>
              <a:t>. 12:41-42; 23:37-39)</a:t>
            </a:r>
          </a:p>
        </p:txBody>
      </p:sp>
      <p:sp>
        <p:nvSpPr>
          <p:cNvPr id="136221" name="Rectangle 32"/>
          <p:cNvSpPr>
            <a:spLocks noChangeArrowheads="1"/>
          </p:cNvSpPr>
          <p:nvPr/>
        </p:nvSpPr>
        <p:spPr bwMode="auto">
          <a:xfrm>
            <a:off x="6735763" y="836613"/>
            <a:ext cx="10763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1000">
                <a:solidFill>
                  <a:srgbClr val="FFFFFF"/>
                </a:solidFill>
                <a:ea typeface="SimSun" charset="0"/>
              </a:rPr>
              <a:t>基督得胜以色列的仇敌，以色列全家都要得救（罗</a:t>
            </a:r>
            <a:r>
              <a:rPr lang="en-US" altLang="zh-CN" sz="1000">
                <a:solidFill>
                  <a:srgbClr val="FFFFFF"/>
                </a:solidFill>
                <a:ea typeface="Arial" charset="0"/>
                <a:cs typeface="Arial" charset="0"/>
              </a:rPr>
              <a:t>11:26-27</a:t>
            </a:r>
            <a:r>
              <a:rPr lang="zh-CN" altLang="en-US" sz="1000">
                <a:solidFill>
                  <a:srgbClr val="FFFFFF"/>
                </a:solidFill>
                <a:ea typeface="SimSun" charset="0"/>
              </a:rPr>
              <a:t>）</a:t>
            </a:r>
            <a:endParaRPr lang="en-US" altLang="zh-CN" sz="1000">
              <a:solidFill>
                <a:srgbClr val="FFFFFF"/>
              </a:solidFill>
              <a:ea typeface="Arial" charset="0"/>
              <a:cs typeface="Arial" charset="0"/>
            </a:endParaRPr>
          </a:p>
        </p:txBody>
      </p:sp>
      <p:sp>
        <p:nvSpPr>
          <p:cNvPr id="136222" name="AutoShape 33"/>
          <p:cNvSpPr>
            <a:spLocks noChangeArrowheads="1"/>
          </p:cNvSpPr>
          <p:nvPr/>
        </p:nvSpPr>
        <p:spPr bwMode="auto">
          <a:xfrm rot="-5400000">
            <a:off x="5849938" y="1503363"/>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zh-CN" altLang="en-US">
              <a:solidFill>
                <a:srgbClr val="FFFFFF"/>
              </a:solidFill>
              <a:ea typeface="SimSun" charset="0"/>
            </a:endParaRPr>
          </a:p>
        </p:txBody>
      </p:sp>
      <p:sp>
        <p:nvSpPr>
          <p:cNvPr id="136223" name="Rectangle 34"/>
          <p:cNvSpPr>
            <a:spLocks noChangeArrowheads="1"/>
          </p:cNvSpPr>
          <p:nvPr/>
        </p:nvSpPr>
        <p:spPr bwMode="auto">
          <a:xfrm>
            <a:off x="5778500" y="4495800"/>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zh-CN" altLang="en-US">
              <a:solidFill>
                <a:srgbClr val="FFFFFF"/>
              </a:solidFill>
              <a:ea typeface="SimSun" charset="0"/>
            </a:endParaRPr>
          </a:p>
        </p:txBody>
      </p:sp>
      <p:sp>
        <p:nvSpPr>
          <p:cNvPr id="136224" name="Rectangle 35"/>
          <p:cNvSpPr>
            <a:spLocks noChangeArrowheads="1"/>
          </p:cNvSpPr>
          <p:nvPr/>
        </p:nvSpPr>
        <p:spPr bwMode="auto">
          <a:xfrm>
            <a:off x="5784850" y="2101850"/>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defTabSz="457200"/>
            <a:endParaRPr lang="zh-CN" altLang="en-US">
              <a:solidFill>
                <a:srgbClr val="FFFFFF"/>
              </a:solidFill>
              <a:ea typeface="SimSun" charset="0"/>
            </a:endParaRPr>
          </a:p>
        </p:txBody>
      </p:sp>
      <p:sp>
        <p:nvSpPr>
          <p:cNvPr id="136225" name="Rectangle 36"/>
          <p:cNvSpPr>
            <a:spLocks noChangeArrowheads="1"/>
          </p:cNvSpPr>
          <p:nvPr/>
        </p:nvSpPr>
        <p:spPr bwMode="auto">
          <a:xfrm>
            <a:off x="7688263" y="2103438"/>
            <a:ext cx="1384300" cy="1211262"/>
          </a:xfrm>
          <a:prstGeom prst="rect">
            <a:avLst/>
          </a:prstGeom>
          <a:solidFill>
            <a:srgbClr val="CF0E3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zh-CN" altLang="en-US">
              <a:solidFill>
                <a:srgbClr val="FFFFFF"/>
              </a:solidFill>
              <a:ea typeface="SimSun" charset="0"/>
            </a:endParaRPr>
          </a:p>
        </p:txBody>
      </p:sp>
      <p:sp>
        <p:nvSpPr>
          <p:cNvPr id="136226" name="Rectangle 37"/>
          <p:cNvSpPr>
            <a:spLocks noChangeArrowheads="1"/>
          </p:cNvSpPr>
          <p:nvPr/>
        </p:nvSpPr>
        <p:spPr bwMode="auto">
          <a:xfrm>
            <a:off x="5778500" y="3311525"/>
            <a:ext cx="3289300" cy="1193800"/>
          </a:xfrm>
          <a:prstGeom prst="rect">
            <a:avLst/>
          </a:prstGeom>
          <a:gradFill rotWithShape="0">
            <a:gsLst>
              <a:gs pos="0">
                <a:srgbClr val="371C00"/>
              </a:gs>
              <a:gs pos="100000">
                <a:srgbClr val="BA5D00"/>
              </a:gs>
            </a:gsLst>
            <a:lin ang="0" scaled="1"/>
          </a:gradFill>
          <a:ln w="12700">
            <a:solidFill>
              <a:srgbClr val="000000"/>
            </a:solidFill>
            <a:miter lim="800000"/>
            <a:headEnd/>
            <a:tailEnd/>
          </a:ln>
        </p:spPr>
        <p:txBody>
          <a:bodyPr wrap="none" anchor="ctr"/>
          <a:lstStyle/>
          <a:p>
            <a:pPr defTabSz="457200"/>
            <a:endParaRPr lang="zh-CN" altLang="en-US">
              <a:solidFill>
                <a:srgbClr val="FFFFFF"/>
              </a:solidFill>
              <a:ea typeface="SimSun" charset="0"/>
            </a:endParaRPr>
          </a:p>
        </p:txBody>
      </p:sp>
      <p:sp>
        <p:nvSpPr>
          <p:cNvPr id="136227" name="Rectangle 38"/>
          <p:cNvSpPr>
            <a:spLocks noChangeArrowheads="1"/>
          </p:cNvSpPr>
          <p:nvPr/>
        </p:nvSpPr>
        <p:spPr bwMode="auto">
          <a:xfrm>
            <a:off x="5786438" y="2519363"/>
            <a:ext cx="188118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just" defTabSz="457200"/>
            <a:r>
              <a:rPr lang="zh-CN" altLang="en-US" sz="1000">
                <a:solidFill>
                  <a:srgbClr val="FFFFFF"/>
                </a:solidFill>
                <a:ea typeface="SimSun" charset="0"/>
              </a:rPr>
              <a:t>以色列因着拒绝弥赛亚受审判被赶逐出应许之地 长达</a:t>
            </a:r>
            <a:r>
              <a:rPr lang="en-US" altLang="zh-CN" sz="1000">
                <a:solidFill>
                  <a:srgbClr val="FFFFFF"/>
                </a:solidFill>
                <a:ea typeface="Arial" charset="0"/>
                <a:cs typeface="Arial" charset="0"/>
              </a:rPr>
              <a:t>19</a:t>
            </a:r>
            <a:r>
              <a:rPr lang="zh-CN" altLang="en-US" sz="1000">
                <a:solidFill>
                  <a:srgbClr val="FFFFFF"/>
                </a:solidFill>
                <a:ea typeface="SimSun" charset="0"/>
              </a:rPr>
              <a:t>世纪（主后</a:t>
            </a:r>
            <a:r>
              <a:rPr lang="en-US" altLang="zh-CN" sz="1000">
                <a:solidFill>
                  <a:srgbClr val="FFFFFF"/>
                </a:solidFill>
                <a:ea typeface="Arial" charset="0"/>
                <a:cs typeface="Arial" charset="0"/>
              </a:rPr>
              <a:t>70</a:t>
            </a:r>
            <a:r>
              <a:rPr lang="zh-CN" altLang="en-US" sz="1000">
                <a:solidFill>
                  <a:srgbClr val="FFFFFF"/>
                </a:solidFill>
                <a:ea typeface="SimSun" charset="0"/>
              </a:rPr>
              <a:t>－</a:t>
            </a:r>
            <a:r>
              <a:rPr lang="en-US" altLang="zh-CN" sz="1000">
                <a:solidFill>
                  <a:srgbClr val="FFFFFF"/>
                </a:solidFill>
                <a:ea typeface="Arial" charset="0"/>
                <a:cs typeface="Arial" charset="0"/>
              </a:rPr>
              <a:t>1948</a:t>
            </a:r>
            <a:r>
              <a:rPr lang="zh-CN" altLang="en-US" sz="1000">
                <a:solidFill>
                  <a:srgbClr val="FFFFFF"/>
                </a:solidFill>
                <a:ea typeface="SimSun" charset="0"/>
              </a:rPr>
              <a:t>）现在部分恢复（结</a:t>
            </a:r>
            <a:r>
              <a:rPr lang="en-US" altLang="zh-CN" sz="1000">
                <a:solidFill>
                  <a:srgbClr val="FFFFFF"/>
                </a:solidFill>
                <a:ea typeface="Arial" charset="0"/>
                <a:cs typeface="Arial" charset="0"/>
              </a:rPr>
              <a:t>37:1-7</a:t>
            </a:r>
            <a:r>
              <a:rPr lang="zh-CN" altLang="en-US" sz="1000">
                <a:solidFill>
                  <a:srgbClr val="FFFFFF"/>
                </a:solidFill>
                <a:ea typeface="SimSun" charset="0"/>
              </a:rPr>
              <a:t>）</a:t>
            </a:r>
            <a:endParaRPr lang="en-US" altLang="zh-CN" sz="1000">
              <a:solidFill>
                <a:srgbClr val="FFFFFF"/>
              </a:solidFill>
              <a:ea typeface="Arial" charset="0"/>
              <a:cs typeface="Arial" charset="0"/>
            </a:endParaRPr>
          </a:p>
        </p:txBody>
      </p:sp>
      <p:sp>
        <p:nvSpPr>
          <p:cNvPr id="136228" name="Rectangle 39"/>
          <p:cNvSpPr>
            <a:spLocks noChangeArrowheads="1"/>
          </p:cNvSpPr>
          <p:nvPr/>
        </p:nvSpPr>
        <p:spPr bwMode="auto">
          <a:xfrm>
            <a:off x="6022975" y="3429000"/>
            <a:ext cx="135731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1000">
                <a:solidFill>
                  <a:srgbClr val="FFFFFF"/>
                </a:solidFill>
                <a:ea typeface="SimSun" charset="0"/>
              </a:rPr>
              <a:t>基督是教会的头，教会是属灵的圣殿（</a:t>
            </a:r>
            <a:r>
              <a:rPr lang="en-US" altLang="zh-CN" sz="1000">
                <a:solidFill>
                  <a:srgbClr val="FFFFFF"/>
                </a:solidFill>
                <a:ea typeface="Arial" charset="0"/>
                <a:cs typeface="Arial" charset="0"/>
              </a:rPr>
              <a:t>2:19-22; </a:t>
            </a:r>
            <a:r>
              <a:rPr lang="zh-CN" altLang="en-US" sz="1000">
                <a:solidFill>
                  <a:srgbClr val="FFFFFF"/>
                </a:solidFill>
                <a:ea typeface="SimSun" charset="0"/>
              </a:rPr>
              <a:t>林后</a:t>
            </a:r>
            <a:r>
              <a:rPr lang="en-US" altLang="zh-CN" sz="1000">
                <a:solidFill>
                  <a:srgbClr val="FFFFFF"/>
                </a:solidFill>
                <a:ea typeface="Arial" charset="0"/>
                <a:cs typeface="Arial" charset="0"/>
              </a:rPr>
              <a:t>6:16)</a:t>
            </a:r>
          </a:p>
        </p:txBody>
      </p:sp>
      <p:sp>
        <p:nvSpPr>
          <p:cNvPr id="136229" name="Rectangle 40"/>
          <p:cNvSpPr>
            <a:spLocks noChangeArrowheads="1"/>
          </p:cNvSpPr>
          <p:nvPr/>
        </p:nvSpPr>
        <p:spPr bwMode="auto">
          <a:xfrm>
            <a:off x="5903913" y="4891088"/>
            <a:ext cx="1397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1000">
                <a:solidFill>
                  <a:srgbClr val="FFFFFF"/>
                </a:solidFill>
                <a:ea typeface="SimSun" charset="0"/>
              </a:rPr>
              <a:t>新约前三项取代摩西律法（路</a:t>
            </a:r>
            <a:r>
              <a:rPr lang="en-US" altLang="zh-CN" sz="1000">
                <a:solidFill>
                  <a:srgbClr val="FFFFFF"/>
                </a:solidFill>
                <a:ea typeface="Arial" charset="0"/>
                <a:cs typeface="Arial" charset="0"/>
              </a:rPr>
              <a:t>22:20; </a:t>
            </a:r>
            <a:r>
              <a:rPr lang="zh-CN" altLang="en-US" sz="1000">
                <a:solidFill>
                  <a:srgbClr val="FFFFFF"/>
                </a:solidFill>
                <a:ea typeface="SimSun" charset="0"/>
              </a:rPr>
              <a:t>林后</a:t>
            </a:r>
            <a:r>
              <a:rPr lang="en-US" altLang="zh-CN" sz="1000">
                <a:solidFill>
                  <a:srgbClr val="FFFFFF"/>
                </a:solidFill>
                <a:ea typeface="Arial" charset="0"/>
                <a:cs typeface="Arial" charset="0"/>
              </a:rPr>
              <a:t>3:6)</a:t>
            </a:r>
          </a:p>
        </p:txBody>
      </p:sp>
      <p:sp>
        <p:nvSpPr>
          <p:cNvPr id="136230" name="AutoShape 41"/>
          <p:cNvSpPr>
            <a:spLocks noChangeArrowheads="1"/>
          </p:cNvSpPr>
          <p:nvPr/>
        </p:nvSpPr>
        <p:spPr bwMode="auto">
          <a:xfrm rot="16200000" flipH="1">
            <a:off x="7551738" y="1516063"/>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zh-CN" altLang="en-US">
              <a:solidFill>
                <a:srgbClr val="FFFFFF"/>
              </a:solidFill>
              <a:ea typeface="SimSun" charset="0"/>
            </a:endParaRPr>
          </a:p>
        </p:txBody>
      </p:sp>
      <p:sp>
        <p:nvSpPr>
          <p:cNvPr id="136231" name="Line 42"/>
          <p:cNvSpPr>
            <a:spLocks noChangeShapeType="1"/>
          </p:cNvSpPr>
          <p:nvPr/>
        </p:nvSpPr>
        <p:spPr bwMode="auto">
          <a:xfrm>
            <a:off x="7675563" y="1689100"/>
            <a:ext cx="0" cy="40386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32" name="Rectangle 43"/>
          <p:cNvSpPr>
            <a:spLocks noChangeArrowheads="1"/>
          </p:cNvSpPr>
          <p:nvPr/>
        </p:nvSpPr>
        <p:spPr bwMode="auto">
          <a:xfrm>
            <a:off x="7553325" y="2114550"/>
            <a:ext cx="15906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900">
                <a:solidFill>
                  <a:srgbClr val="FFFFFF"/>
                </a:solidFill>
                <a:ea typeface="SimSun" charset="0"/>
              </a:rPr>
              <a:t>弥赛亚国度</a:t>
            </a:r>
          </a:p>
        </p:txBody>
      </p:sp>
      <p:sp>
        <p:nvSpPr>
          <p:cNvPr id="136233" name="Line 44"/>
          <p:cNvSpPr>
            <a:spLocks noChangeShapeType="1"/>
          </p:cNvSpPr>
          <p:nvPr/>
        </p:nvSpPr>
        <p:spPr bwMode="auto">
          <a:xfrm>
            <a:off x="8458200" y="2057400"/>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6234" name="Rectangle 45"/>
          <p:cNvSpPr>
            <a:spLocks noChangeArrowheads="1"/>
          </p:cNvSpPr>
          <p:nvPr/>
        </p:nvSpPr>
        <p:spPr bwMode="auto">
          <a:xfrm>
            <a:off x="7620000" y="2251075"/>
            <a:ext cx="14589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1000">
                <a:solidFill>
                  <a:srgbClr val="FFFFFF"/>
                </a:solidFill>
                <a:ea typeface="SimSun" charset="0"/>
              </a:rPr>
              <a:t>千禧年永恒</a:t>
            </a:r>
            <a:endParaRPr lang="en-US" altLang="zh-CN" sz="1000">
              <a:solidFill>
                <a:srgbClr val="FFFFFF"/>
              </a:solidFill>
              <a:ea typeface="Arial" charset="0"/>
              <a:cs typeface="Arial" charset="0"/>
            </a:endParaRPr>
          </a:p>
        </p:txBody>
      </p:sp>
      <p:sp>
        <p:nvSpPr>
          <p:cNvPr id="136235" name="Rectangle 46"/>
          <p:cNvSpPr>
            <a:spLocks noChangeArrowheads="1"/>
          </p:cNvSpPr>
          <p:nvPr/>
        </p:nvSpPr>
        <p:spPr bwMode="auto">
          <a:xfrm>
            <a:off x="7627938" y="2503488"/>
            <a:ext cx="9112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just" defTabSz="457200"/>
            <a:r>
              <a:rPr lang="zh-CN" altLang="en-US" sz="900">
                <a:solidFill>
                  <a:srgbClr val="FFFFFF"/>
                </a:solidFill>
                <a:ea typeface="SimSun" charset="0"/>
              </a:rPr>
              <a:t>完全恢复（结</a:t>
            </a:r>
            <a:r>
              <a:rPr lang="en-US" altLang="zh-CN" sz="900">
                <a:solidFill>
                  <a:srgbClr val="FFFFFF"/>
                </a:solidFill>
                <a:ea typeface="Arial" charset="0"/>
                <a:cs typeface="Arial" charset="0"/>
              </a:rPr>
              <a:t>37:8-28) </a:t>
            </a:r>
            <a:r>
              <a:rPr lang="zh-CN" altLang="en-US" sz="900">
                <a:solidFill>
                  <a:srgbClr val="FFFFFF"/>
                </a:solidFill>
                <a:ea typeface="SimSun" charset="0"/>
              </a:rPr>
              <a:t>耶路撒冷世界的首府</a:t>
            </a:r>
            <a:r>
              <a:rPr lang="en-US" altLang="zh-CN" sz="900">
                <a:solidFill>
                  <a:srgbClr val="FFFFFF"/>
                </a:solidFill>
                <a:ea typeface="Arial" charset="0"/>
                <a:cs typeface="Arial" charset="0"/>
              </a:rPr>
              <a:t>(</a:t>
            </a:r>
            <a:r>
              <a:rPr lang="zh-CN" altLang="en-US" sz="900">
                <a:solidFill>
                  <a:srgbClr val="FFFFFF"/>
                </a:solidFill>
                <a:ea typeface="SimSun" charset="0"/>
              </a:rPr>
              <a:t>赛 </a:t>
            </a:r>
            <a:r>
              <a:rPr lang="en-US" altLang="zh-CN" sz="900">
                <a:solidFill>
                  <a:srgbClr val="FFFFFF"/>
                </a:solidFill>
                <a:ea typeface="Arial" charset="0"/>
                <a:cs typeface="Arial" charset="0"/>
              </a:rPr>
              <a:t>2:1-5)</a:t>
            </a:r>
          </a:p>
        </p:txBody>
      </p:sp>
      <p:sp>
        <p:nvSpPr>
          <p:cNvPr id="136236" name="Rectangle 47"/>
          <p:cNvSpPr>
            <a:spLocks noChangeArrowheads="1"/>
          </p:cNvSpPr>
          <p:nvPr/>
        </p:nvSpPr>
        <p:spPr bwMode="auto">
          <a:xfrm>
            <a:off x="8380413" y="2633663"/>
            <a:ext cx="8001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1000">
                <a:solidFill>
                  <a:srgbClr val="FFFFFF"/>
                </a:solidFill>
                <a:ea typeface="SimSun" charset="0"/>
              </a:rPr>
              <a:t>新耶路撒冷</a:t>
            </a:r>
          </a:p>
          <a:p>
            <a:pPr algn="ctr" defTabSz="457200"/>
            <a:r>
              <a:rPr lang="en-US" altLang="zh-CN" sz="1000">
                <a:solidFill>
                  <a:srgbClr val="FFFFFF"/>
                </a:solidFill>
                <a:ea typeface="Arial" charset="0"/>
                <a:cs typeface="Arial" charset="0"/>
              </a:rPr>
              <a:t>(</a:t>
            </a:r>
            <a:r>
              <a:rPr lang="zh-CN" altLang="en-US" sz="1000">
                <a:solidFill>
                  <a:srgbClr val="FFFFFF"/>
                </a:solidFill>
                <a:ea typeface="SimSun" charset="0"/>
              </a:rPr>
              <a:t>启</a:t>
            </a:r>
            <a:r>
              <a:rPr lang="en-US" altLang="zh-CN" sz="1000">
                <a:solidFill>
                  <a:srgbClr val="FFFFFF"/>
                </a:solidFill>
                <a:ea typeface="Arial" charset="0"/>
                <a:cs typeface="Arial" charset="0"/>
              </a:rPr>
              <a:t> 21)</a:t>
            </a:r>
          </a:p>
        </p:txBody>
      </p:sp>
      <p:sp>
        <p:nvSpPr>
          <p:cNvPr id="136237" name="Rectangle 48"/>
          <p:cNvSpPr>
            <a:spLocks noChangeArrowheads="1"/>
          </p:cNvSpPr>
          <p:nvPr/>
        </p:nvSpPr>
        <p:spPr bwMode="auto">
          <a:xfrm>
            <a:off x="7693025" y="3429000"/>
            <a:ext cx="8032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just" defTabSz="457200"/>
            <a:r>
              <a:rPr lang="zh-CN" altLang="en-US" sz="1000">
                <a:solidFill>
                  <a:srgbClr val="FFFFFF"/>
                </a:solidFill>
                <a:ea typeface="SimSun" charset="0"/>
              </a:rPr>
              <a:t>基督作王与众圣徒统治全世界</a:t>
            </a:r>
            <a:endParaRPr lang="en-US" altLang="zh-CN" sz="1000">
              <a:solidFill>
                <a:srgbClr val="FFFFFF"/>
              </a:solidFill>
              <a:ea typeface="Arial" charset="0"/>
              <a:cs typeface="Arial" charset="0"/>
            </a:endParaRPr>
          </a:p>
        </p:txBody>
      </p:sp>
      <p:sp>
        <p:nvSpPr>
          <p:cNvPr id="136238" name="Rectangle 49"/>
          <p:cNvSpPr>
            <a:spLocks noChangeArrowheads="1"/>
          </p:cNvSpPr>
          <p:nvPr/>
        </p:nvSpPr>
        <p:spPr bwMode="auto">
          <a:xfrm>
            <a:off x="7818438" y="836613"/>
            <a:ext cx="1290637"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1000">
                <a:solidFill>
                  <a:srgbClr val="FFFFFF"/>
                </a:solidFill>
                <a:ea typeface="SimSun" charset="0"/>
              </a:rPr>
              <a:t>基督与众圣徒一同掌权（弗</a:t>
            </a:r>
            <a:r>
              <a:rPr lang="en-US" altLang="zh-CN" sz="1000">
                <a:solidFill>
                  <a:srgbClr val="FFFFFF"/>
                </a:solidFill>
                <a:ea typeface="Arial" charset="0"/>
                <a:cs typeface="Arial" charset="0"/>
              </a:rPr>
              <a:t>1:9-10; </a:t>
            </a:r>
            <a:r>
              <a:rPr lang="zh-CN" altLang="en-US" sz="1000">
                <a:solidFill>
                  <a:srgbClr val="FFFFFF"/>
                </a:solidFill>
                <a:ea typeface="SimSun" charset="0"/>
              </a:rPr>
              <a:t>启</a:t>
            </a:r>
            <a:r>
              <a:rPr lang="en-US" altLang="zh-CN" sz="1000">
                <a:solidFill>
                  <a:srgbClr val="FFFFFF"/>
                </a:solidFill>
                <a:ea typeface="Arial" charset="0"/>
                <a:cs typeface="Arial" charset="0"/>
              </a:rPr>
              <a:t>20:1-6; 22:5</a:t>
            </a:r>
            <a:r>
              <a:rPr lang="zh-CN" altLang="en-US" sz="1000">
                <a:solidFill>
                  <a:srgbClr val="FFFFFF"/>
                </a:solidFill>
                <a:ea typeface="SimSun" charset="0"/>
              </a:rPr>
              <a:t>下）</a:t>
            </a:r>
            <a:endParaRPr lang="en-US" altLang="zh-CN" sz="1000">
              <a:solidFill>
                <a:srgbClr val="FFFFFF"/>
              </a:solidFill>
              <a:ea typeface="Arial" charset="0"/>
              <a:cs typeface="Arial" charset="0"/>
            </a:endParaRPr>
          </a:p>
        </p:txBody>
      </p:sp>
      <p:grpSp>
        <p:nvGrpSpPr>
          <p:cNvPr id="3" name="Group 50"/>
          <p:cNvGrpSpPr>
            <a:grpSpLocks/>
          </p:cNvGrpSpPr>
          <p:nvPr/>
        </p:nvGrpSpPr>
        <p:grpSpPr bwMode="auto">
          <a:xfrm>
            <a:off x="4648200" y="5105400"/>
            <a:ext cx="76200" cy="304800"/>
            <a:chOff x="2928" y="3216"/>
            <a:chExt cx="48" cy="192"/>
          </a:xfrm>
        </p:grpSpPr>
        <p:sp>
          <p:nvSpPr>
            <p:cNvPr id="136292"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93"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94"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54"/>
          <p:cNvGrpSpPr>
            <a:grpSpLocks/>
          </p:cNvGrpSpPr>
          <p:nvPr/>
        </p:nvGrpSpPr>
        <p:grpSpPr bwMode="auto">
          <a:xfrm>
            <a:off x="4876800" y="5426075"/>
            <a:ext cx="76200" cy="212725"/>
            <a:chOff x="3072" y="3418"/>
            <a:chExt cx="48" cy="134"/>
          </a:xfrm>
        </p:grpSpPr>
        <p:sp>
          <p:nvSpPr>
            <p:cNvPr id="136289"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90"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91"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6241" name="Rectangle 58"/>
          <p:cNvSpPr>
            <a:spLocks noChangeArrowheads="1"/>
          </p:cNvSpPr>
          <p:nvPr/>
        </p:nvSpPr>
        <p:spPr bwMode="auto">
          <a:xfrm rot="-5400000">
            <a:off x="1504951" y="2586037"/>
            <a:ext cx="5905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1600" b="1">
                <a:solidFill>
                  <a:srgbClr val="FFFFFF"/>
                </a:solidFill>
                <a:latin typeface="Nadianne" charset="0"/>
                <a:ea typeface="SimSun" charset="0"/>
              </a:rPr>
              <a:t>土地</a:t>
            </a:r>
          </a:p>
        </p:txBody>
      </p:sp>
      <p:sp>
        <p:nvSpPr>
          <p:cNvPr id="136242" name="Rectangle 59"/>
          <p:cNvSpPr>
            <a:spLocks noChangeArrowheads="1"/>
          </p:cNvSpPr>
          <p:nvPr/>
        </p:nvSpPr>
        <p:spPr bwMode="auto">
          <a:xfrm rot="-5400000">
            <a:off x="1889126" y="3760787"/>
            <a:ext cx="5905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1600" b="1">
                <a:solidFill>
                  <a:srgbClr val="FFFFFF"/>
                </a:solidFill>
                <a:latin typeface="Nadianne" charset="0"/>
                <a:ea typeface="SimSun" charset="0"/>
              </a:rPr>
              <a:t>后裔</a:t>
            </a:r>
          </a:p>
        </p:txBody>
      </p:sp>
      <p:sp>
        <p:nvSpPr>
          <p:cNvPr id="136243" name="Rectangle 60"/>
          <p:cNvSpPr>
            <a:spLocks noChangeArrowheads="1"/>
          </p:cNvSpPr>
          <p:nvPr/>
        </p:nvSpPr>
        <p:spPr bwMode="auto">
          <a:xfrm rot="-5400000">
            <a:off x="2554288" y="5145087"/>
            <a:ext cx="5905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1600" b="1">
                <a:solidFill>
                  <a:srgbClr val="FFFFFF"/>
                </a:solidFill>
                <a:latin typeface="Nadianne" charset="0"/>
                <a:ea typeface="SimSun" charset="0"/>
              </a:rPr>
              <a:t>祝福</a:t>
            </a:r>
          </a:p>
        </p:txBody>
      </p:sp>
      <p:sp>
        <p:nvSpPr>
          <p:cNvPr id="136244" name="Rectangle 61"/>
          <p:cNvSpPr>
            <a:spLocks noChangeArrowheads="1"/>
          </p:cNvSpPr>
          <p:nvPr/>
        </p:nvSpPr>
        <p:spPr bwMode="auto">
          <a:xfrm rot="-5400000">
            <a:off x="1069975" y="3783013"/>
            <a:ext cx="9620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1000" b="1">
                <a:solidFill>
                  <a:srgbClr val="FFFFFF"/>
                </a:solidFill>
                <a:ea typeface="SimSun" charset="0"/>
              </a:rPr>
              <a:t>创世记 </a:t>
            </a:r>
            <a:r>
              <a:rPr lang="en-US" altLang="zh-CN" sz="1000" b="1">
                <a:solidFill>
                  <a:srgbClr val="FFFFFF"/>
                </a:solidFill>
                <a:ea typeface="Arial" charset="0"/>
                <a:cs typeface="Arial" charset="0"/>
              </a:rPr>
              <a:t>12:1-3</a:t>
            </a:r>
          </a:p>
        </p:txBody>
      </p:sp>
      <p:sp>
        <p:nvSpPr>
          <p:cNvPr id="136245" name="Rectangle 62"/>
          <p:cNvSpPr>
            <a:spLocks noChangeArrowheads="1"/>
          </p:cNvSpPr>
          <p:nvPr/>
        </p:nvSpPr>
        <p:spPr bwMode="auto">
          <a:xfrm>
            <a:off x="8385175" y="3429000"/>
            <a:ext cx="75088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en-US" altLang="zh-CN" sz="1000">
                <a:solidFill>
                  <a:srgbClr val="FFFFFF"/>
                </a:solidFill>
                <a:ea typeface="Arial" charset="0"/>
                <a:cs typeface="Arial" charset="0"/>
              </a:rPr>
              <a:t> </a:t>
            </a:r>
            <a:r>
              <a:rPr lang="zh-CN" altLang="en-US" sz="1000">
                <a:solidFill>
                  <a:srgbClr val="FFFFFF"/>
                </a:solidFill>
                <a:ea typeface="SimSun" charset="0"/>
              </a:rPr>
              <a:t>基督将国度呈递给天父（林前</a:t>
            </a:r>
            <a:r>
              <a:rPr lang="en-US" altLang="zh-CN" sz="1000">
                <a:solidFill>
                  <a:srgbClr val="FFFFFF"/>
                </a:solidFill>
                <a:ea typeface="Arial" charset="0"/>
                <a:cs typeface="Arial" charset="0"/>
              </a:rPr>
              <a:t>15:24</a:t>
            </a:r>
            <a:r>
              <a:rPr lang="zh-CN" altLang="en-US" sz="1000">
                <a:solidFill>
                  <a:srgbClr val="FFFFFF"/>
                </a:solidFill>
                <a:ea typeface="SimSun" charset="0"/>
              </a:rPr>
              <a:t>）</a:t>
            </a:r>
            <a:endParaRPr lang="en-US" altLang="zh-CN" sz="1000">
              <a:solidFill>
                <a:srgbClr val="FFFFFF"/>
              </a:solidFill>
              <a:ea typeface="Arial" charset="0"/>
              <a:cs typeface="Arial" charset="0"/>
            </a:endParaRPr>
          </a:p>
        </p:txBody>
      </p:sp>
      <p:grpSp>
        <p:nvGrpSpPr>
          <p:cNvPr id="5" name="Group 63"/>
          <p:cNvGrpSpPr>
            <a:grpSpLocks/>
          </p:cNvGrpSpPr>
          <p:nvPr/>
        </p:nvGrpSpPr>
        <p:grpSpPr bwMode="auto">
          <a:xfrm>
            <a:off x="7823200" y="1676400"/>
            <a:ext cx="611188" cy="450850"/>
            <a:chOff x="4928" y="1056"/>
            <a:chExt cx="385" cy="284"/>
          </a:xfrm>
        </p:grpSpPr>
        <p:sp>
          <p:nvSpPr>
            <p:cNvPr id="136284" name="Freeform 64"/>
            <p:cNvSpPr>
              <a:spLocks/>
            </p:cNvSpPr>
            <p:nvPr/>
          </p:nvSpPr>
          <p:spPr bwMode="auto">
            <a:xfrm>
              <a:off x="4928" y="1056"/>
              <a:ext cx="385" cy="193"/>
            </a:xfrm>
            <a:custGeom>
              <a:avLst/>
              <a:gdLst>
                <a:gd name="T0" fmla="*/ 0 w 385"/>
                <a:gd name="T1" fmla="*/ 192 h 193"/>
                <a:gd name="T2" fmla="*/ 48 w 385"/>
                <a:gd name="T3" fmla="*/ 0 h 193"/>
                <a:gd name="T4" fmla="*/ 96 w 385"/>
                <a:gd name="T5" fmla="*/ 96 h 193"/>
                <a:gd name="T6" fmla="*/ 100 w 385"/>
                <a:gd name="T7" fmla="*/ 98 h 193"/>
                <a:gd name="T8" fmla="*/ 144 w 385"/>
                <a:gd name="T9" fmla="*/ 0 h 193"/>
                <a:gd name="T10" fmla="*/ 192 w 385"/>
                <a:gd name="T11" fmla="*/ 96 h 193"/>
                <a:gd name="T12" fmla="*/ 240 w 385"/>
                <a:gd name="T13" fmla="*/ 0 h 193"/>
                <a:gd name="T14" fmla="*/ 288 w 385"/>
                <a:gd name="T15" fmla="*/ 96 h 193"/>
                <a:gd name="T16" fmla="*/ 336 w 385"/>
                <a:gd name="T17" fmla="*/ 0 h 193"/>
                <a:gd name="T18" fmla="*/ 384 w 385"/>
                <a:gd name="T19" fmla="*/ 192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193"/>
                <a:gd name="T32" fmla="*/ 385 w 385"/>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a:solidFill>
                <a:schemeClr val="tx1"/>
              </a:solidFill>
              <a:round/>
              <a:headEnd/>
              <a:tailEnd/>
            </a:ln>
          </p:spPr>
          <p:txBody>
            <a:bodyPr/>
            <a:lstStyle/>
            <a:p>
              <a:endParaRPr lang="en-US"/>
            </a:p>
          </p:txBody>
        </p:sp>
        <p:sp>
          <p:nvSpPr>
            <p:cNvPr id="136285" name="Rectangle 65"/>
            <p:cNvSpPr>
              <a:spLocks noChangeArrowheads="1"/>
            </p:cNvSpPr>
            <p:nvPr/>
          </p:nvSpPr>
          <p:spPr bwMode="auto">
            <a:xfrm>
              <a:off x="4928" y="1248"/>
              <a:ext cx="384" cy="4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zh-CN" altLang="en-US">
                <a:solidFill>
                  <a:srgbClr val="FFFFFF"/>
                </a:solidFill>
                <a:ea typeface="SimSun" charset="0"/>
              </a:endParaRPr>
            </a:p>
          </p:txBody>
        </p:sp>
        <p:sp>
          <p:nvSpPr>
            <p:cNvPr id="136286"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p:spPr>
          <p:txBody>
            <a:bodyPr wrap="none" anchor="ctr"/>
            <a:lstStyle/>
            <a:p>
              <a:pPr defTabSz="457200"/>
              <a:endParaRPr lang="zh-CN" altLang="en-US">
                <a:solidFill>
                  <a:srgbClr val="FFFFFF"/>
                </a:solidFill>
                <a:ea typeface="SimSun" charset="0"/>
              </a:endParaRPr>
            </a:p>
          </p:txBody>
        </p:sp>
        <p:sp>
          <p:nvSpPr>
            <p:cNvPr id="136287" name="Line 67"/>
            <p:cNvSpPr>
              <a:spLocks noChangeShapeType="1"/>
            </p:cNvSpPr>
            <p:nvPr/>
          </p:nvSpPr>
          <p:spPr bwMode="auto">
            <a:xfrm>
              <a:off x="4928" y="124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88" name="Line 68"/>
            <p:cNvSpPr>
              <a:spLocks noChangeShapeType="1"/>
            </p:cNvSpPr>
            <p:nvPr/>
          </p:nvSpPr>
          <p:spPr bwMode="auto">
            <a:xfrm>
              <a:off x="5312" y="124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69"/>
          <p:cNvGrpSpPr>
            <a:grpSpLocks/>
          </p:cNvGrpSpPr>
          <p:nvPr/>
        </p:nvGrpSpPr>
        <p:grpSpPr bwMode="auto">
          <a:xfrm>
            <a:off x="4800600" y="5203825"/>
            <a:ext cx="1184275" cy="104775"/>
            <a:chOff x="3024" y="3278"/>
            <a:chExt cx="746" cy="66"/>
          </a:xfrm>
        </p:grpSpPr>
        <p:sp>
          <p:nvSpPr>
            <p:cNvPr id="136282"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6283"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defTabSz="457200"/>
              <a:endParaRPr lang="zh-CN" altLang="en-US">
                <a:solidFill>
                  <a:srgbClr val="FFFFFF"/>
                </a:solidFill>
                <a:ea typeface="SimSun" charset="0"/>
              </a:endParaRPr>
            </a:p>
          </p:txBody>
        </p:sp>
      </p:grpSp>
      <p:grpSp>
        <p:nvGrpSpPr>
          <p:cNvPr id="7" name="Group 72"/>
          <p:cNvGrpSpPr>
            <a:grpSpLocks/>
          </p:cNvGrpSpPr>
          <p:nvPr/>
        </p:nvGrpSpPr>
        <p:grpSpPr bwMode="auto">
          <a:xfrm>
            <a:off x="4954588" y="5489575"/>
            <a:ext cx="3001962" cy="104775"/>
            <a:chOff x="3168" y="3458"/>
            <a:chExt cx="1891" cy="66"/>
          </a:xfrm>
        </p:grpSpPr>
        <p:sp>
          <p:nvSpPr>
            <p:cNvPr id="136280" name="Line 73"/>
            <p:cNvSpPr>
              <a:spLocks noChangeShapeType="1"/>
            </p:cNvSpPr>
            <p:nvPr/>
          </p:nvSpPr>
          <p:spPr bwMode="auto">
            <a:xfrm>
              <a:off x="3168" y="3493"/>
              <a:ext cx="1812" cy="6"/>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6281" name="AutoShape 74"/>
            <p:cNvSpPr>
              <a:spLocks noChangeArrowheads="1"/>
            </p:cNvSpPr>
            <p:nvPr/>
          </p:nvSpPr>
          <p:spPr bwMode="auto">
            <a:xfrm rot="5400000">
              <a:off x="5006" y="3471"/>
              <a:ext cx="66" cy="40"/>
            </a:xfrm>
            <a:prstGeom prst="triangle">
              <a:avLst>
                <a:gd name="adj" fmla="val 49995"/>
              </a:avLst>
            </a:prstGeom>
            <a:solidFill>
              <a:srgbClr val="000000"/>
            </a:solidFill>
            <a:ln w="12700">
              <a:solidFill>
                <a:srgbClr val="000000"/>
              </a:solidFill>
              <a:miter lim="800000"/>
              <a:headEnd/>
              <a:tailEnd/>
            </a:ln>
          </p:spPr>
          <p:txBody>
            <a:bodyPr wrap="none" anchor="ctr"/>
            <a:lstStyle/>
            <a:p>
              <a:pPr defTabSz="457200"/>
              <a:endParaRPr lang="zh-CN" altLang="en-US">
                <a:solidFill>
                  <a:srgbClr val="FFFFFF"/>
                </a:solidFill>
                <a:ea typeface="SimSun" charset="0"/>
              </a:endParaRPr>
            </a:p>
          </p:txBody>
        </p:sp>
      </p:grpSp>
      <p:sp>
        <p:nvSpPr>
          <p:cNvPr id="136249" name="Rectangle 75"/>
          <p:cNvSpPr>
            <a:spLocks noChangeArrowheads="1"/>
          </p:cNvSpPr>
          <p:nvPr/>
        </p:nvSpPr>
        <p:spPr bwMode="auto">
          <a:xfrm>
            <a:off x="0" y="6400800"/>
            <a:ext cx="9177338" cy="393700"/>
          </a:xfrm>
          <a:prstGeom prst="rect">
            <a:avLst/>
          </a:prstGeom>
          <a:solidFill>
            <a:schemeClr val="tx2"/>
          </a:solidFill>
          <a:ln w="12700">
            <a:solidFill>
              <a:schemeClr val="tx1"/>
            </a:solidFill>
            <a:miter lim="800000"/>
            <a:headEnd/>
            <a:tailEnd/>
          </a:ln>
        </p:spPr>
        <p:txBody>
          <a:bodyPr wrap="none" anchor="ctr"/>
          <a:lstStyle/>
          <a:p>
            <a:pPr algn="ctr" defTabSz="457200"/>
            <a:r>
              <a:rPr lang="zh-CN" altLang="en-US" sz="1200" b="1">
                <a:solidFill>
                  <a:srgbClr val="000A0D"/>
                </a:solidFill>
                <a:ea typeface="SimSun" charset="0"/>
              </a:rPr>
              <a:t>经文突出强调双重国度之约。以色列的角色从亚伯拉罕到基督其内涵延伸至教会（继续中），而教会并非指“新以色列人”</a:t>
            </a:r>
            <a:r>
              <a:rPr lang="en-US" altLang="zh-CN" sz="1200" b="1">
                <a:solidFill>
                  <a:srgbClr val="000A0D"/>
                </a:solidFill>
                <a:ea typeface="Arial" charset="0"/>
                <a:cs typeface="Arial" charset="0"/>
              </a:rPr>
              <a:t/>
            </a:r>
            <a:br>
              <a:rPr lang="en-US" altLang="zh-CN" sz="1200" b="1">
                <a:solidFill>
                  <a:srgbClr val="000A0D"/>
                </a:solidFill>
                <a:ea typeface="Arial" charset="0"/>
                <a:cs typeface="Arial" charset="0"/>
              </a:rPr>
            </a:br>
            <a:r>
              <a:rPr lang="zh-CN" altLang="en-US" sz="1200" b="1">
                <a:solidFill>
                  <a:srgbClr val="000A0D"/>
                </a:solidFill>
                <a:ea typeface="SimSun" charset="0"/>
              </a:rPr>
              <a:t>（不连续）以便取代以色列民族。以色列将在基督第二次降临时信靠基督从而再现其世界显赫地位。</a:t>
            </a:r>
            <a:endParaRPr lang="en-US" altLang="zh-CN" sz="1200" b="1">
              <a:solidFill>
                <a:srgbClr val="000A0D"/>
              </a:solidFill>
              <a:ea typeface="Arial" charset="0"/>
              <a:cs typeface="Arial" charset="0"/>
            </a:endParaRPr>
          </a:p>
        </p:txBody>
      </p:sp>
      <p:sp>
        <p:nvSpPr>
          <p:cNvPr id="136250" name="Rectangle 76"/>
          <p:cNvSpPr>
            <a:spLocks noChangeArrowheads="1"/>
          </p:cNvSpPr>
          <p:nvPr/>
        </p:nvSpPr>
        <p:spPr bwMode="auto">
          <a:xfrm>
            <a:off x="5114925" y="2095500"/>
            <a:ext cx="523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900">
                <a:solidFill>
                  <a:srgbClr val="FFFFFF"/>
                </a:solidFill>
                <a:ea typeface="SimSun" charset="0"/>
              </a:rPr>
              <a:t>以色列</a:t>
            </a:r>
          </a:p>
        </p:txBody>
      </p:sp>
      <p:sp>
        <p:nvSpPr>
          <p:cNvPr id="136251" name="Rectangle 77"/>
          <p:cNvSpPr>
            <a:spLocks noChangeArrowheads="1"/>
          </p:cNvSpPr>
          <p:nvPr/>
        </p:nvSpPr>
        <p:spPr bwMode="auto">
          <a:xfrm>
            <a:off x="6394450" y="2095500"/>
            <a:ext cx="4095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defTabSz="457200"/>
            <a:r>
              <a:rPr lang="zh-CN" altLang="en-US" sz="900">
                <a:solidFill>
                  <a:srgbClr val="FFFFFF"/>
                </a:solidFill>
                <a:ea typeface="SimSun" charset="0"/>
              </a:rPr>
              <a:t>教会</a:t>
            </a:r>
          </a:p>
        </p:txBody>
      </p:sp>
      <p:sp>
        <p:nvSpPr>
          <p:cNvPr id="136252" name="Rectangle 78"/>
          <p:cNvSpPr>
            <a:spLocks noChangeArrowheads="1"/>
          </p:cNvSpPr>
          <p:nvPr/>
        </p:nvSpPr>
        <p:spPr bwMode="auto">
          <a:xfrm>
            <a:off x="5011738" y="2239963"/>
            <a:ext cx="722312"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defTabSz="457200"/>
            <a:r>
              <a:rPr lang="zh-CN" altLang="en-US" sz="800">
                <a:solidFill>
                  <a:srgbClr val="FFFFFF"/>
                </a:solidFill>
                <a:ea typeface="SimSun" charset="0"/>
              </a:rPr>
              <a:t>民族的焦点</a:t>
            </a:r>
            <a:r>
              <a:rPr lang="en-US" altLang="zh-CN" sz="800">
                <a:solidFill>
                  <a:srgbClr val="FFFFFF"/>
                </a:solidFill>
                <a:ea typeface="Arial" charset="0"/>
                <a:cs typeface="Arial" charset="0"/>
              </a:rPr>
              <a:t>)</a:t>
            </a:r>
          </a:p>
        </p:txBody>
      </p:sp>
      <p:graphicFrame>
        <p:nvGraphicFramePr>
          <p:cNvPr id="136253" name="Object 2"/>
          <p:cNvGraphicFramePr>
            <a:graphicFrameLocks/>
          </p:cNvGraphicFramePr>
          <p:nvPr/>
        </p:nvGraphicFramePr>
        <p:xfrm>
          <a:off x="381000" y="49213"/>
          <a:ext cx="665163" cy="636587"/>
        </p:xfrm>
        <a:graphic>
          <a:graphicData uri="http://schemas.openxmlformats.org/presentationml/2006/ole">
            <mc:AlternateContent xmlns:mc="http://schemas.openxmlformats.org/markup-compatibility/2006">
              <mc:Choice xmlns:v="urn:schemas-microsoft-com:vml" Requires="v">
                <p:oleObj spid="_x0000_s280584" name="Microsoft ClipArt Gallery" r:id="rId4" imgW="2108200" imgH="2108200" progId="">
                  <p:embed/>
                </p:oleObj>
              </mc:Choice>
              <mc:Fallback>
                <p:oleObj name="Microsoft ClipArt Gallery" r:id="rId4" imgW="2108200" imgH="210820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9213"/>
                        <a:ext cx="665163"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36254" name="Rectangle 80"/>
          <p:cNvSpPr>
            <a:spLocks noChangeArrowheads="1"/>
          </p:cNvSpPr>
          <p:nvPr/>
        </p:nvSpPr>
        <p:spPr bwMode="auto">
          <a:xfrm>
            <a:off x="6132513" y="2239963"/>
            <a:ext cx="10128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defTabSz="457200"/>
            <a:r>
              <a:rPr lang="en-US" altLang="zh-CN" sz="1000">
                <a:solidFill>
                  <a:srgbClr val="FFFFFF"/>
                </a:solidFill>
                <a:ea typeface="Arial" charset="0"/>
                <a:cs typeface="Arial" charset="0"/>
              </a:rPr>
              <a:t>“</a:t>
            </a:r>
            <a:r>
              <a:rPr lang="zh-CN" altLang="en-US" sz="1000">
                <a:solidFill>
                  <a:srgbClr val="FFFFFF"/>
                </a:solidFill>
                <a:ea typeface="SimSun" charset="0"/>
              </a:rPr>
              <a:t>新人” </a:t>
            </a:r>
            <a:r>
              <a:rPr lang="en-US" altLang="zh-CN" sz="1000">
                <a:solidFill>
                  <a:srgbClr val="FFFFFF"/>
                </a:solidFill>
                <a:ea typeface="Arial" charset="0"/>
                <a:cs typeface="Arial" charset="0"/>
              </a:rPr>
              <a:t>(</a:t>
            </a:r>
            <a:r>
              <a:rPr lang="zh-CN" altLang="en-US" sz="1000">
                <a:solidFill>
                  <a:srgbClr val="FFFFFF"/>
                </a:solidFill>
                <a:ea typeface="SimSun" charset="0"/>
              </a:rPr>
              <a:t>弗</a:t>
            </a:r>
            <a:r>
              <a:rPr lang="en-US" altLang="zh-CN" sz="1000">
                <a:solidFill>
                  <a:srgbClr val="FFFFFF"/>
                </a:solidFill>
                <a:ea typeface="Arial" charset="0"/>
                <a:cs typeface="Arial" charset="0"/>
              </a:rPr>
              <a:t>2:15)</a:t>
            </a:r>
          </a:p>
        </p:txBody>
      </p:sp>
      <p:sp>
        <p:nvSpPr>
          <p:cNvPr id="136255" name="Line 81"/>
          <p:cNvSpPr>
            <a:spLocks noChangeShapeType="1"/>
          </p:cNvSpPr>
          <p:nvPr/>
        </p:nvSpPr>
        <p:spPr bwMode="auto">
          <a:xfrm>
            <a:off x="5783263" y="2116138"/>
            <a:ext cx="7937" cy="2379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56" name="Rectangle 82"/>
          <p:cNvSpPr>
            <a:spLocks noChangeArrowheads="1"/>
          </p:cNvSpPr>
          <p:nvPr/>
        </p:nvSpPr>
        <p:spPr bwMode="auto">
          <a:xfrm>
            <a:off x="8029575" y="5772150"/>
            <a:ext cx="1079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just" defTabSz="457200"/>
            <a:r>
              <a:rPr lang="zh-CN" altLang="en-US" sz="1000">
                <a:solidFill>
                  <a:srgbClr val="FFFFFF"/>
                </a:solidFill>
                <a:ea typeface="SimSun" charset="0"/>
              </a:rPr>
              <a:t>第五版</a:t>
            </a:r>
          </a:p>
          <a:p>
            <a:pPr algn="just" defTabSz="457200"/>
            <a:r>
              <a:rPr lang="en-US" altLang="zh-CN" sz="1000">
                <a:solidFill>
                  <a:srgbClr val="FFFFFF"/>
                </a:solidFill>
                <a:ea typeface="Arial" charset="0"/>
                <a:cs typeface="Arial" charset="0"/>
              </a:rPr>
              <a:t>2015</a:t>
            </a:r>
            <a:r>
              <a:rPr lang="zh-CN" altLang="en-US" sz="1000">
                <a:solidFill>
                  <a:srgbClr val="FFFFFF"/>
                </a:solidFill>
                <a:ea typeface="SimSun" charset="0"/>
              </a:rPr>
              <a:t>年</a:t>
            </a:r>
            <a:r>
              <a:rPr lang="en-US" altLang="zh-CN" sz="1000">
                <a:solidFill>
                  <a:srgbClr val="FFFFFF"/>
                </a:solidFill>
                <a:ea typeface="Arial" charset="0"/>
                <a:cs typeface="Arial" charset="0"/>
              </a:rPr>
              <a:t>7</a:t>
            </a:r>
            <a:r>
              <a:rPr lang="zh-CN" altLang="en-US" sz="1000">
                <a:solidFill>
                  <a:srgbClr val="FFFFFF"/>
                </a:solidFill>
                <a:ea typeface="SimSun" charset="0"/>
              </a:rPr>
              <a:t>月</a:t>
            </a:r>
            <a:r>
              <a:rPr lang="en-US" altLang="zh-CN" sz="1000">
                <a:solidFill>
                  <a:srgbClr val="FFFFFF"/>
                </a:solidFill>
                <a:ea typeface="Arial" charset="0"/>
                <a:cs typeface="Arial" charset="0"/>
              </a:rPr>
              <a:t>17</a:t>
            </a:r>
            <a:r>
              <a:rPr lang="zh-CN" altLang="en-US" sz="1000">
                <a:solidFill>
                  <a:srgbClr val="FFFFFF"/>
                </a:solidFill>
                <a:ea typeface="SimSun" charset="0"/>
              </a:rPr>
              <a:t>日</a:t>
            </a:r>
            <a:endParaRPr lang="en-US" altLang="zh-CN" sz="1000">
              <a:solidFill>
                <a:srgbClr val="FFFFFF"/>
              </a:solidFill>
              <a:ea typeface="Arial" charset="0"/>
              <a:cs typeface="Arial" charset="0"/>
            </a:endParaRPr>
          </a:p>
        </p:txBody>
      </p:sp>
      <p:grpSp>
        <p:nvGrpSpPr>
          <p:cNvPr id="8" name="Group 83"/>
          <p:cNvGrpSpPr>
            <a:grpSpLocks/>
          </p:cNvGrpSpPr>
          <p:nvPr/>
        </p:nvGrpSpPr>
        <p:grpSpPr bwMode="auto">
          <a:xfrm>
            <a:off x="1387475" y="2087563"/>
            <a:ext cx="165100" cy="176212"/>
            <a:chOff x="874" y="1315"/>
            <a:chExt cx="104" cy="111"/>
          </a:xfrm>
        </p:grpSpPr>
        <p:sp>
          <p:nvSpPr>
            <p:cNvPr id="136278" name="AutoShape 84"/>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zh-CN" altLang="en-US">
                <a:solidFill>
                  <a:srgbClr val="FFFFFF"/>
                </a:solidFill>
                <a:ea typeface="SimSun" charset="0"/>
              </a:endParaRPr>
            </a:p>
          </p:txBody>
        </p:sp>
        <p:sp>
          <p:nvSpPr>
            <p:cNvPr id="136279" name="AutoShape 85"/>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zh-CN" altLang="en-US">
                <a:solidFill>
                  <a:srgbClr val="FFFFFF"/>
                </a:solidFill>
                <a:ea typeface="SimSun" charset="0"/>
              </a:endParaRPr>
            </a:p>
          </p:txBody>
        </p:sp>
      </p:grpSp>
      <p:grpSp>
        <p:nvGrpSpPr>
          <p:cNvPr id="9" name="Group 86"/>
          <p:cNvGrpSpPr>
            <a:grpSpLocks/>
          </p:cNvGrpSpPr>
          <p:nvPr/>
        </p:nvGrpSpPr>
        <p:grpSpPr bwMode="auto">
          <a:xfrm>
            <a:off x="2305050" y="3333750"/>
            <a:ext cx="288925" cy="222250"/>
            <a:chOff x="1452" y="2100"/>
            <a:chExt cx="182" cy="140"/>
          </a:xfrm>
        </p:grpSpPr>
        <p:sp>
          <p:nvSpPr>
            <p:cNvPr id="136273" name="Freeform 87"/>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endParaRPr lang="en-US"/>
            </a:p>
          </p:txBody>
        </p:sp>
        <p:sp>
          <p:nvSpPr>
            <p:cNvPr id="136274" name="Rectangle 88"/>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zh-CN" altLang="en-US">
                <a:solidFill>
                  <a:srgbClr val="FFFFFF"/>
                </a:solidFill>
                <a:ea typeface="SimSun" charset="0"/>
              </a:endParaRPr>
            </a:p>
          </p:txBody>
        </p:sp>
        <p:sp>
          <p:nvSpPr>
            <p:cNvPr id="136275" name="Oval 89"/>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defTabSz="457200"/>
              <a:endParaRPr lang="zh-CN" altLang="en-US">
                <a:solidFill>
                  <a:srgbClr val="FFFFFF"/>
                </a:solidFill>
                <a:ea typeface="SimSun" charset="0"/>
              </a:endParaRPr>
            </a:p>
          </p:txBody>
        </p:sp>
        <p:sp>
          <p:nvSpPr>
            <p:cNvPr id="136276" name="Line 90"/>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77" name="Line 91"/>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92"/>
          <p:cNvGrpSpPr>
            <a:grpSpLocks/>
          </p:cNvGrpSpPr>
          <p:nvPr/>
        </p:nvGrpSpPr>
        <p:grpSpPr bwMode="auto">
          <a:xfrm>
            <a:off x="1609725" y="1535113"/>
            <a:ext cx="298450" cy="238125"/>
            <a:chOff x="1118" y="900"/>
            <a:chExt cx="188" cy="150"/>
          </a:xfrm>
        </p:grpSpPr>
        <p:grpSp>
          <p:nvGrpSpPr>
            <p:cNvPr id="11" name="Group 93"/>
            <p:cNvGrpSpPr>
              <a:grpSpLocks/>
            </p:cNvGrpSpPr>
            <p:nvPr/>
          </p:nvGrpSpPr>
          <p:grpSpPr bwMode="auto">
            <a:xfrm>
              <a:off x="1118" y="900"/>
              <a:ext cx="84" cy="150"/>
              <a:chOff x="1118" y="900"/>
              <a:chExt cx="84" cy="150"/>
            </a:xfrm>
          </p:grpSpPr>
          <p:sp>
            <p:nvSpPr>
              <p:cNvPr id="136271" name="Rectangle 94"/>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zh-CN" altLang="en-US">
                  <a:solidFill>
                    <a:srgbClr val="FFFFFF"/>
                  </a:solidFill>
                  <a:ea typeface="SimSun" charset="0"/>
                </a:endParaRPr>
              </a:p>
            </p:txBody>
          </p:sp>
          <p:sp>
            <p:nvSpPr>
              <p:cNvPr id="136272" name="Oval 95"/>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a:endParaRPr lang="zh-CN" altLang="en-US">
                  <a:solidFill>
                    <a:srgbClr val="FFFFFF"/>
                  </a:solidFill>
                  <a:ea typeface="SimSun" charset="0"/>
                </a:endParaRPr>
              </a:p>
            </p:txBody>
          </p:sp>
        </p:grpSp>
        <p:grpSp>
          <p:nvGrpSpPr>
            <p:cNvPr id="12" name="Group 96"/>
            <p:cNvGrpSpPr>
              <a:grpSpLocks/>
            </p:cNvGrpSpPr>
            <p:nvPr/>
          </p:nvGrpSpPr>
          <p:grpSpPr bwMode="auto">
            <a:xfrm>
              <a:off x="1222" y="900"/>
              <a:ext cx="84" cy="150"/>
              <a:chOff x="1222" y="900"/>
              <a:chExt cx="84" cy="150"/>
            </a:xfrm>
          </p:grpSpPr>
          <p:sp>
            <p:nvSpPr>
              <p:cNvPr id="136269" name="Rectangle 97"/>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zh-CN" altLang="en-US">
                  <a:solidFill>
                    <a:srgbClr val="FFFFFF"/>
                  </a:solidFill>
                  <a:ea typeface="SimSun" charset="0"/>
                </a:endParaRPr>
              </a:p>
            </p:txBody>
          </p:sp>
          <p:sp>
            <p:nvSpPr>
              <p:cNvPr id="136270" name="Oval 98"/>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a:endParaRPr lang="zh-CN" altLang="en-US">
                  <a:solidFill>
                    <a:srgbClr val="FFFFFF"/>
                  </a:solidFill>
                  <a:ea typeface="SimSun" charset="0"/>
                </a:endParaRPr>
              </a:p>
            </p:txBody>
          </p:sp>
        </p:grpSp>
      </p:grpSp>
      <p:sp>
        <p:nvSpPr>
          <p:cNvPr id="136260" name="Rectangle 99"/>
          <p:cNvSpPr>
            <a:spLocks noChangeArrowheads="1"/>
          </p:cNvSpPr>
          <p:nvPr/>
        </p:nvSpPr>
        <p:spPr bwMode="auto">
          <a:xfrm>
            <a:off x="7667625" y="4508500"/>
            <a:ext cx="86518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1000" b="1">
                <a:solidFill>
                  <a:srgbClr val="000000"/>
                </a:solidFill>
                <a:ea typeface="SimSun" charset="0"/>
              </a:rPr>
              <a:t>在民族复兴之际，新约的五个内容均得以实现（亚</a:t>
            </a:r>
            <a:r>
              <a:rPr lang="en-US" altLang="zh-CN" sz="1000" b="1">
                <a:solidFill>
                  <a:srgbClr val="000000"/>
                </a:solidFill>
                <a:ea typeface="Arial" charset="0"/>
                <a:cs typeface="Arial" charset="0"/>
              </a:rPr>
              <a:t>8</a:t>
            </a:r>
            <a:r>
              <a:rPr lang="zh-CN" altLang="en-US" sz="1000" b="1">
                <a:solidFill>
                  <a:srgbClr val="000000"/>
                </a:solidFill>
                <a:ea typeface="SimSun" charset="0"/>
              </a:rPr>
              <a:t>）</a:t>
            </a:r>
            <a:endParaRPr lang="en-US" altLang="zh-CN" sz="1000" b="1">
              <a:solidFill>
                <a:srgbClr val="000000"/>
              </a:solidFill>
              <a:ea typeface="Arial" charset="0"/>
              <a:cs typeface="Arial" charset="0"/>
            </a:endParaRPr>
          </a:p>
        </p:txBody>
      </p:sp>
      <p:sp>
        <p:nvSpPr>
          <p:cNvPr id="136261" name="Rectangle 100"/>
          <p:cNvSpPr>
            <a:spLocks noChangeArrowheads="1"/>
          </p:cNvSpPr>
          <p:nvPr/>
        </p:nvSpPr>
        <p:spPr bwMode="auto">
          <a:xfrm>
            <a:off x="8416925" y="4675188"/>
            <a:ext cx="7270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just" defTabSz="457200"/>
            <a:r>
              <a:rPr lang="zh-CN" altLang="en-US" sz="1000" b="1">
                <a:solidFill>
                  <a:srgbClr val="000000"/>
                </a:solidFill>
                <a:ea typeface="SimSun" charset="0"/>
              </a:rPr>
              <a:t>一切都更新了！（启</a:t>
            </a:r>
            <a:r>
              <a:rPr lang="en-US" altLang="zh-CN" sz="1000" b="1">
                <a:solidFill>
                  <a:srgbClr val="000000"/>
                </a:solidFill>
                <a:ea typeface="Arial" charset="0"/>
                <a:cs typeface="Arial" charset="0"/>
              </a:rPr>
              <a:t>21:5</a:t>
            </a:r>
            <a:r>
              <a:rPr lang="zh-CN" altLang="en-US" sz="1000" b="1">
                <a:solidFill>
                  <a:srgbClr val="000000"/>
                </a:solidFill>
                <a:ea typeface="SimSun" charset="0"/>
              </a:rPr>
              <a:t>）</a:t>
            </a:r>
            <a:endParaRPr lang="en-US" altLang="zh-CN" sz="1000" b="1">
              <a:solidFill>
                <a:srgbClr val="000000"/>
              </a:solidFill>
              <a:ea typeface="Arial" charset="0"/>
              <a:cs typeface="Arial" charset="0"/>
            </a:endParaRPr>
          </a:p>
        </p:txBody>
      </p:sp>
      <p:sp>
        <p:nvSpPr>
          <p:cNvPr id="136262" name="Rectangle 101"/>
          <p:cNvSpPr>
            <a:spLocks noChangeArrowheads="1"/>
          </p:cNvSpPr>
          <p:nvPr/>
        </p:nvSpPr>
        <p:spPr bwMode="auto">
          <a:xfrm>
            <a:off x="1905000" y="5915025"/>
            <a:ext cx="28114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defTabSz="457200"/>
            <a:r>
              <a:rPr lang="zh-CN" altLang="en-US" sz="1000">
                <a:solidFill>
                  <a:srgbClr val="000A0D"/>
                </a:solidFill>
                <a:latin typeface="SimSun" charset="0"/>
                <a:ea typeface="SimSun" charset="0"/>
              </a:rPr>
              <a:t>暂时的（加</a:t>
            </a:r>
            <a:r>
              <a:rPr lang="en-US" altLang="zh-CN" sz="1000">
                <a:solidFill>
                  <a:srgbClr val="000A0D"/>
                </a:solidFill>
                <a:latin typeface="SimSun" charset="0"/>
                <a:ea typeface="Arial" charset="0"/>
                <a:cs typeface="Arial" charset="0"/>
              </a:rPr>
              <a:t>3:19</a:t>
            </a:r>
            <a:r>
              <a:rPr lang="zh-CN" altLang="en-US" sz="1000">
                <a:solidFill>
                  <a:srgbClr val="000A0D"/>
                </a:solidFill>
                <a:latin typeface="SimSun" charset="0"/>
                <a:ea typeface="SimSun" charset="0"/>
              </a:rPr>
              <a:t>）、有条件的，显明人的罪（罗</a:t>
            </a:r>
            <a:r>
              <a:rPr lang="en-US" altLang="zh-CN" sz="1000">
                <a:solidFill>
                  <a:srgbClr val="000A0D"/>
                </a:solidFill>
                <a:latin typeface="SimSun" charset="0"/>
                <a:ea typeface="Arial" charset="0"/>
                <a:cs typeface="Arial" charset="0"/>
              </a:rPr>
              <a:t>7:7</a:t>
            </a:r>
            <a:r>
              <a:rPr lang="zh-CN" altLang="en-US" sz="1000">
                <a:solidFill>
                  <a:srgbClr val="000A0D"/>
                </a:solidFill>
                <a:latin typeface="SimSun" charset="0"/>
                <a:ea typeface="SimSun" charset="0"/>
              </a:rPr>
              <a:t>）并规范以色列人（加</a:t>
            </a:r>
            <a:r>
              <a:rPr lang="en-US" altLang="zh-CN" sz="1000">
                <a:solidFill>
                  <a:srgbClr val="000A0D"/>
                </a:solidFill>
                <a:latin typeface="SimSun" charset="0"/>
                <a:ea typeface="Arial" charset="0"/>
                <a:cs typeface="Arial" charset="0"/>
              </a:rPr>
              <a:t>3:23-25</a:t>
            </a:r>
            <a:r>
              <a:rPr lang="zh-CN" altLang="en-US" sz="1000">
                <a:solidFill>
                  <a:srgbClr val="000A0D"/>
                </a:solidFill>
                <a:latin typeface="SimSun" charset="0"/>
                <a:ea typeface="SimSun" charset="0"/>
              </a:rPr>
              <a:t>）</a:t>
            </a:r>
            <a:endParaRPr lang="en-US" altLang="zh-CN" sz="1000">
              <a:solidFill>
                <a:srgbClr val="000A0D"/>
              </a:solidFill>
              <a:latin typeface="SimSun" charset="0"/>
              <a:ea typeface="Arial" charset="0"/>
              <a:cs typeface="Arial" charset="0"/>
            </a:endParaRPr>
          </a:p>
        </p:txBody>
      </p:sp>
      <p:sp>
        <p:nvSpPr>
          <p:cNvPr id="136263" name="Rectangle 102"/>
          <p:cNvSpPr>
            <a:spLocks noChangeArrowheads="1"/>
          </p:cNvSpPr>
          <p:nvPr/>
        </p:nvSpPr>
        <p:spPr bwMode="auto">
          <a:xfrm>
            <a:off x="5862638" y="5734050"/>
            <a:ext cx="15176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1000">
                <a:solidFill>
                  <a:srgbClr val="FFFFFF"/>
                </a:solidFill>
                <a:ea typeface="SimSun" charset="0"/>
              </a:rPr>
              <a:t>十字架废除、成就、取代了律法</a:t>
            </a:r>
            <a:r>
              <a:rPr lang="en-US" altLang="zh-CN" sz="1000">
                <a:solidFill>
                  <a:srgbClr val="FFFFFF"/>
                </a:solidFill>
                <a:ea typeface="Arial" charset="0"/>
                <a:cs typeface="Arial" charset="0"/>
              </a:rPr>
              <a:t>(</a:t>
            </a:r>
            <a:r>
              <a:rPr lang="zh-CN" altLang="en-US" sz="1000">
                <a:solidFill>
                  <a:srgbClr val="FFFFFF"/>
                </a:solidFill>
                <a:ea typeface="SimSun" charset="0"/>
              </a:rPr>
              <a:t>罗</a:t>
            </a:r>
            <a:r>
              <a:rPr lang="en-US" altLang="zh-CN" sz="1000">
                <a:solidFill>
                  <a:srgbClr val="FFFFFF"/>
                </a:solidFill>
                <a:ea typeface="Arial" charset="0"/>
                <a:cs typeface="Arial" charset="0"/>
              </a:rPr>
              <a:t>7:1-6;1 </a:t>
            </a:r>
            <a:r>
              <a:rPr lang="zh-CN" altLang="en-US" sz="1000">
                <a:solidFill>
                  <a:srgbClr val="FFFFFF"/>
                </a:solidFill>
                <a:ea typeface="SimSun" charset="0"/>
              </a:rPr>
              <a:t>林前</a:t>
            </a:r>
            <a:r>
              <a:rPr lang="en-US" altLang="zh-CN" sz="1000">
                <a:solidFill>
                  <a:srgbClr val="FFFFFF"/>
                </a:solidFill>
                <a:ea typeface="Arial" charset="0"/>
                <a:cs typeface="Arial" charset="0"/>
              </a:rPr>
              <a:t>9:19-21; </a:t>
            </a:r>
            <a:r>
              <a:rPr lang="zh-CN" altLang="en-US" sz="1000">
                <a:solidFill>
                  <a:srgbClr val="FFFFFF"/>
                </a:solidFill>
                <a:ea typeface="SimSun" charset="0"/>
              </a:rPr>
              <a:t>希</a:t>
            </a:r>
            <a:r>
              <a:rPr lang="en-US" altLang="zh-CN" sz="1000">
                <a:solidFill>
                  <a:srgbClr val="FFFFFF"/>
                </a:solidFill>
                <a:ea typeface="Arial" charset="0"/>
                <a:cs typeface="Arial" charset="0"/>
              </a:rPr>
              <a:t>8:13)</a:t>
            </a:r>
          </a:p>
        </p:txBody>
      </p:sp>
      <p:sp>
        <p:nvSpPr>
          <p:cNvPr id="136264" name="Rectangle 103"/>
          <p:cNvSpPr>
            <a:spLocks noChangeArrowheads="1"/>
          </p:cNvSpPr>
          <p:nvPr/>
        </p:nvSpPr>
        <p:spPr bwMode="auto">
          <a:xfrm>
            <a:off x="2819400" y="1755775"/>
            <a:ext cx="168116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457200"/>
            <a:r>
              <a:rPr lang="zh-CN" altLang="en-US" sz="1000">
                <a:solidFill>
                  <a:srgbClr val="FFFFFF"/>
                </a:solidFill>
                <a:ea typeface="SimSun" charset="0"/>
              </a:rPr>
              <a:t>创世记 </a:t>
            </a:r>
            <a:r>
              <a:rPr lang="en-US" altLang="zh-CN" sz="1000">
                <a:solidFill>
                  <a:srgbClr val="FFFFFF"/>
                </a:solidFill>
                <a:ea typeface="Arial" charset="0"/>
                <a:cs typeface="Arial" charset="0"/>
              </a:rPr>
              <a:t>6:18; 9:8-17</a:t>
            </a:r>
          </a:p>
        </p:txBody>
      </p:sp>
      <p:sp>
        <p:nvSpPr>
          <p:cNvPr id="1556584" name="Rectangle 104"/>
          <p:cNvSpPr>
            <a:spLocks noGrp="1" noChangeArrowheads="1"/>
          </p:cNvSpPr>
          <p:nvPr>
            <p:ph type="ctrTitle"/>
          </p:nvPr>
        </p:nvSpPr>
        <p:spPr>
          <a:xfrm>
            <a:off x="838200" y="44450"/>
            <a:ext cx="7696200" cy="820738"/>
          </a:xfrm>
          <a:effectLst>
            <a:outerShdw blurRad="63500" dist="35921" dir="2700000" algn="ctr" rotWithShape="0">
              <a:srgbClr val="000000">
                <a:alpha val="50000"/>
              </a:srgbClr>
            </a:outerShdw>
          </a:effectLst>
        </p:spPr>
        <p:txBody>
          <a:bodyPr anchor="t">
            <a:spAutoFit/>
          </a:bodyPr>
          <a:lstStyle/>
          <a:p>
            <a:pPr>
              <a:defRPr/>
            </a:pPr>
            <a:r>
              <a:rPr lang="zh-CN" altLang="en-US" sz="4800" dirty="0" smtClean="0">
                <a:solidFill>
                  <a:srgbClr val="FFFF00"/>
                </a:solidFill>
                <a:effectLst>
                  <a:outerShdw blurRad="38100" dist="38100" dir="2700000" algn="tl">
                    <a:srgbClr val="000000"/>
                  </a:outerShdw>
                </a:effectLst>
                <a:latin typeface="Braggadocio"/>
                <a:ea typeface="SimSun" pitchFamily="2" charset="-122"/>
              </a:rPr>
              <a:t>国度与约的时间表</a:t>
            </a:r>
            <a:r>
              <a:rPr lang="en-US" altLang="zh-CN" sz="4800" dirty="0" smtClean="0">
                <a:solidFill>
                  <a:srgbClr val="FFFF00"/>
                </a:solidFill>
                <a:effectLst>
                  <a:outerShdw blurRad="38100" dist="38100" dir="2700000" algn="tl">
                    <a:srgbClr val="000000"/>
                  </a:outerShdw>
                </a:effectLst>
                <a:latin typeface="Braggadocio"/>
                <a:ea typeface="SimSun" pitchFamily="2" charset="-122"/>
              </a:rPr>
              <a:t> </a:t>
            </a:r>
            <a:endParaRPr lang="en-US" altLang="zh-CN" dirty="0" smtClean="0">
              <a:solidFill>
                <a:srgbClr val="FFFF00"/>
              </a:solidFill>
              <a:effectLst>
                <a:outerShdw blurRad="38100" dist="38100" dir="2700000" algn="tl">
                  <a:srgbClr val="000000"/>
                </a:outerShdw>
              </a:effectLst>
              <a:latin typeface="Braggadocio"/>
              <a:ea typeface="SimSun" pitchFamily="2" charset="-122"/>
            </a:endParaRPr>
          </a:p>
        </p:txBody>
      </p:sp>
      <p:sp>
        <p:nvSpPr>
          <p:cNvPr id="106" name="Text Box 105"/>
          <p:cNvSpPr txBox="1">
            <a:spLocks noChangeArrowheads="1"/>
          </p:cNvSpPr>
          <p:nvPr/>
        </p:nvSpPr>
        <p:spPr bwMode="auto">
          <a:xfrm>
            <a:off x="8243888" y="87313"/>
            <a:ext cx="869950" cy="46196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b="1" dirty="0">
                <a:solidFill>
                  <a:srgbClr val="FFFFFF"/>
                </a:solidFill>
                <a:latin typeface="Arial" pitchFamily="-111" charset="0"/>
              </a:rPr>
              <a:t>117b</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p:nvPr>
        </p:nvSpPr>
        <p:spPr>
          <a:xfrm>
            <a:off x="611188" y="-242888"/>
            <a:ext cx="7772400" cy="1143001"/>
          </a:xfrm>
        </p:spPr>
        <p:txBody>
          <a:bodyPr/>
          <a:lstStyle/>
          <a:p>
            <a:r>
              <a:rPr lang="en-US" altLang="zh-TW" sz="4000">
                <a:latin typeface="Arial" charset="0"/>
                <a:ea typeface="SimSun" charset="0"/>
                <a:cs typeface="SimSun" charset="0"/>
              </a:rPr>
              <a:t/>
            </a:r>
            <a:br>
              <a:rPr lang="en-US" altLang="zh-TW" sz="4000">
                <a:latin typeface="Arial" charset="0"/>
                <a:ea typeface="SimSun" charset="0"/>
                <a:cs typeface="SimSun" charset="0"/>
              </a:rPr>
            </a:br>
            <a:r>
              <a:rPr lang="zh-CN" altLang="en-US" sz="5400" b="1" i="1">
                <a:latin typeface="Arial" charset="0"/>
                <a:ea typeface="SimSun" charset="0"/>
                <a:cs typeface="SimSun" charset="0"/>
              </a:rPr>
              <a:t>我对旧约主题的理解</a:t>
            </a:r>
          </a:p>
        </p:txBody>
      </p:sp>
      <p:pic>
        <p:nvPicPr>
          <p:cNvPr id="22835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a:ext>
            </a:extLst>
          </a:blip>
          <a:srcRect/>
          <a:stretch>
            <a:fillRect/>
          </a:stretch>
        </p:blipFill>
        <p:spPr>
          <a:xfrm>
            <a:off x="0" y="4468813"/>
            <a:ext cx="3657600" cy="2389187"/>
          </a:xfrm>
        </p:spPr>
      </p:pic>
      <p:sp>
        <p:nvSpPr>
          <p:cNvPr id="23555" name="Rectangle 3"/>
          <p:cNvSpPr>
            <a:spLocks noGrp="1" noChangeArrowheads="1"/>
          </p:cNvSpPr>
          <p:nvPr>
            <p:ph type="body" sz="half" idx="1"/>
          </p:nvPr>
        </p:nvSpPr>
        <p:spPr>
          <a:xfrm>
            <a:off x="304800" y="1219200"/>
            <a:ext cx="9144000" cy="5181600"/>
          </a:xfrm>
        </p:spPr>
        <p:txBody>
          <a:bodyPr/>
          <a:lstStyle/>
          <a:p>
            <a:pPr>
              <a:buFont typeface="Monotype Sorts" charset="0"/>
              <a:buNone/>
              <a:tabLst>
                <a:tab pos="862013" algn="l"/>
                <a:tab pos="1431925" algn="l"/>
                <a:tab pos="2001838" algn="l"/>
              </a:tabLst>
            </a:pPr>
            <a:r>
              <a:rPr lang="zh-CN" altLang="en-US" sz="2800" i="1">
                <a:latin typeface="Arial" charset="0"/>
                <a:ea typeface="SimSun" charset="0"/>
                <a:cs typeface="SimSun" charset="0"/>
              </a:rPr>
              <a:t>旧约的主题：</a:t>
            </a:r>
            <a:endParaRPr lang="en-US" altLang="zh-CN" sz="2800" i="1">
              <a:latin typeface="Arial" charset="0"/>
              <a:ea typeface="SimSun" charset="0"/>
              <a:cs typeface="SimSun" charset="0"/>
            </a:endParaRPr>
          </a:p>
          <a:p>
            <a:pPr>
              <a:buFont typeface="Monotype Sorts" charset="0"/>
              <a:buNone/>
              <a:tabLst>
                <a:tab pos="862013" algn="l"/>
                <a:tab pos="1431925" algn="l"/>
                <a:tab pos="2001838" algn="l"/>
              </a:tabLst>
            </a:pPr>
            <a:r>
              <a:rPr lang="zh-CN" altLang="en-US" sz="2800">
                <a:solidFill>
                  <a:schemeClr val="tx2"/>
                </a:solidFill>
                <a:latin typeface="Arial" charset="0"/>
                <a:ea typeface="SimSun" charset="0"/>
                <a:cs typeface="SimSun" charset="0"/>
              </a:rPr>
              <a:t>神因着自己的荣耀恢复人类，使之参与对他国度的管理</a:t>
            </a:r>
            <a:endParaRPr lang="zh-TW" altLang="en-US" sz="2800">
              <a:solidFill>
                <a:schemeClr val="tx2"/>
              </a:solidFill>
              <a:latin typeface="Arial" charset="0"/>
              <a:ea typeface="SimSun" charset="0"/>
              <a:cs typeface="SimSun" charset="0"/>
            </a:endParaRPr>
          </a:p>
          <a:p>
            <a:pPr>
              <a:buFont typeface="Monotype Sorts" charset="0"/>
              <a:buNone/>
              <a:tabLst>
                <a:tab pos="862013" algn="l"/>
                <a:tab pos="1431925" algn="l"/>
                <a:tab pos="2001838" algn="l"/>
              </a:tabLst>
            </a:pPr>
            <a:r>
              <a:rPr lang="en-US" altLang="zh-CN" sz="2800">
                <a:latin typeface="Arial" charset="0"/>
                <a:ea typeface="SimSun" charset="0"/>
                <a:cs typeface="SimSun" charset="0"/>
              </a:rPr>
              <a:t>	</a:t>
            </a:r>
            <a:r>
              <a:rPr lang="zh-CN" altLang="en-US" sz="2800">
                <a:latin typeface="Arial" charset="0"/>
                <a:ea typeface="SimSun" charset="0"/>
                <a:cs typeface="SimSun" charset="0"/>
              </a:rPr>
              <a:t>这权力在伊甸园被授与人类；</a:t>
            </a:r>
          </a:p>
          <a:p>
            <a:pPr>
              <a:buFont typeface="Monotype Sorts" charset="0"/>
              <a:buNone/>
              <a:tabLst>
                <a:tab pos="862013" algn="l"/>
                <a:tab pos="1431925" algn="l"/>
                <a:tab pos="2001838" algn="l"/>
              </a:tabLst>
            </a:pPr>
            <a:r>
              <a:rPr lang="zh-CN" altLang="en-US" sz="2800">
                <a:latin typeface="Arial" charset="0"/>
                <a:ea typeface="SimSun" charset="0"/>
                <a:cs typeface="SimSun" charset="0"/>
              </a:rPr>
              <a:t>    继而在堕落后失去；</a:t>
            </a:r>
          </a:p>
          <a:p>
            <a:pPr>
              <a:buFont typeface="Monotype Sorts" charset="0"/>
              <a:buNone/>
              <a:tabLst>
                <a:tab pos="862013" algn="l"/>
                <a:tab pos="1431925" algn="l"/>
                <a:tab pos="2001838" algn="l"/>
              </a:tabLst>
            </a:pPr>
            <a:r>
              <a:rPr lang="zh-CN" altLang="en-US" sz="2800">
                <a:latin typeface="Arial" charset="0"/>
                <a:ea typeface="SimSun" charset="0"/>
                <a:cs typeface="SimSun" charset="0"/>
              </a:rPr>
              <a:t>    透过 “祭司国度”以色列来救赎世人；</a:t>
            </a:r>
          </a:p>
          <a:p>
            <a:pPr>
              <a:buFont typeface="Monotype Sorts" charset="0"/>
              <a:buNone/>
              <a:tabLst>
                <a:tab pos="862013" algn="l"/>
                <a:tab pos="1431925" algn="l"/>
                <a:tab pos="2001838" algn="l"/>
              </a:tabLst>
            </a:pPr>
            <a:r>
              <a:rPr lang="zh-CN" altLang="en-US" sz="2800">
                <a:latin typeface="Arial" charset="0"/>
                <a:ea typeface="SimSun" charset="0"/>
                <a:cs typeface="SimSun" charset="0"/>
              </a:rPr>
              <a:t>    最终由弥赛亚的做主做王来完全成就亚伯拉罕之约</a:t>
            </a:r>
          </a:p>
        </p:txBody>
      </p:sp>
      <p:sp>
        <p:nvSpPr>
          <p:cNvPr id="22835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ltLang="zh-TW">
                <a:solidFill>
                  <a:srgbClr val="FFFFFF"/>
                </a:solidFill>
                <a:ea typeface="PMingLiU" charset="0"/>
                <a:cs typeface="PMingLiU" charset="0"/>
              </a:rPr>
              <a:t>33</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nvGrpSpPr>
          <p:cNvPr id="2" name="Group 3"/>
          <p:cNvGrpSpPr>
            <a:grpSpLocks/>
          </p:cNvGrpSpPr>
          <p:nvPr/>
        </p:nvGrpSpPr>
        <p:grpSpPr bwMode="auto">
          <a:xfrm>
            <a:off x="1295400" y="1295400"/>
            <a:ext cx="2895600" cy="1265238"/>
            <a:chOff x="384" y="2544"/>
            <a:chExt cx="1824" cy="797"/>
          </a:xfrm>
        </p:grpSpPr>
        <p:sp>
          <p:nvSpPr>
            <p:cNvPr id="16388" name="Oval 4"/>
            <p:cNvSpPr>
              <a:spLocks noChangeArrowheads="1"/>
            </p:cNvSpPr>
            <p:nvPr/>
          </p:nvSpPr>
          <p:spPr bwMode="auto">
            <a:xfrm>
              <a:off x="408" y="2544"/>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389" name="Text Box 5"/>
            <p:cNvSpPr txBox="1">
              <a:spLocks noChangeArrowheads="1"/>
            </p:cNvSpPr>
            <p:nvPr/>
          </p:nvSpPr>
          <p:spPr bwMode="auto">
            <a:xfrm>
              <a:off x="384" y="2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zh-CN" altLang="en-US" sz="4000" b="1" dirty="0" smtClean="0">
                  <a:solidFill>
                    <a:schemeClr val="bg1"/>
                  </a:solidFill>
                  <a:latin typeface="华文楷体"/>
                  <a:ea typeface="华文楷体"/>
                  <a:cs typeface="华文楷体"/>
                </a:rPr>
                <a:t>教会</a:t>
              </a:r>
              <a:endParaRPr lang="en-US" sz="4000" b="1" dirty="0">
                <a:solidFill>
                  <a:schemeClr val="bg1"/>
                </a:solidFill>
                <a:latin typeface="华文楷体"/>
                <a:ea typeface="华文楷体"/>
                <a:cs typeface="华文楷体"/>
              </a:endParaRPr>
            </a:p>
          </p:txBody>
        </p:sp>
      </p:grpSp>
      <p:grpSp>
        <p:nvGrpSpPr>
          <p:cNvPr id="3" name="Group 6"/>
          <p:cNvGrpSpPr>
            <a:grpSpLocks/>
          </p:cNvGrpSpPr>
          <p:nvPr/>
        </p:nvGrpSpPr>
        <p:grpSpPr bwMode="auto">
          <a:xfrm>
            <a:off x="6934200" y="5257800"/>
            <a:ext cx="2209800" cy="1600200"/>
            <a:chOff x="240" y="0"/>
            <a:chExt cx="1392" cy="1008"/>
          </a:xfrm>
        </p:grpSpPr>
        <p:sp>
          <p:nvSpPr>
            <p:cNvPr id="81955" name="AutoShape 7"/>
            <p:cNvSpPr>
              <a:spLocks noChangeArrowheads="1"/>
            </p:cNvSpPr>
            <p:nvPr/>
          </p:nvSpPr>
          <p:spPr bwMode="auto">
            <a:xfrm>
              <a:off x="240" y="0"/>
              <a:ext cx="1392" cy="1008"/>
            </a:xfrm>
            <a:prstGeom prst="triangle">
              <a:avLst>
                <a:gd name="adj" fmla="val 50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a:p>
          </p:txBody>
        </p:sp>
        <p:sp>
          <p:nvSpPr>
            <p:cNvPr id="16392" name="Text Box 8"/>
            <p:cNvSpPr txBox="1">
              <a:spLocks noChangeArrowheads="1"/>
            </p:cNvSpPr>
            <p:nvPr/>
          </p:nvSpPr>
          <p:spPr bwMode="auto">
            <a:xfrm>
              <a:off x="432" y="432"/>
              <a:ext cx="1008" cy="48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zh-CN" altLang="en-US" sz="4400" b="1" dirty="0" smtClean="0">
                  <a:solidFill>
                    <a:schemeClr val="bg1"/>
                  </a:solidFill>
                  <a:latin typeface="华文楷体"/>
                  <a:ea typeface="华文楷体"/>
                  <a:cs typeface="华文楷体"/>
                </a:rPr>
                <a:t>神</a:t>
              </a:r>
              <a:endParaRPr lang="en-US" sz="4400" b="1" dirty="0">
                <a:solidFill>
                  <a:schemeClr val="bg1"/>
                </a:solidFill>
                <a:latin typeface="华文楷体"/>
                <a:ea typeface="华文楷体"/>
                <a:cs typeface="华文楷体"/>
              </a:endParaRPr>
            </a:p>
          </p:txBody>
        </p:sp>
      </p:grpSp>
      <p:grpSp>
        <p:nvGrpSpPr>
          <p:cNvPr id="4" name="Group 9"/>
          <p:cNvGrpSpPr>
            <a:grpSpLocks/>
          </p:cNvGrpSpPr>
          <p:nvPr/>
        </p:nvGrpSpPr>
        <p:grpSpPr bwMode="auto">
          <a:xfrm>
            <a:off x="4876800" y="1219200"/>
            <a:ext cx="2895600" cy="1265238"/>
            <a:chOff x="4704" y="1622"/>
            <a:chExt cx="1824" cy="797"/>
          </a:xfrm>
        </p:grpSpPr>
        <p:sp>
          <p:nvSpPr>
            <p:cNvPr id="16394" name="Oval 10"/>
            <p:cNvSpPr>
              <a:spLocks noChangeArrowheads="1"/>
            </p:cNvSpPr>
            <p:nvPr/>
          </p:nvSpPr>
          <p:spPr bwMode="auto">
            <a:xfrm>
              <a:off x="4728" y="162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395" name="Text Box 11"/>
            <p:cNvSpPr txBox="1">
              <a:spLocks noChangeArrowheads="1"/>
            </p:cNvSpPr>
            <p:nvPr/>
          </p:nvSpPr>
          <p:spPr bwMode="auto">
            <a:xfrm>
              <a:off x="4704" y="180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zh-CN" altLang="en-US" sz="4000" b="1" dirty="0" smtClean="0">
                  <a:solidFill>
                    <a:schemeClr val="bg1"/>
                  </a:solidFill>
                  <a:latin typeface="华文楷体"/>
                  <a:ea typeface="华文楷体"/>
                  <a:cs typeface="华文楷体"/>
                </a:rPr>
                <a:t>民族</a:t>
              </a:r>
              <a:endParaRPr lang="en-US" sz="4000" b="1" dirty="0">
                <a:solidFill>
                  <a:schemeClr val="bg1"/>
                </a:solidFill>
                <a:latin typeface="华文楷体"/>
                <a:ea typeface="华文楷体"/>
                <a:cs typeface="华文楷体"/>
              </a:endParaRPr>
            </a:p>
          </p:txBody>
        </p:sp>
      </p:grpSp>
      <p:grpSp>
        <p:nvGrpSpPr>
          <p:cNvPr id="5" name="Group 12"/>
          <p:cNvGrpSpPr>
            <a:grpSpLocks/>
          </p:cNvGrpSpPr>
          <p:nvPr/>
        </p:nvGrpSpPr>
        <p:grpSpPr bwMode="auto">
          <a:xfrm>
            <a:off x="304800" y="4876800"/>
            <a:ext cx="2895600" cy="1265238"/>
            <a:chOff x="4320" y="960"/>
            <a:chExt cx="1824" cy="797"/>
          </a:xfrm>
        </p:grpSpPr>
        <p:sp>
          <p:nvSpPr>
            <p:cNvPr id="16397" name="Oval 13"/>
            <p:cNvSpPr>
              <a:spLocks noChangeArrowheads="1"/>
            </p:cNvSpPr>
            <p:nvPr/>
          </p:nvSpPr>
          <p:spPr bwMode="auto">
            <a:xfrm>
              <a:off x="4344" y="960"/>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398" name="Text Box 14"/>
            <p:cNvSpPr txBox="1">
              <a:spLocks noChangeArrowheads="1"/>
            </p:cNvSpPr>
            <p:nvPr/>
          </p:nvSpPr>
          <p:spPr bwMode="auto">
            <a:xfrm>
              <a:off x="4320" y="1138"/>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zh-CN" altLang="en-US" sz="4000" b="1" dirty="0" smtClean="0">
                  <a:solidFill>
                    <a:schemeClr val="bg1"/>
                  </a:solidFill>
                  <a:latin typeface="华文楷体"/>
                  <a:ea typeface="华文楷体"/>
                  <a:cs typeface="华文楷体"/>
                </a:rPr>
                <a:t>先祖</a:t>
              </a:r>
              <a:endParaRPr lang="en-US" sz="4000" b="1" dirty="0">
                <a:solidFill>
                  <a:schemeClr val="bg1"/>
                </a:solidFill>
                <a:latin typeface="Times New Roman" pitchFamily="-112" charset="0"/>
                <a:ea typeface="ＭＳ Ｐゴシック" pitchFamily="-112" charset="-128"/>
                <a:cs typeface="ＭＳ Ｐゴシック" pitchFamily="-112" charset="-128"/>
              </a:endParaRPr>
            </a:p>
          </p:txBody>
        </p:sp>
      </p:grpSp>
      <p:grpSp>
        <p:nvGrpSpPr>
          <p:cNvPr id="6" name="Group 15"/>
          <p:cNvGrpSpPr>
            <a:grpSpLocks/>
          </p:cNvGrpSpPr>
          <p:nvPr/>
        </p:nvGrpSpPr>
        <p:grpSpPr bwMode="auto">
          <a:xfrm>
            <a:off x="6248400" y="3154363"/>
            <a:ext cx="2895600" cy="1265237"/>
            <a:chOff x="2268" y="1233"/>
            <a:chExt cx="1824" cy="797"/>
          </a:xfrm>
        </p:grpSpPr>
        <p:sp>
          <p:nvSpPr>
            <p:cNvPr id="16400" name="Oval 16"/>
            <p:cNvSpPr>
              <a:spLocks noChangeArrowheads="1"/>
            </p:cNvSpPr>
            <p:nvPr/>
          </p:nvSpPr>
          <p:spPr bwMode="auto">
            <a:xfrm>
              <a:off x="2292" y="123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01" name="Text Box 17"/>
            <p:cNvSpPr txBox="1">
              <a:spLocks noChangeArrowheads="1"/>
            </p:cNvSpPr>
            <p:nvPr/>
          </p:nvSpPr>
          <p:spPr bwMode="auto">
            <a:xfrm>
              <a:off x="2268" y="1411"/>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zh-CN" altLang="en-US" sz="4000" b="1" dirty="0" smtClean="0">
                  <a:solidFill>
                    <a:schemeClr val="bg1"/>
                  </a:solidFill>
                  <a:latin typeface="华文楷体"/>
                  <a:ea typeface="华文楷体"/>
                  <a:cs typeface="华文楷体"/>
                </a:rPr>
                <a:t>部落</a:t>
              </a:r>
              <a:endParaRPr lang="en-US" sz="4000" b="1" dirty="0">
                <a:solidFill>
                  <a:schemeClr val="bg1"/>
                </a:solidFill>
                <a:latin typeface="华文楷体"/>
                <a:ea typeface="华文楷体"/>
                <a:cs typeface="华文楷体"/>
              </a:endParaRPr>
            </a:p>
          </p:txBody>
        </p:sp>
      </p:grpSp>
      <p:grpSp>
        <p:nvGrpSpPr>
          <p:cNvPr id="7" name="Group 18"/>
          <p:cNvGrpSpPr>
            <a:grpSpLocks/>
          </p:cNvGrpSpPr>
          <p:nvPr/>
        </p:nvGrpSpPr>
        <p:grpSpPr bwMode="auto">
          <a:xfrm>
            <a:off x="5257800" y="2590800"/>
            <a:ext cx="2895600" cy="1265238"/>
            <a:chOff x="4848" y="2856"/>
            <a:chExt cx="1824" cy="797"/>
          </a:xfrm>
        </p:grpSpPr>
        <p:sp>
          <p:nvSpPr>
            <p:cNvPr id="16403" name="Oval 19"/>
            <p:cNvSpPr>
              <a:spLocks noChangeArrowheads="1"/>
            </p:cNvSpPr>
            <p:nvPr/>
          </p:nvSpPr>
          <p:spPr bwMode="auto">
            <a:xfrm>
              <a:off x="4872" y="285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04" name="Text Box 20"/>
            <p:cNvSpPr txBox="1">
              <a:spLocks noChangeArrowheads="1"/>
            </p:cNvSpPr>
            <p:nvPr/>
          </p:nvSpPr>
          <p:spPr bwMode="auto">
            <a:xfrm>
              <a:off x="4848" y="3033"/>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zh-CN" altLang="en-US" sz="4000" b="1" dirty="0" smtClean="0">
                  <a:solidFill>
                    <a:schemeClr val="bg1"/>
                  </a:solidFill>
                  <a:latin typeface="华文楷体"/>
                  <a:ea typeface="华文楷体"/>
                  <a:cs typeface="华文楷体"/>
                </a:rPr>
                <a:t>以色列</a:t>
              </a:r>
              <a:endParaRPr lang="en-US" sz="4000" b="1" dirty="0">
                <a:solidFill>
                  <a:schemeClr val="bg1"/>
                </a:solidFill>
                <a:latin typeface="华文楷体"/>
                <a:ea typeface="华文楷体"/>
                <a:cs typeface="华文楷体"/>
              </a:endParaRPr>
            </a:p>
          </p:txBody>
        </p:sp>
      </p:grpSp>
      <p:grpSp>
        <p:nvGrpSpPr>
          <p:cNvPr id="8" name="Group 21"/>
          <p:cNvGrpSpPr>
            <a:grpSpLocks/>
          </p:cNvGrpSpPr>
          <p:nvPr/>
        </p:nvGrpSpPr>
        <p:grpSpPr bwMode="auto">
          <a:xfrm>
            <a:off x="5257800" y="4876800"/>
            <a:ext cx="2895600" cy="1265238"/>
            <a:chOff x="0" y="2736"/>
            <a:chExt cx="1824" cy="797"/>
          </a:xfrm>
        </p:grpSpPr>
        <p:sp>
          <p:nvSpPr>
            <p:cNvPr id="16406" name="Oval 22"/>
            <p:cNvSpPr>
              <a:spLocks noChangeArrowheads="1"/>
            </p:cNvSpPr>
            <p:nvPr/>
          </p:nvSpPr>
          <p:spPr bwMode="auto">
            <a:xfrm>
              <a:off x="24" y="273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07" name="Text Box 23"/>
            <p:cNvSpPr txBox="1">
              <a:spLocks noChangeArrowheads="1"/>
            </p:cNvSpPr>
            <p:nvPr/>
          </p:nvSpPr>
          <p:spPr bwMode="auto">
            <a:xfrm>
              <a:off x="0" y="2914"/>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zh-CN" altLang="en-US" sz="4000" b="1" dirty="0" smtClean="0">
                  <a:solidFill>
                    <a:schemeClr val="bg1"/>
                  </a:solidFill>
                  <a:latin typeface="华文楷体"/>
                  <a:ea typeface="华文楷体"/>
                  <a:cs typeface="华文楷体"/>
                </a:rPr>
                <a:t>祭司</a:t>
              </a:r>
              <a:endParaRPr lang="en-US" sz="4000" b="1" dirty="0">
                <a:solidFill>
                  <a:schemeClr val="bg1"/>
                </a:solidFill>
                <a:latin typeface="华文楷体"/>
                <a:ea typeface="华文楷体"/>
                <a:cs typeface="华文楷体"/>
              </a:endParaRPr>
            </a:p>
          </p:txBody>
        </p:sp>
      </p:grpSp>
      <p:grpSp>
        <p:nvGrpSpPr>
          <p:cNvPr id="9" name="Group 24"/>
          <p:cNvGrpSpPr>
            <a:grpSpLocks/>
          </p:cNvGrpSpPr>
          <p:nvPr/>
        </p:nvGrpSpPr>
        <p:grpSpPr bwMode="auto">
          <a:xfrm>
            <a:off x="2286000" y="3276600"/>
            <a:ext cx="2895600" cy="1265238"/>
            <a:chOff x="4824" y="3713"/>
            <a:chExt cx="1824" cy="797"/>
          </a:xfrm>
        </p:grpSpPr>
        <p:sp>
          <p:nvSpPr>
            <p:cNvPr id="16409" name="Oval 25"/>
            <p:cNvSpPr>
              <a:spLocks noChangeArrowheads="1"/>
            </p:cNvSpPr>
            <p:nvPr/>
          </p:nvSpPr>
          <p:spPr bwMode="auto">
            <a:xfrm>
              <a:off x="4848" y="371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10" name="Text Box 26"/>
            <p:cNvSpPr txBox="1">
              <a:spLocks noChangeArrowheads="1"/>
            </p:cNvSpPr>
            <p:nvPr/>
          </p:nvSpPr>
          <p:spPr bwMode="auto">
            <a:xfrm>
              <a:off x="4824" y="389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zh-CN" altLang="en-US" sz="4000" b="1" dirty="0" smtClean="0">
                  <a:solidFill>
                    <a:schemeClr val="bg1"/>
                  </a:solidFill>
                  <a:latin typeface="华文楷体"/>
                  <a:ea typeface="华文楷体"/>
                  <a:cs typeface="华文楷体"/>
                </a:rPr>
                <a:t>使徒</a:t>
              </a:r>
              <a:endParaRPr lang="en-US" sz="4000" b="1" dirty="0">
                <a:solidFill>
                  <a:schemeClr val="bg1"/>
                </a:solidFill>
                <a:latin typeface="华文楷体"/>
                <a:ea typeface="华文楷体"/>
                <a:cs typeface="华文楷体"/>
              </a:endParaRPr>
            </a:p>
          </p:txBody>
        </p:sp>
      </p:grpSp>
      <p:grpSp>
        <p:nvGrpSpPr>
          <p:cNvPr id="10" name="Group 27"/>
          <p:cNvGrpSpPr>
            <a:grpSpLocks/>
          </p:cNvGrpSpPr>
          <p:nvPr/>
        </p:nvGrpSpPr>
        <p:grpSpPr bwMode="auto">
          <a:xfrm>
            <a:off x="2819400" y="4495800"/>
            <a:ext cx="2895600" cy="1447800"/>
            <a:chOff x="-1392" y="2880"/>
            <a:chExt cx="1824" cy="912"/>
          </a:xfrm>
        </p:grpSpPr>
        <p:sp>
          <p:nvSpPr>
            <p:cNvPr id="81941" name="AutoShape 28"/>
            <p:cNvSpPr>
              <a:spLocks noChangeArrowheads="1"/>
            </p:cNvSpPr>
            <p:nvPr/>
          </p:nvSpPr>
          <p:spPr bwMode="auto">
            <a:xfrm>
              <a:off x="-960" y="2880"/>
              <a:ext cx="960" cy="912"/>
            </a:xfrm>
            <a:prstGeom prst="plus">
              <a:avLst>
                <a:gd name="adj" fmla="val 25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a:p>
          </p:txBody>
        </p:sp>
        <p:sp>
          <p:nvSpPr>
            <p:cNvPr id="16413" name="Text Box 29"/>
            <p:cNvSpPr txBox="1">
              <a:spLocks noChangeArrowheads="1"/>
            </p:cNvSpPr>
            <p:nvPr/>
          </p:nvSpPr>
          <p:spPr bwMode="auto">
            <a:xfrm>
              <a:off x="-1392" y="312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zh-CN" altLang="en-US" sz="4000" b="1" dirty="0" smtClean="0">
                  <a:solidFill>
                    <a:schemeClr val="bg1"/>
                  </a:solidFill>
                  <a:latin typeface="华文楷体"/>
                  <a:ea typeface="华文楷体"/>
                  <a:cs typeface="华文楷体"/>
                </a:rPr>
                <a:t>救主</a:t>
              </a:r>
              <a:endParaRPr lang="en-US" sz="4000" b="1" dirty="0">
                <a:solidFill>
                  <a:schemeClr val="bg1"/>
                </a:solidFill>
                <a:latin typeface="华文楷体"/>
                <a:ea typeface="华文楷体"/>
                <a:cs typeface="华文楷体"/>
              </a:endParaRPr>
            </a:p>
          </p:txBody>
        </p:sp>
      </p:grpSp>
      <p:grpSp>
        <p:nvGrpSpPr>
          <p:cNvPr id="11" name="Group 30"/>
          <p:cNvGrpSpPr>
            <a:grpSpLocks/>
          </p:cNvGrpSpPr>
          <p:nvPr/>
        </p:nvGrpSpPr>
        <p:grpSpPr bwMode="auto">
          <a:xfrm>
            <a:off x="6248400" y="838200"/>
            <a:ext cx="2895600" cy="1265238"/>
            <a:chOff x="2304" y="3545"/>
            <a:chExt cx="1824" cy="797"/>
          </a:xfrm>
        </p:grpSpPr>
        <p:sp>
          <p:nvSpPr>
            <p:cNvPr id="16415" name="Oval 31"/>
            <p:cNvSpPr>
              <a:spLocks noChangeArrowheads="1"/>
            </p:cNvSpPr>
            <p:nvPr/>
          </p:nvSpPr>
          <p:spPr bwMode="auto">
            <a:xfrm>
              <a:off x="2328" y="3545"/>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16" name="Text Box 32"/>
            <p:cNvSpPr txBox="1">
              <a:spLocks noChangeArrowheads="1"/>
            </p:cNvSpPr>
            <p:nvPr/>
          </p:nvSpPr>
          <p:spPr bwMode="auto">
            <a:xfrm>
              <a:off x="2304" y="3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zh-CN" altLang="en-US" sz="4000" b="1" dirty="0" smtClean="0">
                  <a:solidFill>
                    <a:schemeClr val="bg1"/>
                  </a:solidFill>
                  <a:latin typeface="华文楷体"/>
                  <a:ea typeface="华文楷体"/>
                  <a:cs typeface="华文楷体"/>
                </a:rPr>
                <a:t>先知</a:t>
              </a:r>
              <a:endParaRPr lang="en-US" sz="4000" b="1" dirty="0">
                <a:solidFill>
                  <a:schemeClr val="bg1"/>
                </a:solidFill>
                <a:latin typeface="华文楷体"/>
                <a:ea typeface="华文楷体"/>
                <a:cs typeface="华文楷体"/>
              </a:endParaRPr>
            </a:p>
          </p:txBody>
        </p:sp>
      </p:grpSp>
      <p:grpSp>
        <p:nvGrpSpPr>
          <p:cNvPr id="12" name="Group 33"/>
          <p:cNvGrpSpPr>
            <a:grpSpLocks/>
          </p:cNvGrpSpPr>
          <p:nvPr/>
        </p:nvGrpSpPr>
        <p:grpSpPr bwMode="auto">
          <a:xfrm>
            <a:off x="1371600" y="5403850"/>
            <a:ext cx="2895600" cy="1265238"/>
            <a:chOff x="4872" y="2592"/>
            <a:chExt cx="1824" cy="797"/>
          </a:xfrm>
        </p:grpSpPr>
        <p:sp>
          <p:nvSpPr>
            <p:cNvPr id="16418" name="Oval 34"/>
            <p:cNvSpPr>
              <a:spLocks noChangeArrowheads="1"/>
            </p:cNvSpPr>
            <p:nvPr/>
          </p:nvSpPr>
          <p:spPr bwMode="auto">
            <a:xfrm>
              <a:off x="4896" y="259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19" name="Text Box 35"/>
            <p:cNvSpPr txBox="1">
              <a:spLocks noChangeArrowheads="1"/>
            </p:cNvSpPr>
            <p:nvPr/>
          </p:nvSpPr>
          <p:spPr bwMode="auto">
            <a:xfrm>
              <a:off x="4872" y="2769"/>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zh-CN" altLang="en-US" sz="4000" b="1" dirty="0" smtClean="0">
                  <a:solidFill>
                    <a:schemeClr val="bg1"/>
                  </a:solidFill>
                  <a:latin typeface="华文楷体"/>
                  <a:ea typeface="华文楷体"/>
                  <a:cs typeface="华文楷体"/>
                </a:rPr>
                <a:t>列王</a:t>
              </a:r>
              <a:endParaRPr lang="en-US" sz="4000" b="1" dirty="0">
                <a:solidFill>
                  <a:schemeClr val="bg1"/>
                </a:solidFill>
                <a:latin typeface="华文楷体"/>
                <a:ea typeface="华文楷体"/>
                <a:cs typeface="华文楷体"/>
              </a:endParaRPr>
            </a:p>
          </p:txBody>
        </p:sp>
      </p:grpSp>
      <p:grpSp>
        <p:nvGrpSpPr>
          <p:cNvPr id="13" name="Group 36"/>
          <p:cNvGrpSpPr>
            <a:grpSpLocks/>
          </p:cNvGrpSpPr>
          <p:nvPr/>
        </p:nvGrpSpPr>
        <p:grpSpPr bwMode="auto">
          <a:xfrm>
            <a:off x="152400" y="2286000"/>
            <a:ext cx="2819400" cy="1265238"/>
            <a:chOff x="-2592" y="768"/>
            <a:chExt cx="1776" cy="797"/>
          </a:xfrm>
        </p:grpSpPr>
        <p:sp>
          <p:nvSpPr>
            <p:cNvPr id="16421" name="Oval 37"/>
            <p:cNvSpPr>
              <a:spLocks noChangeArrowheads="1"/>
            </p:cNvSpPr>
            <p:nvPr/>
          </p:nvSpPr>
          <p:spPr bwMode="auto">
            <a:xfrm>
              <a:off x="-2592" y="768"/>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6422" name="Text Box 38"/>
            <p:cNvSpPr txBox="1">
              <a:spLocks noChangeArrowheads="1"/>
            </p:cNvSpPr>
            <p:nvPr/>
          </p:nvSpPr>
          <p:spPr bwMode="auto">
            <a:xfrm>
              <a:off x="-2424" y="946"/>
              <a:ext cx="1440"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zh-CN" altLang="en-US" sz="4000" b="1" dirty="0" smtClean="0">
                  <a:solidFill>
                    <a:schemeClr val="bg1"/>
                  </a:solidFill>
                  <a:latin typeface="华文楷体"/>
                  <a:ea typeface="华文楷体"/>
                  <a:cs typeface="华文楷体"/>
                </a:rPr>
                <a:t>士师</a:t>
              </a:r>
              <a:endParaRPr lang="en-US" sz="4000" b="1" dirty="0">
                <a:solidFill>
                  <a:schemeClr val="bg1"/>
                </a:solidFill>
                <a:latin typeface="华文楷体"/>
                <a:ea typeface="华文楷体"/>
                <a:cs typeface="华文楷体"/>
              </a:endParaRPr>
            </a:p>
          </p:txBody>
        </p:sp>
      </p:grpSp>
      <p:sp>
        <p:nvSpPr>
          <p:cNvPr id="16424" name="Rectangle 40"/>
          <p:cNvSpPr>
            <a:spLocks noGrp="1" noChangeArrowheads="1"/>
          </p:cNvSpPr>
          <p:nvPr>
            <p:ph type="title" idx="4294967295"/>
          </p:nvPr>
        </p:nvSpPr>
        <p:spPr>
          <a:xfrm>
            <a:off x="685800" y="0"/>
            <a:ext cx="7772400" cy="1143000"/>
          </a:xfrm>
          <a:effectLst>
            <a:outerShdw blurRad="63500" dist="35921" dir="2700000" algn="ctr" rotWithShape="0">
              <a:schemeClr val="tx2">
                <a:alpha val="74998"/>
              </a:schemeClr>
            </a:outerShdw>
          </a:effectLst>
        </p:spPr>
        <p:txBody>
          <a:bodyPr/>
          <a:lstStyle/>
          <a:p>
            <a:pPr algn="l" eaLnBrk="1" hangingPunct="1">
              <a:defRPr/>
            </a:pPr>
            <a:r>
              <a:rPr lang="zh-CN" altLang="en-US" b="1" dirty="0" smtClean="0">
                <a:solidFill>
                  <a:srgbClr val="FAFE1E"/>
                </a:solidFill>
                <a:latin typeface="华文楷体"/>
                <a:ea typeface="华文楷体"/>
                <a:cs typeface="华文楷体"/>
              </a:rPr>
              <a:t>事件在何处吻合？</a:t>
            </a:r>
            <a:endParaRPr lang="en-US" dirty="0">
              <a:latin typeface="华文楷体"/>
              <a:ea typeface="华文楷体"/>
              <a:cs typeface="华文楷体"/>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1500"/>
                            </p:stCondLst>
                            <p:childTnLst>
                              <p:par>
                                <p:cTn id="9" presetID="9" presetClass="entr" presetSubtype="0" fill="hold"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nodeType="afterGroup">
                            <p:stCondLst>
                              <p:cond delay="7000"/>
                            </p:stCondLst>
                            <p:childTnLst>
                              <p:par>
                                <p:cTn id="13" presetID="9" presetClass="entr" presetSubtype="0" fill="hold" nodeType="afterEffect">
                                  <p:stCondLst>
                                    <p:cond delay="50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nodeType="afterGroup">
                            <p:stCondLst>
                              <p:cond delay="12500"/>
                            </p:stCondLst>
                            <p:childTnLst>
                              <p:par>
                                <p:cTn id="17" presetID="9" presetClass="entr" presetSubtype="0" fill="hold" nodeType="afterEffect">
                                  <p:stCondLst>
                                    <p:cond delay="4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nodeType="afterGroup">
                            <p:stCondLst>
                              <p:cond delay="17000"/>
                            </p:stCondLst>
                            <p:childTnLst>
                              <p:par>
                                <p:cTn id="21" presetID="9" presetClass="entr" presetSubtype="0" fill="hold" nodeType="afterEffect">
                                  <p:stCondLst>
                                    <p:cond delay="400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nodeType="afterGroup">
                            <p:stCondLst>
                              <p:cond delay="21500"/>
                            </p:stCondLst>
                            <p:childTnLst>
                              <p:par>
                                <p:cTn id="25" presetID="9" presetClass="entr" presetSubtype="0" fill="hold" nodeType="afterEffect">
                                  <p:stCondLst>
                                    <p:cond delay="30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nodeType="afterGroup">
                            <p:stCondLst>
                              <p:cond delay="25000"/>
                            </p:stCondLst>
                            <p:childTnLst>
                              <p:par>
                                <p:cTn id="29" presetID="9" presetClass="entr" presetSubtype="0" fill="hold" nodeType="afterEffect">
                                  <p:stCondLst>
                                    <p:cond delay="200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nodeType="afterGroup">
                            <p:stCondLst>
                              <p:cond delay="27500"/>
                            </p:stCondLst>
                            <p:childTnLst>
                              <p:par>
                                <p:cTn id="33" presetID="9" presetClass="entr" presetSubtype="0" fill="hold" nodeType="afterEffect">
                                  <p:stCondLst>
                                    <p:cond delay="200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par>
                          <p:cTn id="36" fill="hold" nodeType="afterGroup">
                            <p:stCondLst>
                              <p:cond delay="30000"/>
                            </p:stCondLst>
                            <p:childTnLst>
                              <p:par>
                                <p:cTn id="37" presetID="9" presetClass="entr" presetSubtype="0" fill="hold" nodeType="after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par>
                          <p:cTn id="40" fill="hold" nodeType="afterGroup">
                            <p:stCondLst>
                              <p:cond delay="32500"/>
                            </p:stCondLst>
                            <p:childTnLst>
                              <p:par>
                                <p:cTn id="41" presetID="9" presetClass="entr" presetSubtype="0" fill="hold" nodeType="afterEffect">
                                  <p:stCondLst>
                                    <p:cond delay="400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par>
                          <p:cTn id="44" fill="hold" nodeType="afterGroup">
                            <p:stCondLst>
                              <p:cond delay="37000"/>
                            </p:stCondLst>
                            <p:childTnLst>
                              <p:par>
                                <p:cTn id="45" presetID="9" presetClass="entr" presetSubtype="0" fill="hold" nodeType="afterEffect">
                                  <p:stCondLst>
                                    <p:cond delay="500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par>
                          <p:cTn id="48" fill="hold" nodeType="afterGroup">
                            <p:stCondLst>
                              <p:cond delay="42500"/>
                            </p:stCondLst>
                            <p:childTnLst>
                              <p:par>
                                <p:cTn id="49" presetID="9" presetClass="entr" presetSubtype="0" fill="hold" nodeType="afterEffect">
                                  <p:stCondLst>
                                    <p:cond delay="200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l="8176" r="16353"/>
          <a:stretch>
            <a:fillRect/>
          </a:stretch>
        </p:blipFill>
        <p:spPr bwMode="auto">
          <a:xfrm>
            <a:off x="0" y="0"/>
            <a:ext cx="9144000"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9378" name="Rectangle 3"/>
          <p:cNvSpPr>
            <a:spLocks noGrp="1" noChangeArrowheads="1"/>
          </p:cNvSpPr>
          <p:nvPr>
            <p:ph type="title"/>
          </p:nvPr>
        </p:nvSpPr>
        <p:spPr>
          <a:xfrm>
            <a:off x="685800" y="304800"/>
            <a:ext cx="7772400" cy="1143000"/>
          </a:xfrm>
        </p:spPr>
        <p:txBody>
          <a:bodyPr/>
          <a:lstStyle/>
          <a:p>
            <a:r>
              <a:rPr lang="zh-CN" altLang="en-US" b="1">
                <a:solidFill>
                  <a:schemeClr val="tx1"/>
                </a:solidFill>
                <a:effectLst>
                  <a:glow rad="228600">
                    <a:srgbClr val="000A0D"/>
                  </a:glow>
                </a:effectLst>
                <a:latin typeface="Arial" charset="0"/>
                <a:ea typeface="SimSun" charset="0"/>
                <a:cs typeface="SimSun" charset="0"/>
              </a:rPr>
              <a:t>创世记第一章里的“国度”</a:t>
            </a:r>
          </a:p>
        </p:txBody>
      </p:sp>
      <p:sp>
        <p:nvSpPr>
          <p:cNvPr id="223236" name="Rectangle 4"/>
          <p:cNvSpPr>
            <a:spLocks noChangeArrowheads="1"/>
          </p:cNvSpPr>
          <p:nvPr/>
        </p:nvSpPr>
        <p:spPr bwMode="auto">
          <a:xfrm>
            <a:off x="34925" y="1600200"/>
            <a:ext cx="9217025" cy="4648200"/>
          </a:xfrm>
          <a:prstGeom prst="rect">
            <a:avLst/>
          </a:prstGeom>
          <a:noFill/>
          <a:ln w="12700">
            <a:noFill/>
            <a:miter lim="800000"/>
            <a:headEnd/>
            <a:tailEnd/>
          </a:ln>
          <a:effectLst/>
        </p:spPr>
        <p:txBody>
          <a:bodyPr lIns="90488" tIns="44450" rIns="90488" bIns="44450"/>
          <a:lstStyle/>
          <a:p>
            <a:pPr marL="342900" indent="-342900">
              <a:spcBef>
                <a:spcPct val="20000"/>
              </a:spcBef>
              <a:buClr>
                <a:srgbClr val="FFFF00"/>
              </a:buClr>
              <a:buSzPct val="75000"/>
              <a:buFont typeface="Monotype Sorts" charset="0"/>
              <a:buChar char="n"/>
              <a:defRPr/>
            </a:pPr>
            <a:r>
              <a:rPr lang="zh-CN" altLang="en-US" sz="4400" b="1" dirty="0">
                <a:solidFill>
                  <a:srgbClr val="FFFFFF"/>
                </a:solidFill>
                <a:effectLst>
                  <a:glow rad="228600">
                    <a:srgbClr val="000A0D"/>
                  </a:glow>
                </a:effectLst>
                <a:latin typeface="SimSun" charset="0"/>
                <a:ea typeface="SimSun" charset="0"/>
                <a:cs typeface="SimSun" charset="0"/>
              </a:rPr>
              <a:t>自有永有的神不是被造的</a:t>
            </a:r>
            <a:r>
              <a:rPr lang="en-US" altLang="ja-JP" sz="4400" b="1" dirty="0">
                <a:solidFill>
                  <a:srgbClr val="FFFFFF"/>
                </a:solidFill>
                <a:effectLst>
                  <a:glow rad="228600">
                    <a:srgbClr val="000A0D"/>
                  </a:glow>
                </a:effectLst>
                <a:latin typeface="SimSun" charset="0"/>
                <a:ea typeface="SimSun" charset="0"/>
                <a:cs typeface="SimSun" charset="0"/>
              </a:rPr>
              <a:t> (1:1)</a:t>
            </a:r>
          </a:p>
          <a:p>
            <a:pPr marL="342900" indent="-342900">
              <a:spcBef>
                <a:spcPct val="20000"/>
              </a:spcBef>
              <a:buClr>
                <a:srgbClr val="FFFF00"/>
              </a:buClr>
              <a:buSzPct val="75000"/>
              <a:buFont typeface="Monotype Sorts" charset="0"/>
              <a:buChar char="n"/>
              <a:defRPr/>
            </a:pPr>
            <a:r>
              <a:rPr lang="zh-CN" altLang="en-US" sz="4400" b="1" dirty="0">
                <a:solidFill>
                  <a:srgbClr val="FFFFFF"/>
                </a:solidFill>
                <a:effectLst>
                  <a:glow rad="228600">
                    <a:srgbClr val="000A0D"/>
                  </a:glow>
                </a:effectLst>
                <a:latin typeface="SimSun" charset="0"/>
                <a:ea typeface="SimSun" charset="0"/>
                <a:cs typeface="SimSun" charset="0"/>
              </a:rPr>
              <a:t>仅凭言语便完成创造</a:t>
            </a:r>
            <a:r>
              <a:rPr lang="en-US" altLang="ja-JP" sz="4400" b="1" dirty="0">
                <a:solidFill>
                  <a:srgbClr val="FFFFFF"/>
                </a:solidFill>
                <a:effectLst>
                  <a:glow rad="228600">
                    <a:srgbClr val="000A0D"/>
                  </a:glow>
                </a:effectLst>
                <a:latin typeface="SimSun" charset="0"/>
                <a:ea typeface="SimSun" charset="0"/>
                <a:cs typeface="SimSun" charset="0"/>
              </a:rPr>
              <a:t> (1:4)</a:t>
            </a:r>
          </a:p>
          <a:p>
            <a:pPr marL="342900" indent="-342900">
              <a:spcBef>
                <a:spcPct val="20000"/>
              </a:spcBef>
              <a:buClr>
                <a:srgbClr val="FFFF00"/>
              </a:buClr>
              <a:buSzPct val="75000"/>
              <a:buFont typeface="Monotype Sorts" charset="0"/>
              <a:buChar char="n"/>
              <a:defRPr/>
            </a:pPr>
            <a:r>
              <a:rPr lang="zh-CN" altLang="en-US" sz="4400" b="1" dirty="0">
                <a:solidFill>
                  <a:srgbClr val="FFFFFF"/>
                </a:solidFill>
                <a:effectLst>
                  <a:glow rad="228600">
                    <a:srgbClr val="000A0D"/>
                  </a:glow>
                </a:effectLst>
                <a:latin typeface="SimSun" charset="0"/>
                <a:ea typeface="SimSun" charset="0"/>
                <a:cs typeface="SimSun" charset="0"/>
              </a:rPr>
              <a:t>对他而言创造没有难度</a:t>
            </a:r>
            <a:endParaRPr lang="en-US" altLang="ja-JP" sz="4400" b="1" dirty="0">
              <a:solidFill>
                <a:srgbClr val="FFFFFF"/>
              </a:solidFill>
              <a:effectLst>
                <a:glow rad="228600">
                  <a:srgbClr val="000A0D"/>
                </a:glow>
              </a:effectLst>
              <a:latin typeface="SimSun" charset="0"/>
              <a:ea typeface="SimSun" charset="0"/>
              <a:cs typeface="SimSun" charset="0"/>
            </a:endParaRPr>
          </a:p>
          <a:p>
            <a:pPr marL="342900" indent="-342900">
              <a:spcBef>
                <a:spcPct val="20000"/>
              </a:spcBef>
              <a:buClr>
                <a:srgbClr val="FFFF00"/>
              </a:buClr>
              <a:buSzPct val="75000"/>
              <a:buFont typeface="Monotype Sorts" charset="0"/>
              <a:buChar char="n"/>
              <a:defRPr/>
            </a:pPr>
            <a:r>
              <a:rPr lang="zh-CN" altLang="en-US" sz="4400" b="1" dirty="0">
                <a:solidFill>
                  <a:srgbClr val="FFFFFF"/>
                </a:solidFill>
                <a:effectLst>
                  <a:glow rad="228600">
                    <a:srgbClr val="000A0D"/>
                  </a:glow>
                </a:effectLst>
                <a:latin typeface="SimSun" charset="0"/>
                <a:ea typeface="SimSun" charset="0"/>
                <a:cs typeface="SimSun" charset="0"/>
              </a:rPr>
              <a:t>（常常被人敬拜的）太阳与月亮是被神所创造的</a:t>
            </a:r>
            <a:r>
              <a:rPr lang="en-US" altLang="zh-CN" sz="4400" b="1" dirty="0">
                <a:solidFill>
                  <a:srgbClr val="FFFFFF"/>
                </a:solidFill>
                <a:effectLst>
                  <a:glow rad="228600">
                    <a:srgbClr val="000A0D"/>
                  </a:glow>
                </a:effectLst>
                <a:latin typeface="SimSun" charset="0"/>
                <a:ea typeface="SimSun" charset="0"/>
                <a:cs typeface="SimSun" charset="0"/>
              </a:rPr>
              <a:t> </a:t>
            </a:r>
            <a:r>
              <a:rPr lang="en-US" altLang="ja-JP" sz="4400" b="1" dirty="0">
                <a:solidFill>
                  <a:srgbClr val="FFFFFF"/>
                </a:solidFill>
                <a:effectLst>
                  <a:glow rad="228600">
                    <a:srgbClr val="000A0D"/>
                  </a:glow>
                </a:effectLst>
                <a:latin typeface="SimSun" charset="0"/>
                <a:ea typeface="SimSun" charset="0"/>
                <a:cs typeface="SimSun" charset="0"/>
              </a:rPr>
              <a:t>(1:16)</a:t>
            </a:r>
          </a:p>
          <a:p>
            <a:pPr marL="342900" indent="-342900">
              <a:spcBef>
                <a:spcPct val="20000"/>
              </a:spcBef>
              <a:buClr>
                <a:srgbClr val="FFFF00"/>
              </a:buClr>
              <a:buSzPct val="75000"/>
              <a:buFont typeface="Monotype Sorts" charset="0"/>
              <a:buChar char="n"/>
              <a:defRPr/>
            </a:pPr>
            <a:r>
              <a:rPr lang="zh-CN" altLang="en-US" sz="4400" b="1" dirty="0">
                <a:solidFill>
                  <a:srgbClr val="FFFFFF"/>
                </a:solidFill>
                <a:effectLst>
                  <a:glow rad="228600">
                    <a:srgbClr val="000A0D"/>
                  </a:glow>
                </a:effectLst>
                <a:latin typeface="SimSun" charset="0"/>
                <a:ea typeface="SimSun" charset="0"/>
                <a:cs typeface="SimSun" charset="0"/>
              </a:rPr>
              <a:t>“使他们（人）管理</a:t>
            </a:r>
            <a:r>
              <a:rPr lang="en-US" altLang="zh-CN" sz="4400" b="1" dirty="0">
                <a:solidFill>
                  <a:srgbClr val="FFFFFF"/>
                </a:solidFill>
                <a:effectLst>
                  <a:glow rad="228600">
                    <a:srgbClr val="000A0D"/>
                  </a:glow>
                </a:effectLst>
                <a:latin typeface="SimSun" charset="0"/>
                <a:ea typeface="SimSun" charset="0"/>
                <a:cs typeface="SimSun" charset="0"/>
              </a:rPr>
              <a:t>……”</a:t>
            </a:r>
            <a:r>
              <a:rPr lang="en-US" altLang="ja-JP" sz="4400" b="1" dirty="0">
                <a:solidFill>
                  <a:srgbClr val="FFFFFF"/>
                </a:solidFill>
                <a:effectLst>
                  <a:glow rad="228600">
                    <a:srgbClr val="000A0D"/>
                  </a:glow>
                </a:effectLst>
                <a:latin typeface="SimSun" charset="0"/>
                <a:ea typeface="SimSun" charset="0"/>
                <a:cs typeface="SimSun" charset="0"/>
              </a:rPr>
              <a:t>(1:26)</a:t>
            </a:r>
            <a:endParaRPr lang="en-US" altLang="zh-CN" sz="4400" b="1" dirty="0">
              <a:solidFill>
                <a:srgbClr val="FFFFFF"/>
              </a:solidFill>
              <a:effectLst>
                <a:glow rad="228600">
                  <a:srgbClr val="000A0D"/>
                </a:glow>
              </a:effectLst>
              <a:latin typeface="SimSun" charset="0"/>
              <a:ea typeface="SimSun" charset="0"/>
              <a:cs typeface="SimSun" charset="0"/>
            </a:endParaRPr>
          </a:p>
        </p:txBody>
      </p:sp>
      <p:sp>
        <p:nvSpPr>
          <p:cNvPr id="229380" name="Text Box 106"/>
          <p:cNvSpPr txBox="1">
            <a:spLocks noChangeArrowheads="1"/>
          </p:cNvSpPr>
          <p:nvPr/>
        </p:nvSpPr>
        <p:spPr bwMode="auto">
          <a:xfrm>
            <a:off x="8305800" y="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zh-CN">
                <a:solidFill>
                  <a:srgbClr val="FFFFFF"/>
                </a:solidFill>
              </a:rPr>
              <a:t>71a</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32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323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323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32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scrolls">
            <a:hlinkClick r:id="rId3"/>
          </p:cNvPr>
          <p:cNvPicPr>
            <a:picLocks noChangeAspect="1" noChangeArrowheads="1"/>
          </p:cNvPicPr>
          <p:nvPr/>
        </p:nvPicPr>
        <p:blipFill rotWithShape="1">
          <a:blip r:embed="rId4" cstate="screen">
            <a:lum bright="-30000" contrast="6000"/>
            <a:extLst>
              <a:ext uri="{28A0092B-C50C-407E-A947-70E740481C1C}">
                <a14:useLocalDpi xmlns:a14="http://schemas.microsoft.com/office/drawing/2010/main"/>
              </a:ext>
            </a:extLst>
          </a:blip>
          <a:srcRect/>
          <a:stretch/>
        </p:blipFill>
        <p:spPr bwMode="auto">
          <a:xfrm>
            <a:off x="-1" y="304800"/>
            <a:ext cx="9144001"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3"/>
          <p:cNvSpPr>
            <a:spLocks noGrp="1" noChangeArrowheads="1"/>
          </p:cNvSpPr>
          <p:nvPr>
            <p:ph type="ctrTitle"/>
          </p:nvPr>
        </p:nvSpPr>
        <p:spPr>
          <a:xfrm>
            <a:off x="685800" y="533400"/>
            <a:ext cx="7772400" cy="1143000"/>
          </a:xfrm>
          <a:effectLst>
            <a:outerShdw blurRad="63500" dist="29783" dir="1514402" algn="ctr" rotWithShape="0">
              <a:schemeClr val="bg1">
                <a:alpha val="74998"/>
              </a:schemeClr>
            </a:outerShdw>
          </a:effectLst>
        </p:spPr>
        <p:txBody>
          <a:bodyPr/>
          <a:lstStyle/>
          <a:p>
            <a:pPr eaLnBrk="1" hangingPunct="1">
              <a:defRPr/>
            </a:pPr>
            <a:r>
              <a:rPr lang="zh-CN" altLang="en-US" sz="6000" b="1" dirty="0" smtClean="0">
                <a:solidFill>
                  <a:schemeClr val="tx1"/>
                </a:solidFill>
                <a:effectLst>
                  <a:outerShdw blurRad="38100" dist="38100" dir="2700000" algn="tl">
                    <a:srgbClr val="010199"/>
                  </a:outerShdw>
                </a:effectLst>
                <a:latin typeface="华文楷体"/>
                <a:ea typeface="华文楷体"/>
                <a:cs typeface="华文楷体"/>
              </a:rPr>
              <a:t>摩西五经的作者</a:t>
            </a:r>
            <a:endParaRPr lang="en-US" sz="6000" b="1" dirty="0">
              <a:solidFill>
                <a:schemeClr val="tx1"/>
              </a:solidFill>
              <a:effectLst>
                <a:outerShdw blurRad="38100" dist="38100" dir="2700000" algn="tl">
                  <a:srgbClr val="010199"/>
                </a:outerShdw>
              </a:effectLst>
              <a:latin typeface="华文楷体"/>
              <a:ea typeface="华文楷体"/>
              <a:cs typeface="华文楷体"/>
            </a:endParaRPr>
          </a:p>
        </p:txBody>
      </p:sp>
      <p:sp>
        <p:nvSpPr>
          <p:cNvPr id="120835" name="AutoShape 6"/>
          <p:cNvSpPr>
            <a:spLocks noChangeArrowheads="1"/>
          </p:cNvSpPr>
          <p:nvPr/>
        </p:nvSpPr>
        <p:spPr bwMode="auto">
          <a:xfrm>
            <a:off x="304800" y="3789040"/>
            <a:ext cx="8763000" cy="1676400"/>
          </a:xfrm>
          <a:prstGeom prst="rightArrow">
            <a:avLst>
              <a:gd name="adj1" fmla="val 50000"/>
              <a:gd name="adj2" fmla="val 130682"/>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cs typeface="Arial" charset="0"/>
            </a:endParaRPr>
          </a:p>
        </p:txBody>
      </p:sp>
      <p:sp>
        <p:nvSpPr>
          <p:cNvPr id="98311" name="Rectangle 7"/>
          <p:cNvSpPr>
            <a:spLocks noChangeArrowheads="1"/>
          </p:cNvSpPr>
          <p:nvPr/>
        </p:nvSpPr>
        <p:spPr bwMode="auto">
          <a:xfrm>
            <a:off x="-152400" y="4474840"/>
            <a:ext cx="2362200" cy="2359906"/>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Arial"/>
                <a:cs typeface="Arial"/>
              </a:rPr>
              <a:t>耶典（</a:t>
            </a:r>
            <a:r>
              <a:rPr lang="en-US" b="1" i="1" dirty="0" smtClean="0">
                <a:effectLst>
                  <a:outerShdw blurRad="38100" dist="38100" dir="2700000" algn="tl">
                    <a:srgbClr val="010199"/>
                  </a:outerShdw>
                </a:effectLst>
                <a:latin typeface="Arial"/>
                <a:cs typeface="Arial"/>
              </a:rPr>
              <a:t>J</a:t>
            </a:r>
            <a:r>
              <a:rPr lang="zh-CN" altLang="en-US" b="1" i="1" dirty="0" smtClean="0">
                <a:effectLst>
                  <a:outerShdw blurRad="38100" dist="38100" dir="2700000" algn="tl">
                    <a:srgbClr val="010199"/>
                  </a:outerShdw>
                </a:effectLst>
                <a:latin typeface="Arial"/>
                <a:cs typeface="Arial"/>
              </a:rPr>
              <a:t>）</a:t>
            </a:r>
            <a:endParaRPr lang="en-US" altLang="zh-CN" b="1" i="1" dirty="0" smtClean="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华文楷体"/>
                <a:ea typeface="华文楷体"/>
                <a:cs typeface="华文楷体"/>
              </a:rPr>
              <a:t>耶和华</a:t>
            </a:r>
            <a:r>
              <a:rPr lang="en-US" b="1" i="1" dirty="0" smtClean="0">
                <a:effectLst>
                  <a:outerShdw blurRad="38100" dist="38100" dir="2700000" algn="tl">
                    <a:srgbClr val="010199"/>
                  </a:outerShdw>
                </a:effectLst>
                <a:latin typeface="华文楷体"/>
                <a:ea typeface="华文楷体"/>
                <a:cs typeface="华文楷体"/>
              </a:rPr>
              <a:t> </a:t>
            </a:r>
          </a:p>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Arial"/>
                <a:cs typeface="Arial"/>
              </a:rPr>
              <a:t>［</a:t>
            </a:r>
            <a:r>
              <a:rPr lang="en-US" altLang="zh-CN" b="1" i="1" dirty="0" smtClean="0">
                <a:effectLst>
                  <a:outerShdw blurRad="38100" dist="38100" dir="2700000" algn="tl">
                    <a:srgbClr val="010199"/>
                  </a:outerShdw>
                </a:effectLst>
                <a:latin typeface="Arial"/>
                <a:cs typeface="Arial"/>
              </a:rPr>
              <a:t>Jehovah</a:t>
            </a:r>
            <a:r>
              <a:rPr lang="zh-CN" altLang="en-US" b="1" i="1" dirty="0" smtClean="0">
                <a:effectLst>
                  <a:outerShdw blurRad="38100" dist="38100" dir="2700000" algn="tl">
                    <a:srgbClr val="010199"/>
                  </a:outerShdw>
                </a:effectLst>
                <a:latin typeface="Arial"/>
                <a:cs typeface="Arial"/>
              </a:rPr>
              <a:t>］</a:t>
            </a:r>
            <a:endParaRPr lang="en-US" b="1" i="1" dirty="0" smtClean="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en-US" b="1" i="1" dirty="0" smtClean="0">
                <a:effectLst>
                  <a:outerShdw blurRad="38100" dist="38100" dir="2700000" algn="tl">
                    <a:srgbClr val="010199"/>
                  </a:outerShdw>
                </a:effectLst>
                <a:latin typeface="Arial"/>
                <a:cs typeface="Arial"/>
              </a:rPr>
              <a:t>(</a:t>
            </a:r>
            <a:r>
              <a:rPr lang="zh-CN" altLang="en-US" b="1" i="1" dirty="0" smtClean="0">
                <a:effectLst>
                  <a:outerShdw blurRad="38100" dist="38100" dir="2700000" algn="tl">
                    <a:srgbClr val="010199"/>
                  </a:outerShdw>
                </a:effectLst>
                <a:latin typeface="Arial"/>
                <a:cs typeface="Arial"/>
              </a:rPr>
              <a:t>主</a:t>
            </a:r>
            <a:r>
              <a:rPr lang="en-US" b="1" i="1" dirty="0" smtClean="0">
                <a:effectLst>
                  <a:outerShdw blurRad="38100" dist="38100" dir="2700000" algn="tl">
                    <a:srgbClr val="010199"/>
                  </a:outerShdw>
                </a:effectLst>
                <a:latin typeface="Arial"/>
                <a:cs typeface="Arial"/>
              </a:rPr>
              <a:t>)</a:t>
            </a:r>
            <a:endParaRPr lang="en-US" b="1" i="1" dirty="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en-US" b="1" i="1" dirty="0">
                <a:effectLst>
                  <a:outerShdw blurRad="38100" dist="38100" dir="2700000" algn="tl">
                    <a:srgbClr val="010199"/>
                  </a:outerShdw>
                </a:effectLst>
                <a:latin typeface="Arial"/>
                <a:cs typeface="Arial"/>
              </a:rPr>
              <a:t>850 BC</a:t>
            </a:r>
          </a:p>
        </p:txBody>
      </p:sp>
      <p:sp>
        <p:nvSpPr>
          <p:cNvPr id="98312" name="Rectangle 8"/>
          <p:cNvSpPr>
            <a:spLocks noChangeArrowheads="1"/>
          </p:cNvSpPr>
          <p:nvPr/>
        </p:nvSpPr>
        <p:spPr bwMode="auto">
          <a:xfrm>
            <a:off x="4267200" y="4474840"/>
            <a:ext cx="2590800" cy="2359906"/>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华文楷体"/>
                <a:ea typeface="华文楷体"/>
                <a:cs typeface="华文楷体"/>
              </a:rPr>
              <a:t>申典</a:t>
            </a:r>
            <a:r>
              <a:rPr lang="zh-CN" altLang="en-US" b="1" i="1" dirty="0" smtClean="0">
                <a:effectLst>
                  <a:outerShdw blurRad="38100" dist="38100" dir="2700000" algn="tl">
                    <a:srgbClr val="010199"/>
                  </a:outerShdw>
                </a:effectLst>
                <a:latin typeface="Arial"/>
                <a:cs typeface="Arial"/>
              </a:rPr>
              <a:t>（</a:t>
            </a:r>
            <a:r>
              <a:rPr lang="en-US" b="1" i="1" dirty="0" smtClean="0">
                <a:effectLst>
                  <a:outerShdw blurRad="38100" dist="38100" dir="2700000" algn="tl">
                    <a:srgbClr val="010199"/>
                  </a:outerShdw>
                </a:effectLst>
                <a:latin typeface="Arial"/>
                <a:cs typeface="Arial"/>
              </a:rPr>
              <a:t>D</a:t>
            </a:r>
            <a:r>
              <a:rPr lang="zh-CN" altLang="en-US" b="1" i="1" dirty="0" smtClean="0">
                <a:effectLst>
                  <a:outerShdw blurRad="38100" dist="38100" dir="2700000" algn="tl">
                    <a:srgbClr val="010199"/>
                  </a:outerShdw>
                </a:effectLst>
                <a:latin typeface="Arial"/>
                <a:cs typeface="Arial"/>
              </a:rPr>
              <a:t>）</a:t>
            </a:r>
            <a:endParaRPr lang="en-US" b="1" i="1" dirty="0" smtClean="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华文楷体"/>
                <a:ea typeface="华文楷体"/>
                <a:cs typeface="华文楷体"/>
              </a:rPr>
              <a:t>申命记学派</a:t>
            </a:r>
            <a:endParaRPr lang="en-US" b="1" i="1" dirty="0" smtClean="0">
              <a:effectLst>
                <a:outerShdw blurRad="38100" dist="38100" dir="2700000" algn="tl">
                  <a:srgbClr val="010199"/>
                </a:outerShdw>
              </a:effectLst>
              <a:latin typeface="华文楷体"/>
              <a:ea typeface="华文楷体"/>
              <a:cs typeface="华文楷体"/>
            </a:endParaRPr>
          </a:p>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Arial"/>
                <a:cs typeface="Arial"/>
              </a:rPr>
              <a:t>［</a:t>
            </a:r>
            <a:r>
              <a:rPr lang="en-US" b="1" i="1" dirty="0" err="1" smtClean="0">
                <a:effectLst>
                  <a:outerShdw blurRad="38100" dist="38100" dir="2700000" algn="tl">
                    <a:srgbClr val="010199"/>
                  </a:outerShdw>
                </a:effectLst>
                <a:latin typeface="Arial"/>
                <a:cs typeface="Arial"/>
              </a:rPr>
              <a:t>Deuteronomit</a:t>
            </a:r>
            <a:r>
              <a:rPr lang="en-US" altLang="zh-CN" b="1" i="1" dirty="0" err="1" smtClean="0">
                <a:effectLst>
                  <a:outerShdw blurRad="38100" dist="38100" dir="2700000" algn="tl">
                    <a:srgbClr val="010199"/>
                  </a:outerShdw>
                </a:effectLst>
                <a:latin typeface="Arial"/>
                <a:cs typeface="Arial"/>
              </a:rPr>
              <a:t>i</a:t>
            </a:r>
            <a:r>
              <a:rPr lang="en-US" b="1" i="1" dirty="0" err="1" smtClean="0">
                <a:effectLst>
                  <a:outerShdw blurRad="38100" dist="38100" dir="2700000" algn="tl">
                    <a:srgbClr val="010199"/>
                  </a:outerShdw>
                </a:effectLst>
                <a:latin typeface="Arial"/>
                <a:cs typeface="Arial"/>
              </a:rPr>
              <a:t>c</a:t>
            </a:r>
            <a:r>
              <a:rPr lang="en-US" b="1" i="1" dirty="0" smtClean="0">
                <a:effectLst>
                  <a:outerShdw blurRad="38100" dist="38100" dir="2700000" algn="tl">
                    <a:srgbClr val="010199"/>
                  </a:outerShdw>
                </a:effectLst>
                <a:latin typeface="Arial"/>
                <a:cs typeface="Arial"/>
              </a:rPr>
              <a:t> School</a:t>
            </a:r>
            <a:r>
              <a:rPr lang="zh-CN" altLang="en-US" b="1" i="1" dirty="0" smtClean="0">
                <a:effectLst>
                  <a:outerShdw blurRad="38100" dist="38100" dir="2700000" algn="tl">
                    <a:srgbClr val="010199"/>
                  </a:outerShdw>
                </a:effectLst>
                <a:latin typeface="Arial"/>
                <a:cs typeface="Arial"/>
              </a:rPr>
              <a:t>］</a:t>
            </a:r>
            <a:endParaRPr lang="en-US" b="1" i="1" dirty="0" smtClean="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en-US" b="1" i="1" dirty="0">
                <a:effectLst>
                  <a:outerShdw blurRad="38100" dist="38100" dir="2700000" algn="tl">
                    <a:srgbClr val="010199"/>
                  </a:outerShdw>
                </a:effectLst>
                <a:latin typeface="Arial"/>
                <a:cs typeface="Arial"/>
              </a:rPr>
              <a:t>550 BC</a:t>
            </a:r>
          </a:p>
        </p:txBody>
      </p:sp>
      <p:sp>
        <p:nvSpPr>
          <p:cNvPr id="98313" name="Rectangle 9"/>
          <p:cNvSpPr>
            <a:spLocks noChangeArrowheads="1"/>
          </p:cNvSpPr>
          <p:nvPr/>
        </p:nvSpPr>
        <p:spPr bwMode="auto">
          <a:xfrm>
            <a:off x="2133600" y="4474840"/>
            <a:ext cx="1828800" cy="2359906"/>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zh-CN" altLang="en-US" i="1" dirty="0" smtClean="0">
                <a:effectLst>
                  <a:outerShdw blurRad="38100" dist="38100" dir="2700000" algn="tl">
                    <a:srgbClr val="010199"/>
                  </a:outerShdw>
                </a:effectLst>
                <a:latin typeface="华文楷体"/>
                <a:ea typeface="华文楷体"/>
                <a:cs typeface="华文楷体"/>
              </a:rPr>
              <a:t>伊典</a:t>
            </a:r>
            <a:r>
              <a:rPr lang="zh-CN" altLang="en-US" b="1" i="1" dirty="0" smtClean="0">
                <a:effectLst>
                  <a:outerShdw blurRad="38100" dist="38100" dir="2700000" algn="tl">
                    <a:srgbClr val="010199"/>
                  </a:outerShdw>
                </a:effectLst>
                <a:latin typeface="Arial"/>
                <a:cs typeface="Arial"/>
              </a:rPr>
              <a:t>（</a:t>
            </a:r>
            <a:r>
              <a:rPr lang="en-US" b="1" i="1" dirty="0" smtClean="0">
                <a:effectLst>
                  <a:outerShdw blurRad="38100" dist="38100" dir="2700000" algn="tl">
                    <a:srgbClr val="010199"/>
                  </a:outerShdw>
                </a:effectLst>
                <a:latin typeface="Arial"/>
                <a:cs typeface="Arial"/>
              </a:rPr>
              <a:t>E</a:t>
            </a:r>
            <a:r>
              <a:rPr lang="zh-CN" altLang="en-US" b="1" i="1" dirty="0" smtClean="0">
                <a:effectLst>
                  <a:outerShdw blurRad="38100" dist="38100" dir="2700000" algn="tl">
                    <a:srgbClr val="010199"/>
                  </a:outerShdw>
                </a:effectLst>
                <a:latin typeface="Arial"/>
                <a:cs typeface="Arial"/>
              </a:rPr>
              <a:t>）</a:t>
            </a:r>
            <a:endParaRPr lang="en-US" b="1" i="1" dirty="0" smtClean="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华文楷体"/>
                <a:ea typeface="华文楷体"/>
                <a:cs typeface="华文楷体"/>
              </a:rPr>
              <a:t>伊罗欣</a:t>
            </a:r>
            <a:endParaRPr lang="en-US" b="1" i="1" dirty="0" smtClean="0">
              <a:effectLst>
                <a:outerShdw blurRad="38100" dist="38100" dir="2700000" algn="tl">
                  <a:srgbClr val="010199"/>
                </a:outerShdw>
              </a:effectLst>
              <a:latin typeface="华文楷体"/>
              <a:ea typeface="华文楷体"/>
              <a:cs typeface="华文楷体"/>
            </a:endParaRPr>
          </a:p>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Arial"/>
                <a:cs typeface="Arial"/>
              </a:rPr>
              <a:t>［</a:t>
            </a:r>
            <a:r>
              <a:rPr lang="en-US" b="1" i="1" dirty="0" err="1" smtClean="0">
                <a:effectLst>
                  <a:outerShdw blurRad="38100" dist="38100" dir="2700000" algn="tl">
                    <a:srgbClr val="010199"/>
                  </a:outerShdw>
                </a:effectLst>
                <a:latin typeface="Arial"/>
                <a:cs typeface="Arial"/>
              </a:rPr>
              <a:t>Elohim</a:t>
            </a:r>
            <a:r>
              <a:rPr lang="zh-CN" altLang="en-US" b="1" i="1" dirty="0" smtClean="0">
                <a:effectLst>
                  <a:outerShdw blurRad="38100" dist="38100" dir="2700000" algn="tl">
                    <a:srgbClr val="010199"/>
                  </a:outerShdw>
                </a:effectLst>
                <a:latin typeface="Arial"/>
                <a:cs typeface="Arial"/>
              </a:rPr>
              <a:t>］</a:t>
            </a:r>
            <a:r>
              <a:rPr lang="en-US" b="1" i="1" dirty="0" smtClean="0">
                <a:effectLst>
                  <a:outerShdw blurRad="38100" dist="38100" dir="2700000" algn="tl">
                    <a:srgbClr val="010199"/>
                  </a:outerShdw>
                </a:effectLst>
                <a:latin typeface="Arial"/>
                <a:cs typeface="Arial"/>
              </a:rPr>
              <a:t> </a:t>
            </a:r>
            <a:endParaRPr lang="en-US" b="1" i="1" dirty="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en-US" b="1" i="1" dirty="0" smtClean="0">
                <a:effectLst>
                  <a:outerShdw blurRad="38100" dist="38100" dir="2700000" algn="tl">
                    <a:srgbClr val="010199"/>
                  </a:outerShdw>
                </a:effectLst>
                <a:latin typeface="Arial"/>
                <a:cs typeface="Arial"/>
              </a:rPr>
              <a:t>(</a:t>
            </a:r>
            <a:r>
              <a:rPr lang="zh-CN" altLang="en-US" b="1" i="1" dirty="0" smtClean="0">
                <a:effectLst>
                  <a:outerShdw blurRad="38100" dist="38100" dir="2700000" algn="tl">
                    <a:srgbClr val="010199"/>
                  </a:outerShdw>
                </a:effectLst>
                <a:latin typeface="Arial"/>
                <a:cs typeface="Arial"/>
              </a:rPr>
              <a:t>神</a:t>
            </a:r>
            <a:r>
              <a:rPr lang="en-US" b="1" i="1" dirty="0" smtClean="0">
                <a:effectLst>
                  <a:outerShdw blurRad="38100" dist="38100" dir="2700000" algn="tl">
                    <a:srgbClr val="010199"/>
                  </a:outerShdw>
                </a:effectLst>
                <a:latin typeface="Arial"/>
                <a:cs typeface="Arial"/>
              </a:rPr>
              <a:t>)</a:t>
            </a:r>
            <a:endParaRPr lang="en-US" b="1" i="1" dirty="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en-US" b="1" i="1" dirty="0">
                <a:effectLst>
                  <a:outerShdw blurRad="38100" dist="38100" dir="2700000" algn="tl">
                    <a:srgbClr val="010199"/>
                  </a:outerShdw>
                </a:effectLst>
                <a:latin typeface="Arial"/>
                <a:cs typeface="Arial"/>
              </a:rPr>
              <a:t>750 BC</a:t>
            </a:r>
          </a:p>
        </p:txBody>
      </p:sp>
      <p:sp>
        <p:nvSpPr>
          <p:cNvPr id="98314" name="Rectangle 10"/>
          <p:cNvSpPr>
            <a:spLocks noChangeArrowheads="1"/>
          </p:cNvSpPr>
          <p:nvPr/>
        </p:nvSpPr>
        <p:spPr bwMode="auto">
          <a:xfrm>
            <a:off x="6934200" y="4474840"/>
            <a:ext cx="2514600" cy="2228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华文楷体"/>
                <a:ea typeface="华文楷体"/>
                <a:cs typeface="华文楷体"/>
              </a:rPr>
              <a:t>祭典</a:t>
            </a:r>
            <a:r>
              <a:rPr lang="zh-CN" altLang="en-US" b="1" i="1" dirty="0" smtClean="0">
                <a:effectLst>
                  <a:outerShdw blurRad="38100" dist="38100" dir="2700000" algn="tl">
                    <a:srgbClr val="010199"/>
                  </a:outerShdw>
                </a:effectLst>
                <a:latin typeface="Arial"/>
                <a:cs typeface="Arial"/>
              </a:rPr>
              <a:t>（</a:t>
            </a:r>
            <a:r>
              <a:rPr lang="en-US" b="1" i="1" dirty="0" smtClean="0">
                <a:effectLst>
                  <a:outerShdw blurRad="38100" dist="38100" dir="2700000" algn="tl">
                    <a:srgbClr val="010199"/>
                  </a:outerShdw>
                </a:effectLst>
                <a:latin typeface="Arial"/>
                <a:cs typeface="Arial"/>
              </a:rPr>
              <a:t>P</a:t>
            </a:r>
            <a:r>
              <a:rPr lang="zh-CN" altLang="en-US" b="1" i="1" dirty="0" smtClean="0">
                <a:effectLst>
                  <a:outerShdw blurRad="38100" dist="38100" dir="2700000" algn="tl">
                    <a:srgbClr val="010199"/>
                  </a:outerShdw>
                </a:effectLst>
                <a:latin typeface="Arial"/>
                <a:cs typeface="Arial"/>
              </a:rPr>
              <a:t>）</a:t>
            </a:r>
            <a:endParaRPr lang="en-US" b="1" i="1" dirty="0" smtClean="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华文楷体"/>
                <a:ea typeface="华文楷体"/>
                <a:cs typeface="华文楷体"/>
              </a:rPr>
              <a:t>祭司法典</a:t>
            </a:r>
            <a:endParaRPr lang="en-US" altLang="zh-CN" b="1" i="1" dirty="0" smtClean="0">
              <a:effectLst>
                <a:outerShdw blurRad="38100" dist="38100" dir="2700000" algn="tl">
                  <a:srgbClr val="010199"/>
                </a:outerShdw>
              </a:effectLst>
              <a:latin typeface="华文楷体"/>
              <a:ea typeface="华文楷体"/>
              <a:cs typeface="华文楷体"/>
            </a:endParaRPr>
          </a:p>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Arial"/>
                <a:cs typeface="Arial"/>
              </a:rPr>
              <a:t>［</a:t>
            </a:r>
            <a:r>
              <a:rPr lang="en-US" b="1" i="1" dirty="0" smtClean="0">
                <a:effectLst>
                  <a:outerShdw blurRad="38100" dist="38100" dir="2700000" algn="tl">
                    <a:srgbClr val="010199"/>
                  </a:outerShdw>
                </a:effectLst>
                <a:latin typeface="Arial"/>
                <a:cs typeface="Arial"/>
              </a:rPr>
              <a:t>Priestly </a:t>
            </a:r>
          </a:p>
          <a:p>
            <a:pPr algn="ctr" eaLnBrk="1" hangingPunct="1">
              <a:spcBef>
                <a:spcPct val="20000"/>
              </a:spcBef>
              <a:buClr>
                <a:schemeClr val="hlink"/>
              </a:buClr>
              <a:buSzPct val="75000"/>
              <a:buFont typeface="Wingdings" charset="0"/>
              <a:buNone/>
              <a:defRPr/>
            </a:pPr>
            <a:r>
              <a:rPr lang="en-US" b="1" i="1" dirty="0" smtClean="0">
                <a:effectLst>
                  <a:outerShdw blurRad="38100" dist="38100" dir="2700000" algn="tl">
                    <a:srgbClr val="010199"/>
                  </a:outerShdw>
                </a:effectLst>
                <a:latin typeface="Arial"/>
                <a:cs typeface="Arial"/>
              </a:rPr>
              <a:t>Code</a:t>
            </a:r>
            <a:r>
              <a:rPr lang="zh-CN" altLang="en-US" b="1" i="1" dirty="0" smtClean="0">
                <a:effectLst>
                  <a:outerShdw blurRad="38100" dist="38100" dir="2700000" algn="tl">
                    <a:srgbClr val="010199"/>
                  </a:outerShdw>
                </a:effectLst>
                <a:latin typeface="Arial"/>
                <a:cs typeface="Arial"/>
              </a:rPr>
              <a:t>］</a:t>
            </a:r>
            <a:endParaRPr lang="en-US" b="1" i="1" dirty="0" smtClean="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en-US" b="1" i="1" dirty="0" smtClean="0">
                <a:effectLst>
                  <a:outerShdw blurRad="38100" dist="38100" dir="2700000" algn="tl">
                    <a:srgbClr val="010199"/>
                  </a:outerShdw>
                </a:effectLst>
                <a:latin typeface="Arial"/>
                <a:cs typeface="Arial"/>
              </a:rPr>
              <a:t>450 </a:t>
            </a:r>
            <a:r>
              <a:rPr lang="en-US" b="1" i="1" dirty="0">
                <a:effectLst>
                  <a:outerShdw blurRad="38100" dist="38100" dir="2700000" algn="tl">
                    <a:srgbClr val="010199"/>
                  </a:outerShdw>
                </a:effectLst>
                <a:latin typeface="Arial"/>
                <a:cs typeface="Arial"/>
              </a:rPr>
              <a:t>BC</a:t>
            </a:r>
          </a:p>
        </p:txBody>
      </p:sp>
      <p:sp>
        <p:nvSpPr>
          <p:cNvPr id="120840" name="TextBox 13"/>
          <p:cNvSpPr txBox="1">
            <a:spLocks noChangeArrowheads="1"/>
          </p:cNvSpPr>
          <p:nvPr/>
        </p:nvSpPr>
        <p:spPr bwMode="auto">
          <a:xfrm>
            <a:off x="7924800" y="0"/>
            <a:ext cx="1279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OTS 57</a:t>
            </a:r>
            <a:br>
              <a:rPr lang="en-US" b="1">
                <a:solidFill>
                  <a:srgbClr val="FFFFFF"/>
                </a:solidFill>
                <a:cs typeface="Arial" charset="0"/>
              </a:rPr>
            </a:br>
            <a:r>
              <a:rPr lang="en-US" b="1">
                <a:solidFill>
                  <a:srgbClr val="FFFFFF"/>
                </a:solidFill>
                <a:cs typeface="Arial" charset="0"/>
              </a:rPr>
              <a:t>Pent 23</a:t>
            </a:r>
          </a:p>
        </p:txBody>
      </p:sp>
      <p:sp>
        <p:nvSpPr>
          <p:cNvPr id="11" name="Rectangle 4"/>
          <p:cNvSpPr txBox="1">
            <a:spLocks noChangeArrowheads="1"/>
          </p:cNvSpPr>
          <p:nvPr/>
        </p:nvSpPr>
        <p:spPr bwMode="auto">
          <a:xfrm>
            <a:off x="755650" y="1981200"/>
            <a:ext cx="7777163" cy="1752600"/>
          </a:xfrm>
          <a:prstGeom prst="rect">
            <a:avLst/>
          </a:prstGeom>
          <a:noFill/>
          <a:ln w="9525">
            <a:noFill/>
            <a:miter lim="800000"/>
            <a:headEnd/>
            <a:tailEnd/>
          </a:ln>
          <a:effectLst>
            <a:outerShdw blurRad="63500" dist="35921" dir="2700000" algn="ctr" rotWithShape="0">
              <a:srgbClr val="000A0D">
                <a:alpha val="74998"/>
              </a:srgbClr>
            </a:outerShdw>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hlink"/>
              </a:buClr>
              <a:buSzPct val="75000"/>
              <a:buFont typeface="Wingdings" charset="0"/>
              <a:buNone/>
              <a:defRPr/>
            </a:pPr>
            <a:r>
              <a:rPr lang="zh-CN" altLang="en-US" sz="4400" b="1" i="1" dirty="0" smtClean="0">
                <a:effectLst>
                  <a:outerShdw blurRad="38100" dist="38100" dir="2700000" algn="tl">
                    <a:srgbClr val="010199"/>
                  </a:outerShdw>
                </a:effectLst>
                <a:latin typeface="华文楷体"/>
                <a:ea typeface="华文楷体"/>
                <a:cs typeface="华文楷体"/>
              </a:rPr>
              <a:t>传统观点</a:t>
            </a:r>
            <a:r>
              <a:rPr lang="en-US" sz="4400" b="1" i="1" dirty="0" smtClean="0">
                <a:effectLst>
                  <a:outerShdw blurRad="38100" dist="38100" dir="2700000" algn="tl">
                    <a:srgbClr val="010199"/>
                  </a:outerShdw>
                </a:effectLst>
                <a:latin typeface="华文楷体"/>
                <a:ea typeface="华文楷体"/>
                <a:cs typeface="华文楷体"/>
              </a:rPr>
              <a:t>: </a:t>
            </a:r>
            <a:r>
              <a:rPr lang="zh-CN" altLang="en-US" sz="4400" b="1" i="1" dirty="0" smtClean="0">
                <a:effectLst>
                  <a:outerShdw blurRad="38100" dist="38100" dir="2700000" algn="tl">
                    <a:srgbClr val="010199"/>
                  </a:outerShdw>
                </a:effectLst>
                <a:latin typeface="华文楷体"/>
                <a:ea typeface="华文楷体"/>
                <a:cs typeface="华文楷体"/>
              </a:rPr>
              <a:t>摩西</a:t>
            </a:r>
            <a:endParaRPr lang="en-US" sz="4400" b="1" i="1" dirty="0" smtClean="0">
              <a:effectLst>
                <a:outerShdw blurRad="38100" dist="38100" dir="2700000" algn="tl">
                  <a:srgbClr val="010199"/>
                </a:outerShdw>
              </a:effectLst>
              <a:latin typeface="华文楷体"/>
              <a:ea typeface="华文楷体"/>
              <a:cs typeface="华文楷体"/>
            </a:endParaRPr>
          </a:p>
          <a:p>
            <a:pPr eaLnBrk="1" hangingPunct="1">
              <a:spcBef>
                <a:spcPct val="20000"/>
              </a:spcBef>
              <a:buClr>
                <a:schemeClr val="hlink"/>
              </a:buClr>
              <a:buSzPct val="75000"/>
              <a:buFont typeface="Wingdings" charset="0"/>
              <a:buNone/>
              <a:defRPr/>
            </a:pPr>
            <a:r>
              <a:rPr lang="zh-CN" altLang="en-US" sz="4400" b="1" i="1" dirty="0" smtClean="0">
                <a:effectLst>
                  <a:outerShdw blurRad="38100" dist="38100" dir="2700000" algn="tl">
                    <a:srgbClr val="010199"/>
                  </a:outerShdw>
                </a:effectLst>
                <a:latin typeface="华文楷体"/>
                <a:ea typeface="华文楷体"/>
                <a:cs typeface="华文楷体"/>
              </a:rPr>
              <a:t>批评性观点</a:t>
            </a:r>
            <a:r>
              <a:rPr lang="en-US" sz="4400" b="1" i="1" dirty="0" smtClean="0">
                <a:effectLst>
                  <a:outerShdw blurRad="38100" dist="38100" dir="2700000" algn="tl">
                    <a:srgbClr val="010199"/>
                  </a:outerShdw>
                </a:effectLst>
                <a:latin typeface="华文楷体"/>
                <a:ea typeface="华文楷体"/>
                <a:cs typeface="华文楷体"/>
              </a:rPr>
              <a:t>: </a:t>
            </a:r>
            <a:r>
              <a:rPr lang="en-US" sz="4400" b="1" i="1" dirty="0" smtClean="0">
                <a:effectLst>
                  <a:outerShdw blurRad="38100" dist="38100" dir="2700000" algn="tl">
                    <a:srgbClr val="010199"/>
                  </a:outerShdw>
                </a:effectLst>
                <a:latin typeface="Arial"/>
                <a:cs typeface="Arial"/>
              </a:rPr>
              <a:t>JEDP</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scrolls">
            <a:hlinkClick r:id="rId3"/>
          </p:cNvPr>
          <p:cNvPicPr>
            <a:picLocks noChangeAspect="1" noChangeArrowheads="1"/>
          </p:cNvPicPr>
          <p:nvPr/>
        </p:nvPicPr>
        <p:blipFill>
          <a:blip r:embed="rId4" cstate="screen">
            <a:lum bright="-30000" contrast="6000"/>
            <a:extLst>
              <a:ext uri="{28A0092B-C50C-407E-A947-70E740481C1C}">
                <a14:useLocalDpi xmlns:a14="http://schemas.microsoft.com/office/drawing/2010/main"/>
              </a:ext>
            </a:extLst>
          </a:blip>
          <a:srcRect/>
          <a:stretch>
            <a:fillRect/>
          </a:stretch>
        </p:blipFill>
        <p:spPr bwMode="auto">
          <a:xfrm>
            <a:off x="0" y="827088"/>
            <a:ext cx="9144000" cy="610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Rectangle 3"/>
          <p:cNvSpPr>
            <a:spLocks noGrp="1" noChangeArrowheads="1"/>
          </p:cNvSpPr>
          <p:nvPr>
            <p:ph type="ctrTitle"/>
          </p:nvPr>
        </p:nvSpPr>
        <p:spPr>
          <a:xfrm>
            <a:off x="2771775" y="76200"/>
            <a:ext cx="2808288" cy="1066800"/>
          </a:xfrm>
          <a:effectLst>
            <a:outerShdw blurRad="63500" dist="29783" dir="1514402" algn="ctr" rotWithShape="0">
              <a:schemeClr val="bg1">
                <a:alpha val="74998"/>
              </a:schemeClr>
            </a:outerShdw>
          </a:effectLst>
        </p:spPr>
        <p:txBody>
          <a:bodyPr/>
          <a:lstStyle/>
          <a:p>
            <a:pPr eaLnBrk="1" hangingPunct="1">
              <a:defRPr/>
            </a:pPr>
            <a:r>
              <a:rPr lang="en-US" b="1" dirty="0">
                <a:solidFill>
                  <a:schemeClr val="tx1"/>
                </a:solidFill>
                <a:effectLst>
                  <a:outerShdw blurRad="38100" dist="38100" dir="2700000" algn="tl">
                    <a:srgbClr val="010199"/>
                  </a:outerShdw>
                </a:effectLst>
                <a:latin typeface="Arial"/>
                <a:ea typeface="ＭＳ Ｐゴシック" charset="0"/>
                <a:cs typeface="Arial"/>
              </a:rPr>
              <a:t>JEDP</a:t>
            </a:r>
            <a:r>
              <a:rPr lang="en-US" b="1" dirty="0" smtClean="0">
                <a:solidFill>
                  <a:schemeClr val="tx1"/>
                </a:solidFill>
                <a:effectLst>
                  <a:outerShdw blurRad="38100" dist="38100" dir="2700000" algn="tl">
                    <a:srgbClr val="010199"/>
                  </a:outerShdw>
                </a:effectLst>
                <a:latin typeface="Arial"/>
                <a:ea typeface="ＭＳ Ｐゴシック" charset="0"/>
                <a:cs typeface="Arial"/>
              </a:rPr>
              <a:t> </a:t>
            </a:r>
            <a:br>
              <a:rPr lang="en-US" b="1" dirty="0" smtClean="0">
                <a:solidFill>
                  <a:schemeClr val="tx1"/>
                </a:solidFill>
                <a:effectLst>
                  <a:outerShdw blurRad="38100" dist="38100" dir="2700000" algn="tl">
                    <a:srgbClr val="010199"/>
                  </a:outerShdw>
                </a:effectLst>
                <a:latin typeface="Arial"/>
                <a:ea typeface="ＭＳ Ｐゴシック" charset="0"/>
                <a:cs typeface="Arial"/>
              </a:rPr>
            </a:br>
            <a:r>
              <a:rPr lang="zh-CN" altLang="en-US" b="1" dirty="0" smtClean="0">
                <a:solidFill>
                  <a:schemeClr val="tx1"/>
                </a:solidFill>
                <a:effectLst>
                  <a:outerShdw blurRad="38100" dist="38100" dir="2700000" algn="tl">
                    <a:srgbClr val="010199"/>
                  </a:outerShdw>
                </a:effectLst>
                <a:latin typeface="华文楷体"/>
                <a:ea typeface="华文楷体"/>
                <a:cs typeface="华文楷体"/>
              </a:rPr>
              <a:t>定型化</a:t>
            </a:r>
            <a:endParaRPr lang="en-US" b="1" dirty="0">
              <a:solidFill>
                <a:schemeClr val="tx1"/>
              </a:solidFill>
              <a:effectLst>
                <a:outerShdw blurRad="38100" dist="38100" dir="2700000" algn="tl">
                  <a:srgbClr val="010199"/>
                </a:outerShdw>
              </a:effectLst>
              <a:latin typeface="华文楷体"/>
              <a:ea typeface="华文楷体"/>
              <a:cs typeface="华文楷体"/>
            </a:endParaRPr>
          </a:p>
        </p:txBody>
      </p:sp>
      <p:sp>
        <p:nvSpPr>
          <p:cNvPr id="119814" name="AutoShape 6"/>
          <p:cNvSpPr>
            <a:spLocks noChangeArrowheads="1"/>
          </p:cNvSpPr>
          <p:nvPr/>
        </p:nvSpPr>
        <p:spPr bwMode="auto">
          <a:xfrm rot="1183446">
            <a:off x="2451100" y="2211388"/>
            <a:ext cx="990600" cy="298450"/>
          </a:xfrm>
          <a:prstGeom prst="rightArrow">
            <a:avLst>
              <a:gd name="adj1" fmla="val 50000"/>
              <a:gd name="adj2" fmla="val 82979"/>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cs typeface="Arial" charset="0"/>
            </a:endParaRPr>
          </a:p>
        </p:txBody>
      </p:sp>
      <p:sp>
        <p:nvSpPr>
          <p:cNvPr id="119815" name="Rectangle 7"/>
          <p:cNvSpPr>
            <a:spLocks noChangeArrowheads="1"/>
          </p:cNvSpPr>
          <p:nvPr/>
        </p:nvSpPr>
        <p:spPr bwMode="auto">
          <a:xfrm>
            <a:off x="952500" y="15240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dirty="0">
                <a:effectLst>
                  <a:outerShdw blurRad="38100" dist="38100" dir="2700000" algn="tl">
                    <a:srgbClr val="010199"/>
                  </a:outerShdw>
                </a:effectLst>
                <a:latin typeface="Arial"/>
                <a:cs typeface="Arial"/>
              </a:rPr>
              <a:t>J</a:t>
            </a:r>
            <a:endParaRPr lang="en-US" b="1" i="1" dirty="0" smtClean="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华文楷体"/>
                <a:ea typeface="华文楷体"/>
                <a:cs typeface="华文楷体"/>
              </a:rPr>
              <a:t>主前</a:t>
            </a:r>
            <a:r>
              <a:rPr lang="en-US" altLang="zh-CN" b="1" i="1" dirty="0" smtClean="0">
                <a:effectLst>
                  <a:outerShdw blurRad="38100" dist="38100" dir="2700000" algn="tl">
                    <a:srgbClr val="010199"/>
                  </a:outerShdw>
                </a:effectLst>
                <a:latin typeface="华文楷体"/>
                <a:ea typeface="华文楷体"/>
                <a:cs typeface="华文楷体"/>
              </a:rPr>
              <a:t> </a:t>
            </a:r>
            <a:r>
              <a:rPr lang="en-US" b="1" i="1" dirty="0" smtClean="0">
                <a:effectLst>
                  <a:outerShdw blurRad="38100" dist="38100" dir="2700000" algn="tl">
                    <a:srgbClr val="010199"/>
                  </a:outerShdw>
                </a:effectLst>
                <a:latin typeface="Arial"/>
                <a:cs typeface="Arial"/>
              </a:rPr>
              <a:t>850 </a:t>
            </a:r>
            <a:endParaRPr lang="en-US" b="1" i="1" dirty="0">
              <a:effectLst>
                <a:outerShdw blurRad="38100" dist="38100" dir="2700000" algn="tl">
                  <a:srgbClr val="010199"/>
                </a:outerShdw>
              </a:effectLst>
              <a:latin typeface="Arial"/>
              <a:cs typeface="Arial"/>
            </a:endParaRPr>
          </a:p>
        </p:txBody>
      </p:sp>
      <p:sp>
        <p:nvSpPr>
          <p:cNvPr id="119820" name="Rectangle 12"/>
          <p:cNvSpPr>
            <a:spLocks noChangeArrowheads="1"/>
          </p:cNvSpPr>
          <p:nvPr/>
        </p:nvSpPr>
        <p:spPr bwMode="auto">
          <a:xfrm>
            <a:off x="5753100" y="15240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dirty="0">
                <a:effectLst>
                  <a:outerShdw blurRad="38100" dist="38100" dir="2700000" algn="tl">
                    <a:srgbClr val="010199"/>
                  </a:outerShdw>
                </a:effectLst>
                <a:latin typeface="Arial"/>
                <a:cs typeface="Arial"/>
              </a:rPr>
              <a:t>E</a:t>
            </a:r>
            <a:endParaRPr lang="en-US" b="1" i="1" dirty="0" smtClean="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华文楷体"/>
                <a:ea typeface="华文楷体"/>
                <a:cs typeface="华文楷体"/>
              </a:rPr>
              <a:t>主前</a:t>
            </a:r>
            <a:r>
              <a:rPr lang="en-US" altLang="zh-CN" b="1" i="1" dirty="0" smtClean="0">
                <a:effectLst>
                  <a:outerShdw blurRad="38100" dist="38100" dir="2700000" algn="tl">
                    <a:srgbClr val="010199"/>
                  </a:outerShdw>
                </a:effectLst>
                <a:latin typeface="华文楷体"/>
                <a:ea typeface="华文楷体"/>
                <a:cs typeface="华文楷体"/>
              </a:rPr>
              <a:t> </a:t>
            </a:r>
            <a:r>
              <a:rPr lang="en-US" b="1" i="1" dirty="0" smtClean="0">
                <a:effectLst>
                  <a:outerShdw blurRad="38100" dist="38100" dir="2700000" algn="tl">
                    <a:srgbClr val="010199"/>
                  </a:outerShdw>
                </a:effectLst>
                <a:latin typeface="Arial"/>
                <a:cs typeface="Arial"/>
              </a:rPr>
              <a:t>750 </a:t>
            </a:r>
            <a:endParaRPr lang="en-US" b="1" i="1" dirty="0">
              <a:effectLst>
                <a:outerShdw blurRad="38100" dist="38100" dir="2700000" algn="tl">
                  <a:srgbClr val="010199"/>
                </a:outerShdw>
              </a:effectLst>
              <a:latin typeface="Arial"/>
              <a:cs typeface="Arial"/>
            </a:endParaRPr>
          </a:p>
        </p:txBody>
      </p:sp>
      <p:sp>
        <p:nvSpPr>
          <p:cNvPr id="119821" name="Rectangle 13"/>
          <p:cNvSpPr>
            <a:spLocks noChangeArrowheads="1"/>
          </p:cNvSpPr>
          <p:nvPr/>
        </p:nvSpPr>
        <p:spPr bwMode="auto">
          <a:xfrm>
            <a:off x="3238500" y="22098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dirty="0">
                <a:effectLst>
                  <a:outerShdw blurRad="38100" dist="38100" dir="2700000" algn="tl">
                    <a:srgbClr val="010199"/>
                  </a:outerShdw>
                </a:effectLst>
                <a:latin typeface="Arial"/>
                <a:cs typeface="Arial"/>
              </a:rPr>
              <a:t>JE</a:t>
            </a:r>
            <a:endParaRPr lang="en-US" b="1" i="1" dirty="0" smtClean="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华文楷体"/>
                <a:ea typeface="华文楷体"/>
                <a:cs typeface="华文楷体"/>
              </a:rPr>
              <a:t>主前</a:t>
            </a:r>
            <a:r>
              <a:rPr lang="en-US" altLang="zh-CN" b="1" i="1" dirty="0" smtClean="0">
                <a:effectLst>
                  <a:outerShdw blurRad="38100" dist="38100" dir="2700000" algn="tl">
                    <a:srgbClr val="010199"/>
                  </a:outerShdw>
                </a:effectLst>
                <a:latin typeface="华文楷体"/>
                <a:ea typeface="华文楷体"/>
                <a:cs typeface="华文楷体"/>
              </a:rPr>
              <a:t> </a:t>
            </a:r>
            <a:r>
              <a:rPr lang="en-US" b="1" i="1" dirty="0" smtClean="0">
                <a:effectLst>
                  <a:outerShdw blurRad="38100" dist="38100" dir="2700000" algn="tl">
                    <a:srgbClr val="010199"/>
                  </a:outerShdw>
                </a:effectLst>
                <a:latin typeface="Arial"/>
                <a:cs typeface="Arial"/>
              </a:rPr>
              <a:t>650</a:t>
            </a:r>
            <a:endParaRPr lang="en-US" b="1" i="1" dirty="0">
              <a:effectLst>
                <a:outerShdw blurRad="38100" dist="38100" dir="2700000" algn="tl">
                  <a:srgbClr val="010199"/>
                </a:outerShdw>
              </a:effectLst>
              <a:latin typeface="Arial"/>
              <a:cs typeface="Arial"/>
            </a:endParaRPr>
          </a:p>
        </p:txBody>
      </p:sp>
      <p:sp>
        <p:nvSpPr>
          <p:cNvPr id="119822" name="Rectangle 14"/>
          <p:cNvSpPr>
            <a:spLocks noChangeArrowheads="1"/>
          </p:cNvSpPr>
          <p:nvPr/>
        </p:nvSpPr>
        <p:spPr bwMode="auto">
          <a:xfrm>
            <a:off x="3238500" y="41910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dirty="0">
                <a:effectLst>
                  <a:outerShdw blurRad="38100" dist="38100" dir="2700000" algn="tl">
                    <a:srgbClr val="010199"/>
                  </a:outerShdw>
                </a:effectLst>
                <a:latin typeface="Arial"/>
                <a:cs typeface="Arial"/>
              </a:rPr>
              <a:t>JED</a:t>
            </a:r>
            <a:endParaRPr lang="en-US" b="1" i="1" dirty="0" smtClean="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华文楷体"/>
                <a:ea typeface="华文楷体"/>
                <a:cs typeface="华文楷体"/>
              </a:rPr>
              <a:t>主前</a:t>
            </a:r>
            <a:r>
              <a:rPr lang="en-US" altLang="zh-CN" b="1" i="1" dirty="0" smtClean="0">
                <a:effectLst>
                  <a:outerShdw blurRad="38100" dist="38100" dir="2700000" algn="tl">
                    <a:srgbClr val="010199"/>
                  </a:outerShdw>
                </a:effectLst>
                <a:latin typeface="华文楷体"/>
                <a:ea typeface="华文楷体"/>
                <a:cs typeface="华文楷体"/>
              </a:rPr>
              <a:t> </a:t>
            </a:r>
            <a:r>
              <a:rPr lang="en-US" b="1" i="1" dirty="0" smtClean="0">
                <a:effectLst>
                  <a:outerShdw blurRad="38100" dist="38100" dir="2700000" algn="tl">
                    <a:srgbClr val="010199"/>
                  </a:outerShdw>
                </a:effectLst>
                <a:latin typeface="Arial"/>
                <a:cs typeface="Arial"/>
              </a:rPr>
              <a:t>550 </a:t>
            </a:r>
            <a:endParaRPr lang="en-US" b="1" i="1" dirty="0">
              <a:effectLst>
                <a:outerShdw blurRad="38100" dist="38100" dir="2700000" algn="tl">
                  <a:srgbClr val="010199"/>
                </a:outerShdw>
              </a:effectLst>
              <a:latin typeface="Arial"/>
              <a:cs typeface="Arial"/>
            </a:endParaRPr>
          </a:p>
        </p:txBody>
      </p:sp>
      <p:sp>
        <p:nvSpPr>
          <p:cNvPr id="119823" name="Rectangle 15"/>
          <p:cNvSpPr>
            <a:spLocks noChangeArrowheads="1"/>
          </p:cNvSpPr>
          <p:nvPr/>
        </p:nvSpPr>
        <p:spPr bwMode="auto">
          <a:xfrm>
            <a:off x="914400" y="36576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dirty="0">
                <a:effectLst>
                  <a:outerShdw blurRad="38100" dist="38100" dir="2700000" algn="tl">
                    <a:srgbClr val="010199"/>
                  </a:outerShdw>
                </a:effectLst>
                <a:latin typeface="Arial"/>
                <a:cs typeface="Arial"/>
              </a:rPr>
              <a:t>D</a:t>
            </a:r>
            <a:endParaRPr lang="en-US" b="1" i="1" dirty="0" smtClean="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华文楷体"/>
                <a:ea typeface="华文楷体"/>
                <a:cs typeface="华文楷体"/>
              </a:rPr>
              <a:t>主前</a:t>
            </a:r>
            <a:r>
              <a:rPr lang="en-US" altLang="zh-CN" b="1" i="1" dirty="0" smtClean="0">
                <a:effectLst>
                  <a:outerShdw blurRad="38100" dist="38100" dir="2700000" algn="tl">
                    <a:srgbClr val="010199"/>
                  </a:outerShdw>
                </a:effectLst>
                <a:latin typeface="华文楷体"/>
                <a:ea typeface="华文楷体"/>
                <a:cs typeface="华文楷体"/>
              </a:rPr>
              <a:t> </a:t>
            </a:r>
            <a:r>
              <a:rPr lang="en-US" b="1" i="1" dirty="0" smtClean="0">
                <a:effectLst>
                  <a:outerShdw blurRad="38100" dist="38100" dir="2700000" algn="tl">
                    <a:srgbClr val="010199"/>
                  </a:outerShdw>
                </a:effectLst>
                <a:latin typeface="Arial"/>
                <a:cs typeface="Arial"/>
              </a:rPr>
              <a:t>621 </a:t>
            </a:r>
            <a:endParaRPr lang="en-US" b="1" i="1" dirty="0">
              <a:effectLst>
                <a:outerShdw blurRad="38100" dist="38100" dir="2700000" algn="tl">
                  <a:srgbClr val="010199"/>
                </a:outerShdw>
              </a:effectLst>
              <a:latin typeface="Arial"/>
              <a:cs typeface="Arial"/>
            </a:endParaRPr>
          </a:p>
        </p:txBody>
      </p:sp>
      <p:sp>
        <p:nvSpPr>
          <p:cNvPr id="119824" name="Rectangle 16"/>
          <p:cNvSpPr>
            <a:spLocks noChangeArrowheads="1"/>
          </p:cNvSpPr>
          <p:nvPr/>
        </p:nvSpPr>
        <p:spPr bwMode="auto">
          <a:xfrm>
            <a:off x="3200400" y="59436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dirty="0">
                <a:effectLst>
                  <a:outerShdw blurRad="38100" dist="38100" dir="2700000" algn="tl">
                    <a:srgbClr val="010199"/>
                  </a:outerShdw>
                </a:effectLst>
                <a:latin typeface="Arial"/>
                <a:cs typeface="Arial"/>
              </a:rPr>
              <a:t>JEDP</a:t>
            </a:r>
            <a:endParaRPr lang="en-US" b="1" i="1" dirty="0" smtClean="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华文楷体"/>
                <a:ea typeface="华文楷体"/>
                <a:cs typeface="华文楷体"/>
              </a:rPr>
              <a:t>主前</a:t>
            </a:r>
            <a:r>
              <a:rPr lang="en-US" altLang="zh-CN" b="1" i="1" dirty="0" smtClean="0">
                <a:effectLst>
                  <a:outerShdw blurRad="38100" dist="38100" dir="2700000" algn="tl">
                    <a:srgbClr val="010199"/>
                  </a:outerShdw>
                </a:effectLst>
                <a:latin typeface="华文楷体"/>
                <a:ea typeface="华文楷体"/>
                <a:cs typeface="华文楷体"/>
              </a:rPr>
              <a:t> </a:t>
            </a:r>
            <a:r>
              <a:rPr lang="en-US" b="1" i="1" dirty="0" smtClean="0">
                <a:effectLst>
                  <a:outerShdw blurRad="38100" dist="38100" dir="2700000" algn="tl">
                    <a:srgbClr val="010199"/>
                  </a:outerShdw>
                </a:effectLst>
                <a:latin typeface="Arial"/>
                <a:cs typeface="Arial"/>
              </a:rPr>
              <a:t>400 </a:t>
            </a:r>
            <a:endParaRPr lang="en-US" b="1" i="1" dirty="0">
              <a:effectLst>
                <a:outerShdw blurRad="38100" dist="38100" dir="2700000" algn="tl">
                  <a:srgbClr val="010199"/>
                </a:outerShdw>
              </a:effectLst>
              <a:latin typeface="Arial"/>
              <a:cs typeface="Arial"/>
            </a:endParaRPr>
          </a:p>
        </p:txBody>
      </p:sp>
      <p:sp>
        <p:nvSpPr>
          <p:cNvPr id="119825" name="Rectangle 17"/>
          <p:cNvSpPr>
            <a:spLocks noChangeArrowheads="1"/>
          </p:cNvSpPr>
          <p:nvPr/>
        </p:nvSpPr>
        <p:spPr bwMode="auto">
          <a:xfrm>
            <a:off x="5753100" y="54102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i="1" dirty="0">
                <a:effectLst>
                  <a:outerShdw blurRad="38100" dist="38100" dir="2700000" algn="tl">
                    <a:srgbClr val="010199"/>
                  </a:outerShdw>
                </a:effectLst>
                <a:latin typeface="Arial"/>
                <a:cs typeface="Arial"/>
              </a:rPr>
              <a:t>P</a:t>
            </a:r>
            <a:endParaRPr lang="en-US" b="1" i="1" dirty="0" smtClean="0">
              <a:effectLst>
                <a:outerShdw blurRad="38100" dist="38100" dir="2700000" algn="tl">
                  <a:srgbClr val="010199"/>
                </a:outerShdw>
              </a:effectLst>
              <a:latin typeface="Arial"/>
              <a:cs typeface="Arial"/>
            </a:endParaRPr>
          </a:p>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华文楷体"/>
                <a:ea typeface="华文楷体"/>
                <a:cs typeface="华文楷体"/>
              </a:rPr>
              <a:t>主前</a:t>
            </a:r>
            <a:r>
              <a:rPr lang="en-US" altLang="zh-CN" b="1" i="1" dirty="0" smtClean="0">
                <a:effectLst>
                  <a:outerShdw blurRad="38100" dist="38100" dir="2700000" algn="tl">
                    <a:srgbClr val="010199"/>
                  </a:outerShdw>
                </a:effectLst>
                <a:latin typeface="华文楷体"/>
                <a:ea typeface="华文楷体"/>
                <a:cs typeface="华文楷体"/>
              </a:rPr>
              <a:t> </a:t>
            </a:r>
            <a:r>
              <a:rPr lang="en-US" b="1" i="1" dirty="0" smtClean="0">
                <a:effectLst>
                  <a:outerShdw blurRad="38100" dist="38100" dir="2700000" algn="tl">
                    <a:srgbClr val="010199"/>
                  </a:outerShdw>
                </a:effectLst>
                <a:latin typeface="Arial"/>
                <a:cs typeface="Arial"/>
              </a:rPr>
              <a:t>450</a:t>
            </a:r>
            <a:endParaRPr lang="en-US" b="1" i="1" dirty="0">
              <a:effectLst>
                <a:outerShdw blurRad="38100" dist="38100" dir="2700000" algn="tl">
                  <a:srgbClr val="010199"/>
                </a:outerShdw>
              </a:effectLst>
              <a:latin typeface="Arial"/>
              <a:cs typeface="Arial"/>
            </a:endParaRPr>
          </a:p>
        </p:txBody>
      </p:sp>
      <p:sp>
        <p:nvSpPr>
          <p:cNvPr id="119826" name="Rectangle 18"/>
          <p:cNvSpPr>
            <a:spLocks noChangeArrowheads="1"/>
          </p:cNvSpPr>
          <p:nvPr/>
        </p:nvSpPr>
        <p:spPr bwMode="auto">
          <a:xfrm>
            <a:off x="990600" y="304800"/>
            <a:ext cx="1600200" cy="685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华文楷体"/>
                <a:ea typeface="华文楷体"/>
                <a:cs typeface="华文楷体"/>
              </a:rPr>
              <a:t>南方传统</a:t>
            </a:r>
            <a:endParaRPr lang="en-US" b="1" i="1" dirty="0">
              <a:effectLst>
                <a:outerShdw blurRad="38100" dist="38100" dir="2700000" algn="tl">
                  <a:srgbClr val="010199"/>
                </a:outerShdw>
              </a:effectLst>
              <a:latin typeface="华文楷体"/>
              <a:ea typeface="华文楷体"/>
              <a:cs typeface="华文楷体"/>
            </a:endParaRPr>
          </a:p>
        </p:txBody>
      </p:sp>
      <p:sp>
        <p:nvSpPr>
          <p:cNvPr id="119827" name="Rectangle 19"/>
          <p:cNvSpPr>
            <a:spLocks noChangeArrowheads="1"/>
          </p:cNvSpPr>
          <p:nvPr/>
        </p:nvSpPr>
        <p:spPr bwMode="auto">
          <a:xfrm>
            <a:off x="5791200" y="228600"/>
            <a:ext cx="1600200" cy="7620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华文楷体"/>
                <a:ea typeface="华文楷体"/>
                <a:cs typeface="华文楷体"/>
              </a:rPr>
              <a:t>北方传统</a:t>
            </a:r>
            <a:endParaRPr lang="en-US" b="1" i="1" dirty="0">
              <a:effectLst>
                <a:outerShdw blurRad="38100" dist="38100" dir="2700000" algn="tl">
                  <a:srgbClr val="010199"/>
                </a:outerShdw>
              </a:effectLst>
              <a:latin typeface="华文楷体"/>
              <a:ea typeface="华文楷体"/>
              <a:cs typeface="华文楷体"/>
            </a:endParaRPr>
          </a:p>
        </p:txBody>
      </p:sp>
      <p:sp>
        <p:nvSpPr>
          <p:cNvPr id="119828" name="Rectangle 20"/>
          <p:cNvSpPr>
            <a:spLocks noChangeArrowheads="1"/>
          </p:cNvSpPr>
          <p:nvPr/>
        </p:nvSpPr>
        <p:spPr bwMode="auto">
          <a:xfrm>
            <a:off x="0" y="3352800"/>
            <a:ext cx="1752600" cy="914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zh-CN" altLang="en-US" i="1" dirty="0" smtClean="0">
                <a:effectLst>
                  <a:outerShdw blurRad="38100" dist="38100" dir="2700000" algn="tl">
                    <a:srgbClr val="010199"/>
                  </a:outerShdw>
                </a:effectLst>
                <a:latin typeface="华文楷体"/>
                <a:ea typeface="华文楷体"/>
                <a:cs typeface="华文楷体"/>
              </a:rPr>
              <a:t>约西亚</a:t>
            </a:r>
            <a:r>
              <a:rPr lang="en-US" i="1" dirty="0" smtClean="0">
                <a:effectLst>
                  <a:outerShdw blurRad="38100" dist="38100" dir="2700000" algn="tl">
                    <a:srgbClr val="010199"/>
                  </a:outerShdw>
                </a:effectLst>
                <a:latin typeface="华文楷体"/>
                <a:ea typeface="华文楷体"/>
                <a:cs typeface="华文楷体"/>
              </a:rPr>
              <a:t> </a:t>
            </a:r>
          </a:p>
          <a:p>
            <a:pPr algn="ctr" eaLnBrk="1" hangingPunct="1">
              <a:spcBef>
                <a:spcPct val="20000"/>
              </a:spcBef>
              <a:buClr>
                <a:schemeClr val="hlink"/>
              </a:buClr>
              <a:buSzPct val="75000"/>
              <a:buFont typeface="Wingdings" charset="0"/>
              <a:buNone/>
              <a:defRPr/>
            </a:pPr>
            <a:r>
              <a:rPr lang="zh-CN" altLang="en-US" i="1" dirty="0" smtClean="0">
                <a:effectLst>
                  <a:outerShdw blurRad="38100" dist="38100" dir="2700000" algn="tl">
                    <a:srgbClr val="010199"/>
                  </a:outerShdw>
                </a:effectLst>
                <a:latin typeface="华文楷体"/>
                <a:ea typeface="华文楷体"/>
                <a:cs typeface="华文楷体"/>
              </a:rPr>
              <a:t>改革手稿</a:t>
            </a:r>
            <a:endParaRPr lang="en-US" i="1" dirty="0">
              <a:effectLst>
                <a:outerShdw blurRad="38100" dist="38100" dir="2700000" algn="tl">
                  <a:srgbClr val="010199"/>
                </a:outerShdw>
              </a:effectLst>
              <a:latin typeface="华文楷体"/>
              <a:ea typeface="华文楷体"/>
              <a:cs typeface="华文楷体"/>
            </a:endParaRPr>
          </a:p>
        </p:txBody>
      </p:sp>
      <p:sp>
        <p:nvSpPr>
          <p:cNvPr id="119829" name="Rectangle 21"/>
          <p:cNvSpPr>
            <a:spLocks noChangeArrowheads="1"/>
          </p:cNvSpPr>
          <p:nvPr/>
        </p:nvSpPr>
        <p:spPr bwMode="auto">
          <a:xfrm>
            <a:off x="5715000" y="4572000"/>
            <a:ext cx="1752600" cy="914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zh-CN" altLang="en-US" b="1" i="1" dirty="0" smtClean="0">
                <a:effectLst>
                  <a:outerShdw blurRad="38100" dist="38100" dir="2700000" algn="tl">
                    <a:srgbClr val="010199"/>
                  </a:outerShdw>
                </a:effectLst>
                <a:latin typeface="华文楷体"/>
                <a:ea typeface="华文楷体"/>
                <a:cs typeface="华文楷体"/>
              </a:rPr>
              <a:t>被掳期祭司资料</a:t>
            </a:r>
            <a:endParaRPr lang="en-US" b="1" i="1" dirty="0">
              <a:effectLst>
                <a:outerShdw blurRad="38100" dist="38100" dir="2700000" algn="tl">
                  <a:srgbClr val="010199"/>
                </a:outerShdw>
              </a:effectLst>
              <a:latin typeface="华文楷体"/>
              <a:ea typeface="华文楷体"/>
              <a:cs typeface="华文楷体"/>
            </a:endParaRPr>
          </a:p>
        </p:txBody>
      </p:sp>
      <p:sp>
        <p:nvSpPr>
          <p:cNvPr id="119831" name="Rectangle 23"/>
          <p:cNvSpPr>
            <a:spLocks noChangeArrowheads="1"/>
          </p:cNvSpPr>
          <p:nvPr/>
        </p:nvSpPr>
        <p:spPr bwMode="auto">
          <a:xfrm>
            <a:off x="6400800" y="6553200"/>
            <a:ext cx="2743200" cy="304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sz="1600" b="1" i="1">
                <a:effectLst>
                  <a:outerShdw blurRad="38100" dist="38100" dir="2700000" algn="tl">
                    <a:srgbClr val="010199"/>
                  </a:outerShdw>
                </a:effectLst>
                <a:latin typeface="Arial"/>
                <a:cs typeface="Arial"/>
              </a:rPr>
              <a:t>Encountering the OT, </a:t>
            </a:r>
            <a:r>
              <a:rPr lang="en-US" sz="1600" b="1">
                <a:effectLst>
                  <a:outerShdw blurRad="38100" dist="38100" dir="2700000" algn="tl">
                    <a:srgbClr val="010199"/>
                  </a:outerShdw>
                </a:effectLst>
                <a:latin typeface="Arial"/>
                <a:cs typeface="Arial"/>
              </a:rPr>
              <a:t>70</a:t>
            </a:r>
            <a:endParaRPr lang="en-US" sz="1600" b="1" i="1">
              <a:effectLst>
                <a:outerShdw blurRad="38100" dist="38100" dir="2700000" algn="tl">
                  <a:srgbClr val="010199"/>
                </a:outerShdw>
              </a:effectLst>
              <a:latin typeface="Arial"/>
              <a:cs typeface="Arial"/>
            </a:endParaRPr>
          </a:p>
        </p:txBody>
      </p:sp>
      <p:sp>
        <p:nvSpPr>
          <p:cNvPr id="119832" name="AutoShape 24"/>
          <p:cNvSpPr>
            <a:spLocks noChangeArrowheads="1"/>
          </p:cNvSpPr>
          <p:nvPr/>
        </p:nvSpPr>
        <p:spPr bwMode="auto">
          <a:xfrm rot="1183446">
            <a:off x="2451100" y="4421188"/>
            <a:ext cx="990600" cy="298450"/>
          </a:xfrm>
          <a:prstGeom prst="rightArrow">
            <a:avLst>
              <a:gd name="adj1" fmla="val 50000"/>
              <a:gd name="adj2" fmla="val 82979"/>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cs typeface="Arial" charset="0"/>
            </a:endParaRPr>
          </a:p>
        </p:txBody>
      </p:sp>
      <p:sp>
        <p:nvSpPr>
          <p:cNvPr id="119833" name="AutoShape 25"/>
          <p:cNvSpPr>
            <a:spLocks noChangeArrowheads="1"/>
          </p:cNvSpPr>
          <p:nvPr/>
        </p:nvSpPr>
        <p:spPr bwMode="auto">
          <a:xfrm rot="9553744">
            <a:off x="4711700" y="2217738"/>
            <a:ext cx="990600" cy="312737"/>
          </a:xfrm>
          <a:prstGeom prst="rightArrow">
            <a:avLst>
              <a:gd name="adj1" fmla="val 50000"/>
              <a:gd name="adj2" fmla="val 79188"/>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cs typeface="Arial" charset="0"/>
            </a:endParaRPr>
          </a:p>
        </p:txBody>
      </p:sp>
      <p:sp>
        <p:nvSpPr>
          <p:cNvPr id="119834" name="AutoShape 26"/>
          <p:cNvSpPr>
            <a:spLocks noChangeArrowheads="1"/>
          </p:cNvSpPr>
          <p:nvPr/>
        </p:nvSpPr>
        <p:spPr bwMode="auto">
          <a:xfrm rot="9553744">
            <a:off x="4710113" y="6021388"/>
            <a:ext cx="990600" cy="304800"/>
          </a:xfrm>
          <a:prstGeom prst="rightArrow">
            <a:avLst>
              <a:gd name="adj1" fmla="val 50000"/>
              <a:gd name="adj2" fmla="val 8125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cs typeface="Arial" charset="0"/>
            </a:endParaRPr>
          </a:p>
        </p:txBody>
      </p:sp>
      <p:sp>
        <p:nvSpPr>
          <p:cNvPr id="119835" name="AutoShape 27"/>
          <p:cNvSpPr>
            <a:spLocks noChangeArrowheads="1"/>
          </p:cNvSpPr>
          <p:nvPr/>
        </p:nvSpPr>
        <p:spPr bwMode="auto">
          <a:xfrm rot="5426257">
            <a:off x="3609181" y="3401219"/>
            <a:ext cx="782638" cy="381000"/>
          </a:xfrm>
          <a:prstGeom prst="rightArrow">
            <a:avLst>
              <a:gd name="adj1" fmla="val 50000"/>
              <a:gd name="adj2" fmla="val 51354"/>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cs typeface="Arial" charset="0"/>
            </a:endParaRPr>
          </a:p>
        </p:txBody>
      </p:sp>
      <p:sp>
        <p:nvSpPr>
          <p:cNvPr id="119836" name="AutoShape 28"/>
          <p:cNvSpPr>
            <a:spLocks noChangeArrowheads="1"/>
          </p:cNvSpPr>
          <p:nvPr/>
        </p:nvSpPr>
        <p:spPr bwMode="auto">
          <a:xfrm rot="5426257">
            <a:off x="3609181" y="5306219"/>
            <a:ext cx="782638" cy="381000"/>
          </a:xfrm>
          <a:prstGeom prst="rightArrow">
            <a:avLst>
              <a:gd name="adj1" fmla="val 50000"/>
              <a:gd name="adj2" fmla="val 51354"/>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cs typeface="Arial" charset="0"/>
            </a:endParaRPr>
          </a:p>
        </p:txBody>
      </p:sp>
      <p:grpSp>
        <p:nvGrpSpPr>
          <p:cNvPr id="2" name="Group 35"/>
          <p:cNvGrpSpPr>
            <a:grpSpLocks/>
          </p:cNvGrpSpPr>
          <p:nvPr/>
        </p:nvGrpSpPr>
        <p:grpSpPr bwMode="auto">
          <a:xfrm>
            <a:off x="1447800" y="914400"/>
            <a:ext cx="762000" cy="723900"/>
            <a:chOff x="912" y="576"/>
            <a:chExt cx="480" cy="456"/>
          </a:xfrm>
        </p:grpSpPr>
        <p:sp>
          <p:nvSpPr>
            <p:cNvPr id="122907" name="AutoShape 29"/>
            <p:cNvSpPr>
              <a:spLocks noChangeArrowheads="1"/>
            </p:cNvSpPr>
            <p:nvPr/>
          </p:nvSpPr>
          <p:spPr bwMode="auto">
            <a:xfrm rot="3128544">
              <a:off x="744" y="768"/>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cs typeface="Arial" charset="0"/>
              </a:endParaRPr>
            </a:p>
          </p:txBody>
        </p:sp>
        <p:sp>
          <p:nvSpPr>
            <p:cNvPr id="122908" name="AutoShape 30"/>
            <p:cNvSpPr>
              <a:spLocks noChangeArrowheads="1"/>
            </p:cNvSpPr>
            <p:nvPr/>
          </p:nvSpPr>
          <p:spPr bwMode="auto">
            <a:xfrm rot="5318820">
              <a:off x="936" y="744"/>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cs typeface="Arial" charset="0"/>
              </a:endParaRPr>
            </a:p>
          </p:txBody>
        </p:sp>
        <p:sp>
          <p:nvSpPr>
            <p:cNvPr id="122909" name="AutoShape 31"/>
            <p:cNvSpPr>
              <a:spLocks noChangeArrowheads="1"/>
            </p:cNvSpPr>
            <p:nvPr/>
          </p:nvSpPr>
          <p:spPr bwMode="auto">
            <a:xfrm rot="7572632">
              <a:off x="1128" y="768"/>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cs typeface="Arial" charset="0"/>
              </a:endParaRPr>
            </a:p>
          </p:txBody>
        </p:sp>
      </p:grpSp>
      <p:grpSp>
        <p:nvGrpSpPr>
          <p:cNvPr id="3" name="Group 36"/>
          <p:cNvGrpSpPr>
            <a:grpSpLocks/>
          </p:cNvGrpSpPr>
          <p:nvPr/>
        </p:nvGrpSpPr>
        <p:grpSpPr bwMode="auto">
          <a:xfrm>
            <a:off x="6172200" y="914400"/>
            <a:ext cx="762000" cy="723900"/>
            <a:chOff x="3888" y="576"/>
            <a:chExt cx="480" cy="456"/>
          </a:xfrm>
        </p:grpSpPr>
        <p:sp>
          <p:nvSpPr>
            <p:cNvPr id="122904" name="AutoShape 32"/>
            <p:cNvSpPr>
              <a:spLocks noChangeArrowheads="1"/>
            </p:cNvSpPr>
            <p:nvPr/>
          </p:nvSpPr>
          <p:spPr bwMode="auto">
            <a:xfrm rot="3128544">
              <a:off x="3720" y="768"/>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cs typeface="Arial" charset="0"/>
              </a:endParaRPr>
            </a:p>
          </p:txBody>
        </p:sp>
        <p:sp>
          <p:nvSpPr>
            <p:cNvPr id="122905" name="AutoShape 33"/>
            <p:cNvSpPr>
              <a:spLocks noChangeArrowheads="1"/>
            </p:cNvSpPr>
            <p:nvPr/>
          </p:nvSpPr>
          <p:spPr bwMode="auto">
            <a:xfrm rot="5318820">
              <a:off x="3912" y="744"/>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cs typeface="Arial" charset="0"/>
              </a:endParaRPr>
            </a:p>
          </p:txBody>
        </p:sp>
        <p:sp>
          <p:nvSpPr>
            <p:cNvPr id="122906" name="AutoShape 34"/>
            <p:cNvSpPr>
              <a:spLocks noChangeArrowheads="1"/>
            </p:cNvSpPr>
            <p:nvPr/>
          </p:nvSpPr>
          <p:spPr bwMode="auto">
            <a:xfrm rot="7572632">
              <a:off x="4104" y="768"/>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cs typeface="Arial" charset="0"/>
              </a:endParaRPr>
            </a:p>
          </p:txBody>
        </p:sp>
      </p:grpSp>
      <p:sp>
        <p:nvSpPr>
          <p:cNvPr id="122903" name="TextBox 32"/>
          <p:cNvSpPr txBox="1">
            <a:spLocks noChangeArrowheads="1"/>
          </p:cNvSpPr>
          <p:nvPr/>
        </p:nvSpPr>
        <p:spPr bwMode="auto">
          <a:xfrm>
            <a:off x="7924800" y="0"/>
            <a:ext cx="1279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OTS 57</a:t>
            </a:r>
            <a:br>
              <a:rPr lang="en-US" b="1">
                <a:solidFill>
                  <a:srgbClr val="FFFFFF"/>
                </a:solidFill>
                <a:cs typeface="Arial" charset="0"/>
              </a:rPr>
            </a:br>
            <a:r>
              <a:rPr lang="en-US" b="1">
                <a:solidFill>
                  <a:srgbClr val="FFFFFF"/>
                </a:solidFill>
                <a:cs typeface="Arial" charset="0"/>
              </a:rPr>
              <a:t>Pent 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19815"/>
                                        </p:tgtEl>
                                        <p:attrNameLst>
                                          <p:attrName>style.visibility</p:attrName>
                                        </p:attrNameLst>
                                      </p:cBhvr>
                                      <p:to>
                                        <p:strVal val="visible"/>
                                      </p:to>
                                    </p:set>
                                    <p:animEffect transition="in" filter="circle(in)">
                                      <p:cBhvr>
                                        <p:cTn id="14" dur="2000"/>
                                        <p:tgtEl>
                                          <p:spTgt spid="1198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9820"/>
                                        </p:tgtEl>
                                        <p:attrNameLst>
                                          <p:attrName>style.visibility</p:attrName>
                                        </p:attrNameLst>
                                      </p:cBhvr>
                                      <p:to>
                                        <p:strVal val="visible"/>
                                      </p:to>
                                    </p:set>
                                    <p:animEffect transition="in" filter="circle(in)">
                                      <p:cBhvr>
                                        <p:cTn id="26" dur="2000"/>
                                        <p:tgtEl>
                                          <p:spTgt spid="1198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9833"/>
                                        </p:tgtEl>
                                        <p:attrNameLst>
                                          <p:attrName>style.visibility</p:attrName>
                                        </p:attrNameLst>
                                      </p:cBhvr>
                                      <p:to>
                                        <p:strVal val="visible"/>
                                      </p:to>
                                    </p:set>
                                    <p:animEffect transition="in" filter="wipe(up)">
                                      <p:cBhvr>
                                        <p:cTn id="31" dur="500"/>
                                        <p:tgtEl>
                                          <p:spTgt spid="11983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9814"/>
                                        </p:tgtEl>
                                        <p:attrNameLst>
                                          <p:attrName>style.visibility</p:attrName>
                                        </p:attrNameLst>
                                      </p:cBhvr>
                                      <p:to>
                                        <p:strVal val="visible"/>
                                      </p:to>
                                    </p:set>
                                    <p:animEffect transition="in" filter="wipe(up)">
                                      <p:cBhvr>
                                        <p:cTn id="34" dur="500"/>
                                        <p:tgtEl>
                                          <p:spTgt spid="119814"/>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119821"/>
                                        </p:tgtEl>
                                        <p:attrNameLst>
                                          <p:attrName>style.visibility</p:attrName>
                                        </p:attrNameLst>
                                      </p:cBhvr>
                                      <p:to>
                                        <p:strVal val="visible"/>
                                      </p:to>
                                    </p:set>
                                    <p:animEffect transition="in" filter="wedge">
                                      <p:cBhvr>
                                        <p:cTn id="37" dur="2000"/>
                                        <p:tgtEl>
                                          <p:spTgt spid="1198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9828"/>
                                        </p:tgtEl>
                                        <p:attrNameLst>
                                          <p:attrName>style.visibility</p:attrName>
                                        </p:attrNameLst>
                                      </p:cBhvr>
                                      <p:to>
                                        <p:strVal val="visible"/>
                                      </p:to>
                                    </p:set>
                                    <p:animEffect transition="in" filter="checkerboard(across)">
                                      <p:cBhvr>
                                        <p:cTn id="42" dur="500"/>
                                        <p:tgtEl>
                                          <p:spTgt spid="1198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119823"/>
                                        </p:tgtEl>
                                        <p:attrNameLst>
                                          <p:attrName>style.visibility</p:attrName>
                                        </p:attrNameLst>
                                      </p:cBhvr>
                                      <p:to>
                                        <p:strVal val="visible"/>
                                      </p:to>
                                    </p:set>
                                    <p:animEffect transition="in" filter="plus(in)">
                                      <p:cBhvr>
                                        <p:cTn id="47" dur="2000"/>
                                        <p:tgtEl>
                                          <p:spTgt spid="1198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9832"/>
                                        </p:tgtEl>
                                        <p:attrNameLst>
                                          <p:attrName>style.visibility</p:attrName>
                                        </p:attrNameLst>
                                      </p:cBhvr>
                                      <p:to>
                                        <p:strVal val="visible"/>
                                      </p:to>
                                    </p:set>
                                    <p:animEffect transition="in" filter="wipe(up)">
                                      <p:cBhvr>
                                        <p:cTn id="52" dur="500"/>
                                        <p:tgtEl>
                                          <p:spTgt spid="119832"/>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19835"/>
                                        </p:tgtEl>
                                        <p:attrNameLst>
                                          <p:attrName>style.visibility</p:attrName>
                                        </p:attrNameLst>
                                      </p:cBhvr>
                                      <p:to>
                                        <p:strVal val="visible"/>
                                      </p:to>
                                    </p:set>
                                    <p:animEffect transition="in" filter="wipe(up)">
                                      <p:cBhvr>
                                        <p:cTn id="55" dur="500"/>
                                        <p:tgtEl>
                                          <p:spTgt spid="119835"/>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119822"/>
                                        </p:tgtEl>
                                        <p:attrNameLst>
                                          <p:attrName>style.visibility</p:attrName>
                                        </p:attrNameLst>
                                      </p:cBhvr>
                                      <p:to>
                                        <p:strVal val="visible"/>
                                      </p:to>
                                    </p:set>
                                    <p:animEffect transition="in" filter="strips(downLeft)">
                                      <p:cBhvr>
                                        <p:cTn id="58" dur="500"/>
                                        <p:tgtEl>
                                          <p:spTgt spid="11982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ntr" presetSubtype="2" fill="hold" grpId="0" nodeType="clickEffect">
                                  <p:stCondLst>
                                    <p:cond delay="0"/>
                                  </p:stCondLst>
                                  <p:childTnLst>
                                    <p:set>
                                      <p:cBhvr>
                                        <p:cTn id="62" dur="1" fill="hold">
                                          <p:stCondLst>
                                            <p:cond delay="0"/>
                                          </p:stCondLst>
                                        </p:cTn>
                                        <p:tgtEl>
                                          <p:spTgt spid="119829"/>
                                        </p:tgtEl>
                                        <p:attrNameLst>
                                          <p:attrName>style.visibility</p:attrName>
                                        </p:attrNameLst>
                                      </p:cBhvr>
                                      <p:to>
                                        <p:strVal val="visible"/>
                                      </p:to>
                                    </p:set>
                                    <p:animEffect transition="in" filter="slide(fromRight)">
                                      <p:cBhvr>
                                        <p:cTn id="63" dur="500"/>
                                        <p:tgtEl>
                                          <p:spTgt spid="11982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119825"/>
                                        </p:tgtEl>
                                        <p:attrNameLst>
                                          <p:attrName>style.visibility</p:attrName>
                                        </p:attrNameLst>
                                      </p:cBhvr>
                                      <p:to>
                                        <p:strVal val="visible"/>
                                      </p:to>
                                    </p:set>
                                    <p:animEffect transition="in" filter="diamond(in)">
                                      <p:cBhvr>
                                        <p:cTn id="68" dur="2000"/>
                                        <p:tgtEl>
                                          <p:spTgt spid="11982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19834"/>
                                        </p:tgtEl>
                                        <p:attrNameLst>
                                          <p:attrName>style.visibility</p:attrName>
                                        </p:attrNameLst>
                                      </p:cBhvr>
                                      <p:to>
                                        <p:strVal val="visible"/>
                                      </p:to>
                                    </p:set>
                                    <p:animEffect transition="in" filter="wipe(up)">
                                      <p:cBhvr>
                                        <p:cTn id="73" dur="500"/>
                                        <p:tgtEl>
                                          <p:spTgt spid="11983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19836"/>
                                        </p:tgtEl>
                                        <p:attrNameLst>
                                          <p:attrName>style.visibility</p:attrName>
                                        </p:attrNameLst>
                                      </p:cBhvr>
                                      <p:to>
                                        <p:strVal val="visible"/>
                                      </p:to>
                                    </p:set>
                                    <p:animEffect transition="in" filter="wipe(up)">
                                      <p:cBhvr>
                                        <p:cTn id="78" dur="500"/>
                                        <p:tgtEl>
                                          <p:spTgt spid="119836"/>
                                        </p:tgtEl>
                                      </p:cBhvr>
                                    </p:animEffect>
                                  </p:childTnLst>
                                </p:cTn>
                              </p:par>
                            </p:childTnLst>
                          </p:cTn>
                        </p:par>
                        <p:par>
                          <p:cTn id="79" fill="hold" nodeType="afterGroup">
                            <p:stCondLst>
                              <p:cond delay="500"/>
                            </p:stCondLst>
                            <p:childTnLst>
                              <p:par>
                                <p:cTn id="80" presetID="25" presetClass="entr" presetSubtype="0" fill="hold" grpId="0" nodeType="afterEffect">
                                  <p:stCondLst>
                                    <p:cond delay="0"/>
                                  </p:stCondLst>
                                  <p:childTnLst>
                                    <p:set>
                                      <p:cBhvr>
                                        <p:cTn id="81" dur="1" fill="hold">
                                          <p:stCondLst>
                                            <p:cond delay="0"/>
                                          </p:stCondLst>
                                        </p:cTn>
                                        <p:tgtEl>
                                          <p:spTgt spid="119824"/>
                                        </p:tgtEl>
                                        <p:attrNameLst>
                                          <p:attrName>style.visibility</p:attrName>
                                        </p:attrNameLst>
                                      </p:cBhvr>
                                      <p:to>
                                        <p:strVal val="visible"/>
                                      </p:to>
                                    </p:set>
                                    <p:anim calcmode="lin" valueType="num">
                                      <p:cBhvr>
                                        <p:cTn id="82" dur="500" decel="50000" fill="hold">
                                          <p:stCondLst>
                                            <p:cond delay="0"/>
                                          </p:stCondLst>
                                        </p:cTn>
                                        <p:tgtEl>
                                          <p:spTgt spid="11982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11982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119824"/>
                                        </p:tgtEl>
                                        <p:attrNameLst>
                                          <p:attrName>ppt_w</p:attrName>
                                        </p:attrNameLst>
                                      </p:cBhvr>
                                      <p:tavLst>
                                        <p:tav tm="0">
                                          <p:val>
                                            <p:strVal val="#ppt_w*.05"/>
                                          </p:val>
                                        </p:tav>
                                        <p:tav tm="100000">
                                          <p:val>
                                            <p:strVal val="#ppt_w"/>
                                          </p:val>
                                        </p:tav>
                                      </p:tavLst>
                                    </p:anim>
                                    <p:anim calcmode="lin" valueType="num">
                                      <p:cBhvr>
                                        <p:cTn id="85" dur="1000" fill="hold"/>
                                        <p:tgtEl>
                                          <p:spTgt spid="11982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11982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11982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11982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119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animBg="1"/>
      <p:bldP spid="119815" grpId="0"/>
      <p:bldP spid="119820" grpId="0"/>
      <p:bldP spid="119821" grpId="0"/>
      <p:bldP spid="119822" grpId="0"/>
      <p:bldP spid="119823" grpId="0"/>
      <p:bldP spid="119824" grpId="0"/>
      <p:bldP spid="119825" grpId="0"/>
      <p:bldP spid="119826" grpId="0"/>
      <p:bldP spid="119827" grpId="0"/>
      <p:bldP spid="119828" grpId="0"/>
      <p:bldP spid="119829" grpId="0"/>
      <p:bldP spid="119832" grpId="0" animBg="1"/>
      <p:bldP spid="119833" grpId="0" animBg="1"/>
      <p:bldP spid="119834" grpId="0" animBg="1"/>
      <p:bldP spid="119835" grpId="0" animBg="1"/>
      <p:bldP spid="1198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scrolls">
            <a:hlinkClick r:id="rId3"/>
          </p:cNvPr>
          <p:cNvPicPr>
            <a:picLocks noChangeAspect="1" noChangeArrowheads="1"/>
          </p:cNvPicPr>
          <p:nvPr/>
        </p:nvPicPr>
        <p:blipFill>
          <a:blip r:embed="rId4" cstate="screen">
            <a:lum bright="-30000" contrast="6000"/>
            <a:extLst>
              <a:ext uri="{28A0092B-C50C-407E-A947-70E740481C1C}">
                <a14:useLocalDpi xmlns:a14="http://schemas.microsoft.com/office/drawing/2010/main"/>
              </a:ext>
            </a:extLst>
          </a:blip>
          <a:srcRect/>
          <a:stretch>
            <a:fillRect/>
          </a:stretch>
        </p:blipFill>
        <p:spPr bwMode="auto">
          <a:xfrm>
            <a:off x="0" y="827088"/>
            <a:ext cx="9144000" cy="610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73" name="Rectangle 17"/>
          <p:cNvSpPr>
            <a:spLocks noChangeArrowheads="1"/>
          </p:cNvSpPr>
          <p:nvPr/>
        </p:nvSpPr>
        <p:spPr bwMode="auto">
          <a:xfrm>
            <a:off x="6400800" y="6553200"/>
            <a:ext cx="2743200" cy="304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sz="1600" b="1" i="1">
                <a:effectLst>
                  <a:outerShdw blurRad="38100" dist="38100" dir="2700000" algn="tl">
                    <a:srgbClr val="010199"/>
                  </a:outerShdw>
                </a:effectLst>
                <a:latin typeface="Arial"/>
                <a:cs typeface="Arial"/>
              </a:rPr>
              <a:t>Encountering the OT, </a:t>
            </a:r>
            <a:r>
              <a:rPr lang="en-US" sz="1600" b="1">
                <a:effectLst>
                  <a:outerShdw blurRad="38100" dist="38100" dir="2700000" algn="tl">
                    <a:srgbClr val="010199"/>
                  </a:outerShdw>
                </a:effectLst>
                <a:latin typeface="Arial"/>
                <a:cs typeface="Arial"/>
              </a:rPr>
              <a:t>70</a:t>
            </a:r>
            <a:endParaRPr lang="en-US" sz="1600" b="1" i="1">
              <a:effectLst>
                <a:outerShdw blurRad="38100" dist="38100" dir="2700000" algn="tl">
                  <a:srgbClr val="010199"/>
                </a:outerShdw>
              </a:effectLst>
              <a:latin typeface="Arial"/>
              <a:cs typeface="Arial"/>
            </a:endParaRPr>
          </a:p>
        </p:txBody>
      </p:sp>
      <p:sp>
        <p:nvSpPr>
          <p:cNvPr id="121888" name="Rectangle 32"/>
          <p:cNvSpPr>
            <a:spLocks noGrp="1" noChangeArrowheads="1"/>
          </p:cNvSpPr>
          <p:nvPr>
            <p:ph type="title"/>
          </p:nvPr>
        </p:nvSpPr>
        <p:spPr>
          <a:xfrm>
            <a:off x="2209800" y="76200"/>
            <a:ext cx="4724400" cy="762000"/>
          </a:xfrm>
          <a:effectLst>
            <a:outerShdw blurRad="63500" dist="29783" dir="1514402" algn="ctr" rotWithShape="0">
              <a:schemeClr val="bg1">
                <a:alpha val="74998"/>
              </a:schemeClr>
            </a:outerShdw>
          </a:effectLst>
        </p:spPr>
        <p:txBody>
          <a:bodyPr/>
          <a:lstStyle/>
          <a:p>
            <a:pPr eaLnBrk="1" hangingPunct="1">
              <a:defRPr/>
            </a:pPr>
            <a:r>
              <a:rPr lang="en-US" b="1" dirty="0">
                <a:solidFill>
                  <a:schemeClr val="tx1"/>
                </a:solidFill>
                <a:effectLst>
                  <a:outerShdw blurRad="38100" dist="38100" dir="2700000" algn="tl">
                    <a:srgbClr val="010199"/>
                  </a:outerShdw>
                </a:effectLst>
                <a:latin typeface="Arial"/>
                <a:ea typeface="ＭＳ Ｐゴシック" charset="0"/>
                <a:cs typeface="Arial"/>
              </a:rPr>
              <a:t>JEDP</a:t>
            </a:r>
            <a:r>
              <a:rPr lang="en-US" b="1" dirty="0" smtClean="0">
                <a:solidFill>
                  <a:schemeClr val="tx1"/>
                </a:solidFill>
                <a:effectLst>
                  <a:outerShdw blurRad="38100" dist="38100" dir="2700000" algn="tl">
                    <a:srgbClr val="010199"/>
                  </a:outerShdw>
                </a:effectLst>
                <a:latin typeface="Arial"/>
                <a:ea typeface="ＭＳ Ｐゴシック" charset="0"/>
                <a:cs typeface="Arial"/>
              </a:rPr>
              <a:t> </a:t>
            </a:r>
            <a:r>
              <a:rPr lang="zh-CN" altLang="en-US" b="1" dirty="0" smtClean="0">
                <a:solidFill>
                  <a:schemeClr val="tx1"/>
                </a:solidFill>
                <a:effectLst>
                  <a:outerShdw blurRad="38100" dist="38100" dir="2700000" algn="tl">
                    <a:srgbClr val="010199"/>
                  </a:outerShdw>
                </a:effectLst>
                <a:latin typeface="华文楷体"/>
                <a:ea typeface="华文楷体"/>
                <a:cs typeface="华文楷体"/>
              </a:rPr>
              <a:t>的问题</a:t>
            </a:r>
            <a:endParaRPr lang="en-US" b="1" dirty="0">
              <a:solidFill>
                <a:schemeClr val="tx1"/>
              </a:solidFill>
              <a:effectLst>
                <a:outerShdw blurRad="38100" dist="38100" dir="2700000" algn="tl">
                  <a:srgbClr val="010199"/>
                </a:outerShdw>
              </a:effectLst>
              <a:latin typeface="华文楷体"/>
              <a:ea typeface="华文楷体"/>
              <a:cs typeface="华文楷体"/>
            </a:endParaRPr>
          </a:p>
        </p:txBody>
      </p:sp>
      <p:sp>
        <p:nvSpPr>
          <p:cNvPr id="124932" name="TextBox 9"/>
          <p:cNvSpPr txBox="1">
            <a:spLocks noChangeArrowheads="1"/>
          </p:cNvSpPr>
          <p:nvPr/>
        </p:nvSpPr>
        <p:spPr bwMode="auto">
          <a:xfrm>
            <a:off x="7924800" y="0"/>
            <a:ext cx="1279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OTS 57</a:t>
            </a:r>
            <a:br>
              <a:rPr lang="en-US" b="1">
                <a:solidFill>
                  <a:srgbClr val="FFFFFF"/>
                </a:solidFill>
                <a:cs typeface="Arial" charset="0"/>
              </a:rPr>
            </a:br>
            <a:r>
              <a:rPr lang="en-US" b="1">
                <a:solidFill>
                  <a:srgbClr val="FFFFFF"/>
                </a:solidFill>
                <a:cs typeface="Arial" charset="0"/>
              </a:rPr>
              <a:t>Pent 23</a:t>
            </a:r>
          </a:p>
        </p:txBody>
      </p:sp>
      <p:sp>
        <p:nvSpPr>
          <p:cNvPr id="7" name="Rectangle 33"/>
          <p:cNvSpPr txBox="1">
            <a:spLocks noChangeArrowheads="1"/>
          </p:cNvSpPr>
          <p:nvPr/>
        </p:nvSpPr>
        <p:spPr bwMode="auto">
          <a:xfrm>
            <a:off x="107950" y="1600200"/>
            <a:ext cx="9094788" cy="4530725"/>
          </a:xfrm>
          <a:prstGeom prst="rect">
            <a:avLst/>
          </a:prstGeom>
          <a:noFill/>
          <a:ln w="9525">
            <a:noFill/>
            <a:miter lim="800000"/>
            <a:headEnd/>
            <a:tailEnd/>
          </a:ln>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hlink"/>
              </a:buClr>
              <a:buSzPct val="75000"/>
              <a:buFont typeface="Wingdings" charset="0"/>
              <a:buChar char="l"/>
              <a:defRPr/>
            </a:pPr>
            <a:r>
              <a:rPr lang="zh-CN" altLang="en-US" sz="4800" b="1" dirty="0" smtClean="0">
                <a:effectLst>
                  <a:outerShdw blurRad="38100" dist="38100" dir="2700000" algn="tl">
                    <a:srgbClr val="010199"/>
                  </a:outerShdw>
                </a:effectLst>
                <a:latin typeface="华文楷体"/>
                <a:ea typeface="华文楷体"/>
                <a:cs typeface="华文楷体"/>
              </a:rPr>
              <a:t>违反了摩西五经的自我宣称</a:t>
            </a:r>
            <a:endParaRPr lang="en-US" altLang="zh-CN" sz="4800" b="1" dirty="0" smtClean="0">
              <a:effectLst>
                <a:outerShdw blurRad="38100" dist="38100" dir="2700000" algn="tl">
                  <a:srgbClr val="010199"/>
                </a:outerShdw>
              </a:effectLst>
              <a:latin typeface="华文楷体"/>
              <a:ea typeface="华文楷体"/>
              <a:cs typeface="华文楷体"/>
            </a:endParaRPr>
          </a:p>
          <a:p>
            <a:pPr eaLnBrk="1" hangingPunct="1">
              <a:spcBef>
                <a:spcPct val="20000"/>
              </a:spcBef>
              <a:buClr>
                <a:schemeClr val="hlink"/>
              </a:buClr>
              <a:buSzPct val="75000"/>
              <a:buFont typeface="Wingdings" charset="0"/>
              <a:buChar char="l"/>
              <a:defRPr/>
            </a:pPr>
            <a:r>
              <a:rPr lang="zh-CN" altLang="en-US" sz="4800" b="1" dirty="0" smtClean="0">
                <a:effectLst>
                  <a:outerShdw blurRad="38100" dist="38100" dir="2700000" algn="tl">
                    <a:srgbClr val="010199"/>
                  </a:outerShdw>
                </a:effectLst>
                <a:latin typeface="华文楷体"/>
                <a:ea typeface="华文楷体"/>
                <a:cs typeface="华文楷体"/>
              </a:rPr>
              <a:t>忽略了</a:t>
            </a:r>
            <a:r>
              <a:rPr lang="en-US" sz="4800" b="1" dirty="0" smtClean="0">
                <a:effectLst>
                  <a:outerShdw blurRad="38100" dist="38100" dir="2700000" algn="tl">
                    <a:srgbClr val="010199"/>
                  </a:outerShdw>
                </a:effectLst>
                <a:latin typeface="华文楷体"/>
                <a:ea typeface="华文楷体"/>
                <a:cs typeface="华文楷体"/>
              </a:rPr>
              <a:t> ANE </a:t>
            </a:r>
            <a:r>
              <a:rPr lang="zh-CN" altLang="en-US" sz="4800" b="1" dirty="0" smtClean="0">
                <a:effectLst>
                  <a:outerShdw blurRad="38100" dist="38100" dir="2700000" algn="tl">
                    <a:srgbClr val="010199"/>
                  </a:outerShdw>
                </a:effectLst>
                <a:latin typeface="华文楷体"/>
                <a:ea typeface="华文楷体"/>
                <a:cs typeface="华文楷体"/>
              </a:rPr>
              <a:t>考古证据</a:t>
            </a:r>
            <a:endParaRPr lang="en-US" sz="4800" b="1" dirty="0" smtClean="0">
              <a:effectLst>
                <a:outerShdw blurRad="38100" dist="38100" dir="2700000" algn="tl">
                  <a:srgbClr val="010199"/>
                </a:outerShdw>
              </a:effectLst>
              <a:latin typeface="华文楷体"/>
              <a:ea typeface="华文楷体"/>
              <a:cs typeface="华文楷体"/>
            </a:endParaRPr>
          </a:p>
          <a:p>
            <a:pPr eaLnBrk="1" hangingPunct="1">
              <a:spcBef>
                <a:spcPct val="20000"/>
              </a:spcBef>
              <a:buClr>
                <a:schemeClr val="hlink"/>
              </a:buClr>
              <a:buSzPct val="75000"/>
              <a:buFont typeface="Wingdings" charset="0"/>
              <a:buChar char="l"/>
              <a:defRPr/>
            </a:pPr>
            <a:r>
              <a:rPr lang="zh-CN" altLang="en-US" sz="4800" b="1" dirty="0" smtClean="0">
                <a:effectLst>
                  <a:outerShdw blurRad="38100" dist="38100" dir="2700000" algn="tl">
                    <a:srgbClr val="010199"/>
                  </a:outerShdw>
                </a:effectLst>
                <a:latin typeface="华文楷体"/>
                <a:ea typeface="华文楷体"/>
                <a:cs typeface="华文楷体"/>
              </a:rPr>
              <a:t>基于不准确的十九世记的演变</a:t>
            </a:r>
            <a:endParaRPr lang="en-US" altLang="zh-CN" sz="4800" b="1" dirty="0" smtClean="0">
              <a:effectLst>
                <a:outerShdw blurRad="38100" dist="38100" dir="2700000" algn="tl">
                  <a:srgbClr val="010199"/>
                </a:outerShdw>
              </a:effectLst>
              <a:latin typeface="华文楷体"/>
              <a:ea typeface="华文楷体"/>
              <a:cs typeface="华文楷体"/>
            </a:endParaRPr>
          </a:p>
          <a:p>
            <a:pPr eaLnBrk="1" hangingPunct="1">
              <a:spcBef>
                <a:spcPct val="20000"/>
              </a:spcBef>
              <a:buClr>
                <a:schemeClr val="hlink"/>
              </a:buClr>
              <a:buSzPct val="75000"/>
              <a:buFont typeface="Wingdings" charset="0"/>
              <a:buChar char="l"/>
              <a:defRPr/>
            </a:pPr>
            <a:r>
              <a:rPr lang="zh-CN" altLang="en-US" sz="4800" b="1" dirty="0" smtClean="0">
                <a:effectLst>
                  <a:outerShdw blurRad="38100" dist="38100" dir="2700000" algn="tl">
                    <a:srgbClr val="010199"/>
                  </a:outerShdw>
                </a:effectLst>
                <a:latin typeface="华文楷体"/>
                <a:ea typeface="华文楷体"/>
                <a:cs typeface="华文楷体"/>
              </a:rPr>
              <a:t>过于主观</a:t>
            </a:r>
          </a:p>
          <a:p>
            <a:pPr eaLnBrk="1" hangingPunct="1">
              <a:spcBef>
                <a:spcPct val="20000"/>
              </a:spcBef>
              <a:buClr>
                <a:schemeClr val="hlink"/>
              </a:buClr>
              <a:buSzPct val="75000"/>
              <a:buFont typeface="Wingdings" charset="0"/>
              <a:buChar char="l"/>
              <a:defRPr/>
            </a:pPr>
            <a:r>
              <a:rPr lang="zh-CN" altLang="en-US" sz="4800" b="1" dirty="0" smtClean="0">
                <a:effectLst>
                  <a:outerShdw blurRad="38100" dist="38100" dir="2700000" algn="tl">
                    <a:srgbClr val="010199"/>
                  </a:outerShdw>
                </a:effectLst>
                <a:latin typeface="华文楷体"/>
                <a:ea typeface="华文楷体"/>
                <a:cs typeface="华文楷体"/>
              </a:rPr>
              <a:t>拒绝新约圣经的证据</a:t>
            </a:r>
            <a:endParaRPr lang="en-US" altLang="zh-CN" sz="4800" b="1" dirty="0" smtClean="0">
              <a:effectLst>
                <a:outerShdw blurRad="38100" dist="38100" dir="2700000" algn="tl">
                  <a:srgbClr val="010199"/>
                </a:outerShdw>
              </a:effectLst>
              <a:latin typeface="华文楷体"/>
              <a:ea typeface="华文楷体"/>
              <a:cs typeface="华文楷体"/>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500" decel="50000" fill="hold">
                                          <p:stCondLst>
                                            <p:cond delay="0"/>
                                          </p:stCondLst>
                                        </p:cTn>
                                        <p:tgtEl>
                                          <p:spTgt spid="7">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p:cTn id="43" dur="500" decel="50000" fill="hold">
                                          <p:stCondLst>
                                            <p:cond delay="0"/>
                                          </p:stCondLst>
                                        </p:cTn>
                                        <p:tgtEl>
                                          <p:spTgt spid="7">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 calcmode="lin" valueType="num">
                                      <p:cBhvr>
                                        <p:cTn id="55" dur="500" decel="50000" fill="hold">
                                          <p:stCondLst>
                                            <p:cond delay="0"/>
                                          </p:stCondLst>
                                        </p:cTn>
                                        <p:tgtEl>
                                          <p:spTgt spid="7">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282575" y="1143000"/>
            <a:ext cx="8610600" cy="2862322"/>
          </a:xfrm>
          <a:prstGeom prst="rect">
            <a:avLst/>
          </a:prstGeom>
          <a:noFill/>
          <a:ln w="9525">
            <a:noFill/>
            <a:miter lim="800000"/>
            <a:headEnd/>
            <a:tailEnd/>
          </a:ln>
          <a:effectLst/>
        </p:spPr>
        <p:txBody>
          <a:bodyPr>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44500" indent="-444500" eaLnBrk="1" hangingPunct="1">
              <a:spcBef>
                <a:spcPct val="50000"/>
              </a:spcBef>
              <a:buFontTx/>
              <a:buChar char="•"/>
              <a:defRPr/>
            </a:pPr>
            <a:r>
              <a:rPr lang="zh-CN" altLang="en-US" sz="3600" b="1" dirty="0" smtClean="0">
                <a:solidFill>
                  <a:srgbClr val="FFFF00"/>
                </a:solidFill>
                <a:effectLst>
                  <a:glow rad="127000">
                    <a:schemeClr val="tx1"/>
                  </a:glow>
                </a:effectLst>
                <a:latin typeface="华文楷体"/>
                <a:ea typeface="华文楷体"/>
                <a:cs typeface="华文楷体"/>
              </a:rPr>
              <a:t>较低的批评</a:t>
            </a:r>
            <a:r>
              <a:rPr lang="en-US" sz="3600" b="1" dirty="0" smtClean="0">
                <a:solidFill>
                  <a:schemeClr val="bg1"/>
                </a:solidFill>
                <a:effectLst>
                  <a:glow rad="127000">
                    <a:schemeClr val="tx1"/>
                  </a:glow>
                </a:effectLst>
                <a:latin typeface="华文楷体"/>
                <a:ea typeface="华文楷体"/>
                <a:cs typeface="华文楷体"/>
              </a:rPr>
              <a:t>:  </a:t>
            </a:r>
            <a:r>
              <a:rPr lang="zh-CN" altLang="en-US" sz="3600" b="1" dirty="0" smtClean="0">
                <a:solidFill>
                  <a:schemeClr val="bg1"/>
                </a:solidFill>
                <a:effectLst>
                  <a:glow rad="127000">
                    <a:schemeClr val="tx1"/>
                  </a:glow>
                </a:effectLst>
                <a:latin typeface="华文楷体"/>
                <a:ea typeface="华文楷体"/>
                <a:cs typeface="华文楷体"/>
              </a:rPr>
              <a:t>有建设性的文体学习</a:t>
            </a:r>
            <a:endParaRPr lang="en-US" sz="3600" b="1" dirty="0" smtClean="0">
              <a:solidFill>
                <a:schemeClr val="bg1"/>
              </a:solidFill>
              <a:effectLst>
                <a:glow rad="127000">
                  <a:schemeClr val="tx1"/>
                </a:glow>
              </a:effectLst>
              <a:latin typeface="华文楷体"/>
              <a:ea typeface="华文楷体"/>
              <a:cs typeface="华文楷体"/>
            </a:endParaRPr>
          </a:p>
          <a:p>
            <a:pPr marL="444500" indent="-444500" eaLnBrk="1" hangingPunct="1">
              <a:spcBef>
                <a:spcPct val="50000"/>
              </a:spcBef>
              <a:buFontTx/>
              <a:buChar char="•"/>
              <a:defRPr/>
            </a:pPr>
            <a:r>
              <a:rPr lang="zh-CN" altLang="en-US" sz="3600" b="1" dirty="0" smtClean="0">
                <a:solidFill>
                  <a:srgbClr val="FFFF00"/>
                </a:solidFill>
                <a:effectLst>
                  <a:glow rad="127000">
                    <a:schemeClr val="tx1"/>
                  </a:glow>
                </a:effectLst>
                <a:latin typeface="华文楷体"/>
                <a:ea typeface="华文楷体"/>
                <a:cs typeface="华文楷体"/>
              </a:rPr>
              <a:t>较高的批评</a:t>
            </a:r>
            <a:r>
              <a:rPr lang="en-US" sz="3600" b="1" dirty="0" smtClean="0">
                <a:solidFill>
                  <a:schemeClr val="bg1"/>
                </a:solidFill>
                <a:effectLst>
                  <a:glow rad="127000">
                    <a:schemeClr val="tx1"/>
                  </a:glow>
                </a:effectLst>
                <a:latin typeface="华文楷体"/>
                <a:ea typeface="华文楷体"/>
                <a:cs typeface="华文楷体"/>
              </a:rPr>
              <a:t>:  </a:t>
            </a:r>
            <a:r>
              <a:rPr lang="zh-CN" altLang="en-US" sz="3600" b="1" dirty="0" smtClean="0">
                <a:solidFill>
                  <a:schemeClr val="bg1"/>
                </a:solidFill>
                <a:effectLst>
                  <a:glow rad="127000">
                    <a:schemeClr val="tx1"/>
                  </a:glow>
                </a:effectLst>
                <a:latin typeface="华文楷体"/>
                <a:ea typeface="华文楷体"/>
                <a:cs typeface="华文楷体"/>
              </a:rPr>
              <a:t>攻击圣经的启示和真实性</a:t>
            </a:r>
            <a:r>
              <a:rPr lang="en-US" sz="3600" b="1" dirty="0" smtClean="0">
                <a:solidFill>
                  <a:schemeClr val="bg1"/>
                </a:solidFill>
                <a:effectLst>
                  <a:glow rad="127000">
                    <a:schemeClr val="tx1"/>
                  </a:glow>
                </a:effectLst>
                <a:latin typeface="华文楷体"/>
                <a:ea typeface="华文楷体"/>
                <a:cs typeface="华文楷体"/>
              </a:rPr>
              <a:t>.</a:t>
            </a:r>
          </a:p>
          <a:p>
            <a:pPr marL="444500" indent="-444500" eaLnBrk="1" hangingPunct="1">
              <a:spcBef>
                <a:spcPct val="50000"/>
              </a:spcBef>
              <a:buFontTx/>
              <a:buChar char="•"/>
              <a:defRPr/>
            </a:pPr>
            <a:r>
              <a:rPr lang="zh-CN" altLang="en-US" sz="3600" b="1" dirty="0" smtClean="0">
                <a:solidFill>
                  <a:srgbClr val="FFFF00"/>
                </a:solidFill>
                <a:effectLst>
                  <a:glow rad="127000">
                    <a:schemeClr val="tx1"/>
                  </a:glow>
                </a:effectLst>
                <a:latin typeface="华文楷体"/>
                <a:ea typeface="华文楷体"/>
                <a:cs typeface="华文楷体"/>
              </a:rPr>
              <a:t>解释上的差异</a:t>
            </a:r>
            <a:r>
              <a:rPr lang="en-US" sz="3600" b="1" dirty="0" smtClean="0">
                <a:solidFill>
                  <a:schemeClr val="bg1"/>
                </a:solidFill>
                <a:effectLst>
                  <a:glow rad="127000">
                    <a:schemeClr val="tx1"/>
                  </a:glow>
                </a:effectLst>
                <a:latin typeface="华文楷体"/>
                <a:ea typeface="华文楷体"/>
                <a:cs typeface="华文楷体"/>
              </a:rPr>
              <a:t>:  </a:t>
            </a:r>
            <a:r>
              <a:rPr lang="zh-CN" altLang="en-US" sz="3600" b="1" dirty="0" smtClean="0">
                <a:solidFill>
                  <a:schemeClr val="bg1"/>
                </a:solidFill>
                <a:effectLst>
                  <a:glow rad="127000">
                    <a:schemeClr val="tx1"/>
                  </a:glow>
                </a:effectLst>
                <a:latin typeface="华文楷体"/>
                <a:ea typeface="华文楷体"/>
                <a:cs typeface="华文楷体"/>
              </a:rPr>
              <a:t>持有不同意见而引致不同的解释</a:t>
            </a:r>
            <a:endParaRPr lang="en-US" sz="3600" b="1" dirty="0" smtClean="0">
              <a:solidFill>
                <a:schemeClr val="bg1"/>
              </a:solidFill>
              <a:effectLst>
                <a:glow rad="127000">
                  <a:schemeClr val="tx1"/>
                </a:glow>
              </a:effectLst>
              <a:latin typeface="华文楷体"/>
              <a:ea typeface="华文楷体"/>
              <a:cs typeface="华文楷体"/>
            </a:endParaRPr>
          </a:p>
        </p:txBody>
      </p:sp>
      <p:sp>
        <p:nvSpPr>
          <p:cNvPr id="126979" name="Title 2"/>
          <p:cNvSpPr>
            <a:spLocks noGrp="1"/>
          </p:cNvSpPr>
          <p:nvPr>
            <p:ph type="title" idx="4294967295"/>
          </p:nvPr>
        </p:nvSpPr>
        <p:spPr>
          <a:xfrm>
            <a:off x="685800" y="228600"/>
            <a:ext cx="7772400" cy="762000"/>
          </a:xfrm>
          <a:solidFill>
            <a:schemeClr val="tx1"/>
          </a:solidFill>
          <a:ln>
            <a:solidFill>
              <a:schemeClr val="bg1"/>
            </a:solidFill>
            <a:miter lim="800000"/>
            <a:headEnd/>
            <a:tailEnd/>
          </a:ln>
          <a:extLst/>
        </p:spPr>
        <p:txBody>
          <a:bodyPr/>
          <a:lstStyle/>
          <a:p>
            <a:pPr>
              <a:defRPr/>
            </a:pPr>
            <a:r>
              <a:rPr lang="zh-CN" altLang="en-US" dirty="0" smtClean="0">
                <a:solidFill>
                  <a:schemeClr val="bg1"/>
                </a:solidFill>
                <a:effectLst>
                  <a:glow rad="127000">
                    <a:schemeClr val="tx1"/>
                  </a:glow>
                </a:effectLst>
                <a:latin typeface="华文楷体"/>
                <a:ea typeface="华文楷体"/>
                <a:cs typeface="华文楷体"/>
              </a:rPr>
              <a:t>其他的问题</a:t>
            </a:r>
            <a:r>
              <a:rPr lang="en-US" dirty="0" smtClean="0">
                <a:solidFill>
                  <a:schemeClr val="bg1"/>
                </a:solidFill>
                <a:effectLst>
                  <a:glow rad="127000">
                    <a:schemeClr val="tx1"/>
                  </a:glow>
                </a:effectLst>
                <a:latin typeface="Arial" charset="0"/>
                <a:ea typeface="ＭＳ Ｐゴシック" charset="0"/>
                <a:cs typeface="Arial" charset="0"/>
              </a:rPr>
              <a:t>.</a:t>
            </a:r>
            <a:r>
              <a:rPr lang="en-US" dirty="0">
                <a:solidFill>
                  <a:schemeClr val="bg1"/>
                </a:solidFill>
                <a:effectLst>
                  <a:glow rad="127000">
                    <a:schemeClr val="tx1"/>
                  </a:glow>
                </a:effectLst>
                <a:latin typeface="Arial" charset="0"/>
                <a:ea typeface="ＭＳ Ｐゴシック" charset="0"/>
                <a:cs typeface="Arial" charset="0"/>
              </a:rPr>
              <a:t>..</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2194">
                                            <p:txEl>
                                              <p:pRg st="0" end="0"/>
                                            </p:txEl>
                                          </p:spTgt>
                                        </p:tgtEl>
                                        <p:attrNameLst>
                                          <p:attrName>style.visibility</p:attrName>
                                        </p:attrNameLst>
                                      </p:cBhvr>
                                      <p:to>
                                        <p:strVal val="visible"/>
                                      </p:to>
                                    </p:set>
                                    <p:animEffect transition="in" filter="dissolve">
                                      <p:cBhvr>
                                        <p:cTn id="7" dur="500"/>
                                        <p:tgtEl>
                                          <p:spTgt spid="3921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2194">
                                            <p:txEl>
                                              <p:pRg st="1" end="1"/>
                                            </p:txEl>
                                          </p:spTgt>
                                        </p:tgtEl>
                                        <p:attrNameLst>
                                          <p:attrName>style.visibility</p:attrName>
                                        </p:attrNameLst>
                                      </p:cBhvr>
                                      <p:to>
                                        <p:strVal val="visible"/>
                                      </p:to>
                                    </p:set>
                                    <p:animEffect transition="in" filter="dissolve">
                                      <p:cBhvr>
                                        <p:cTn id="12" dur="500"/>
                                        <p:tgtEl>
                                          <p:spTgt spid="3921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2194">
                                            <p:txEl>
                                              <p:pRg st="2" end="2"/>
                                            </p:txEl>
                                          </p:spTgt>
                                        </p:tgtEl>
                                        <p:attrNameLst>
                                          <p:attrName>style.visibility</p:attrName>
                                        </p:attrNameLst>
                                      </p:cBhvr>
                                      <p:to>
                                        <p:strVal val="visible"/>
                                      </p:to>
                                    </p:set>
                                    <p:animEffect transition="in" filter="dissolve">
                                      <p:cBhvr>
                                        <p:cTn id="17" dur="500"/>
                                        <p:tgtEl>
                                          <p:spTgt spid="3921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533400" y="3176588"/>
            <a:ext cx="7924800" cy="1785104"/>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zh-CN" altLang="en-US" sz="4400" b="1" dirty="0" smtClean="0">
                <a:solidFill>
                  <a:schemeClr val="bg1"/>
                </a:solidFill>
                <a:effectLst>
                  <a:glow rad="190500">
                    <a:schemeClr val="tx1"/>
                  </a:glow>
                </a:effectLst>
                <a:latin typeface="华文楷体"/>
                <a:ea typeface="华文楷体"/>
                <a:cs typeface="华文楷体"/>
              </a:rPr>
              <a:t>仍有人认为是</a:t>
            </a:r>
            <a:r>
              <a:rPr lang="en-US" sz="4400" b="1" dirty="0" smtClean="0">
                <a:solidFill>
                  <a:schemeClr val="bg1"/>
                </a:solidFill>
                <a:effectLst>
                  <a:glow rad="190500">
                    <a:schemeClr val="tx1"/>
                  </a:glow>
                </a:effectLst>
                <a:latin typeface="华文楷体"/>
                <a:ea typeface="华文楷体"/>
                <a:cs typeface="华文楷体"/>
              </a:rPr>
              <a:t>…</a:t>
            </a:r>
          </a:p>
          <a:p>
            <a:pPr algn="ctr" eaLnBrk="1" hangingPunct="1">
              <a:spcBef>
                <a:spcPct val="50000"/>
              </a:spcBef>
              <a:defRPr/>
            </a:pPr>
            <a:r>
              <a:rPr lang="en-US" altLang="zh-CN" sz="4400" b="1" dirty="0" smtClean="0">
                <a:solidFill>
                  <a:schemeClr val="bg1"/>
                </a:solidFill>
                <a:effectLst>
                  <a:glow rad="190500">
                    <a:schemeClr val="tx1"/>
                  </a:glow>
                </a:effectLst>
                <a:latin typeface="华文楷体"/>
                <a:ea typeface="华文楷体"/>
                <a:cs typeface="华文楷体"/>
              </a:rPr>
              <a:t>《</a:t>
            </a:r>
            <a:r>
              <a:rPr lang="zh-CN" altLang="en-US" sz="4400" b="1" dirty="0" smtClean="0">
                <a:solidFill>
                  <a:schemeClr val="bg1"/>
                </a:solidFill>
                <a:effectLst>
                  <a:glow rad="190500">
                    <a:schemeClr val="tx1"/>
                  </a:glow>
                </a:effectLst>
                <a:latin typeface="华文楷体"/>
                <a:ea typeface="华文楷体"/>
                <a:cs typeface="华文楷体"/>
              </a:rPr>
              <a:t>底本说</a:t>
            </a:r>
            <a:r>
              <a:rPr lang="en-US" altLang="zh-CN" sz="4400" b="1" dirty="0" smtClean="0">
                <a:solidFill>
                  <a:schemeClr val="bg1"/>
                </a:solidFill>
                <a:effectLst>
                  <a:glow rad="190500">
                    <a:schemeClr val="tx1"/>
                  </a:glow>
                </a:effectLst>
                <a:latin typeface="华文楷体"/>
                <a:ea typeface="华文楷体"/>
                <a:cs typeface="华文楷体"/>
              </a:rPr>
              <a:t>》</a:t>
            </a:r>
            <a:r>
              <a:rPr lang="zh-CN" altLang="en-US" sz="4400" b="1" dirty="0" smtClean="0">
                <a:solidFill>
                  <a:schemeClr val="bg1"/>
                </a:solidFill>
                <a:effectLst>
                  <a:glow rad="190500">
                    <a:schemeClr val="tx1"/>
                  </a:glow>
                </a:effectLst>
                <a:latin typeface="华文楷体"/>
                <a:ea typeface="华文楷体"/>
                <a:cs typeface="华文楷体"/>
              </a:rPr>
              <a:t>的论据</a:t>
            </a:r>
            <a:endParaRPr lang="en-US" sz="4400" b="1" dirty="0" smtClean="0">
              <a:solidFill>
                <a:schemeClr val="bg1"/>
              </a:solidFill>
              <a:effectLst>
                <a:glow rad="190500">
                  <a:schemeClr val="tx1"/>
                </a:glow>
              </a:effectLst>
              <a:latin typeface="华文楷体"/>
              <a:ea typeface="华文楷体"/>
              <a:cs typeface="华文楷体"/>
            </a:endParaRPr>
          </a:p>
        </p:txBody>
      </p:sp>
      <p:sp>
        <p:nvSpPr>
          <p:cNvPr id="129027" name="Title 2"/>
          <p:cNvSpPr>
            <a:spLocks noGrp="1"/>
          </p:cNvSpPr>
          <p:nvPr>
            <p:ph type="title" idx="4294967295"/>
          </p:nvPr>
        </p:nvSpPr>
        <p:spPr>
          <a:xfrm>
            <a:off x="685800" y="609600"/>
            <a:ext cx="7772400" cy="1828800"/>
          </a:xfrm>
          <a:extLst/>
        </p:spPr>
        <p:txBody>
          <a:bodyPr/>
          <a:lstStyle/>
          <a:p>
            <a:pPr eaLnBrk="1" hangingPunct="1">
              <a:defRPr/>
            </a:pPr>
            <a:r>
              <a:rPr lang="zh-CN" altLang="en-US" sz="5400" b="1" dirty="0" smtClean="0">
                <a:solidFill>
                  <a:schemeClr val="bg1"/>
                </a:solidFill>
                <a:effectLst>
                  <a:glow rad="190500">
                    <a:schemeClr val="tx1"/>
                  </a:glow>
                </a:effectLst>
                <a:latin typeface="华文楷体"/>
                <a:ea typeface="华文楷体"/>
                <a:cs typeface="华文楷体"/>
              </a:rPr>
              <a:t>谁是摩西五经的作者</a:t>
            </a:r>
            <a:r>
              <a:rPr lang="en-US" sz="5400" b="1" dirty="0" smtClean="0">
                <a:solidFill>
                  <a:schemeClr val="bg1"/>
                </a:solidFill>
                <a:effectLst>
                  <a:glow rad="190500">
                    <a:schemeClr val="tx1"/>
                  </a:glow>
                </a:effectLst>
                <a:latin typeface="Berlin Sans FB Demi" charset="0"/>
                <a:ea typeface="ＭＳ Ｐゴシック" charset="0"/>
                <a:cs typeface="Arial Unicode MS" charset="0"/>
              </a:rPr>
              <a:t>?</a:t>
            </a:r>
            <a:endParaRPr lang="en-US" dirty="0">
              <a:effectLst>
                <a:glow rad="190500">
                  <a:schemeClr val="tx1"/>
                </a:glow>
              </a:effectLst>
              <a:latin typeface="Times New Roman" charset="0"/>
              <a:ea typeface="ＭＳ Ｐゴシック" charset="0"/>
              <a:cs typeface="ＭＳ Ｐゴシック"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4242"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smtClean="0">
                <a:solidFill>
                  <a:schemeClr val="bg1"/>
                </a:solidFill>
                <a:effectLst>
                  <a:glow rad="101600">
                    <a:schemeClr val="tx1"/>
                  </a:glow>
                </a:effectLst>
                <a:latin typeface="Arial Unicode MS" charset="0"/>
                <a:cs typeface="Arial Unicode MS" charset="0"/>
              </a:rPr>
              <a:t>J</a:t>
            </a:r>
          </a:p>
          <a:p>
            <a:pPr algn="r" eaLnBrk="1" hangingPunct="1">
              <a:spcBef>
                <a:spcPct val="50000"/>
              </a:spcBef>
              <a:defRPr/>
            </a:pPr>
            <a:r>
              <a:rPr lang="en-US" sz="4000" b="1" smtClean="0">
                <a:solidFill>
                  <a:schemeClr val="bg1"/>
                </a:solidFill>
                <a:effectLst>
                  <a:glow rad="101600">
                    <a:schemeClr val="tx1"/>
                  </a:glow>
                </a:effectLst>
                <a:latin typeface="Arial Unicode MS" charset="0"/>
                <a:cs typeface="Arial Unicode MS" charset="0"/>
              </a:rPr>
              <a:t>E</a:t>
            </a:r>
          </a:p>
          <a:p>
            <a:pPr algn="r" eaLnBrk="1" hangingPunct="1">
              <a:spcBef>
                <a:spcPct val="50000"/>
              </a:spcBef>
              <a:defRPr/>
            </a:pPr>
            <a:r>
              <a:rPr lang="en-US" sz="4000" b="1" i="1" smtClean="0">
                <a:solidFill>
                  <a:schemeClr val="bg1"/>
                </a:solidFill>
                <a:effectLst>
                  <a:glow rad="101600">
                    <a:schemeClr val="tx1"/>
                  </a:glow>
                </a:effectLst>
                <a:latin typeface="Arial Unicode MS" charset="0"/>
                <a:cs typeface="Arial Unicode MS" charset="0"/>
              </a:rPr>
              <a:t>J-E</a:t>
            </a:r>
            <a:endParaRPr lang="en-US" sz="4000" b="1" smtClean="0">
              <a:solidFill>
                <a:schemeClr val="bg1"/>
              </a:solidFill>
              <a:effectLst>
                <a:glow rad="101600">
                  <a:schemeClr val="tx1"/>
                </a:glow>
              </a:effectLst>
              <a:latin typeface="Arial Unicode MS" charset="0"/>
              <a:cs typeface="Arial Unicode MS" charset="0"/>
            </a:endParaRPr>
          </a:p>
          <a:p>
            <a:pPr algn="r" eaLnBrk="1" hangingPunct="1">
              <a:spcBef>
                <a:spcPct val="50000"/>
              </a:spcBef>
              <a:defRPr/>
            </a:pPr>
            <a:r>
              <a:rPr lang="en-US" sz="4000" b="1" smtClean="0">
                <a:solidFill>
                  <a:schemeClr val="bg1"/>
                </a:solidFill>
                <a:effectLst>
                  <a:glow rad="101600">
                    <a:schemeClr val="tx1"/>
                  </a:glow>
                </a:effectLst>
                <a:latin typeface="Arial Unicode MS" charset="0"/>
                <a:cs typeface="Arial Unicode MS" charset="0"/>
              </a:rPr>
              <a:t>D</a:t>
            </a:r>
          </a:p>
          <a:p>
            <a:pPr algn="r" eaLnBrk="1" hangingPunct="1">
              <a:spcBef>
                <a:spcPct val="50000"/>
              </a:spcBef>
              <a:defRPr/>
            </a:pPr>
            <a:r>
              <a:rPr lang="en-US" sz="4000" b="1" smtClean="0">
                <a:solidFill>
                  <a:schemeClr val="bg1"/>
                </a:solidFill>
                <a:effectLst>
                  <a:glow rad="101600">
                    <a:schemeClr val="tx1"/>
                  </a:glow>
                </a:effectLst>
                <a:latin typeface="Arial Unicode MS" charset="0"/>
                <a:cs typeface="Arial Unicode MS" charset="0"/>
              </a:rPr>
              <a:t>P</a:t>
            </a:r>
          </a:p>
          <a:p>
            <a:pPr algn="r" eaLnBrk="1" hangingPunct="1">
              <a:spcBef>
                <a:spcPct val="50000"/>
              </a:spcBef>
              <a:defRPr/>
            </a:pPr>
            <a:endParaRPr lang="en-US" sz="4000" b="1" smtClean="0">
              <a:solidFill>
                <a:schemeClr val="bg1"/>
              </a:solidFill>
              <a:effectLst>
                <a:glow rad="101600">
                  <a:schemeClr val="tx1"/>
                </a:glow>
              </a:effectLst>
              <a:latin typeface="Berlin Sans FB Demi" charset="0"/>
            </a:endParaRPr>
          </a:p>
        </p:txBody>
      </p:sp>
      <p:sp>
        <p:nvSpPr>
          <p:cNvPr id="394243" name="Text Box 3"/>
          <p:cNvSpPr txBox="1">
            <a:spLocks noChangeArrowheads="1"/>
          </p:cNvSpPr>
          <p:nvPr/>
        </p:nvSpPr>
        <p:spPr bwMode="auto">
          <a:xfrm>
            <a:off x="914400" y="304800"/>
            <a:ext cx="1295400" cy="707886"/>
          </a:xfrm>
          <a:prstGeom prst="rect">
            <a:avLst/>
          </a:prstGeom>
          <a:noFill/>
          <a:ln w="9525">
            <a:noFill/>
            <a:miter lim="800000"/>
            <a:headEnd/>
            <a:tailEnd/>
          </a:ln>
          <a:effectLst/>
        </p:spPr>
        <p:txBody>
          <a:bodyPr wrap="square">
            <a:spAutoFit/>
          </a:bodyPr>
          <a:lstStyle/>
          <a:p>
            <a:pPr eaLnBrk="1" hangingPunct="1">
              <a:spcBef>
                <a:spcPct val="50000"/>
              </a:spcBef>
              <a:defRPr/>
            </a:pPr>
            <a:r>
              <a:rPr lang="zh-CN" altLang="en-US" sz="4000" b="1" u="sng" dirty="0" smtClean="0">
                <a:solidFill>
                  <a:schemeClr val="bg1"/>
                </a:solidFill>
                <a:effectLst>
                  <a:glow rad="101600">
                    <a:schemeClr val="tx1"/>
                  </a:glow>
                </a:effectLst>
                <a:latin typeface="华文楷体"/>
                <a:ea typeface="华文楷体"/>
                <a:cs typeface="华文楷体"/>
              </a:rPr>
              <a:t>文体</a:t>
            </a:r>
            <a:endParaRPr lang="en-US" sz="4000" b="1" u="sng" dirty="0">
              <a:solidFill>
                <a:schemeClr val="bg1"/>
              </a:solidFill>
              <a:effectLst>
                <a:glow rad="101600">
                  <a:schemeClr val="tx1"/>
                </a:glow>
              </a:effectLst>
              <a:latin typeface="华文楷体"/>
              <a:ea typeface="华文楷体"/>
              <a:cs typeface="华文楷体"/>
            </a:endParaRPr>
          </a:p>
        </p:txBody>
      </p:sp>
      <p:sp>
        <p:nvSpPr>
          <p:cNvPr id="394245" name="Text Box 5"/>
          <p:cNvSpPr txBox="1">
            <a:spLocks noChangeArrowheads="1"/>
          </p:cNvSpPr>
          <p:nvPr/>
        </p:nvSpPr>
        <p:spPr bwMode="auto">
          <a:xfrm>
            <a:off x="2362200" y="1295400"/>
            <a:ext cx="7848600" cy="5324535"/>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耶和华</a:t>
            </a:r>
            <a:r>
              <a:rPr lang="en-US" altLang="zh-CN" sz="4000" b="1" dirty="0" smtClean="0">
                <a:solidFill>
                  <a:schemeClr val="bg1"/>
                </a:solidFill>
                <a:effectLst>
                  <a:glow rad="101600">
                    <a:schemeClr val="tx1"/>
                  </a:glow>
                </a:effectLst>
                <a:latin typeface="华文楷体"/>
                <a:ea typeface="华文楷体"/>
                <a:cs typeface="华文楷体"/>
              </a:rPr>
              <a:t>/</a:t>
            </a:r>
            <a:r>
              <a:rPr lang="zh-CN" altLang="en-US" sz="4000" b="1" dirty="0" smtClean="0">
                <a:solidFill>
                  <a:schemeClr val="bg1"/>
                </a:solidFill>
                <a:effectLst>
                  <a:glow rad="101600">
                    <a:schemeClr val="tx1"/>
                  </a:glow>
                </a:effectLst>
                <a:latin typeface="华文楷体"/>
                <a:ea typeface="华文楷体"/>
                <a:cs typeface="华文楷体"/>
              </a:rPr>
              <a:t>雅巍</a:t>
            </a:r>
            <a:r>
              <a:rPr lang="zh-CN" altLang="en-US" sz="3600" b="1" dirty="0" smtClean="0">
                <a:solidFill>
                  <a:schemeClr val="bg1"/>
                </a:solidFill>
                <a:effectLst>
                  <a:glow rad="101600">
                    <a:schemeClr val="tx1"/>
                  </a:glow>
                </a:effectLst>
                <a:latin typeface="Arial Unicode MS" charset="0"/>
                <a:cs typeface="Arial Unicode MS" charset="0"/>
              </a:rPr>
              <a:t>［</a:t>
            </a:r>
            <a:r>
              <a:rPr lang="en-US" sz="3600" b="1" dirty="0" smtClean="0">
                <a:solidFill>
                  <a:schemeClr val="bg1"/>
                </a:solidFill>
                <a:effectLst>
                  <a:glow rad="101600">
                    <a:schemeClr val="tx1"/>
                  </a:glow>
                </a:effectLst>
                <a:latin typeface="Arial Unicode MS" charset="0"/>
                <a:cs typeface="Arial Unicode MS" charset="0"/>
              </a:rPr>
              <a:t>Jehovah/Yahweh</a:t>
            </a:r>
            <a:r>
              <a:rPr lang="zh-CN" altLang="en-US" sz="3600" b="1" dirty="0" smtClean="0">
                <a:solidFill>
                  <a:schemeClr val="bg1"/>
                </a:solidFill>
                <a:effectLst>
                  <a:glow rad="101600">
                    <a:schemeClr val="tx1"/>
                  </a:glow>
                </a:effectLst>
                <a:latin typeface="Arial Unicode MS" charset="0"/>
                <a:cs typeface="Arial Unicode MS" charset="0"/>
              </a:rPr>
              <a:t>］</a:t>
            </a:r>
            <a:endParaRPr lang="en-US" sz="3600" b="1" dirty="0" smtClean="0">
              <a:solidFill>
                <a:schemeClr val="bg1"/>
              </a:solidFill>
              <a:effectLst>
                <a:glow rad="101600">
                  <a:schemeClr val="tx1"/>
                </a:glow>
              </a:effectLst>
              <a:latin typeface="Arial Unicode MS" charset="0"/>
              <a:cs typeface="Arial Unicode MS" charset="0"/>
            </a:endParaRP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伊罗欣</a:t>
            </a:r>
            <a:r>
              <a:rPr lang="zh-CN" altLang="en-US" sz="3600" b="1" dirty="0" smtClean="0">
                <a:solidFill>
                  <a:schemeClr val="bg1"/>
                </a:solidFill>
                <a:effectLst>
                  <a:glow rad="101600">
                    <a:schemeClr val="tx1"/>
                  </a:glow>
                </a:effectLst>
                <a:latin typeface="Arial Unicode MS" charset="0"/>
                <a:cs typeface="Arial Unicode MS" charset="0"/>
              </a:rPr>
              <a:t>［</a:t>
            </a:r>
            <a:r>
              <a:rPr lang="en-US" sz="3600" b="1" dirty="0" err="1" smtClean="0">
                <a:solidFill>
                  <a:schemeClr val="bg1"/>
                </a:solidFill>
                <a:effectLst>
                  <a:glow rad="101600">
                    <a:schemeClr val="tx1"/>
                  </a:glow>
                </a:effectLst>
                <a:latin typeface="Arial Unicode MS" charset="0"/>
                <a:cs typeface="Arial Unicode MS" charset="0"/>
              </a:rPr>
              <a:t>Elohim</a:t>
            </a:r>
            <a:r>
              <a:rPr lang="zh-CN" altLang="en-US" sz="3600" b="1" dirty="0" smtClean="0">
                <a:solidFill>
                  <a:schemeClr val="bg1"/>
                </a:solidFill>
                <a:effectLst>
                  <a:glow rad="101600">
                    <a:schemeClr val="tx1"/>
                  </a:glow>
                </a:effectLst>
                <a:latin typeface="Arial Unicode MS" charset="0"/>
                <a:cs typeface="Arial Unicode MS" charset="0"/>
              </a:rPr>
              <a:t>］</a:t>
            </a:r>
            <a:endParaRPr lang="en-US" sz="3600" b="1" dirty="0" smtClean="0">
              <a:solidFill>
                <a:schemeClr val="bg1"/>
              </a:solidFill>
              <a:effectLst>
                <a:glow rad="101600">
                  <a:schemeClr val="tx1"/>
                </a:glow>
              </a:effectLst>
              <a:latin typeface="Arial Unicode MS" charset="0"/>
              <a:cs typeface="Arial Unicode MS" charset="0"/>
            </a:endParaRP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综合编辑</a:t>
            </a:r>
            <a:r>
              <a:rPr lang="zh-CN" altLang="en-US" sz="3600" b="1" dirty="0" smtClean="0">
                <a:solidFill>
                  <a:schemeClr val="bg1"/>
                </a:solidFill>
                <a:effectLst>
                  <a:glow rad="101600">
                    <a:schemeClr val="tx1"/>
                  </a:glow>
                </a:effectLst>
                <a:latin typeface="Arial Unicode MS" charset="0"/>
                <a:cs typeface="Arial Unicode MS" charset="0"/>
              </a:rPr>
              <a:t>［</a:t>
            </a:r>
            <a:r>
              <a:rPr lang="en-US" sz="3600" b="1" dirty="0" smtClean="0">
                <a:solidFill>
                  <a:schemeClr val="bg1"/>
                </a:solidFill>
                <a:effectLst>
                  <a:glow rad="101600">
                    <a:schemeClr val="tx1"/>
                  </a:glow>
                </a:effectLst>
                <a:latin typeface="Arial Unicode MS" charset="0"/>
                <a:cs typeface="Arial Unicode MS" charset="0"/>
              </a:rPr>
              <a:t>Combined edition</a:t>
            </a:r>
            <a:r>
              <a:rPr lang="zh-CN" altLang="en-US" sz="3600" b="1" dirty="0" smtClean="0">
                <a:solidFill>
                  <a:schemeClr val="bg1"/>
                </a:solidFill>
                <a:effectLst>
                  <a:glow rad="101600">
                    <a:schemeClr val="tx1"/>
                  </a:glow>
                </a:effectLst>
                <a:latin typeface="Arial Unicode MS" charset="0"/>
                <a:cs typeface="Arial Unicode MS" charset="0"/>
              </a:rPr>
              <a:t>］</a:t>
            </a:r>
            <a:endParaRPr lang="en-US" sz="3600" b="1" dirty="0" smtClean="0">
              <a:solidFill>
                <a:schemeClr val="bg1"/>
              </a:solidFill>
              <a:effectLst>
                <a:glow rad="101600">
                  <a:schemeClr val="tx1"/>
                </a:glow>
              </a:effectLst>
              <a:latin typeface="Arial Unicode MS" charset="0"/>
              <a:cs typeface="Arial Unicode MS" charset="0"/>
            </a:endParaRP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申命记学派</a:t>
            </a:r>
            <a:r>
              <a:rPr lang="zh-CN" altLang="en-US" sz="3600" b="1" dirty="0" smtClean="0">
                <a:solidFill>
                  <a:schemeClr val="bg1"/>
                </a:solidFill>
                <a:effectLst>
                  <a:glow rad="101600">
                    <a:schemeClr val="tx1"/>
                  </a:glow>
                </a:effectLst>
                <a:latin typeface="Arial Unicode MS" charset="0"/>
                <a:cs typeface="Arial Unicode MS" charset="0"/>
              </a:rPr>
              <a:t>［</a:t>
            </a:r>
            <a:r>
              <a:rPr lang="en-US" sz="3600" b="1" dirty="0" err="1" smtClean="0">
                <a:solidFill>
                  <a:schemeClr val="bg1"/>
                </a:solidFill>
                <a:effectLst>
                  <a:glow rad="101600">
                    <a:schemeClr val="tx1"/>
                  </a:glow>
                </a:effectLst>
                <a:latin typeface="Arial Unicode MS" charset="0"/>
                <a:cs typeface="Arial Unicode MS" charset="0"/>
              </a:rPr>
              <a:t>Deuteronomic</a:t>
            </a:r>
            <a:r>
              <a:rPr lang="zh-CN" altLang="en-US" sz="3600" b="1" dirty="0" smtClean="0">
                <a:solidFill>
                  <a:schemeClr val="bg1"/>
                </a:solidFill>
                <a:effectLst>
                  <a:glow rad="101600">
                    <a:schemeClr val="tx1"/>
                  </a:glow>
                </a:effectLst>
                <a:latin typeface="Arial Unicode MS" charset="0"/>
                <a:cs typeface="Arial Unicode MS" charset="0"/>
              </a:rPr>
              <a:t>］</a:t>
            </a:r>
            <a:endParaRPr lang="en-US" sz="3600" b="1" dirty="0" smtClean="0">
              <a:solidFill>
                <a:schemeClr val="bg1"/>
              </a:solidFill>
              <a:effectLst>
                <a:glow rad="101600">
                  <a:schemeClr val="tx1"/>
                </a:glow>
              </a:effectLst>
              <a:latin typeface="Arial Unicode MS" charset="0"/>
              <a:cs typeface="Arial Unicode MS" charset="0"/>
            </a:endParaRP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祭司法典</a:t>
            </a:r>
            <a:r>
              <a:rPr lang="zh-CN" altLang="en-US" sz="3600" b="1" dirty="0" smtClean="0">
                <a:solidFill>
                  <a:schemeClr val="bg1"/>
                </a:solidFill>
                <a:effectLst>
                  <a:glow rad="101600">
                    <a:schemeClr val="tx1"/>
                  </a:glow>
                </a:effectLst>
                <a:latin typeface="Arial Unicode MS" charset="0"/>
                <a:cs typeface="Arial Unicode MS" charset="0"/>
              </a:rPr>
              <a:t>［</a:t>
            </a:r>
            <a:r>
              <a:rPr lang="en-US" sz="3600" b="1" dirty="0" smtClean="0">
                <a:solidFill>
                  <a:schemeClr val="bg1"/>
                </a:solidFill>
                <a:effectLst>
                  <a:glow rad="101600">
                    <a:schemeClr val="tx1"/>
                  </a:glow>
                </a:effectLst>
                <a:latin typeface="Arial Unicode MS" charset="0"/>
                <a:cs typeface="Arial Unicode MS" charset="0"/>
              </a:rPr>
              <a:t>Priestly</a:t>
            </a:r>
            <a:r>
              <a:rPr lang="zh-CN" altLang="en-US" sz="3600" b="1" dirty="0" smtClean="0">
                <a:solidFill>
                  <a:schemeClr val="bg1"/>
                </a:solidFill>
                <a:effectLst>
                  <a:glow rad="101600">
                    <a:schemeClr val="tx1"/>
                  </a:glow>
                </a:effectLst>
                <a:latin typeface="Arial Unicode MS" charset="0"/>
                <a:cs typeface="Arial Unicode MS" charset="0"/>
              </a:rPr>
              <a:t>］</a:t>
            </a:r>
            <a:endParaRPr lang="en-US" sz="3600" b="1" dirty="0" smtClean="0">
              <a:solidFill>
                <a:schemeClr val="bg1"/>
              </a:solidFill>
              <a:effectLst>
                <a:glow rad="101600">
                  <a:schemeClr val="tx1"/>
                </a:glow>
              </a:effectLst>
              <a:latin typeface="Arial Unicode MS" charset="0"/>
              <a:cs typeface="Arial Unicode MS" charset="0"/>
            </a:endParaRPr>
          </a:p>
          <a:p>
            <a:pPr eaLnBrk="1" hangingPunct="1">
              <a:spcBef>
                <a:spcPct val="50000"/>
              </a:spcBef>
              <a:defRPr/>
            </a:pPr>
            <a:endParaRPr lang="en-US" sz="4000" b="1" dirty="0" smtClean="0">
              <a:solidFill>
                <a:schemeClr val="bg1"/>
              </a:solidFill>
              <a:effectLst>
                <a:glow rad="101600">
                  <a:schemeClr val="tx1"/>
                </a:glow>
              </a:effectLst>
              <a:latin typeface="Berlin Sans FB Demi" charset="0"/>
            </a:endParaRPr>
          </a:p>
        </p:txBody>
      </p:sp>
      <p:sp>
        <p:nvSpPr>
          <p:cNvPr id="6" name="Title 5"/>
          <p:cNvSpPr>
            <a:spLocks noGrp="1"/>
          </p:cNvSpPr>
          <p:nvPr>
            <p:ph type="title" idx="4294967295"/>
          </p:nvPr>
        </p:nvSpPr>
        <p:spPr>
          <a:xfrm>
            <a:off x="3505200" y="323850"/>
            <a:ext cx="2667000" cy="708025"/>
          </a:xfrm>
          <a:extLst/>
        </p:spPr>
        <p:txBody>
          <a:bodyPr>
            <a:spAutoFit/>
          </a:bodyPr>
          <a:lstStyle/>
          <a:p>
            <a:pPr algn="l" eaLnBrk="1" hangingPunct="1">
              <a:spcBef>
                <a:spcPct val="50000"/>
              </a:spcBef>
              <a:defRPr/>
            </a:pPr>
            <a:r>
              <a:rPr lang="zh-CN" altLang="en-US" sz="4000" b="1" u="sng" kern="1200" dirty="0" smtClean="0">
                <a:solidFill>
                  <a:schemeClr val="bg1"/>
                </a:solidFill>
                <a:effectLst>
                  <a:glow rad="101600">
                    <a:schemeClr val="tx1"/>
                  </a:glow>
                </a:effectLst>
                <a:latin typeface="华文楷体"/>
                <a:ea typeface="华文楷体"/>
                <a:cs typeface="华文楷体"/>
              </a:rPr>
              <a:t>定义</a:t>
            </a:r>
            <a:r>
              <a:rPr lang="en-US" sz="4000" b="1" u="sng" kern="1200" dirty="0" smtClean="0">
                <a:solidFill>
                  <a:schemeClr val="bg1"/>
                </a:solidFill>
                <a:effectLst>
                  <a:glow rad="101600">
                    <a:schemeClr val="tx1"/>
                  </a:glow>
                </a:effectLst>
                <a:latin typeface="Arial Unicode MS" pitchFamily="-112" charset="0"/>
                <a:ea typeface="Arial Unicode MS" pitchFamily="-112" charset="0"/>
                <a:cs typeface="Arial Unicode MS" pitchFamily="-112" charset="0"/>
              </a:rPr>
              <a:t> </a:t>
            </a:r>
            <a:endParaRPr lang="en-US" sz="4000" b="1" u="sng" kern="1200" dirty="0">
              <a:solidFill>
                <a:schemeClr val="bg1"/>
              </a:solidFill>
              <a:effectLst>
                <a:glow rad="101600">
                  <a:schemeClr val="tx1"/>
                </a:glow>
              </a:effectLst>
              <a:latin typeface="Arial Unicode MS" pitchFamily="-112" charset="0"/>
              <a:ea typeface="Arial Unicode MS" pitchFamily="-112" charset="0"/>
              <a:cs typeface="Arial Unicode MS" pitchFamily="-112"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4242"/>
                                        </p:tgtEl>
                                        <p:attrNameLst>
                                          <p:attrName>style.visibility</p:attrName>
                                        </p:attrNameLst>
                                      </p:cBhvr>
                                      <p:to>
                                        <p:strVal val="visible"/>
                                      </p:to>
                                    </p:set>
                                    <p:animEffect transition="in" filter="dissolve">
                                      <p:cBhvr>
                                        <p:cTn id="7" dur="75"/>
                                        <p:tgtEl>
                                          <p:spTgt spid="394242"/>
                                        </p:tgtEl>
                                      </p:cBhvr>
                                    </p:animEffect>
                                  </p:childTnLst>
                                </p:cTn>
                              </p:par>
                            </p:childTnLst>
                          </p:cTn>
                        </p:par>
                        <p:par>
                          <p:cTn id="8" fill="hold" nodeType="afterGroup">
                            <p:stCondLst>
                              <p:cond delay="1525"/>
                            </p:stCondLst>
                            <p:childTnLst>
                              <p:par>
                                <p:cTn id="9" presetID="9" presetClass="entr" presetSubtype="0" fill="hold" nodeType="afterEffect">
                                  <p:stCondLst>
                                    <p:cond delay="6000"/>
                                  </p:stCondLst>
                                  <p:iterate type="lt">
                                    <p:tmPct val="100000"/>
                                  </p:iterate>
                                  <p:childTnLst>
                                    <p:set>
                                      <p:cBhvr>
                                        <p:cTn id="10" dur="1" fill="hold">
                                          <p:stCondLst>
                                            <p:cond delay="0"/>
                                          </p:stCondLst>
                                        </p:cTn>
                                        <p:tgtEl>
                                          <p:spTgt spid="394245"/>
                                        </p:tgtEl>
                                        <p:attrNameLst>
                                          <p:attrName>style.visibility</p:attrName>
                                        </p:attrNameLst>
                                      </p:cBhvr>
                                      <p:to>
                                        <p:strVal val="visible"/>
                                      </p:to>
                                    </p:set>
                                    <p:animEffect transition="in" filter="dissolve">
                                      <p:cBhvr>
                                        <p:cTn id="11" dur="75"/>
                                        <p:tgtEl>
                                          <p:spTgt spid="394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5266"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smtClean="0">
                <a:solidFill>
                  <a:schemeClr val="bg1"/>
                </a:solidFill>
                <a:effectLst>
                  <a:glow rad="101600">
                    <a:schemeClr val="tx1"/>
                  </a:glow>
                </a:effectLst>
                <a:latin typeface="Arial Unicode MS" charset="0"/>
                <a:cs typeface="Arial Unicode MS" charset="0"/>
              </a:rPr>
              <a:t>J</a:t>
            </a:r>
          </a:p>
          <a:p>
            <a:pPr algn="r" eaLnBrk="1" hangingPunct="1">
              <a:spcBef>
                <a:spcPct val="50000"/>
              </a:spcBef>
              <a:defRPr/>
            </a:pPr>
            <a:r>
              <a:rPr lang="en-US" sz="4000" b="1" smtClean="0">
                <a:solidFill>
                  <a:schemeClr val="bg1"/>
                </a:solidFill>
                <a:effectLst>
                  <a:glow rad="101600">
                    <a:schemeClr val="tx1"/>
                  </a:glow>
                </a:effectLst>
                <a:latin typeface="Arial Unicode MS" charset="0"/>
                <a:cs typeface="Arial Unicode MS" charset="0"/>
              </a:rPr>
              <a:t>E</a:t>
            </a:r>
          </a:p>
          <a:p>
            <a:pPr algn="r" eaLnBrk="1" hangingPunct="1">
              <a:spcBef>
                <a:spcPct val="50000"/>
              </a:spcBef>
              <a:defRPr/>
            </a:pPr>
            <a:r>
              <a:rPr lang="en-US" sz="4000" b="1" i="1" smtClean="0">
                <a:solidFill>
                  <a:schemeClr val="bg1"/>
                </a:solidFill>
                <a:effectLst>
                  <a:glow rad="101600">
                    <a:schemeClr val="tx1"/>
                  </a:glow>
                </a:effectLst>
                <a:latin typeface="Arial Unicode MS" charset="0"/>
                <a:cs typeface="Arial Unicode MS" charset="0"/>
              </a:rPr>
              <a:t>J-E</a:t>
            </a:r>
            <a:endParaRPr lang="en-US" sz="4000" b="1" smtClean="0">
              <a:solidFill>
                <a:schemeClr val="bg1"/>
              </a:solidFill>
              <a:effectLst>
                <a:glow rad="101600">
                  <a:schemeClr val="tx1"/>
                </a:glow>
              </a:effectLst>
              <a:latin typeface="Arial Unicode MS" charset="0"/>
              <a:cs typeface="Arial Unicode MS" charset="0"/>
            </a:endParaRPr>
          </a:p>
          <a:p>
            <a:pPr algn="r" eaLnBrk="1" hangingPunct="1">
              <a:spcBef>
                <a:spcPct val="50000"/>
              </a:spcBef>
              <a:defRPr/>
            </a:pPr>
            <a:r>
              <a:rPr lang="en-US" sz="4000" b="1" smtClean="0">
                <a:solidFill>
                  <a:schemeClr val="bg1"/>
                </a:solidFill>
                <a:effectLst>
                  <a:glow rad="101600">
                    <a:schemeClr val="tx1"/>
                  </a:glow>
                </a:effectLst>
                <a:latin typeface="Arial Unicode MS" charset="0"/>
                <a:cs typeface="Arial Unicode MS" charset="0"/>
              </a:rPr>
              <a:t>D</a:t>
            </a:r>
          </a:p>
          <a:p>
            <a:pPr algn="r" eaLnBrk="1" hangingPunct="1">
              <a:spcBef>
                <a:spcPct val="50000"/>
              </a:spcBef>
              <a:defRPr/>
            </a:pPr>
            <a:r>
              <a:rPr lang="en-US" sz="4000" b="1" smtClean="0">
                <a:solidFill>
                  <a:schemeClr val="bg1"/>
                </a:solidFill>
                <a:effectLst>
                  <a:glow rad="101600">
                    <a:schemeClr val="tx1"/>
                  </a:glow>
                </a:effectLst>
                <a:latin typeface="Arial Unicode MS" charset="0"/>
                <a:cs typeface="Arial Unicode MS" charset="0"/>
              </a:rPr>
              <a:t>P</a:t>
            </a:r>
          </a:p>
          <a:p>
            <a:pPr algn="r" eaLnBrk="1" hangingPunct="1">
              <a:spcBef>
                <a:spcPct val="50000"/>
              </a:spcBef>
              <a:defRPr/>
            </a:pPr>
            <a:endParaRPr lang="en-US" sz="4000" b="1" smtClean="0">
              <a:solidFill>
                <a:schemeClr val="bg1"/>
              </a:solidFill>
              <a:effectLst>
                <a:glow rad="101600">
                  <a:schemeClr val="tx1"/>
                </a:glow>
              </a:effectLst>
              <a:latin typeface="Berlin Sans FB Demi" charset="0"/>
            </a:endParaRPr>
          </a:p>
        </p:txBody>
      </p:sp>
      <p:sp>
        <p:nvSpPr>
          <p:cNvPr id="395267"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eaLnBrk="1" hangingPunct="1">
              <a:spcBef>
                <a:spcPct val="50000"/>
              </a:spcBef>
              <a:defRPr/>
            </a:pPr>
            <a:r>
              <a:rPr lang="en-US" altLang="zh-CN" sz="4000" b="1" dirty="0" smtClean="0">
                <a:solidFill>
                  <a:schemeClr val="bg1"/>
                </a:solidFill>
                <a:effectLst>
                  <a:glow rad="101600">
                    <a:schemeClr val="tx1"/>
                  </a:glow>
                </a:effectLst>
                <a:latin typeface="华文楷体"/>
                <a:ea typeface="华文楷体"/>
                <a:cs typeface="华文楷体"/>
              </a:rPr>
              <a:t>      </a:t>
            </a:r>
            <a:r>
              <a:rPr lang="zh-CN" altLang="en-US" sz="4000" b="1" u="sng" dirty="0" smtClean="0">
                <a:solidFill>
                  <a:schemeClr val="bg1"/>
                </a:solidFill>
                <a:effectLst>
                  <a:glow rad="101600">
                    <a:schemeClr val="tx1"/>
                  </a:glow>
                </a:effectLst>
                <a:latin typeface="华文楷体"/>
                <a:ea typeface="华文楷体"/>
                <a:cs typeface="华文楷体"/>
              </a:rPr>
              <a:t>文体</a:t>
            </a:r>
            <a:endParaRPr lang="en-US" sz="4000" b="1" u="sng" dirty="0">
              <a:solidFill>
                <a:schemeClr val="bg1"/>
              </a:solidFill>
              <a:effectLst>
                <a:glow rad="101600">
                  <a:schemeClr val="tx1"/>
                </a:glow>
              </a:effectLst>
              <a:latin typeface="华文楷体"/>
              <a:ea typeface="华文楷体"/>
              <a:cs typeface="华文楷体"/>
            </a:endParaRPr>
          </a:p>
        </p:txBody>
      </p:sp>
      <p:sp>
        <p:nvSpPr>
          <p:cNvPr id="395269" name="Text Box 5"/>
          <p:cNvSpPr txBox="1">
            <a:spLocks noChangeArrowheads="1"/>
          </p:cNvSpPr>
          <p:nvPr/>
        </p:nvSpPr>
        <p:spPr bwMode="auto">
          <a:xfrm>
            <a:off x="3429000" y="1355725"/>
            <a:ext cx="6248400" cy="4537075"/>
          </a:xfrm>
          <a:prstGeom prst="rect">
            <a:avLst/>
          </a:prstGeom>
          <a:noFill/>
          <a:ln w="9525">
            <a:noFill/>
            <a:miter lim="800000"/>
            <a:headEnd/>
            <a:tailEnd/>
          </a:ln>
          <a:effectLst/>
        </p:spPr>
        <p:txBody>
          <a:bodyPr>
            <a:spAutoFit/>
          </a:bodyPr>
          <a:lstStyle/>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创世记第二章</a:t>
            </a:r>
            <a:r>
              <a:rPr lang="en-US" sz="4000" b="1" dirty="0" smtClean="0">
                <a:solidFill>
                  <a:schemeClr val="bg1"/>
                </a:solidFill>
                <a:effectLst>
                  <a:glow rad="101600">
                    <a:schemeClr val="tx1"/>
                  </a:glow>
                </a:effectLst>
                <a:latin typeface="Arial Unicode MS" pitchFamily="-112" charset="0"/>
                <a:ea typeface="Arial Unicode MS" pitchFamily="-112" charset="0"/>
                <a:cs typeface="Arial Unicode MS" pitchFamily="-112" charset="0"/>
              </a:rPr>
              <a:t> </a:t>
            </a: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创世记</a:t>
            </a:r>
            <a:r>
              <a:rPr lang="en-US" sz="4000" b="1" dirty="0" smtClean="0">
                <a:solidFill>
                  <a:schemeClr val="bg1"/>
                </a:solidFill>
                <a:effectLst>
                  <a:glow rad="101600">
                    <a:schemeClr val="tx1"/>
                  </a:glow>
                </a:effectLst>
                <a:latin typeface="Arial Unicode MS" pitchFamily="-112" charset="0"/>
                <a:ea typeface="Arial Unicode MS" pitchFamily="-112" charset="0"/>
                <a:cs typeface="Arial Unicode MS" pitchFamily="-112" charset="0"/>
              </a:rPr>
              <a:t> </a:t>
            </a:r>
            <a:r>
              <a:rPr lang="zh-CN" altLang="en-US" sz="4000" b="1" dirty="0" smtClean="0">
                <a:solidFill>
                  <a:schemeClr val="bg1"/>
                </a:solidFill>
                <a:effectLst>
                  <a:glow rad="101600">
                    <a:schemeClr val="tx1"/>
                  </a:glow>
                </a:effectLst>
                <a:latin typeface="华文楷体"/>
                <a:ea typeface="华文楷体"/>
                <a:cs typeface="华文楷体"/>
              </a:rPr>
              <a:t>第一章</a:t>
            </a:r>
            <a:endParaRPr lang="en-US" sz="4000" b="1" dirty="0" smtClean="0">
              <a:solidFill>
                <a:schemeClr val="bg1"/>
              </a:solidFill>
              <a:effectLst>
                <a:glow rad="101600">
                  <a:schemeClr val="tx1"/>
                </a:glow>
              </a:effectLst>
              <a:latin typeface="华文楷体"/>
              <a:ea typeface="华文楷体"/>
              <a:cs typeface="华文楷体"/>
            </a:endParaRP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创世记</a:t>
            </a:r>
            <a:r>
              <a:rPr lang="en-US" sz="4000" b="1" dirty="0" smtClean="0">
                <a:solidFill>
                  <a:schemeClr val="bg1"/>
                </a:solidFill>
                <a:effectLst>
                  <a:glow rad="101600">
                    <a:schemeClr val="tx1"/>
                  </a:glow>
                </a:effectLst>
                <a:latin typeface="华文楷体"/>
                <a:ea typeface="华文楷体"/>
                <a:cs typeface="华文楷体"/>
              </a:rPr>
              <a:t>-</a:t>
            </a:r>
            <a:r>
              <a:rPr lang="zh-CN" altLang="en-US" sz="4000" b="1" dirty="0" smtClean="0">
                <a:solidFill>
                  <a:schemeClr val="bg1"/>
                </a:solidFill>
                <a:effectLst>
                  <a:glow rad="101600">
                    <a:schemeClr val="tx1"/>
                  </a:glow>
                </a:effectLst>
                <a:latin typeface="华文楷体"/>
                <a:ea typeface="华文楷体"/>
                <a:cs typeface="华文楷体"/>
              </a:rPr>
              <a:t>民数记</a:t>
            </a:r>
            <a:endParaRPr lang="en-US" sz="4000" b="1" dirty="0" smtClean="0">
              <a:solidFill>
                <a:schemeClr val="bg1"/>
              </a:solidFill>
              <a:effectLst>
                <a:glow rad="101600">
                  <a:schemeClr val="tx1"/>
                </a:glow>
              </a:effectLst>
              <a:latin typeface="华文楷体"/>
              <a:ea typeface="华文楷体"/>
              <a:cs typeface="华文楷体"/>
            </a:endParaRP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申命记</a:t>
            </a:r>
            <a:r>
              <a:rPr lang="en-US" sz="4000" b="1" dirty="0" smtClean="0">
                <a:solidFill>
                  <a:schemeClr val="bg1"/>
                </a:solidFill>
                <a:effectLst>
                  <a:glow rad="101600">
                    <a:schemeClr val="tx1"/>
                  </a:glow>
                </a:effectLst>
                <a:latin typeface="华文楷体"/>
                <a:ea typeface="华文楷体"/>
                <a:cs typeface="华文楷体"/>
              </a:rPr>
              <a:t>-</a:t>
            </a:r>
            <a:r>
              <a:rPr lang="zh-CN" altLang="en-US" sz="4000" b="1" dirty="0" smtClean="0">
                <a:solidFill>
                  <a:schemeClr val="bg1"/>
                </a:solidFill>
                <a:effectLst>
                  <a:glow rad="101600">
                    <a:schemeClr val="tx1"/>
                  </a:glow>
                </a:effectLst>
                <a:latin typeface="华文楷体"/>
                <a:ea typeface="华文楷体"/>
                <a:cs typeface="华文楷体"/>
              </a:rPr>
              <a:t>列王记</a:t>
            </a:r>
            <a:endParaRPr lang="en-US" sz="4000" b="1" dirty="0" smtClean="0">
              <a:solidFill>
                <a:schemeClr val="bg1"/>
              </a:solidFill>
              <a:effectLst>
                <a:glow rad="101600">
                  <a:schemeClr val="tx1"/>
                </a:glow>
              </a:effectLst>
              <a:latin typeface="华文楷体"/>
              <a:ea typeface="华文楷体"/>
              <a:cs typeface="华文楷体"/>
            </a:endParaRP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创世记</a:t>
            </a:r>
            <a:r>
              <a:rPr lang="en-US" sz="4000" b="1" dirty="0" smtClean="0">
                <a:solidFill>
                  <a:schemeClr val="bg1"/>
                </a:solidFill>
                <a:effectLst>
                  <a:glow rad="101600">
                    <a:schemeClr val="tx1"/>
                  </a:glow>
                </a:effectLst>
                <a:latin typeface="华文楷体"/>
                <a:ea typeface="华文楷体"/>
                <a:cs typeface="华文楷体"/>
              </a:rPr>
              <a:t>-</a:t>
            </a:r>
            <a:r>
              <a:rPr lang="zh-CN" altLang="en-US" sz="4000" b="1" dirty="0" smtClean="0">
                <a:solidFill>
                  <a:schemeClr val="bg1"/>
                </a:solidFill>
                <a:effectLst>
                  <a:glow rad="101600">
                    <a:schemeClr val="tx1"/>
                  </a:glow>
                </a:effectLst>
                <a:latin typeface="华文楷体"/>
                <a:ea typeface="华文楷体"/>
                <a:cs typeface="华文楷体"/>
              </a:rPr>
              <a:t>民数记</a:t>
            </a:r>
            <a:endParaRPr lang="en-US" sz="4000" b="1" dirty="0">
              <a:solidFill>
                <a:schemeClr val="bg1"/>
              </a:solidFill>
              <a:effectLst>
                <a:glow rad="101600">
                  <a:schemeClr val="tx1"/>
                </a:glow>
              </a:effectLst>
              <a:latin typeface="华文楷体"/>
              <a:ea typeface="华文楷体"/>
              <a:cs typeface="华文楷体"/>
            </a:endParaRPr>
          </a:p>
        </p:txBody>
      </p:sp>
      <p:sp>
        <p:nvSpPr>
          <p:cNvPr id="6" name="Title 5"/>
          <p:cNvSpPr>
            <a:spLocks noGrp="1"/>
          </p:cNvSpPr>
          <p:nvPr>
            <p:ph type="title" idx="4294967295"/>
          </p:nvPr>
        </p:nvSpPr>
        <p:spPr>
          <a:xfrm>
            <a:off x="3429000" y="293688"/>
            <a:ext cx="2514600" cy="708025"/>
          </a:xfrm>
          <a:extLst/>
        </p:spPr>
        <p:txBody>
          <a:bodyPr>
            <a:spAutoFit/>
          </a:bodyPr>
          <a:lstStyle/>
          <a:p>
            <a:pPr algn="l" eaLnBrk="1" hangingPunct="1">
              <a:spcBef>
                <a:spcPct val="50000"/>
              </a:spcBef>
              <a:defRPr/>
            </a:pPr>
            <a:r>
              <a:rPr lang="en-US" altLang="zh-CN" sz="4000" b="1" kern="1200" dirty="0" smtClean="0">
                <a:solidFill>
                  <a:schemeClr val="bg1"/>
                </a:solidFill>
                <a:effectLst>
                  <a:glow rad="101600">
                    <a:schemeClr val="tx1"/>
                  </a:glow>
                </a:effectLst>
                <a:latin typeface="华文楷体"/>
                <a:ea typeface="华文楷体"/>
                <a:cs typeface="华文楷体"/>
              </a:rPr>
              <a:t>    </a:t>
            </a:r>
            <a:r>
              <a:rPr lang="zh-CN" altLang="en-US" sz="4000" b="1" u="sng" kern="1200" dirty="0" smtClean="0">
                <a:solidFill>
                  <a:schemeClr val="bg1"/>
                </a:solidFill>
                <a:effectLst>
                  <a:glow rad="101600">
                    <a:schemeClr val="tx1"/>
                  </a:glow>
                </a:effectLst>
                <a:latin typeface="华文楷体"/>
                <a:ea typeface="华文楷体"/>
                <a:cs typeface="华文楷体"/>
              </a:rPr>
              <a:t>内容</a:t>
            </a:r>
            <a:endParaRPr lang="en-US" sz="4000" b="1" u="sng" kern="1200" dirty="0">
              <a:solidFill>
                <a:schemeClr val="bg1"/>
              </a:solidFill>
              <a:effectLst>
                <a:glow rad="101600">
                  <a:schemeClr val="tx1"/>
                </a:glow>
              </a:effectLst>
              <a:latin typeface="华文楷体"/>
              <a:ea typeface="华文楷体"/>
              <a:cs typeface="华文楷体"/>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5269"/>
                                        </p:tgtEl>
                                        <p:attrNameLst>
                                          <p:attrName>style.visibility</p:attrName>
                                        </p:attrNameLst>
                                      </p:cBhvr>
                                      <p:to>
                                        <p:strVal val="visible"/>
                                      </p:to>
                                    </p:set>
                                    <p:animEffect transition="in" filter="dissolve">
                                      <p:cBhvr>
                                        <p:cTn id="7" dur="75"/>
                                        <p:tgtEl>
                                          <p:spTgt spid="395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6290"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smtClean="0">
                <a:solidFill>
                  <a:schemeClr val="bg1"/>
                </a:solidFill>
                <a:effectLst>
                  <a:glow rad="101600">
                    <a:schemeClr val="tx1"/>
                  </a:glow>
                </a:effectLst>
                <a:latin typeface="Arial Unicode MS" charset="0"/>
                <a:cs typeface="Arial Unicode MS" charset="0"/>
              </a:rPr>
              <a:t>J</a:t>
            </a:r>
          </a:p>
          <a:p>
            <a:pPr algn="r" eaLnBrk="1" hangingPunct="1">
              <a:spcBef>
                <a:spcPct val="50000"/>
              </a:spcBef>
              <a:defRPr/>
            </a:pPr>
            <a:r>
              <a:rPr lang="en-US" sz="4000" b="1" smtClean="0">
                <a:solidFill>
                  <a:schemeClr val="bg1"/>
                </a:solidFill>
                <a:effectLst>
                  <a:glow rad="101600">
                    <a:schemeClr val="tx1"/>
                  </a:glow>
                </a:effectLst>
                <a:latin typeface="Arial Unicode MS" charset="0"/>
                <a:cs typeface="Arial Unicode MS" charset="0"/>
              </a:rPr>
              <a:t>E</a:t>
            </a:r>
          </a:p>
          <a:p>
            <a:pPr algn="r" eaLnBrk="1" hangingPunct="1">
              <a:spcBef>
                <a:spcPct val="50000"/>
              </a:spcBef>
              <a:defRPr/>
            </a:pPr>
            <a:r>
              <a:rPr lang="en-US" sz="4000" b="1" i="1" smtClean="0">
                <a:solidFill>
                  <a:schemeClr val="bg1"/>
                </a:solidFill>
                <a:effectLst>
                  <a:glow rad="101600">
                    <a:schemeClr val="tx1"/>
                  </a:glow>
                </a:effectLst>
                <a:latin typeface="Arial Unicode MS" charset="0"/>
                <a:cs typeface="Arial Unicode MS" charset="0"/>
              </a:rPr>
              <a:t>J-E</a:t>
            </a:r>
            <a:endParaRPr lang="en-US" sz="4000" b="1" smtClean="0">
              <a:solidFill>
                <a:schemeClr val="bg1"/>
              </a:solidFill>
              <a:effectLst>
                <a:glow rad="101600">
                  <a:schemeClr val="tx1"/>
                </a:glow>
              </a:effectLst>
              <a:latin typeface="Arial Unicode MS" charset="0"/>
              <a:cs typeface="Arial Unicode MS" charset="0"/>
            </a:endParaRPr>
          </a:p>
          <a:p>
            <a:pPr algn="r" eaLnBrk="1" hangingPunct="1">
              <a:spcBef>
                <a:spcPct val="50000"/>
              </a:spcBef>
              <a:defRPr/>
            </a:pPr>
            <a:r>
              <a:rPr lang="en-US" sz="4000" b="1" smtClean="0">
                <a:solidFill>
                  <a:schemeClr val="bg1"/>
                </a:solidFill>
                <a:effectLst>
                  <a:glow rad="101600">
                    <a:schemeClr val="tx1"/>
                  </a:glow>
                </a:effectLst>
                <a:latin typeface="Arial Unicode MS" charset="0"/>
                <a:cs typeface="Arial Unicode MS" charset="0"/>
              </a:rPr>
              <a:t>D</a:t>
            </a:r>
          </a:p>
          <a:p>
            <a:pPr algn="r" eaLnBrk="1" hangingPunct="1">
              <a:spcBef>
                <a:spcPct val="50000"/>
              </a:spcBef>
              <a:defRPr/>
            </a:pPr>
            <a:r>
              <a:rPr lang="en-US" sz="4000" b="1" smtClean="0">
                <a:solidFill>
                  <a:schemeClr val="bg1"/>
                </a:solidFill>
                <a:effectLst>
                  <a:glow rad="101600">
                    <a:schemeClr val="tx1"/>
                  </a:glow>
                </a:effectLst>
                <a:latin typeface="Arial Unicode MS" charset="0"/>
                <a:cs typeface="Arial Unicode MS" charset="0"/>
              </a:rPr>
              <a:t>P</a:t>
            </a:r>
          </a:p>
          <a:p>
            <a:pPr algn="r" eaLnBrk="1" hangingPunct="1">
              <a:spcBef>
                <a:spcPct val="50000"/>
              </a:spcBef>
              <a:defRPr/>
            </a:pPr>
            <a:endParaRPr lang="en-US" sz="4000" b="1" smtClean="0">
              <a:solidFill>
                <a:schemeClr val="bg1"/>
              </a:solidFill>
              <a:effectLst>
                <a:glow rad="101600">
                  <a:schemeClr val="tx1"/>
                </a:glow>
              </a:effectLst>
              <a:latin typeface="Berlin Sans FB Demi" charset="0"/>
            </a:endParaRPr>
          </a:p>
        </p:txBody>
      </p:sp>
      <p:sp>
        <p:nvSpPr>
          <p:cNvPr id="396291" name="Text Box 3"/>
          <p:cNvSpPr txBox="1">
            <a:spLocks noChangeArrowheads="1"/>
          </p:cNvSpPr>
          <p:nvPr/>
        </p:nvSpPr>
        <p:spPr bwMode="auto">
          <a:xfrm>
            <a:off x="914400" y="304800"/>
            <a:ext cx="2057400" cy="727075"/>
          </a:xfrm>
          <a:prstGeom prst="rect">
            <a:avLst/>
          </a:prstGeom>
          <a:noFill/>
          <a:ln w="9525">
            <a:noFill/>
            <a:miter lim="800000"/>
            <a:headEnd/>
            <a:tailEnd/>
          </a:ln>
          <a:effectLst/>
        </p:spPr>
        <p:txBody>
          <a:bodyPr wrap="square">
            <a:spAutoFit/>
          </a:bodyPr>
          <a:lstStyle/>
          <a:p>
            <a:pPr eaLnBrk="1" hangingPunct="1">
              <a:spcBef>
                <a:spcPct val="50000"/>
              </a:spcBef>
              <a:defRPr/>
            </a:pPr>
            <a:r>
              <a:rPr lang="zh-CN" altLang="en-US" sz="4000" b="1" u="sng" dirty="0" smtClean="0">
                <a:solidFill>
                  <a:schemeClr val="bg1"/>
                </a:solidFill>
                <a:effectLst>
                  <a:glow rad="101600">
                    <a:schemeClr val="tx1"/>
                  </a:glow>
                </a:effectLst>
                <a:latin typeface="华文楷体"/>
                <a:ea typeface="华文楷体"/>
                <a:cs typeface="华文楷体"/>
              </a:rPr>
              <a:t>文体</a:t>
            </a:r>
            <a:endParaRPr lang="en-US" sz="4000" b="1" u="sng" dirty="0">
              <a:solidFill>
                <a:schemeClr val="bg1"/>
              </a:solidFill>
              <a:effectLst>
                <a:glow rad="101600">
                  <a:schemeClr val="tx1"/>
                </a:glow>
              </a:effectLst>
              <a:latin typeface="华文楷体"/>
              <a:ea typeface="华文楷体"/>
              <a:cs typeface="华文楷体"/>
            </a:endParaRPr>
          </a:p>
        </p:txBody>
      </p:sp>
      <p:sp>
        <p:nvSpPr>
          <p:cNvPr id="396293" name="Text Box 5"/>
          <p:cNvSpPr txBox="1">
            <a:spLocks noChangeArrowheads="1"/>
          </p:cNvSpPr>
          <p:nvPr/>
        </p:nvSpPr>
        <p:spPr bwMode="auto">
          <a:xfrm>
            <a:off x="3429000" y="1355725"/>
            <a:ext cx="6248400" cy="4537075"/>
          </a:xfrm>
          <a:prstGeom prst="rect">
            <a:avLst/>
          </a:prstGeom>
          <a:noFill/>
          <a:ln w="9525">
            <a:noFill/>
            <a:miter lim="800000"/>
            <a:headEnd/>
            <a:tailEnd/>
          </a:ln>
          <a:effectLst/>
        </p:spPr>
        <p:txBody>
          <a:bodyPr>
            <a:spAutoFit/>
          </a:bodyPr>
          <a:lstStyle/>
          <a:p>
            <a:pPr eaLnBrk="1" hangingPunct="1">
              <a:spcBef>
                <a:spcPct val="50000"/>
              </a:spcBef>
              <a:defRPr/>
            </a:pPr>
            <a:r>
              <a:rPr lang="zh-CN" altLang="en-US" sz="4000" dirty="0" smtClean="0">
                <a:solidFill>
                  <a:schemeClr val="bg1"/>
                </a:solidFill>
                <a:effectLst>
                  <a:glow rad="101600">
                    <a:schemeClr val="tx1"/>
                  </a:glow>
                </a:effectLst>
                <a:latin typeface="华文楷体"/>
                <a:ea typeface="华文楷体"/>
                <a:cs typeface="华文楷体"/>
              </a:rPr>
              <a:t>主前</a:t>
            </a:r>
            <a:r>
              <a:rPr lang="en-US" altLang="zh-CN" sz="4000"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Arial Unicode MS" pitchFamily="-112" charset="0"/>
                <a:ea typeface="Arial Unicode MS" pitchFamily="-112" charset="0"/>
                <a:cs typeface="Arial Unicode MS" pitchFamily="-112" charset="0"/>
              </a:rPr>
              <a:t>850 </a:t>
            </a:r>
          </a:p>
          <a:p>
            <a:pPr eaLnBrk="1" hangingPunct="1">
              <a:spcBef>
                <a:spcPct val="50000"/>
              </a:spcBef>
              <a:defRPr/>
            </a:pPr>
            <a:r>
              <a:rPr lang="zh-CN" altLang="en-US" sz="4000" dirty="0" smtClean="0">
                <a:solidFill>
                  <a:schemeClr val="bg1"/>
                </a:solidFill>
                <a:effectLst>
                  <a:glow rad="101600">
                    <a:schemeClr val="tx1"/>
                  </a:glow>
                </a:effectLst>
                <a:latin typeface="华文楷体"/>
                <a:ea typeface="华文楷体"/>
                <a:cs typeface="华文楷体"/>
              </a:rPr>
              <a:t>主前</a:t>
            </a:r>
            <a:r>
              <a:rPr lang="en-US" altLang="zh-CN" sz="4000"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Arial Unicode MS" pitchFamily="-112" charset="0"/>
                <a:ea typeface="Arial Unicode MS" pitchFamily="-112" charset="0"/>
                <a:cs typeface="Arial Unicode MS" pitchFamily="-112" charset="0"/>
              </a:rPr>
              <a:t>750 </a:t>
            </a:r>
          </a:p>
          <a:p>
            <a:pPr eaLnBrk="1" hangingPunct="1">
              <a:spcBef>
                <a:spcPct val="50000"/>
              </a:spcBef>
              <a:defRPr/>
            </a:pPr>
            <a:r>
              <a:rPr lang="zh-CN" altLang="en-US" sz="4000" dirty="0" smtClean="0">
                <a:solidFill>
                  <a:schemeClr val="bg1"/>
                </a:solidFill>
                <a:effectLst>
                  <a:glow rad="101600">
                    <a:schemeClr val="tx1"/>
                  </a:glow>
                </a:effectLst>
                <a:latin typeface="华文楷体"/>
                <a:ea typeface="华文楷体"/>
                <a:cs typeface="华文楷体"/>
              </a:rPr>
              <a:t>主前</a:t>
            </a:r>
            <a:r>
              <a:rPr lang="en-US" altLang="zh-CN" sz="4000"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Arial Unicode MS" pitchFamily="-112" charset="0"/>
                <a:ea typeface="Arial Unicode MS" pitchFamily="-112" charset="0"/>
                <a:cs typeface="Arial Unicode MS" pitchFamily="-112" charset="0"/>
              </a:rPr>
              <a:t>650 </a:t>
            </a:r>
          </a:p>
          <a:p>
            <a:pPr eaLnBrk="1" hangingPunct="1">
              <a:spcBef>
                <a:spcPct val="50000"/>
              </a:spcBef>
              <a:defRPr/>
            </a:pPr>
            <a:r>
              <a:rPr lang="zh-CN" altLang="en-US" sz="4000" dirty="0" smtClean="0">
                <a:solidFill>
                  <a:schemeClr val="bg1"/>
                </a:solidFill>
                <a:effectLst>
                  <a:glow rad="101600">
                    <a:schemeClr val="tx1"/>
                  </a:glow>
                </a:effectLst>
                <a:latin typeface="华文楷体"/>
                <a:ea typeface="华文楷体"/>
                <a:cs typeface="华文楷体"/>
              </a:rPr>
              <a:t>主前</a:t>
            </a:r>
            <a:r>
              <a:rPr lang="en-US" altLang="zh-CN" sz="4000"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Arial Unicode MS" pitchFamily="-112" charset="0"/>
                <a:ea typeface="Arial Unicode MS" pitchFamily="-112" charset="0"/>
                <a:cs typeface="Arial Unicode MS" pitchFamily="-112" charset="0"/>
              </a:rPr>
              <a:t>621 </a:t>
            </a:r>
          </a:p>
          <a:p>
            <a:pPr eaLnBrk="1" hangingPunct="1">
              <a:spcBef>
                <a:spcPct val="50000"/>
              </a:spcBef>
              <a:defRPr/>
            </a:pPr>
            <a:r>
              <a:rPr lang="zh-CN" altLang="en-US" sz="4000" dirty="0" smtClean="0">
                <a:solidFill>
                  <a:schemeClr val="bg1"/>
                </a:solidFill>
                <a:effectLst>
                  <a:glow rad="101600">
                    <a:schemeClr val="tx1"/>
                  </a:glow>
                </a:effectLst>
                <a:latin typeface="华文楷体"/>
                <a:ea typeface="华文楷体"/>
                <a:cs typeface="华文楷体"/>
              </a:rPr>
              <a:t>主前</a:t>
            </a:r>
            <a:r>
              <a:rPr lang="en-US" altLang="zh-CN" sz="4000"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Arial Unicode MS" pitchFamily="-112" charset="0"/>
                <a:ea typeface="Arial Unicode MS" pitchFamily="-112" charset="0"/>
                <a:cs typeface="Arial Unicode MS" pitchFamily="-112" charset="0"/>
              </a:rPr>
              <a:t>570</a:t>
            </a:r>
            <a:r>
              <a:rPr lang="en-US" sz="4000" b="1" dirty="0">
                <a:solidFill>
                  <a:schemeClr val="bg1"/>
                </a:solidFill>
                <a:effectLst>
                  <a:glow rad="101600">
                    <a:schemeClr val="tx1"/>
                  </a:glow>
                </a:effectLst>
                <a:latin typeface="Arial Unicode MS" pitchFamily="-112" charset="0"/>
                <a:ea typeface="Arial Unicode MS" pitchFamily="-112" charset="0"/>
                <a:cs typeface="Arial Unicode MS" pitchFamily="-112" charset="0"/>
              </a:rPr>
              <a:t>-445</a:t>
            </a:r>
            <a:r>
              <a:rPr lang="en-US" sz="4000" b="1" dirty="0" smtClean="0">
                <a:solidFill>
                  <a:schemeClr val="bg1"/>
                </a:solidFill>
                <a:effectLst>
                  <a:glow rad="101600">
                    <a:schemeClr val="tx1"/>
                  </a:glow>
                </a:effectLst>
                <a:latin typeface="Arial Unicode MS" pitchFamily="-112" charset="0"/>
                <a:ea typeface="Arial Unicode MS" pitchFamily="-112" charset="0"/>
                <a:cs typeface="Arial Unicode MS" pitchFamily="-112" charset="0"/>
              </a:rPr>
              <a:t> </a:t>
            </a:r>
            <a:endParaRPr lang="en-US" sz="4000" b="1" dirty="0">
              <a:solidFill>
                <a:schemeClr val="bg1"/>
              </a:solidFill>
              <a:effectLst>
                <a:glow rad="101600">
                  <a:schemeClr val="tx1"/>
                </a:glow>
              </a:effectLst>
              <a:latin typeface="Arial Unicode MS" pitchFamily="-112" charset="0"/>
              <a:ea typeface="Arial Unicode MS" pitchFamily="-112" charset="0"/>
              <a:cs typeface="Arial Unicode MS" pitchFamily="-112" charset="0"/>
            </a:endParaRPr>
          </a:p>
        </p:txBody>
      </p:sp>
      <p:sp>
        <p:nvSpPr>
          <p:cNvPr id="6" name="Title 5"/>
          <p:cNvSpPr>
            <a:spLocks noGrp="1"/>
          </p:cNvSpPr>
          <p:nvPr>
            <p:ph type="title" idx="4294967295"/>
          </p:nvPr>
        </p:nvSpPr>
        <p:spPr>
          <a:xfrm>
            <a:off x="3429000" y="304800"/>
            <a:ext cx="2514600" cy="708025"/>
          </a:xfrm>
          <a:extLst/>
        </p:spPr>
        <p:txBody>
          <a:bodyPr>
            <a:spAutoFit/>
          </a:bodyPr>
          <a:lstStyle/>
          <a:p>
            <a:pPr algn="l" eaLnBrk="1" hangingPunct="1">
              <a:spcBef>
                <a:spcPct val="50000"/>
              </a:spcBef>
              <a:defRPr/>
            </a:pPr>
            <a:r>
              <a:rPr lang="zh-CN" altLang="en-US" sz="4000" b="1" u="sng" kern="1200" dirty="0" smtClean="0">
                <a:solidFill>
                  <a:schemeClr val="bg1"/>
                </a:solidFill>
                <a:effectLst>
                  <a:glow rad="101600">
                    <a:schemeClr val="tx1"/>
                  </a:glow>
                </a:effectLst>
                <a:latin typeface="华文楷体"/>
                <a:ea typeface="华文楷体"/>
                <a:cs typeface="华文楷体"/>
              </a:rPr>
              <a:t>日期</a:t>
            </a:r>
            <a:endParaRPr lang="en-US" sz="4000" b="1" u="sng" kern="1200" dirty="0">
              <a:solidFill>
                <a:schemeClr val="bg1"/>
              </a:solidFill>
              <a:effectLst>
                <a:glow rad="101600">
                  <a:schemeClr val="tx1"/>
                </a:glow>
              </a:effectLst>
              <a:latin typeface="华文楷体"/>
              <a:ea typeface="华文楷体"/>
              <a:cs typeface="华文楷体"/>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6293"/>
                                        </p:tgtEl>
                                        <p:attrNameLst>
                                          <p:attrName>style.visibility</p:attrName>
                                        </p:attrNameLst>
                                      </p:cBhvr>
                                      <p:to>
                                        <p:strVal val="visible"/>
                                      </p:to>
                                    </p:set>
                                    <p:animEffect transition="in" filter="dissolve">
                                      <p:cBhvr>
                                        <p:cTn id="7" dur="75"/>
                                        <p:tgtEl>
                                          <p:spTgt spid="396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smtClean="0">
                <a:solidFill>
                  <a:schemeClr val="bg1"/>
                </a:solidFill>
                <a:effectLst>
                  <a:glow rad="127000">
                    <a:schemeClr val="tx1"/>
                  </a:glow>
                </a:effectLst>
                <a:latin typeface="Arial Unicode MS" charset="0"/>
                <a:cs typeface="Arial Unicode MS" charset="0"/>
              </a:rPr>
              <a:t>J</a:t>
            </a:r>
          </a:p>
          <a:p>
            <a:pPr algn="r" eaLnBrk="1" hangingPunct="1">
              <a:spcBef>
                <a:spcPct val="50000"/>
              </a:spcBef>
              <a:defRPr/>
            </a:pPr>
            <a:r>
              <a:rPr lang="en-US" sz="4000" b="1" smtClean="0">
                <a:solidFill>
                  <a:schemeClr val="bg1"/>
                </a:solidFill>
                <a:effectLst>
                  <a:glow rad="127000">
                    <a:schemeClr val="tx1"/>
                  </a:glow>
                </a:effectLst>
                <a:latin typeface="Arial Unicode MS" charset="0"/>
                <a:cs typeface="Arial Unicode MS" charset="0"/>
              </a:rPr>
              <a:t>E</a:t>
            </a:r>
          </a:p>
          <a:p>
            <a:pPr algn="r" eaLnBrk="1" hangingPunct="1">
              <a:spcBef>
                <a:spcPct val="50000"/>
              </a:spcBef>
              <a:defRPr/>
            </a:pPr>
            <a:r>
              <a:rPr lang="en-US" sz="4000" b="1" i="1" smtClean="0">
                <a:solidFill>
                  <a:schemeClr val="bg1"/>
                </a:solidFill>
                <a:effectLst>
                  <a:glow rad="127000">
                    <a:schemeClr val="tx1"/>
                  </a:glow>
                </a:effectLst>
                <a:latin typeface="Arial Unicode MS" charset="0"/>
                <a:cs typeface="Arial Unicode MS" charset="0"/>
              </a:rPr>
              <a:t>J-E</a:t>
            </a:r>
            <a:endParaRPr lang="en-US" sz="4000" b="1" smtClean="0">
              <a:solidFill>
                <a:schemeClr val="bg1"/>
              </a:solidFill>
              <a:effectLst>
                <a:glow rad="127000">
                  <a:schemeClr val="tx1"/>
                </a:glow>
              </a:effectLst>
              <a:latin typeface="Arial Unicode MS" charset="0"/>
              <a:cs typeface="Arial Unicode MS" charset="0"/>
            </a:endParaRPr>
          </a:p>
          <a:p>
            <a:pPr algn="r" eaLnBrk="1" hangingPunct="1">
              <a:spcBef>
                <a:spcPct val="50000"/>
              </a:spcBef>
              <a:defRPr/>
            </a:pPr>
            <a:r>
              <a:rPr lang="en-US" sz="4000" b="1" smtClean="0">
                <a:solidFill>
                  <a:schemeClr val="bg1"/>
                </a:solidFill>
                <a:effectLst>
                  <a:glow rad="127000">
                    <a:schemeClr val="tx1"/>
                  </a:glow>
                </a:effectLst>
                <a:latin typeface="Arial Unicode MS" charset="0"/>
                <a:cs typeface="Arial Unicode MS" charset="0"/>
              </a:rPr>
              <a:t>D</a:t>
            </a:r>
          </a:p>
          <a:p>
            <a:pPr algn="r" eaLnBrk="1" hangingPunct="1">
              <a:spcBef>
                <a:spcPct val="50000"/>
              </a:spcBef>
              <a:defRPr/>
            </a:pPr>
            <a:r>
              <a:rPr lang="en-US" sz="4000" b="1" smtClean="0">
                <a:solidFill>
                  <a:schemeClr val="bg1"/>
                </a:solidFill>
                <a:effectLst>
                  <a:glow rad="127000">
                    <a:schemeClr val="tx1"/>
                  </a:glow>
                </a:effectLst>
                <a:latin typeface="Arial Unicode MS" charset="0"/>
                <a:cs typeface="Arial Unicode MS" charset="0"/>
              </a:rPr>
              <a:t>P</a:t>
            </a:r>
          </a:p>
          <a:p>
            <a:pPr algn="r" eaLnBrk="1" hangingPunct="1">
              <a:spcBef>
                <a:spcPct val="50000"/>
              </a:spcBef>
              <a:defRPr/>
            </a:pPr>
            <a:endParaRPr lang="en-US" sz="4000" b="1" smtClean="0">
              <a:solidFill>
                <a:schemeClr val="bg1"/>
              </a:solidFill>
              <a:effectLst>
                <a:glow rad="127000">
                  <a:schemeClr val="tx1"/>
                </a:glow>
              </a:effectLst>
              <a:latin typeface="Berlin Sans FB Demi" charset="0"/>
            </a:endParaRPr>
          </a:p>
        </p:txBody>
      </p:sp>
      <p:sp>
        <p:nvSpPr>
          <p:cNvPr id="397315" name="Text Box 3"/>
          <p:cNvSpPr txBox="1">
            <a:spLocks noChangeArrowheads="1"/>
          </p:cNvSpPr>
          <p:nvPr/>
        </p:nvSpPr>
        <p:spPr bwMode="auto">
          <a:xfrm>
            <a:off x="1066800" y="304800"/>
            <a:ext cx="1905000" cy="727075"/>
          </a:xfrm>
          <a:prstGeom prst="rect">
            <a:avLst/>
          </a:prstGeom>
          <a:noFill/>
          <a:ln w="9525">
            <a:noFill/>
            <a:miter lim="800000"/>
            <a:headEnd/>
            <a:tailEnd/>
          </a:ln>
          <a:effectLst/>
        </p:spPr>
        <p:txBody>
          <a:bodyPr wrap="square">
            <a:spAutoFit/>
          </a:bodyPr>
          <a:lstStyle/>
          <a:p>
            <a:pPr eaLnBrk="1" hangingPunct="1">
              <a:spcBef>
                <a:spcPct val="50000"/>
              </a:spcBef>
              <a:defRPr/>
            </a:pPr>
            <a:r>
              <a:rPr lang="zh-CN" altLang="en-US" sz="4000" b="1" u="sng" dirty="0" smtClean="0">
                <a:solidFill>
                  <a:schemeClr val="bg1"/>
                </a:solidFill>
                <a:effectLst>
                  <a:glow rad="127000">
                    <a:schemeClr val="tx1"/>
                  </a:glow>
                </a:effectLst>
                <a:latin typeface="华文楷体"/>
                <a:ea typeface="华文楷体"/>
                <a:cs typeface="华文楷体"/>
              </a:rPr>
              <a:t>文体</a:t>
            </a:r>
            <a:endParaRPr lang="en-US" sz="4000" b="1" u="sng" dirty="0">
              <a:solidFill>
                <a:schemeClr val="bg1"/>
              </a:solidFill>
              <a:effectLst>
                <a:glow rad="127000">
                  <a:schemeClr val="tx1"/>
                </a:glow>
              </a:effectLst>
              <a:latin typeface="华文楷体"/>
              <a:ea typeface="华文楷体"/>
              <a:cs typeface="华文楷体"/>
            </a:endParaRPr>
          </a:p>
        </p:txBody>
      </p:sp>
      <p:sp>
        <p:nvSpPr>
          <p:cNvPr id="397317" name="Text Box 5"/>
          <p:cNvSpPr txBox="1">
            <a:spLocks noChangeArrowheads="1"/>
          </p:cNvSpPr>
          <p:nvPr/>
        </p:nvSpPr>
        <p:spPr bwMode="auto">
          <a:xfrm>
            <a:off x="3429000" y="1355725"/>
            <a:ext cx="5715000" cy="4401205"/>
          </a:xfrm>
          <a:prstGeom prst="rect">
            <a:avLst/>
          </a:prstGeom>
          <a:noFill/>
          <a:ln w="9525">
            <a:noFill/>
            <a:miter lim="800000"/>
            <a:headEnd/>
            <a:tailEnd/>
          </a:ln>
          <a:effectLst/>
        </p:spPr>
        <p:txBody>
          <a:bodyPr>
            <a:spAutoFit/>
          </a:bodyPr>
          <a:lstStyle/>
          <a:p>
            <a:pPr eaLnBrk="1" hangingPunct="1">
              <a:spcBef>
                <a:spcPct val="50000"/>
              </a:spcBef>
              <a:defRPr/>
            </a:pPr>
            <a:r>
              <a:rPr lang="zh-CN" altLang="en-US" sz="4000" b="1" dirty="0" smtClean="0">
                <a:solidFill>
                  <a:schemeClr val="bg1"/>
                </a:solidFill>
                <a:effectLst>
                  <a:glow rad="127000">
                    <a:schemeClr val="tx1"/>
                  </a:glow>
                </a:effectLst>
                <a:latin typeface="华文楷体"/>
                <a:ea typeface="华文楷体"/>
                <a:cs typeface="华文楷体"/>
              </a:rPr>
              <a:t>南国</a:t>
            </a:r>
            <a:endParaRPr lang="en-US" altLang="zh-CN" sz="4000" b="1" dirty="0" smtClean="0">
              <a:solidFill>
                <a:schemeClr val="bg1"/>
              </a:solidFill>
              <a:effectLst>
                <a:glow rad="127000">
                  <a:schemeClr val="tx1"/>
                </a:glow>
              </a:effectLst>
              <a:latin typeface="华文楷体"/>
              <a:ea typeface="华文楷体"/>
              <a:cs typeface="华文楷体"/>
            </a:endParaRPr>
          </a:p>
          <a:p>
            <a:pPr eaLnBrk="1" hangingPunct="1">
              <a:spcBef>
                <a:spcPct val="50000"/>
              </a:spcBef>
              <a:defRPr/>
            </a:pPr>
            <a:r>
              <a:rPr lang="zh-CN" altLang="en-US" sz="4000" b="1" dirty="0" smtClean="0">
                <a:solidFill>
                  <a:schemeClr val="bg1"/>
                </a:solidFill>
                <a:effectLst>
                  <a:glow rad="127000">
                    <a:schemeClr val="tx1"/>
                  </a:glow>
                </a:effectLst>
                <a:latin typeface="华文楷体"/>
                <a:ea typeface="华文楷体"/>
                <a:cs typeface="华文楷体"/>
              </a:rPr>
              <a:t>北国</a:t>
            </a:r>
            <a:endParaRPr lang="en-US" sz="4000" b="1" dirty="0" smtClean="0">
              <a:solidFill>
                <a:schemeClr val="bg1"/>
              </a:solidFill>
              <a:effectLst>
                <a:glow rad="127000">
                  <a:schemeClr val="tx1"/>
                </a:glow>
              </a:effectLst>
              <a:latin typeface="华文楷体"/>
              <a:ea typeface="华文楷体"/>
              <a:cs typeface="华文楷体"/>
            </a:endParaRPr>
          </a:p>
          <a:p>
            <a:pPr eaLnBrk="1" hangingPunct="1">
              <a:spcBef>
                <a:spcPct val="50000"/>
              </a:spcBef>
              <a:defRPr/>
            </a:pPr>
            <a:r>
              <a:rPr lang="zh-CN" altLang="en-US" sz="4000" b="1" dirty="0" smtClean="0">
                <a:solidFill>
                  <a:schemeClr val="bg1"/>
                </a:solidFill>
                <a:effectLst>
                  <a:glow rad="127000">
                    <a:schemeClr val="tx1"/>
                  </a:glow>
                </a:effectLst>
                <a:latin typeface="华文楷体"/>
                <a:ea typeface="华文楷体"/>
                <a:cs typeface="华文楷体"/>
              </a:rPr>
              <a:t>未知主编</a:t>
            </a:r>
            <a:endParaRPr lang="en-US" sz="4000" b="1" dirty="0" smtClean="0">
              <a:solidFill>
                <a:schemeClr val="bg1"/>
              </a:solidFill>
              <a:effectLst>
                <a:glow rad="127000">
                  <a:schemeClr val="tx1"/>
                </a:glow>
              </a:effectLst>
              <a:latin typeface="华文楷体"/>
              <a:ea typeface="华文楷体"/>
              <a:cs typeface="华文楷体"/>
            </a:endParaRPr>
          </a:p>
          <a:p>
            <a:pPr eaLnBrk="1" hangingPunct="1">
              <a:spcBef>
                <a:spcPct val="50000"/>
              </a:spcBef>
              <a:defRPr/>
            </a:pPr>
            <a:r>
              <a:rPr lang="zh-CN" altLang="en-US" sz="4000" b="1" dirty="0" smtClean="0">
                <a:solidFill>
                  <a:schemeClr val="bg1"/>
                </a:solidFill>
                <a:effectLst>
                  <a:glow rad="127000">
                    <a:schemeClr val="tx1"/>
                  </a:glow>
                </a:effectLst>
                <a:latin typeface="华文楷体"/>
                <a:ea typeface="华文楷体"/>
                <a:cs typeface="华文楷体"/>
              </a:rPr>
              <a:t>希勒家大祭司</a:t>
            </a:r>
          </a:p>
          <a:p>
            <a:pPr eaLnBrk="1" hangingPunct="1">
              <a:spcBef>
                <a:spcPct val="50000"/>
              </a:spcBef>
              <a:defRPr/>
            </a:pPr>
            <a:r>
              <a:rPr lang="zh-CN" altLang="en-US" sz="4000" b="1" dirty="0" smtClean="0">
                <a:solidFill>
                  <a:schemeClr val="bg1"/>
                </a:solidFill>
                <a:effectLst>
                  <a:glow rad="127000">
                    <a:schemeClr val="tx1"/>
                  </a:glow>
                </a:effectLst>
                <a:latin typeface="华文楷体"/>
                <a:ea typeface="华文楷体"/>
                <a:cs typeface="华文楷体"/>
              </a:rPr>
              <a:t>以斯拉</a:t>
            </a:r>
            <a:endParaRPr lang="en-US" altLang="zh-CN" sz="4000" b="1" dirty="0" smtClean="0">
              <a:solidFill>
                <a:schemeClr val="bg1"/>
              </a:solidFill>
              <a:effectLst>
                <a:glow rad="127000">
                  <a:schemeClr val="tx1"/>
                </a:glow>
              </a:effectLst>
              <a:latin typeface="华文楷体"/>
              <a:ea typeface="华文楷体"/>
              <a:cs typeface="华文楷体"/>
            </a:endParaRPr>
          </a:p>
        </p:txBody>
      </p:sp>
      <p:sp>
        <p:nvSpPr>
          <p:cNvPr id="137221" name="Title 5"/>
          <p:cNvSpPr>
            <a:spLocks noGrp="1"/>
          </p:cNvSpPr>
          <p:nvPr>
            <p:ph type="title" idx="4294967295"/>
          </p:nvPr>
        </p:nvSpPr>
        <p:spPr>
          <a:xfrm>
            <a:off x="3429000" y="304800"/>
            <a:ext cx="3048000" cy="685800"/>
          </a:xfrm>
          <a:extLst/>
        </p:spPr>
        <p:txBody>
          <a:bodyPr/>
          <a:lstStyle/>
          <a:p>
            <a:pPr algn="l">
              <a:defRPr/>
            </a:pPr>
            <a:r>
              <a:rPr lang="zh-CN" altLang="en-US" sz="4000" b="1" u="sng" dirty="0" smtClean="0">
                <a:solidFill>
                  <a:schemeClr val="bg1"/>
                </a:solidFill>
                <a:effectLst>
                  <a:glow rad="127000">
                    <a:schemeClr val="tx1"/>
                  </a:glow>
                </a:effectLst>
                <a:latin typeface="华文楷体"/>
                <a:ea typeface="华文楷体"/>
                <a:cs typeface="华文楷体"/>
              </a:rPr>
              <a:t>来源</a:t>
            </a:r>
            <a:endParaRPr lang="en-US" dirty="0">
              <a:effectLst>
                <a:glow rad="127000">
                  <a:schemeClr val="tx1"/>
                </a:glow>
              </a:effectLst>
              <a:latin typeface="华文楷体"/>
              <a:ea typeface="华文楷体"/>
              <a:cs typeface="华文楷体"/>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7317"/>
                                        </p:tgtEl>
                                        <p:attrNameLst>
                                          <p:attrName>style.visibility</p:attrName>
                                        </p:attrNameLst>
                                      </p:cBhvr>
                                      <p:to>
                                        <p:strVal val="visible"/>
                                      </p:to>
                                    </p:set>
                                    <p:animEffect transition="in" filter="dissolve">
                                      <p:cBhvr>
                                        <p:cTn id="7" dur="75"/>
                                        <p:tgtEl>
                                          <p:spTgt spid="397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descr="Purple mesh"/>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Arial" pitchFamily="-128" charset="0"/>
            </a:endParaRPr>
          </a:p>
        </p:txBody>
      </p:sp>
      <p:grpSp>
        <p:nvGrpSpPr>
          <p:cNvPr id="2" name="Group 3"/>
          <p:cNvGrpSpPr>
            <a:grpSpLocks/>
          </p:cNvGrpSpPr>
          <p:nvPr/>
        </p:nvGrpSpPr>
        <p:grpSpPr bwMode="auto">
          <a:xfrm>
            <a:off x="1295400" y="1295400"/>
            <a:ext cx="2895600" cy="1265238"/>
            <a:chOff x="384" y="2544"/>
            <a:chExt cx="1824" cy="797"/>
          </a:xfrm>
        </p:grpSpPr>
        <p:sp>
          <p:nvSpPr>
            <p:cNvPr id="59396" name="Oval 4"/>
            <p:cNvSpPr>
              <a:spLocks noChangeArrowheads="1"/>
            </p:cNvSpPr>
            <p:nvPr/>
          </p:nvSpPr>
          <p:spPr bwMode="auto">
            <a:xfrm>
              <a:off x="408" y="2544"/>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Arial" pitchFamily="-128" charset="0"/>
              </a:endParaRPr>
            </a:p>
          </p:txBody>
        </p:sp>
        <p:sp>
          <p:nvSpPr>
            <p:cNvPr id="59397" name="Text Box 5"/>
            <p:cNvSpPr txBox="1">
              <a:spLocks noChangeArrowheads="1"/>
            </p:cNvSpPr>
            <p:nvPr/>
          </p:nvSpPr>
          <p:spPr bwMode="auto">
            <a:xfrm>
              <a:off x="384" y="2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4000" b="1" smtClean="0">
                  <a:solidFill>
                    <a:srgbClr val="FFFFFF"/>
                  </a:solidFill>
                  <a:latin typeface="Times New Roman" charset="0"/>
                  <a:ea typeface="SimSun" charset="0"/>
                  <a:cs typeface="SimSun" charset="0"/>
                </a:rPr>
                <a:t>教会</a:t>
              </a:r>
              <a:endParaRPr lang="zh-CN" altLang="en-US" sz="4000" b="1" smtClean="0">
                <a:solidFill>
                  <a:srgbClr val="FFFFFF"/>
                </a:solidFill>
                <a:latin typeface="Times New Roman" charset="0"/>
              </a:endParaRPr>
            </a:p>
          </p:txBody>
        </p:sp>
      </p:grpSp>
      <p:grpSp>
        <p:nvGrpSpPr>
          <p:cNvPr id="3" name="Group 6"/>
          <p:cNvGrpSpPr>
            <a:grpSpLocks/>
          </p:cNvGrpSpPr>
          <p:nvPr/>
        </p:nvGrpSpPr>
        <p:grpSpPr bwMode="auto">
          <a:xfrm>
            <a:off x="3467100" y="152400"/>
            <a:ext cx="2209800" cy="1600200"/>
            <a:chOff x="240" y="0"/>
            <a:chExt cx="1392" cy="1008"/>
          </a:xfrm>
        </p:grpSpPr>
        <p:sp>
          <p:nvSpPr>
            <p:cNvPr id="108583" name="AutoShape 7"/>
            <p:cNvSpPr>
              <a:spLocks noChangeArrowheads="1"/>
            </p:cNvSpPr>
            <p:nvPr/>
          </p:nvSpPr>
          <p:spPr bwMode="auto">
            <a:xfrm>
              <a:off x="240" y="0"/>
              <a:ext cx="1392" cy="1008"/>
            </a:xfrm>
            <a:prstGeom prst="triangle">
              <a:avLst>
                <a:gd name="adj" fmla="val 50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pPr eaLnBrk="1" hangingPunct="1"/>
              <a:endParaRPr lang="zh-CN" altLang="en-US" sz="1800">
                <a:solidFill>
                  <a:srgbClr val="000000"/>
                </a:solidFill>
              </a:endParaRPr>
            </a:p>
          </p:txBody>
        </p:sp>
        <p:sp>
          <p:nvSpPr>
            <p:cNvPr id="59400" name="Text Box 8"/>
            <p:cNvSpPr txBox="1">
              <a:spLocks noChangeArrowheads="1"/>
            </p:cNvSpPr>
            <p:nvPr/>
          </p:nvSpPr>
          <p:spPr bwMode="auto">
            <a:xfrm>
              <a:off x="432" y="432"/>
              <a:ext cx="1008" cy="48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4400" b="1" smtClean="0">
                  <a:solidFill>
                    <a:srgbClr val="FFFFFF"/>
                  </a:solidFill>
                  <a:latin typeface="Times New Roman" charset="0"/>
                  <a:ea typeface="SimSun" charset="0"/>
                  <a:cs typeface="SimSun" charset="0"/>
                </a:rPr>
                <a:t>神</a:t>
              </a:r>
              <a:endParaRPr lang="zh-CN" altLang="en-US" sz="4400" b="1" smtClean="0">
                <a:solidFill>
                  <a:srgbClr val="FFFFFF"/>
                </a:solidFill>
                <a:latin typeface="Times New Roman" charset="0"/>
              </a:endParaRPr>
            </a:p>
          </p:txBody>
        </p:sp>
      </p:grpSp>
      <p:grpSp>
        <p:nvGrpSpPr>
          <p:cNvPr id="4" name="Group 9"/>
          <p:cNvGrpSpPr>
            <a:grpSpLocks/>
          </p:cNvGrpSpPr>
          <p:nvPr/>
        </p:nvGrpSpPr>
        <p:grpSpPr bwMode="auto">
          <a:xfrm>
            <a:off x="4267200" y="1295400"/>
            <a:ext cx="2895600" cy="1265238"/>
            <a:chOff x="4704" y="1622"/>
            <a:chExt cx="1824" cy="797"/>
          </a:xfrm>
        </p:grpSpPr>
        <p:sp>
          <p:nvSpPr>
            <p:cNvPr id="59402" name="Oval 10"/>
            <p:cNvSpPr>
              <a:spLocks noChangeArrowheads="1"/>
            </p:cNvSpPr>
            <p:nvPr/>
          </p:nvSpPr>
          <p:spPr bwMode="auto">
            <a:xfrm>
              <a:off x="4728" y="162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Arial" pitchFamily="-128" charset="0"/>
              </a:endParaRPr>
            </a:p>
          </p:txBody>
        </p:sp>
        <p:sp>
          <p:nvSpPr>
            <p:cNvPr id="59403" name="Text Box 11"/>
            <p:cNvSpPr txBox="1">
              <a:spLocks noChangeArrowheads="1"/>
            </p:cNvSpPr>
            <p:nvPr/>
          </p:nvSpPr>
          <p:spPr bwMode="auto">
            <a:xfrm>
              <a:off x="4704" y="180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4000" b="1" smtClean="0">
                  <a:solidFill>
                    <a:srgbClr val="FFFFFF"/>
                  </a:solidFill>
                  <a:latin typeface="Times New Roman" charset="0"/>
                  <a:ea typeface="SimSun" charset="0"/>
                  <a:cs typeface="SimSun" charset="0"/>
                </a:rPr>
                <a:t>列邦列国</a:t>
              </a:r>
              <a:endParaRPr lang="zh-CN" altLang="en-US" sz="4000" b="1" smtClean="0">
                <a:solidFill>
                  <a:srgbClr val="FFFFFF"/>
                </a:solidFill>
                <a:latin typeface="Times New Roman" charset="0"/>
              </a:endParaRPr>
            </a:p>
          </p:txBody>
        </p:sp>
      </p:grpSp>
      <p:grpSp>
        <p:nvGrpSpPr>
          <p:cNvPr id="5" name="Group 12"/>
          <p:cNvGrpSpPr>
            <a:grpSpLocks/>
          </p:cNvGrpSpPr>
          <p:nvPr/>
        </p:nvGrpSpPr>
        <p:grpSpPr bwMode="auto">
          <a:xfrm>
            <a:off x="5715000" y="2163763"/>
            <a:ext cx="2895600" cy="1265237"/>
            <a:chOff x="4320" y="960"/>
            <a:chExt cx="1824" cy="797"/>
          </a:xfrm>
        </p:grpSpPr>
        <p:sp>
          <p:nvSpPr>
            <p:cNvPr id="59405" name="Oval 13"/>
            <p:cNvSpPr>
              <a:spLocks noChangeArrowheads="1"/>
            </p:cNvSpPr>
            <p:nvPr/>
          </p:nvSpPr>
          <p:spPr bwMode="auto">
            <a:xfrm>
              <a:off x="4344" y="960"/>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Arial" pitchFamily="-128" charset="0"/>
              </a:endParaRPr>
            </a:p>
          </p:txBody>
        </p:sp>
        <p:sp>
          <p:nvSpPr>
            <p:cNvPr id="59406" name="Text Box 14"/>
            <p:cNvSpPr txBox="1">
              <a:spLocks noChangeArrowheads="1"/>
            </p:cNvSpPr>
            <p:nvPr/>
          </p:nvSpPr>
          <p:spPr bwMode="auto">
            <a:xfrm>
              <a:off x="4320" y="1138"/>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4000" b="1" smtClean="0">
                  <a:solidFill>
                    <a:srgbClr val="FFFFFF"/>
                  </a:solidFill>
                  <a:latin typeface="Times New Roman" charset="0"/>
                  <a:ea typeface="SimSun" charset="0"/>
                  <a:cs typeface="SimSun" charset="0"/>
                </a:rPr>
                <a:t>族长</a:t>
              </a:r>
              <a:endParaRPr lang="zh-CN" altLang="en-US" sz="4000" b="1" smtClean="0">
                <a:solidFill>
                  <a:srgbClr val="FFFFFF"/>
                </a:solidFill>
                <a:latin typeface="Times New Roman" charset="0"/>
              </a:endParaRPr>
            </a:p>
          </p:txBody>
        </p:sp>
      </p:grpSp>
      <p:grpSp>
        <p:nvGrpSpPr>
          <p:cNvPr id="6" name="Group 15"/>
          <p:cNvGrpSpPr>
            <a:grpSpLocks/>
          </p:cNvGrpSpPr>
          <p:nvPr/>
        </p:nvGrpSpPr>
        <p:grpSpPr bwMode="auto">
          <a:xfrm>
            <a:off x="6248400" y="3124200"/>
            <a:ext cx="2895600" cy="1265238"/>
            <a:chOff x="2268" y="1233"/>
            <a:chExt cx="1824" cy="797"/>
          </a:xfrm>
        </p:grpSpPr>
        <p:sp>
          <p:nvSpPr>
            <p:cNvPr id="59408" name="Oval 16"/>
            <p:cNvSpPr>
              <a:spLocks noChangeArrowheads="1"/>
            </p:cNvSpPr>
            <p:nvPr/>
          </p:nvSpPr>
          <p:spPr bwMode="auto">
            <a:xfrm>
              <a:off x="2292" y="123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Arial" pitchFamily="-128" charset="0"/>
              </a:endParaRPr>
            </a:p>
          </p:txBody>
        </p:sp>
        <p:sp>
          <p:nvSpPr>
            <p:cNvPr id="59409" name="Text Box 17"/>
            <p:cNvSpPr txBox="1">
              <a:spLocks noChangeArrowheads="1"/>
            </p:cNvSpPr>
            <p:nvPr/>
          </p:nvSpPr>
          <p:spPr bwMode="auto">
            <a:xfrm>
              <a:off x="2268" y="1411"/>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4000" b="1" smtClean="0">
                  <a:solidFill>
                    <a:srgbClr val="FFFFFF"/>
                  </a:solidFill>
                  <a:latin typeface="Times New Roman" charset="0"/>
                  <a:ea typeface="SimSun" charset="0"/>
                  <a:cs typeface="SimSun" charset="0"/>
                </a:rPr>
                <a:t>各支派</a:t>
              </a:r>
              <a:endParaRPr lang="zh-CN" altLang="en-US" sz="4000" b="1" smtClean="0">
                <a:solidFill>
                  <a:srgbClr val="FFFFFF"/>
                </a:solidFill>
                <a:latin typeface="Times New Roman" charset="0"/>
              </a:endParaRPr>
            </a:p>
          </p:txBody>
        </p:sp>
      </p:grpSp>
      <p:grpSp>
        <p:nvGrpSpPr>
          <p:cNvPr id="7" name="Group 18"/>
          <p:cNvGrpSpPr>
            <a:grpSpLocks/>
          </p:cNvGrpSpPr>
          <p:nvPr/>
        </p:nvGrpSpPr>
        <p:grpSpPr bwMode="auto">
          <a:xfrm>
            <a:off x="6248400" y="4191000"/>
            <a:ext cx="2895600" cy="1265238"/>
            <a:chOff x="4848" y="2856"/>
            <a:chExt cx="1824" cy="797"/>
          </a:xfrm>
        </p:grpSpPr>
        <p:sp>
          <p:nvSpPr>
            <p:cNvPr id="59411" name="Oval 19"/>
            <p:cNvSpPr>
              <a:spLocks noChangeArrowheads="1"/>
            </p:cNvSpPr>
            <p:nvPr/>
          </p:nvSpPr>
          <p:spPr bwMode="auto">
            <a:xfrm>
              <a:off x="4872" y="285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Arial" pitchFamily="-128" charset="0"/>
              </a:endParaRPr>
            </a:p>
          </p:txBody>
        </p:sp>
        <p:sp>
          <p:nvSpPr>
            <p:cNvPr id="59412" name="Text Box 20"/>
            <p:cNvSpPr txBox="1">
              <a:spLocks noChangeArrowheads="1"/>
            </p:cNvSpPr>
            <p:nvPr/>
          </p:nvSpPr>
          <p:spPr bwMode="auto">
            <a:xfrm>
              <a:off x="4848" y="3033"/>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4000" b="1" smtClean="0">
                  <a:solidFill>
                    <a:srgbClr val="FFFFFF"/>
                  </a:solidFill>
                  <a:latin typeface="Times New Roman" charset="0"/>
                  <a:ea typeface="SimSun" charset="0"/>
                  <a:cs typeface="SimSun" charset="0"/>
                </a:rPr>
                <a:t>以色列</a:t>
              </a:r>
              <a:endParaRPr lang="zh-CN" altLang="en-US" sz="4000" b="1" smtClean="0">
                <a:solidFill>
                  <a:srgbClr val="FFFFFF"/>
                </a:solidFill>
                <a:latin typeface="Times New Roman" charset="0"/>
              </a:endParaRPr>
            </a:p>
          </p:txBody>
        </p:sp>
      </p:grpSp>
      <p:grpSp>
        <p:nvGrpSpPr>
          <p:cNvPr id="8" name="Group 21"/>
          <p:cNvGrpSpPr>
            <a:grpSpLocks/>
          </p:cNvGrpSpPr>
          <p:nvPr/>
        </p:nvGrpSpPr>
        <p:grpSpPr bwMode="auto">
          <a:xfrm>
            <a:off x="5486400" y="5105400"/>
            <a:ext cx="2895600" cy="1265238"/>
            <a:chOff x="0" y="2736"/>
            <a:chExt cx="1824" cy="797"/>
          </a:xfrm>
        </p:grpSpPr>
        <p:sp>
          <p:nvSpPr>
            <p:cNvPr id="59414" name="Oval 22"/>
            <p:cNvSpPr>
              <a:spLocks noChangeArrowheads="1"/>
            </p:cNvSpPr>
            <p:nvPr/>
          </p:nvSpPr>
          <p:spPr bwMode="auto">
            <a:xfrm>
              <a:off x="24" y="273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Arial" pitchFamily="-128" charset="0"/>
              </a:endParaRPr>
            </a:p>
          </p:txBody>
        </p:sp>
        <p:sp>
          <p:nvSpPr>
            <p:cNvPr id="59415" name="Text Box 23"/>
            <p:cNvSpPr txBox="1">
              <a:spLocks noChangeArrowheads="1"/>
            </p:cNvSpPr>
            <p:nvPr/>
          </p:nvSpPr>
          <p:spPr bwMode="auto">
            <a:xfrm>
              <a:off x="0" y="2914"/>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4000" b="1" smtClean="0">
                  <a:solidFill>
                    <a:srgbClr val="FFFFFF"/>
                  </a:solidFill>
                  <a:latin typeface="Times New Roman" charset="0"/>
                  <a:ea typeface="SimSun" charset="0"/>
                  <a:cs typeface="SimSun" charset="0"/>
                </a:rPr>
                <a:t>祭司</a:t>
              </a:r>
              <a:endParaRPr lang="zh-CN" altLang="en-US" sz="4000" b="1" smtClean="0">
                <a:solidFill>
                  <a:srgbClr val="FFFFFF"/>
                </a:solidFill>
                <a:latin typeface="Times New Roman" charset="0"/>
              </a:endParaRPr>
            </a:p>
          </p:txBody>
        </p:sp>
      </p:grpSp>
      <p:grpSp>
        <p:nvGrpSpPr>
          <p:cNvPr id="9" name="Group 24"/>
          <p:cNvGrpSpPr>
            <a:grpSpLocks/>
          </p:cNvGrpSpPr>
          <p:nvPr/>
        </p:nvGrpSpPr>
        <p:grpSpPr bwMode="auto">
          <a:xfrm>
            <a:off x="76200" y="2163763"/>
            <a:ext cx="2895600" cy="1265237"/>
            <a:chOff x="4824" y="3713"/>
            <a:chExt cx="1824" cy="797"/>
          </a:xfrm>
        </p:grpSpPr>
        <p:sp>
          <p:nvSpPr>
            <p:cNvPr id="59417" name="Oval 25"/>
            <p:cNvSpPr>
              <a:spLocks noChangeArrowheads="1"/>
            </p:cNvSpPr>
            <p:nvPr/>
          </p:nvSpPr>
          <p:spPr bwMode="auto">
            <a:xfrm>
              <a:off x="4848" y="371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Arial" pitchFamily="-128" charset="0"/>
              </a:endParaRPr>
            </a:p>
          </p:txBody>
        </p:sp>
        <p:sp>
          <p:nvSpPr>
            <p:cNvPr id="59418" name="Text Box 26"/>
            <p:cNvSpPr txBox="1">
              <a:spLocks noChangeArrowheads="1"/>
            </p:cNvSpPr>
            <p:nvPr/>
          </p:nvSpPr>
          <p:spPr bwMode="auto">
            <a:xfrm>
              <a:off x="4824" y="389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4000" b="1" smtClean="0">
                  <a:solidFill>
                    <a:srgbClr val="FFFFFF"/>
                  </a:solidFill>
                  <a:latin typeface="Times New Roman" charset="0"/>
                  <a:ea typeface="SimSun" charset="0"/>
                  <a:cs typeface="SimSun" charset="0"/>
                </a:rPr>
                <a:t>使徒</a:t>
              </a:r>
              <a:endParaRPr lang="zh-CN" altLang="en-US" sz="4000" b="1" smtClean="0">
                <a:solidFill>
                  <a:srgbClr val="FFFFFF"/>
                </a:solidFill>
                <a:latin typeface="Times New Roman" charset="0"/>
              </a:endParaRPr>
            </a:p>
          </p:txBody>
        </p:sp>
      </p:grpSp>
      <p:grpSp>
        <p:nvGrpSpPr>
          <p:cNvPr id="10" name="Group 27"/>
          <p:cNvGrpSpPr>
            <a:grpSpLocks/>
          </p:cNvGrpSpPr>
          <p:nvPr/>
        </p:nvGrpSpPr>
        <p:grpSpPr bwMode="auto">
          <a:xfrm>
            <a:off x="-457200" y="3200400"/>
            <a:ext cx="2895600" cy="1447800"/>
            <a:chOff x="-1392" y="2880"/>
            <a:chExt cx="1824" cy="912"/>
          </a:xfrm>
        </p:grpSpPr>
        <p:sp>
          <p:nvSpPr>
            <p:cNvPr id="108569" name="AutoShape 28"/>
            <p:cNvSpPr>
              <a:spLocks noChangeArrowheads="1"/>
            </p:cNvSpPr>
            <p:nvPr/>
          </p:nvSpPr>
          <p:spPr bwMode="auto">
            <a:xfrm>
              <a:off x="-960" y="2880"/>
              <a:ext cx="960" cy="912"/>
            </a:xfrm>
            <a:prstGeom prst="plus">
              <a:avLst>
                <a:gd name="adj" fmla="val 25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pPr eaLnBrk="1" hangingPunct="1"/>
              <a:endParaRPr lang="zh-CN" altLang="en-US" sz="1800">
                <a:solidFill>
                  <a:srgbClr val="000000"/>
                </a:solidFill>
              </a:endParaRPr>
            </a:p>
          </p:txBody>
        </p:sp>
        <p:sp>
          <p:nvSpPr>
            <p:cNvPr id="59421" name="Text Box 29"/>
            <p:cNvSpPr txBox="1">
              <a:spLocks noChangeArrowheads="1"/>
            </p:cNvSpPr>
            <p:nvPr/>
          </p:nvSpPr>
          <p:spPr bwMode="auto">
            <a:xfrm>
              <a:off x="-1392" y="312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4000" b="1" smtClean="0">
                  <a:solidFill>
                    <a:srgbClr val="FFFFFF"/>
                  </a:solidFill>
                  <a:latin typeface="Times New Roman" charset="0"/>
                  <a:ea typeface="SimSun" charset="0"/>
                  <a:cs typeface="SimSun" charset="0"/>
                </a:rPr>
                <a:t>救主</a:t>
              </a:r>
              <a:endParaRPr lang="zh-CN" altLang="en-US" sz="4000" b="1" smtClean="0">
                <a:solidFill>
                  <a:srgbClr val="FFFFFF"/>
                </a:solidFill>
                <a:latin typeface="Times New Roman" charset="0"/>
              </a:endParaRPr>
            </a:p>
          </p:txBody>
        </p:sp>
      </p:grpSp>
      <p:grpSp>
        <p:nvGrpSpPr>
          <p:cNvPr id="11" name="Group 30"/>
          <p:cNvGrpSpPr>
            <a:grpSpLocks/>
          </p:cNvGrpSpPr>
          <p:nvPr/>
        </p:nvGrpSpPr>
        <p:grpSpPr bwMode="auto">
          <a:xfrm>
            <a:off x="914400" y="4191000"/>
            <a:ext cx="2895600" cy="1265238"/>
            <a:chOff x="2304" y="3545"/>
            <a:chExt cx="1824" cy="797"/>
          </a:xfrm>
        </p:grpSpPr>
        <p:sp>
          <p:nvSpPr>
            <p:cNvPr id="59423" name="Oval 31"/>
            <p:cNvSpPr>
              <a:spLocks noChangeArrowheads="1"/>
            </p:cNvSpPr>
            <p:nvPr/>
          </p:nvSpPr>
          <p:spPr bwMode="auto">
            <a:xfrm>
              <a:off x="2328" y="3545"/>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Arial" pitchFamily="-128" charset="0"/>
              </a:endParaRPr>
            </a:p>
          </p:txBody>
        </p:sp>
        <p:sp>
          <p:nvSpPr>
            <p:cNvPr id="59424" name="Text Box 32"/>
            <p:cNvSpPr txBox="1">
              <a:spLocks noChangeArrowheads="1"/>
            </p:cNvSpPr>
            <p:nvPr/>
          </p:nvSpPr>
          <p:spPr bwMode="auto">
            <a:xfrm>
              <a:off x="2304" y="3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4000" b="1" smtClean="0">
                  <a:solidFill>
                    <a:srgbClr val="FFFFFF"/>
                  </a:solidFill>
                  <a:latin typeface="Times New Roman" charset="0"/>
                  <a:ea typeface="SimSun" charset="0"/>
                  <a:cs typeface="SimSun" charset="0"/>
                </a:rPr>
                <a:t>先知</a:t>
              </a:r>
              <a:endParaRPr lang="zh-CN" altLang="en-US" sz="4000" b="1" smtClean="0">
                <a:solidFill>
                  <a:srgbClr val="FFFFFF"/>
                </a:solidFill>
                <a:latin typeface="Times New Roman" charset="0"/>
              </a:endParaRPr>
            </a:p>
          </p:txBody>
        </p:sp>
      </p:grpSp>
      <p:grpSp>
        <p:nvGrpSpPr>
          <p:cNvPr id="12" name="Group 33"/>
          <p:cNvGrpSpPr>
            <a:grpSpLocks/>
          </p:cNvGrpSpPr>
          <p:nvPr/>
        </p:nvGrpSpPr>
        <p:grpSpPr bwMode="auto">
          <a:xfrm>
            <a:off x="1371600" y="5257800"/>
            <a:ext cx="2362200" cy="1265238"/>
            <a:chOff x="4872" y="2592"/>
            <a:chExt cx="1824" cy="797"/>
          </a:xfrm>
        </p:grpSpPr>
        <p:sp>
          <p:nvSpPr>
            <p:cNvPr id="59426" name="Oval 34"/>
            <p:cNvSpPr>
              <a:spLocks noChangeArrowheads="1"/>
            </p:cNvSpPr>
            <p:nvPr/>
          </p:nvSpPr>
          <p:spPr bwMode="auto">
            <a:xfrm>
              <a:off x="4897" y="2592"/>
              <a:ext cx="1775"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Arial" pitchFamily="-128" charset="0"/>
              </a:endParaRPr>
            </a:p>
          </p:txBody>
        </p:sp>
        <p:sp>
          <p:nvSpPr>
            <p:cNvPr id="59427" name="Text Box 35"/>
            <p:cNvSpPr txBox="1">
              <a:spLocks noChangeArrowheads="1"/>
            </p:cNvSpPr>
            <p:nvPr/>
          </p:nvSpPr>
          <p:spPr bwMode="auto">
            <a:xfrm>
              <a:off x="4872" y="2769"/>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4000" b="1" smtClean="0">
                  <a:solidFill>
                    <a:srgbClr val="FFFFFF"/>
                  </a:solidFill>
                  <a:latin typeface="Times New Roman" charset="0"/>
                  <a:ea typeface="SimSun" charset="0"/>
                  <a:cs typeface="SimSun" charset="0"/>
                </a:rPr>
                <a:t>列王</a:t>
              </a:r>
              <a:endParaRPr lang="zh-CN" altLang="en-US" sz="4000" b="1" smtClean="0">
                <a:solidFill>
                  <a:srgbClr val="FFFFFF"/>
                </a:solidFill>
                <a:latin typeface="Times New Roman" charset="0"/>
              </a:endParaRPr>
            </a:p>
          </p:txBody>
        </p:sp>
      </p:grpSp>
      <p:grpSp>
        <p:nvGrpSpPr>
          <p:cNvPr id="13" name="Group 36"/>
          <p:cNvGrpSpPr>
            <a:grpSpLocks/>
          </p:cNvGrpSpPr>
          <p:nvPr/>
        </p:nvGrpSpPr>
        <p:grpSpPr bwMode="auto">
          <a:xfrm>
            <a:off x="3581400" y="5592763"/>
            <a:ext cx="2819400" cy="1265237"/>
            <a:chOff x="-2592" y="768"/>
            <a:chExt cx="1776" cy="797"/>
          </a:xfrm>
        </p:grpSpPr>
        <p:sp>
          <p:nvSpPr>
            <p:cNvPr id="59429" name="Oval 37"/>
            <p:cNvSpPr>
              <a:spLocks noChangeArrowheads="1"/>
            </p:cNvSpPr>
            <p:nvPr/>
          </p:nvSpPr>
          <p:spPr bwMode="auto">
            <a:xfrm>
              <a:off x="-2592" y="768"/>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Arial" pitchFamily="-128" charset="0"/>
              </a:endParaRPr>
            </a:p>
          </p:txBody>
        </p:sp>
        <p:sp>
          <p:nvSpPr>
            <p:cNvPr id="59430" name="Text Box 38"/>
            <p:cNvSpPr txBox="1">
              <a:spLocks noChangeArrowheads="1"/>
            </p:cNvSpPr>
            <p:nvPr/>
          </p:nvSpPr>
          <p:spPr bwMode="auto">
            <a:xfrm>
              <a:off x="-2424" y="946"/>
              <a:ext cx="1440"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4000" b="1" smtClean="0">
                  <a:solidFill>
                    <a:srgbClr val="FFFFFF"/>
                  </a:solidFill>
                  <a:latin typeface="Times New Roman" charset="0"/>
                  <a:ea typeface="SimSun" charset="0"/>
                  <a:cs typeface="SimSun" charset="0"/>
                </a:rPr>
                <a:t>士师</a:t>
              </a:r>
              <a:endParaRPr lang="zh-CN" altLang="en-US" sz="4000" b="1" smtClean="0">
                <a:solidFill>
                  <a:srgbClr val="FFFFFF"/>
                </a:solidFill>
                <a:latin typeface="Times New Roman" charset="0"/>
              </a:endParaRPr>
            </a:p>
          </p:txBody>
        </p:sp>
      </p:grpSp>
      <p:sp>
        <p:nvSpPr>
          <p:cNvPr id="59431" name="Text Box 39"/>
          <p:cNvSpPr txBox="1">
            <a:spLocks noChangeArrowheads="1"/>
          </p:cNvSpPr>
          <p:nvPr/>
        </p:nvSpPr>
        <p:spPr bwMode="auto">
          <a:xfrm>
            <a:off x="304800" y="304800"/>
            <a:ext cx="3762375" cy="9239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defRPr/>
            </a:pPr>
            <a:r>
              <a:rPr lang="zh-CN" altLang="en-US" sz="5400" b="1" dirty="0" smtClean="0">
                <a:solidFill>
                  <a:srgbClr val="FFFF00"/>
                </a:solidFill>
                <a:latin typeface="Times New Roman" charset="0"/>
              </a:rPr>
              <a:t>摩西五经</a:t>
            </a:r>
          </a:p>
        </p:txBody>
      </p:sp>
      <p:sp>
        <p:nvSpPr>
          <p:cNvPr id="59433" name="Rectangle 41"/>
          <p:cNvSpPr>
            <a:spLocks noGrp="1" noChangeArrowheads="1"/>
          </p:cNvSpPr>
          <p:nvPr>
            <p:ph type="title" idx="4294967295"/>
          </p:nvPr>
        </p:nvSpPr>
        <p:spPr>
          <a:xfrm>
            <a:off x="2438400" y="2819400"/>
            <a:ext cx="3962400" cy="1676400"/>
          </a:xfrm>
          <a:effectLst>
            <a:outerShdw blurRad="63500" dist="35921" dir="2700000" algn="ctr" rotWithShape="0">
              <a:schemeClr val="tx2">
                <a:alpha val="74998"/>
              </a:schemeClr>
            </a:outerShdw>
          </a:effectLst>
        </p:spPr>
        <p:txBody>
          <a:bodyPr/>
          <a:lstStyle/>
          <a:p>
            <a:pPr eaLnBrk="1" hangingPunct="1">
              <a:defRPr/>
            </a:pPr>
            <a:r>
              <a:rPr lang="zh-CN" altLang="en-US" sz="4800">
                <a:solidFill>
                  <a:schemeClr val="bg1"/>
                </a:solidFill>
                <a:latin typeface="Arial" charset="0"/>
                <a:ea typeface="华文细黑" charset="0"/>
                <a:cs typeface="华文细黑" charset="0"/>
              </a:rPr>
              <a:t>循环的历史观</a:t>
            </a:r>
            <a:endParaRPr lang="zh-CN" altLang="en-US" sz="4800">
              <a:solidFill>
                <a:schemeClr val="bg1"/>
              </a:solidFill>
              <a:latin typeface="Arial" charset="0"/>
              <a:ea typeface="SimSun" charset="0"/>
              <a:cs typeface="SimSun" charset="0"/>
            </a:endParaRPr>
          </a:p>
        </p:txBody>
      </p:sp>
      <p:sp>
        <p:nvSpPr>
          <p:cNvPr id="42" name="Oval 40"/>
          <p:cNvSpPr>
            <a:spLocks noChangeArrowheads="1"/>
          </p:cNvSpPr>
          <p:nvPr/>
        </p:nvSpPr>
        <p:spPr bwMode="auto">
          <a:xfrm rot="19675123">
            <a:off x="4191000" y="0"/>
            <a:ext cx="4343400" cy="6629400"/>
          </a:xfrm>
          <a:prstGeom prst="ellipse">
            <a:avLst/>
          </a:prstGeom>
          <a:noFill/>
          <a:ln w="76200">
            <a:solidFill>
              <a:srgbClr val="FAFE1E"/>
            </a:solidFill>
            <a:round/>
            <a:headEnd/>
            <a:tailEnd/>
          </a:ln>
          <a:effectLst>
            <a:outerShdw blurRad="63500" dist="107763" dir="13500000" algn="ctr" rotWithShape="0">
              <a:srgbClr val="000000">
                <a:alpha val="74998"/>
              </a:srgb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08561" name="Rectangle 43"/>
          <p:cNvSpPr txBox="1">
            <a:spLocks noChangeArrowheads="1"/>
          </p:cNvSpPr>
          <p:nvPr/>
        </p:nvSpPr>
        <p:spPr bwMode="auto">
          <a:xfrm>
            <a:off x="6781800" y="-76200"/>
            <a:ext cx="2362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b="1" dirty="0" smtClean="0">
                <a:solidFill>
                  <a:srgbClr val="FAFE1E"/>
                </a:solidFill>
                <a:latin typeface="Times New Roman" charset="0"/>
              </a:rPr>
              <a:t>摩西五经是基础</a:t>
            </a:r>
            <a:endParaRPr lang="en-US" sz="4000" b="1" dirty="0">
              <a:solidFill>
                <a:schemeClr val="tx2"/>
              </a:solidFill>
              <a:latin typeface="Times New Roman" charset="0"/>
            </a:endParaRPr>
          </a:p>
        </p:txBody>
      </p:sp>
      <p:sp>
        <p:nvSpPr>
          <p:cNvPr id="45" name="Text Box 39"/>
          <p:cNvSpPr txBox="1">
            <a:spLocks noChangeArrowheads="1"/>
          </p:cNvSpPr>
          <p:nvPr/>
        </p:nvSpPr>
        <p:spPr bwMode="auto">
          <a:xfrm>
            <a:off x="323850" y="-1006475"/>
            <a:ext cx="2057400" cy="10064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defRPr/>
            </a:pPr>
            <a:r>
              <a:rPr lang="zh-CN" altLang="en-US" sz="6000" b="1" dirty="0" smtClean="0">
                <a:solidFill>
                  <a:srgbClr val="FFFF00"/>
                </a:solidFill>
                <a:latin typeface="Times New Roman" charset="0"/>
                <a:ea typeface="SimSun" charset="0"/>
                <a:cs typeface="SimSun" charset="0"/>
              </a:rPr>
              <a:t>谁？</a:t>
            </a:r>
            <a:endParaRPr lang="zh-CN" altLang="en-US" sz="6000" b="1" dirty="0" smtClean="0">
              <a:solidFill>
                <a:srgbClr val="FFFF00"/>
              </a:solidFill>
              <a:latin typeface="Times New Roman"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smtClean="0">
                <a:solidFill>
                  <a:srgbClr val="FFFF00"/>
                </a:solidFill>
                <a:latin typeface="Arial Unicode MS" charset="0"/>
                <a:cs typeface="Arial Unicode MS" charset="0"/>
              </a:rPr>
              <a:t>J</a:t>
            </a:r>
          </a:p>
          <a:p>
            <a:pPr algn="r" eaLnBrk="1" hangingPunct="1">
              <a:spcBef>
                <a:spcPct val="50000"/>
              </a:spcBef>
              <a:defRPr/>
            </a:pPr>
            <a:r>
              <a:rPr lang="en-US" sz="4000" b="1" smtClean="0">
                <a:solidFill>
                  <a:schemeClr val="bg1"/>
                </a:solidFill>
                <a:latin typeface="Arial Unicode MS" charset="0"/>
                <a:cs typeface="Arial Unicode MS" charset="0"/>
              </a:rPr>
              <a:t>E</a:t>
            </a:r>
          </a:p>
          <a:p>
            <a:pPr algn="r" eaLnBrk="1" hangingPunct="1">
              <a:spcBef>
                <a:spcPct val="50000"/>
              </a:spcBef>
              <a:defRPr/>
            </a:pPr>
            <a:r>
              <a:rPr lang="en-US" sz="4000" b="1" i="1" smtClean="0">
                <a:solidFill>
                  <a:schemeClr val="bg1"/>
                </a:solidFill>
                <a:latin typeface="Arial Unicode MS" charset="0"/>
                <a:cs typeface="Arial Unicode MS" charset="0"/>
              </a:rPr>
              <a:t>J-E</a:t>
            </a:r>
            <a:endParaRPr lang="en-US" sz="4000" b="1" smtClean="0">
              <a:solidFill>
                <a:schemeClr val="bg1"/>
              </a:solidFill>
              <a:latin typeface="Arial Unicode MS" charset="0"/>
              <a:cs typeface="Arial Unicode MS" charset="0"/>
            </a:endParaRPr>
          </a:p>
          <a:p>
            <a:pPr algn="r" eaLnBrk="1" hangingPunct="1">
              <a:spcBef>
                <a:spcPct val="50000"/>
              </a:spcBef>
              <a:defRPr/>
            </a:pPr>
            <a:r>
              <a:rPr lang="en-US" sz="4000" b="1" smtClean="0">
                <a:solidFill>
                  <a:schemeClr val="bg1"/>
                </a:solidFill>
                <a:latin typeface="Arial Unicode MS" charset="0"/>
                <a:cs typeface="Arial Unicode MS" charset="0"/>
              </a:rPr>
              <a:t>D</a:t>
            </a:r>
          </a:p>
          <a:p>
            <a:pPr algn="r" eaLnBrk="1" hangingPunct="1">
              <a:spcBef>
                <a:spcPct val="50000"/>
              </a:spcBef>
              <a:defRPr/>
            </a:pPr>
            <a:r>
              <a:rPr lang="en-US" sz="4000" b="1" smtClean="0">
                <a:solidFill>
                  <a:schemeClr val="bg1"/>
                </a:solidFill>
                <a:latin typeface="Arial Unicode MS" charset="0"/>
                <a:cs typeface="Arial Unicode MS" charset="0"/>
              </a:rPr>
              <a:t>P</a:t>
            </a:r>
          </a:p>
          <a:p>
            <a:pPr algn="r" eaLnBrk="1" hangingPunct="1">
              <a:spcBef>
                <a:spcPct val="50000"/>
              </a:spcBef>
              <a:defRPr/>
            </a:pPr>
            <a:endParaRPr lang="en-US" sz="4000" b="1" smtClean="0">
              <a:solidFill>
                <a:schemeClr val="bg1"/>
              </a:solidFill>
              <a:latin typeface="Berlin Sans FB Demi" charset="0"/>
            </a:endParaRPr>
          </a:p>
        </p:txBody>
      </p:sp>
      <p:sp>
        <p:nvSpPr>
          <p:cNvPr id="398339" name="Text Box 3"/>
          <p:cNvSpPr txBox="1">
            <a:spLocks noChangeArrowheads="1"/>
          </p:cNvSpPr>
          <p:nvPr/>
        </p:nvSpPr>
        <p:spPr bwMode="auto">
          <a:xfrm>
            <a:off x="990600" y="304800"/>
            <a:ext cx="19812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eaLnBrk="1" hangingPunct="1">
              <a:spcBef>
                <a:spcPct val="50000"/>
              </a:spcBef>
              <a:defRPr/>
            </a:pPr>
            <a:r>
              <a:rPr lang="zh-CN" altLang="en-US" sz="4000" b="1" u="sng" dirty="0" smtClean="0">
                <a:solidFill>
                  <a:schemeClr val="bg1"/>
                </a:solidFill>
                <a:latin typeface="华文楷体"/>
                <a:ea typeface="华文楷体"/>
                <a:cs typeface="华文楷体"/>
              </a:rPr>
              <a:t>文体</a:t>
            </a:r>
            <a:endParaRPr lang="en-US" sz="4000" b="1" u="sng" dirty="0">
              <a:solidFill>
                <a:schemeClr val="bg1"/>
              </a:solidFill>
              <a:latin typeface="华文楷体"/>
              <a:ea typeface="华文楷体"/>
              <a:cs typeface="华文楷体"/>
            </a:endParaRPr>
          </a:p>
        </p:txBody>
      </p:sp>
      <p:sp>
        <p:nvSpPr>
          <p:cNvPr id="398341" name="Text Box 5"/>
          <p:cNvSpPr txBox="1">
            <a:spLocks noChangeArrowheads="1"/>
          </p:cNvSpPr>
          <p:nvPr/>
        </p:nvSpPr>
        <p:spPr bwMode="auto">
          <a:xfrm>
            <a:off x="2895600" y="1355725"/>
            <a:ext cx="6248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zh-CN" altLang="en-US" sz="4000" b="1" dirty="0" smtClean="0">
                <a:solidFill>
                  <a:srgbClr val="FFFF00"/>
                </a:solidFill>
                <a:latin typeface="华文楷体"/>
                <a:ea typeface="华文楷体"/>
                <a:cs typeface="华文楷体"/>
              </a:rPr>
              <a:t>个人传记，生动地描绘人物，以人的角度来描写神</a:t>
            </a:r>
            <a:r>
              <a:rPr lang="en-US" sz="4000" b="1" dirty="0" smtClean="0">
                <a:solidFill>
                  <a:srgbClr val="FFFF00"/>
                </a:solidFill>
                <a:latin typeface="华文楷体"/>
                <a:ea typeface="华文楷体"/>
                <a:cs typeface="华文楷体"/>
              </a:rPr>
              <a:t> </a:t>
            </a:r>
            <a:endParaRPr lang="en-US" sz="4000" b="1" dirty="0">
              <a:solidFill>
                <a:srgbClr val="FFFF00"/>
              </a:solidFill>
              <a:latin typeface="华文楷体"/>
              <a:ea typeface="华文楷体"/>
              <a:cs typeface="华文楷体"/>
            </a:endParaRPr>
          </a:p>
        </p:txBody>
      </p:sp>
      <p:sp>
        <p:nvSpPr>
          <p:cNvPr id="139269" name="Title 5"/>
          <p:cNvSpPr>
            <a:spLocks noGrp="1"/>
          </p:cNvSpPr>
          <p:nvPr>
            <p:ph type="title" idx="4294967295"/>
          </p:nvPr>
        </p:nvSpPr>
        <p:spPr>
          <a:xfrm>
            <a:off x="3124200" y="304800"/>
            <a:ext cx="2667000" cy="762000"/>
          </a:xfrm>
        </p:spPr>
        <p:txBody>
          <a:bodyPr/>
          <a:lstStyle/>
          <a:p>
            <a:pPr algn="l"/>
            <a:r>
              <a:rPr lang="zh-CN" altLang="en-US" sz="4000" b="1" u="sng" dirty="0" smtClean="0">
                <a:solidFill>
                  <a:schemeClr val="bg1"/>
                </a:solidFill>
                <a:latin typeface="华文楷体"/>
                <a:ea typeface="华文楷体"/>
                <a:cs typeface="华文楷体"/>
              </a:rPr>
              <a:t>主题</a:t>
            </a:r>
            <a:endParaRPr lang="en-US" dirty="0">
              <a:latin typeface="华文楷体"/>
              <a:ea typeface="华文楷体"/>
              <a:cs typeface="华文楷体"/>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398341"/>
                                        </p:tgtEl>
                                        <p:attrNameLst>
                                          <p:attrName>style.visibility</p:attrName>
                                        </p:attrNameLst>
                                      </p:cBhvr>
                                      <p:to>
                                        <p:strVal val="visible"/>
                                      </p:to>
                                    </p:set>
                                    <p:animEffect transition="in" filter="dissolve">
                                      <p:cBhvr>
                                        <p:cTn id="7" dur="500"/>
                                        <p:tgtEl>
                                          <p:spTgt spid="398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smtClean="0">
                <a:solidFill>
                  <a:schemeClr val="bg1"/>
                </a:solidFill>
                <a:latin typeface="Arial Unicode MS" charset="0"/>
                <a:cs typeface="Arial Unicode MS" charset="0"/>
              </a:rPr>
              <a:t>J</a:t>
            </a:r>
          </a:p>
          <a:p>
            <a:pPr algn="r" eaLnBrk="1" hangingPunct="1">
              <a:spcBef>
                <a:spcPct val="50000"/>
              </a:spcBef>
              <a:defRPr/>
            </a:pPr>
            <a:r>
              <a:rPr lang="en-US" sz="4000" b="1" smtClean="0">
                <a:solidFill>
                  <a:srgbClr val="FFFF00"/>
                </a:solidFill>
                <a:latin typeface="Arial Unicode MS" charset="0"/>
                <a:cs typeface="Arial Unicode MS" charset="0"/>
              </a:rPr>
              <a:t>E</a:t>
            </a:r>
          </a:p>
          <a:p>
            <a:pPr algn="r" eaLnBrk="1" hangingPunct="1">
              <a:spcBef>
                <a:spcPct val="50000"/>
              </a:spcBef>
              <a:defRPr/>
            </a:pPr>
            <a:r>
              <a:rPr lang="en-US" sz="4000" b="1" i="1" smtClean="0">
                <a:solidFill>
                  <a:schemeClr val="bg1"/>
                </a:solidFill>
                <a:latin typeface="Arial Unicode MS" charset="0"/>
                <a:cs typeface="Arial Unicode MS" charset="0"/>
              </a:rPr>
              <a:t>J-E</a:t>
            </a:r>
            <a:endParaRPr lang="en-US" sz="4000" b="1" smtClean="0">
              <a:solidFill>
                <a:schemeClr val="bg1"/>
              </a:solidFill>
              <a:latin typeface="Arial Unicode MS" charset="0"/>
              <a:cs typeface="Arial Unicode MS" charset="0"/>
            </a:endParaRPr>
          </a:p>
          <a:p>
            <a:pPr algn="r" eaLnBrk="1" hangingPunct="1">
              <a:spcBef>
                <a:spcPct val="50000"/>
              </a:spcBef>
              <a:defRPr/>
            </a:pPr>
            <a:r>
              <a:rPr lang="en-US" sz="4000" b="1" smtClean="0">
                <a:solidFill>
                  <a:schemeClr val="bg1"/>
                </a:solidFill>
                <a:latin typeface="Arial Unicode MS" charset="0"/>
                <a:cs typeface="Arial Unicode MS" charset="0"/>
              </a:rPr>
              <a:t>D</a:t>
            </a:r>
          </a:p>
          <a:p>
            <a:pPr algn="r" eaLnBrk="1" hangingPunct="1">
              <a:spcBef>
                <a:spcPct val="50000"/>
              </a:spcBef>
              <a:defRPr/>
            </a:pPr>
            <a:r>
              <a:rPr lang="en-US" sz="4000" b="1" smtClean="0">
                <a:solidFill>
                  <a:schemeClr val="bg1"/>
                </a:solidFill>
                <a:latin typeface="Arial Unicode MS" charset="0"/>
                <a:cs typeface="Arial Unicode MS" charset="0"/>
              </a:rPr>
              <a:t>P</a:t>
            </a:r>
          </a:p>
          <a:p>
            <a:pPr algn="r" eaLnBrk="1" hangingPunct="1">
              <a:spcBef>
                <a:spcPct val="50000"/>
              </a:spcBef>
              <a:defRPr/>
            </a:pPr>
            <a:endParaRPr lang="en-US" sz="4000" b="1" smtClean="0">
              <a:solidFill>
                <a:schemeClr val="bg1"/>
              </a:solidFill>
              <a:latin typeface="Berlin Sans FB Demi" charset="0"/>
            </a:endParaRPr>
          </a:p>
        </p:txBody>
      </p:sp>
      <p:sp>
        <p:nvSpPr>
          <p:cNvPr id="399363" name="Text Box 3"/>
          <p:cNvSpPr txBox="1">
            <a:spLocks noChangeArrowheads="1"/>
          </p:cNvSpPr>
          <p:nvPr/>
        </p:nvSpPr>
        <p:spPr bwMode="auto">
          <a:xfrm>
            <a:off x="990600" y="304800"/>
            <a:ext cx="19812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eaLnBrk="1" hangingPunct="1">
              <a:spcBef>
                <a:spcPct val="50000"/>
              </a:spcBef>
              <a:defRPr/>
            </a:pPr>
            <a:r>
              <a:rPr lang="zh-CN" altLang="en-US" sz="4000" b="1" u="sng" dirty="0" smtClean="0">
                <a:solidFill>
                  <a:schemeClr val="bg1"/>
                </a:solidFill>
                <a:latin typeface="华文楷体"/>
                <a:ea typeface="华文楷体"/>
                <a:cs typeface="华文楷体"/>
              </a:rPr>
              <a:t>文体</a:t>
            </a:r>
            <a:endParaRPr lang="en-US" sz="4000" b="1" u="sng" dirty="0">
              <a:solidFill>
                <a:schemeClr val="bg1"/>
              </a:solidFill>
              <a:latin typeface="华文楷体"/>
              <a:ea typeface="华文楷体"/>
              <a:cs typeface="华文楷体"/>
            </a:endParaRPr>
          </a:p>
        </p:txBody>
      </p:sp>
      <p:sp>
        <p:nvSpPr>
          <p:cNvPr id="399365" name="Text Box 5"/>
          <p:cNvSpPr txBox="1">
            <a:spLocks noChangeArrowheads="1"/>
          </p:cNvSpPr>
          <p:nvPr/>
        </p:nvSpPr>
        <p:spPr bwMode="auto">
          <a:xfrm>
            <a:off x="2895600" y="2209800"/>
            <a:ext cx="6248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zh-CN" altLang="en-US" sz="4000" b="1" dirty="0" smtClean="0">
                <a:solidFill>
                  <a:srgbClr val="FFFF00"/>
                </a:solidFill>
                <a:latin typeface="华文楷体"/>
                <a:ea typeface="华文楷体"/>
                <a:cs typeface="华文楷体"/>
              </a:rPr>
              <a:t>客观，涉及具体的细节，如仪式和献祭</a:t>
            </a:r>
            <a:r>
              <a:rPr lang="en-US" sz="4000" b="1" dirty="0" smtClean="0">
                <a:solidFill>
                  <a:srgbClr val="FFFF00"/>
                </a:solidFill>
                <a:latin typeface="华文楷体"/>
                <a:ea typeface="华文楷体"/>
                <a:cs typeface="华文楷体"/>
              </a:rPr>
              <a:t> </a:t>
            </a:r>
            <a:endParaRPr lang="en-US" sz="4000" b="1" dirty="0">
              <a:solidFill>
                <a:srgbClr val="FFFF00"/>
              </a:solidFill>
              <a:latin typeface="华文楷体"/>
              <a:ea typeface="华文楷体"/>
              <a:cs typeface="华文楷体"/>
            </a:endParaRPr>
          </a:p>
        </p:txBody>
      </p:sp>
      <p:sp>
        <p:nvSpPr>
          <p:cNvPr id="141317" name="Title 5"/>
          <p:cNvSpPr>
            <a:spLocks noGrp="1"/>
          </p:cNvSpPr>
          <p:nvPr>
            <p:ph type="title" idx="4294967295"/>
          </p:nvPr>
        </p:nvSpPr>
        <p:spPr>
          <a:xfrm>
            <a:off x="3200400" y="304800"/>
            <a:ext cx="2667000" cy="685800"/>
          </a:xfrm>
        </p:spPr>
        <p:txBody>
          <a:bodyPr/>
          <a:lstStyle/>
          <a:p>
            <a:pPr algn="l"/>
            <a:r>
              <a:rPr lang="zh-CN" altLang="en-US" sz="4000" b="1" u="sng" dirty="0" smtClean="0">
                <a:solidFill>
                  <a:schemeClr val="bg1"/>
                </a:solidFill>
                <a:latin typeface="华文楷体"/>
                <a:ea typeface="华文楷体"/>
                <a:cs typeface="华文楷体"/>
              </a:rPr>
              <a:t>主题</a:t>
            </a:r>
            <a:r>
              <a:rPr lang="en-US" sz="4000" b="1" u="sng" dirty="0" smtClean="0">
                <a:solidFill>
                  <a:schemeClr val="bg1"/>
                </a:solidFill>
                <a:latin typeface="Arial Unicode MS" charset="0"/>
                <a:ea typeface="ＭＳ Ｐゴシック" charset="0"/>
                <a:cs typeface="Times New Roman" charset="0"/>
              </a:rPr>
              <a:t> </a:t>
            </a:r>
            <a:endParaRPr lang="en-US" dirty="0">
              <a:latin typeface="Times New Roman" charset="0"/>
              <a:ea typeface="ＭＳ Ｐゴシック" charset="0"/>
              <a:cs typeface="ＭＳ Ｐゴシック"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399365"/>
                                        </p:tgtEl>
                                        <p:attrNameLst>
                                          <p:attrName>style.visibility</p:attrName>
                                        </p:attrNameLst>
                                      </p:cBhvr>
                                      <p:to>
                                        <p:strVal val="visible"/>
                                      </p:to>
                                    </p:set>
                                    <p:animEffect transition="in" filter="dissolve">
                                      <p:cBhvr>
                                        <p:cTn id="7" dur="500"/>
                                        <p:tgtEl>
                                          <p:spTgt spid="399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smtClean="0">
                <a:solidFill>
                  <a:schemeClr val="bg1"/>
                </a:solidFill>
                <a:latin typeface="Arial Unicode MS" charset="0"/>
                <a:cs typeface="Arial Unicode MS" charset="0"/>
              </a:rPr>
              <a:t>J</a:t>
            </a:r>
          </a:p>
          <a:p>
            <a:pPr algn="r" eaLnBrk="1" hangingPunct="1">
              <a:spcBef>
                <a:spcPct val="50000"/>
              </a:spcBef>
              <a:defRPr/>
            </a:pPr>
            <a:r>
              <a:rPr lang="en-US" sz="4000" b="1" smtClean="0">
                <a:solidFill>
                  <a:schemeClr val="bg1"/>
                </a:solidFill>
                <a:latin typeface="Arial Unicode MS" charset="0"/>
                <a:cs typeface="Arial Unicode MS" charset="0"/>
              </a:rPr>
              <a:t>E</a:t>
            </a:r>
          </a:p>
          <a:p>
            <a:pPr algn="r" eaLnBrk="1" hangingPunct="1">
              <a:spcBef>
                <a:spcPct val="50000"/>
              </a:spcBef>
              <a:defRPr/>
            </a:pPr>
            <a:r>
              <a:rPr lang="en-US" sz="4000" b="1" i="1" smtClean="0">
                <a:solidFill>
                  <a:schemeClr val="bg1"/>
                </a:solidFill>
                <a:latin typeface="Arial Unicode MS" charset="0"/>
                <a:cs typeface="Arial Unicode MS" charset="0"/>
              </a:rPr>
              <a:t>J-E</a:t>
            </a:r>
            <a:endParaRPr lang="en-US" sz="4000" b="1" smtClean="0">
              <a:solidFill>
                <a:schemeClr val="bg1"/>
              </a:solidFill>
              <a:latin typeface="Arial Unicode MS" charset="0"/>
              <a:cs typeface="Arial Unicode MS" charset="0"/>
            </a:endParaRPr>
          </a:p>
          <a:p>
            <a:pPr algn="r" eaLnBrk="1" hangingPunct="1">
              <a:spcBef>
                <a:spcPct val="50000"/>
              </a:spcBef>
              <a:defRPr/>
            </a:pPr>
            <a:r>
              <a:rPr lang="en-US" sz="4000" b="1" smtClean="0">
                <a:solidFill>
                  <a:srgbClr val="FFFF00"/>
                </a:solidFill>
                <a:latin typeface="Arial Unicode MS" charset="0"/>
                <a:cs typeface="Arial Unicode MS" charset="0"/>
              </a:rPr>
              <a:t>D</a:t>
            </a:r>
          </a:p>
          <a:p>
            <a:pPr algn="r" eaLnBrk="1" hangingPunct="1">
              <a:spcBef>
                <a:spcPct val="50000"/>
              </a:spcBef>
              <a:defRPr/>
            </a:pPr>
            <a:r>
              <a:rPr lang="en-US" sz="4000" b="1" smtClean="0">
                <a:solidFill>
                  <a:schemeClr val="bg1"/>
                </a:solidFill>
                <a:latin typeface="Arial Unicode MS" charset="0"/>
                <a:cs typeface="Arial Unicode MS" charset="0"/>
              </a:rPr>
              <a:t>P</a:t>
            </a:r>
          </a:p>
          <a:p>
            <a:pPr algn="r" eaLnBrk="1" hangingPunct="1">
              <a:spcBef>
                <a:spcPct val="50000"/>
              </a:spcBef>
              <a:defRPr/>
            </a:pPr>
            <a:endParaRPr lang="en-US" sz="4000" b="1" smtClean="0">
              <a:solidFill>
                <a:schemeClr val="bg1"/>
              </a:solidFill>
              <a:latin typeface="Berlin Sans FB Demi" charset="0"/>
            </a:endParaRPr>
          </a:p>
        </p:txBody>
      </p:sp>
      <p:sp>
        <p:nvSpPr>
          <p:cNvPr id="400387" name="Text Box 3"/>
          <p:cNvSpPr txBox="1">
            <a:spLocks noChangeArrowheads="1"/>
          </p:cNvSpPr>
          <p:nvPr/>
        </p:nvSpPr>
        <p:spPr bwMode="auto">
          <a:xfrm>
            <a:off x="1066800" y="304800"/>
            <a:ext cx="1905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eaLnBrk="1" hangingPunct="1">
              <a:spcBef>
                <a:spcPct val="50000"/>
              </a:spcBef>
              <a:defRPr/>
            </a:pPr>
            <a:r>
              <a:rPr lang="zh-CN" altLang="en-US" sz="4000" b="1" u="sng" dirty="0" smtClean="0">
                <a:solidFill>
                  <a:schemeClr val="bg1"/>
                </a:solidFill>
                <a:latin typeface="华文楷体"/>
                <a:ea typeface="华文楷体"/>
                <a:cs typeface="华文楷体"/>
              </a:rPr>
              <a:t>文体</a:t>
            </a:r>
            <a:endParaRPr lang="en-US" sz="4000" b="1" u="sng" dirty="0">
              <a:solidFill>
                <a:schemeClr val="bg1"/>
              </a:solidFill>
              <a:latin typeface="华文楷体"/>
              <a:ea typeface="华文楷体"/>
              <a:cs typeface="华文楷体"/>
            </a:endParaRPr>
          </a:p>
        </p:txBody>
      </p:sp>
      <p:sp>
        <p:nvSpPr>
          <p:cNvPr id="400389" name="Text Box 5"/>
          <p:cNvSpPr txBox="1">
            <a:spLocks noChangeArrowheads="1"/>
          </p:cNvSpPr>
          <p:nvPr/>
        </p:nvSpPr>
        <p:spPr bwMode="auto">
          <a:xfrm>
            <a:off x="2895600" y="4098925"/>
            <a:ext cx="6248400" cy="193899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dirty="0" smtClean="0">
                <a:solidFill>
                  <a:srgbClr val="FFFF00"/>
                </a:solidFill>
                <a:latin typeface="华文楷体"/>
                <a:ea typeface="华文楷体"/>
                <a:cs typeface="华文楷体"/>
              </a:rPr>
              <a:t>反映约西亚的改革</a:t>
            </a:r>
            <a:r>
              <a:rPr lang="zh-CN" altLang="en-US" sz="4000" b="1" dirty="0" smtClean="0">
                <a:solidFill>
                  <a:srgbClr val="FFFF00"/>
                </a:solidFill>
                <a:latin typeface="华文楷体"/>
                <a:ea typeface="华文楷体"/>
                <a:cs typeface="华文楷体"/>
              </a:rPr>
              <a:t>，为</a:t>
            </a:r>
            <a:r>
              <a:rPr lang="en-US" sz="4000" b="1" dirty="0" smtClean="0">
                <a:solidFill>
                  <a:srgbClr val="FFFF00"/>
                </a:solidFill>
                <a:latin typeface="华文楷体"/>
                <a:ea typeface="华文楷体"/>
                <a:cs typeface="华文楷体"/>
              </a:rPr>
              <a:t>在耶路撒冷圣殿</a:t>
            </a:r>
            <a:r>
              <a:rPr lang="zh-CN" altLang="en-US" sz="4000" b="1" dirty="0" smtClean="0">
                <a:solidFill>
                  <a:srgbClr val="FFFF00"/>
                </a:solidFill>
                <a:latin typeface="华文楷体"/>
                <a:ea typeface="华文楷体"/>
                <a:cs typeface="华文楷体"/>
              </a:rPr>
              <a:t>的集体敬拜而设立的</a:t>
            </a:r>
            <a:r>
              <a:rPr lang="en-US" sz="4000" b="1" dirty="0" smtClean="0">
                <a:solidFill>
                  <a:srgbClr val="FFFF00"/>
                </a:solidFill>
                <a:latin typeface="华文楷体"/>
                <a:ea typeface="华文楷体"/>
                <a:cs typeface="华文楷体"/>
              </a:rPr>
              <a:t> </a:t>
            </a:r>
            <a:endParaRPr lang="en-US" sz="4000" b="1" dirty="0">
              <a:solidFill>
                <a:srgbClr val="FFFF00"/>
              </a:solidFill>
              <a:latin typeface="华文楷体"/>
              <a:ea typeface="华文楷体"/>
              <a:cs typeface="华文楷体"/>
            </a:endParaRPr>
          </a:p>
        </p:txBody>
      </p:sp>
      <p:sp>
        <p:nvSpPr>
          <p:cNvPr id="143365" name="Title 5"/>
          <p:cNvSpPr>
            <a:spLocks noGrp="1"/>
          </p:cNvSpPr>
          <p:nvPr>
            <p:ph type="title" idx="4294967295"/>
          </p:nvPr>
        </p:nvSpPr>
        <p:spPr>
          <a:xfrm>
            <a:off x="3124200" y="228600"/>
            <a:ext cx="2895600" cy="838200"/>
          </a:xfrm>
        </p:spPr>
        <p:txBody>
          <a:bodyPr/>
          <a:lstStyle/>
          <a:p>
            <a:pPr algn="l"/>
            <a:r>
              <a:rPr lang="zh-CN" altLang="en-US" sz="4000" b="1" u="sng" dirty="0" smtClean="0">
                <a:solidFill>
                  <a:schemeClr val="bg1"/>
                </a:solidFill>
                <a:latin typeface="华文楷体"/>
                <a:ea typeface="华文楷体"/>
                <a:cs typeface="华文楷体"/>
              </a:rPr>
              <a:t>主题</a:t>
            </a:r>
            <a:r>
              <a:rPr lang="en-US" sz="4000" b="1" u="sng" dirty="0" smtClean="0">
                <a:solidFill>
                  <a:schemeClr val="bg1"/>
                </a:solidFill>
                <a:latin typeface="Arial Unicode MS" charset="0"/>
                <a:ea typeface="ＭＳ Ｐゴシック" charset="0"/>
                <a:cs typeface="Times New Roman" charset="0"/>
              </a:rPr>
              <a:t> </a:t>
            </a:r>
            <a:endParaRPr lang="en-US" dirty="0">
              <a:latin typeface="Times New Roman" charset="0"/>
              <a:ea typeface="ＭＳ Ｐゴシック" charset="0"/>
              <a:cs typeface="ＭＳ Ｐゴシック"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400389"/>
                                        </p:tgtEl>
                                        <p:attrNameLst>
                                          <p:attrName>style.visibility</p:attrName>
                                        </p:attrNameLst>
                                      </p:cBhvr>
                                      <p:to>
                                        <p:strVal val="visible"/>
                                      </p:to>
                                    </p:set>
                                    <p:animEffect transition="in" filter="dissolve">
                                      <p:cBhvr>
                                        <p:cTn id="7" dur="500"/>
                                        <p:tgtEl>
                                          <p:spTgt spid="400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1410"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smtClean="0">
                <a:solidFill>
                  <a:schemeClr val="bg1"/>
                </a:solidFill>
                <a:latin typeface="Arial Unicode MS" charset="0"/>
                <a:cs typeface="Arial Unicode MS" charset="0"/>
              </a:rPr>
              <a:t>J</a:t>
            </a:r>
          </a:p>
          <a:p>
            <a:pPr algn="r" eaLnBrk="1" hangingPunct="1">
              <a:spcBef>
                <a:spcPct val="50000"/>
              </a:spcBef>
              <a:defRPr/>
            </a:pPr>
            <a:r>
              <a:rPr lang="en-US" sz="4000" b="1" smtClean="0">
                <a:solidFill>
                  <a:schemeClr val="bg1"/>
                </a:solidFill>
                <a:latin typeface="Arial Unicode MS" charset="0"/>
                <a:cs typeface="Arial Unicode MS" charset="0"/>
              </a:rPr>
              <a:t>E</a:t>
            </a:r>
          </a:p>
          <a:p>
            <a:pPr algn="r" eaLnBrk="1" hangingPunct="1">
              <a:spcBef>
                <a:spcPct val="50000"/>
              </a:spcBef>
              <a:defRPr/>
            </a:pPr>
            <a:r>
              <a:rPr lang="en-US" sz="4000" b="1" i="1" smtClean="0">
                <a:solidFill>
                  <a:schemeClr val="bg1"/>
                </a:solidFill>
                <a:latin typeface="Arial Unicode MS" charset="0"/>
                <a:cs typeface="Arial Unicode MS" charset="0"/>
              </a:rPr>
              <a:t>J-E</a:t>
            </a:r>
            <a:endParaRPr lang="en-US" sz="4000" b="1" smtClean="0">
              <a:solidFill>
                <a:schemeClr val="bg1"/>
              </a:solidFill>
              <a:latin typeface="Arial Unicode MS" charset="0"/>
              <a:cs typeface="Arial Unicode MS" charset="0"/>
            </a:endParaRPr>
          </a:p>
          <a:p>
            <a:pPr algn="r" eaLnBrk="1" hangingPunct="1">
              <a:spcBef>
                <a:spcPct val="50000"/>
              </a:spcBef>
              <a:defRPr/>
            </a:pPr>
            <a:r>
              <a:rPr lang="en-US" sz="4000" b="1" smtClean="0">
                <a:solidFill>
                  <a:schemeClr val="bg1"/>
                </a:solidFill>
                <a:latin typeface="Arial Unicode MS" charset="0"/>
                <a:cs typeface="Arial Unicode MS" charset="0"/>
              </a:rPr>
              <a:t>D</a:t>
            </a:r>
          </a:p>
          <a:p>
            <a:pPr algn="r" eaLnBrk="1" hangingPunct="1">
              <a:spcBef>
                <a:spcPct val="50000"/>
              </a:spcBef>
              <a:defRPr/>
            </a:pPr>
            <a:r>
              <a:rPr lang="en-US" sz="4000" b="1" smtClean="0">
                <a:solidFill>
                  <a:srgbClr val="FFFF00"/>
                </a:solidFill>
                <a:latin typeface="Arial Unicode MS" charset="0"/>
                <a:cs typeface="Arial Unicode MS" charset="0"/>
              </a:rPr>
              <a:t>P</a:t>
            </a:r>
          </a:p>
          <a:p>
            <a:pPr algn="r" eaLnBrk="1" hangingPunct="1">
              <a:spcBef>
                <a:spcPct val="50000"/>
              </a:spcBef>
              <a:defRPr/>
            </a:pPr>
            <a:endParaRPr lang="en-US" sz="4000" b="1" smtClean="0">
              <a:solidFill>
                <a:schemeClr val="bg1"/>
              </a:solidFill>
              <a:latin typeface="Berlin Sans FB Demi" charset="0"/>
            </a:endParaRPr>
          </a:p>
        </p:txBody>
      </p:sp>
      <p:sp>
        <p:nvSpPr>
          <p:cNvPr id="401411" name="Text Box 3"/>
          <p:cNvSpPr txBox="1">
            <a:spLocks noChangeArrowheads="1"/>
          </p:cNvSpPr>
          <p:nvPr/>
        </p:nvSpPr>
        <p:spPr bwMode="auto">
          <a:xfrm>
            <a:off x="1066800" y="304800"/>
            <a:ext cx="1905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eaLnBrk="1" hangingPunct="1">
              <a:spcBef>
                <a:spcPct val="50000"/>
              </a:spcBef>
              <a:defRPr/>
            </a:pPr>
            <a:r>
              <a:rPr lang="zh-CN" altLang="en-US" sz="4000" b="1" u="sng" dirty="0" smtClean="0">
                <a:solidFill>
                  <a:schemeClr val="bg1"/>
                </a:solidFill>
                <a:latin typeface="华文楷体"/>
                <a:ea typeface="华文楷体"/>
                <a:cs typeface="华文楷体"/>
              </a:rPr>
              <a:t>文体</a:t>
            </a:r>
            <a:endParaRPr lang="en-US" sz="4000" b="1" u="sng" dirty="0">
              <a:solidFill>
                <a:schemeClr val="bg1"/>
              </a:solidFill>
              <a:latin typeface="华文楷体"/>
              <a:ea typeface="华文楷体"/>
              <a:cs typeface="华文楷体"/>
            </a:endParaRPr>
          </a:p>
        </p:txBody>
      </p:sp>
      <p:sp>
        <p:nvSpPr>
          <p:cNvPr id="401413" name="Text Box 5"/>
          <p:cNvSpPr txBox="1">
            <a:spLocks noChangeArrowheads="1"/>
          </p:cNvSpPr>
          <p:nvPr/>
        </p:nvSpPr>
        <p:spPr bwMode="auto">
          <a:xfrm>
            <a:off x="2895600" y="4098925"/>
            <a:ext cx="6248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dirty="0" smtClean="0">
                <a:solidFill>
                  <a:srgbClr val="FFFF00"/>
                </a:solidFill>
                <a:latin typeface="华文楷体"/>
                <a:ea typeface="华文楷体"/>
                <a:cs typeface="华文楷体"/>
              </a:rPr>
              <a:t>神权政治，族谱，仪式和</a:t>
            </a:r>
            <a:r>
              <a:rPr lang="zh-CN" altLang="en-US" sz="4000" b="1" dirty="0" smtClean="0">
                <a:solidFill>
                  <a:srgbClr val="FFFF00"/>
                </a:solidFill>
                <a:latin typeface="华文楷体"/>
                <a:ea typeface="华文楷体"/>
                <a:cs typeface="华文楷体"/>
              </a:rPr>
              <a:t>献祭的起源和设立</a:t>
            </a:r>
            <a:endParaRPr lang="en-US" sz="4000" b="1" dirty="0">
              <a:solidFill>
                <a:srgbClr val="FFFF00"/>
              </a:solidFill>
              <a:latin typeface="华文楷体"/>
              <a:ea typeface="华文楷体"/>
              <a:cs typeface="华文楷体"/>
            </a:endParaRPr>
          </a:p>
        </p:txBody>
      </p:sp>
      <p:sp>
        <p:nvSpPr>
          <p:cNvPr id="145413" name="Title 5"/>
          <p:cNvSpPr>
            <a:spLocks noGrp="1"/>
          </p:cNvSpPr>
          <p:nvPr>
            <p:ph type="title" idx="4294967295"/>
          </p:nvPr>
        </p:nvSpPr>
        <p:spPr>
          <a:xfrm>
            <a:off x="3276600" y="304800"/>
            <a:ext cx="2895600" cy="762000"/>
          </a:xfrm>
        </p:spPr>
        <p:txBody>
          <a:bodyPr/>
          <a:lstStyle/>
          <a:p>
            <a:pPr algn="l"/>
            <a:r>
              <a:rPr lang="zh-CN" altLang="en-US" sz="4000" b="1" u="sng" dirty="0" smtClean="0">
                <a:solidFill>
                  <a:schemeClr val="bg1"/>
                </a:solidFill>
                <a:latin typeface="华文楷体"/>
                <a:ea typeface="华文楷体"/>
                <a:cs typeface="华文楷体"/>
              </a:rPr>
              <a:t>主题</a:t>
            </a:r>
            <a:r>
              <a:rPr lang="en-US" sz="4000" b="1" u="sng" dirty="0" smtClean="0">
                <a:solidFill>
                  <a:schemeClr val="bg1"/>
                </a:solidFill>
                <a:latin typeface="Arial Unicode MS" charset="0"/>
                <a:ea typeface="ＭＳ Ｐゴシック" charset="0"/>
                <a:cs typeface="Times New Roman" charset="0"/>
              </a:rPr>
              <a:t> </a:t>
            </a:r>
            <a:endParaRPr lang="en-US" dirty="0">
              <a:latin typeface="Times New Roman" charset="0"/>
              <a:ea typeface="ＭＳ Ｐゴシック" charset="0"/>
              <a:cs typeface="ＭＳ Ｐゴシック"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01413"/>
                                        </p:tgtEl>
                                        <p:attrNameLst>
                                          <p:attrName>style.visibility</p:attrName>
                                        </p:attrNameLst>
                                      </p:cBhvr>
                                      <p:to>
                                        <p:strVal val="visible"/>
                                      </p:to>
                                    </p:set>
                                    <p:animEffect transition="in" filter="dissolve">
                                      <p:cBhvr>
                                        <p:cTn id="7" dur="500"/>
                                        <p:tgtEl>
                                          <p:spTgt spid="401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2435" name="Text Box 3"/>
          <p:cNvSpPr txBox="1">
            <a:spLocks noChangeArrowheads="1"/>
          </p:cNvSpPr>
          <p:nvPr/>
        </p:nvSpPr>
        <p:spPr bwMode="auto">
          <a:xfrm>
            <a:off x="762000" y="1371600"/>
            <a:ext cx="1981200" cy="6247864"/>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六</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charset="0"/>
                <a:cs typeface="Arial Unicode MS" charset="0"/>
              </a:rPr>
              <a:t>5-8</a:t>
            </a: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六</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charset="0"/>
                <a:cs typeface="Arial Unicode MS" charset="0"/>
              </a:rPr>
              <a:t>9-22</a:t>
            </a: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七</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charset="0"/>
                <a:cs typeface="Arial Unicode MS" charset="0"/>
              </a:rPr>
              <a:t>1-5</a:t>
            </a: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七</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charset="0"/>
                <a:cs typeface="Arial Unicode MS" charset="0"/>
              </a:rPr>
              <a:t>6</a:t>
            </a: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七</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charset="0"/>
                <a:cs typeface="Arial Unicode MS" charset="0"/>
              </a:rPr>
              <a:t>7-8 </a:t>
            </a: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七</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charset="0"/>
                <a:cs typeface="Arial Unicode MS" charset="0"/>
              </a:rPr>
              <a:t>9</a:t>
            </a:r>
          </a:p>
          <a:p>
            <a:pPr eaLnBrk="1" hangingPunct="1">
              <a:spcBef>
                <a:spcPct val="50000"/>
              </a:spcBef>
              <a:defRPr/>
            </a:pPr>
            <a:endParaRPr lang="en-US" sz="4000" b="1" dirty="0" smtClean="0">
              <a:solidFill>
                <a:schemeClr val="bg1"/>
              </a:solidFill>
              <a:effectLst>
                <a:glow rad="101600">
                  <a:schemeClr val="tx1"/>
                </a:glow>
              </a:effectLst>
              <a:latin typeface="Berlin Sans FB Demi" charset="0"/>
              <a:cs typeface="Arial Unicode MS" charset="0"/>
            </a:endParaRPr>
          </a:p>
        </p:txBody>
      </p:sp>
      <p:sp>
        <p:nvSpPr>
          <p:cNvPr id="402436" name="Text Box 4"/>
          <p:cNvSpPr txBox="1">
            <a:spLocks noChangeArrowheads="1"/>
          </p:cNvSpPr>
          <p:nvPr/>
        </p:nvSpPr>
        <p:spPr bwMode="auto">
          <a:xfrm>
            <a:off x="3352800" y="1371600"/>
            <a:ext cx="1371600" cy="7394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endParaRPr lang="en-US" sz="4000" b="1" smtClean="0">
              <a:solidFill>
                <a:srgbClr val="FFFF00"/>
              </a:solidFill>
              <a:effectLst>
                <a:glow rad="101600">
                  <a:schemeClr val="tx1"/>
                </a:glow>
              </a:effectLst>
              <a:latin typeface="Berlin Sans FB Demi" charset="0"/>
              <a:cs typeface="Arial Unicode MS" charset="0"/>
            </a:endParaRPr>
          </a:p>
          <a:p>
            <a:pPr eaLnBrk="1" hangingPunct="1">
              <a:spcBef>
                <a:spcPct val="50000"/>
              </a:spcBef>
              <a:defRPr/>
            </a:pPr>
            <a:endParaRPr lang="en-US" sz="4000" b="1" smtClean="0">
              <a:solidFill>
                <a:srgbClr val="FFFF00"/>
              </a:solidFill>
              <a:effectLst>
                <a:glow rad="101600">
                  <a:schemeClr val="tx1"/>
                </a:glow>
              </a:effectLst>
              <a:latin typeface="Berlin Sans FB Demi" charset="0"/>
            </a:endParaRPr>
          </a:p>
        </p:txBody>
      </p:sp>
      <p:sp>
        <p:nvSpPr>
          <p:cNvPr id="402437" name="Text Box 5"/>
          <p:cNvSpPr txBox="1">
            <a:spLocks noChangeArrowheads="1"/>
          </p:cNvSpPr>
          <p:nvPr/>
        </p:nvSpPr>
        <p:spPr bwMode="auto">
          <a:xfrm>
            <a:off x="4800600" y="1371600"/>
            <a:ext cx="2667000" cy="9017853"/>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七</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charset="0"/>
                <a:cs typeface="Arial Unicode MS" charset="0"/>
              </a:rPr>
              <a:t>10</a:t>
            </a: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七</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charset="0"/>
                <a:cs typeface="Arial Unicode MS" charset="0"/>
              </a:rPr>
              <a:t>11</a:t>
            </a: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七</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charset="0"/>
                <a:cs typeface="Arial Unicode MS" charset="0"/>
              </a:rPr>
              <a:t>12</a:t>
            </a: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七</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charset="0"/>
                <a:cs typeface="Arial Unicode MS" charset="0"/>
              </a:rPr>
              <a:t>13-16</a:t>
            </a:r>
            <a:r>
              <a:rPr lang="zh-CN" altLang="en-US" sz="3200" b="1" dirty="0" smtClean="0">
                <a:solidFill>
                  <a:schemeClr val="bg1"/>
                </a:solidFill>
                <a:effectLst>
                  <a:glow rad="101600">
                    <a:schemeClr val="tx1"/>
                  </a:glow>
                </a:effectLst>
                <a:latin typeface="华文楷体"/>
                <a:ea typeface="华文楷体"/>
                <a:cs typeface="华文楷体"/>
              </a:rPr>
              <a:t>上</a:t>
            </a:r>
            <a:r>
              <a:rPr lang="en-US" sz="4000" b="1" dirty="0" smtClean="0">
                <a:solidFill>
                  <a:schemeClr val="bg1"/>
                </a:solidFill>
                <a:effectLst>
                  <a:glow rad="101600">
                    <a:schemeClr val="tx1"/>
                  </a:glow>
                </a:effectLst>
                <a:latin typeface="Berlin Sans FB Demi" charset="0"/>
                <a:cs typeface="Arial Unicode MS" charset="0"/>
              </a:rPr>
              <a:t> </a:t>
            </a: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七</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charset="0"/>
                <a:cs typeface="Arial Unicode MS" charset="0"/>
              </a:rPr>
              <a:t>16</a:t>
            </a:r>
            <a:r>
              <a:rPr lang="zh-CN" altLang="en-US" sz="3200" b="1" dirty="0" smtClean="0">
                <a:solidFill>
                  <a:schemeClr val="bg1"/>
                </a:solidFill>
                <a:effectLst>
                  <a:glow rad="101600">
                    <a:schemeClr val="tx1"/>
                  </a:glow>
                </a:effectLst>
                <a:latin typeface="华文楷体"/>
                <a:ea typeface="华文楷体"/>
                <a:cs typeface="华文楷体"/>
              </a:rPr>
              <a:t>下</a:t>
            </a:r>
            <a:r>
              <a:rPr lang="en-US" sz="4000" b="1" dirty="0" smtClean="0">
                <a:solidFill>
                  <a:schemeClr val="bg1"/>
                </a:solidFill>
                <a:effectLst>
                  <a:glow rad="101600">
                    <a:schemeClr val="tx1"/>
                  </a:glow>
                </a:effectLst>
                <a:latin typeface="Berlin Sans FB Demi" charset="0"/>
                <a:cs typeface="Arial Unicode MS" charset="0"/>
              </a:rPr>
              <a:t>-17</a:t>
            </a: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七</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charset="0"/>
                <a:cs typeface="Arial Unicode MS" charset="0"/>
              </a:rPr>
              <a:t>18-21</a:t>
            </a:r>
          </a:p>
          <a:p>
            <a:pPr eaLnBrk="1" hangingPunct="1">
              <a:spcBef>
                <a:spcPct val="50000"/>
              </a:spcBef>
              <a:defRPr/>
            </a:pPr>
            <a:endParaRPr lang="en-US" sz="4000" b="1" dirty="0" smtClean="0">
              <a:solidFill>
                <a:schemeClr val="bg1"/>
              </a:solidFill>
              <a:effectLst>
                <a:glow rad="101600">
                  <a:schemeClr val="tx1"/>
                </a:glow>
              </a:effectLst>
              <a:latin typeface="Berlin Sans FB Demi" charset="0"/>
              <a:cs typeface="Arial Unicode MS" charset="0"/>
            </a:endParaRPr>
          </a:p>
          <a:p>
            <a:pPr eaLnBrk="1" hangingPunct="1">
              <a:spcBef>
                <a:spcPct val="50000"/>
              </a:spcBef>
              <a:defRPr/>
            </a:pPr>
            <a:endParaRPr lang="en-US" sz="4000" b="1" dirty="0" smtClean="0">
              <a:solidFill>
                <a:schemeClr val="bg1"/>
              </a:solidFill>
              <a:effectLst>
                <a:glow rad="101600">
                  <a:schemeClr val="tx1"/>
                </a:glow>
              </a:effectLst>
              <a:latin typeface="Berlin Sans FB Demi" charset="0"/>
              <a:cs typeface="Arial Unicode MS" charset="0"/>
            </a:endParaRPr>
          </a:p>
          <a:p>
            <a:pPr eaLnBrk="1" hangingPunct="1">
              <a:spcBef>
                <a:spcPct val="50000"/>
              </a:spcBef>
              <a:defRPr/>
            </a:pPr>
            <a:endParaRPr lang="en-US" sz="4000" b="1" dirty="0" smtClean="0">
              <a:solidFill>
                <a:schemeClr val="bg1"/>
              </a:solidFill>
              <a:effectLst>
                <a:glow rad="101600">
                  <a:schemeClr val="tx1"/>
                </a:glow>
              </a:effectLst>
              <a:latin typeface="Berlin Sans FB Demi" charset="0"/>
              <a:cs typeface="Arial Unicode MS" charset="0"/>
            </a:endParaRPr>
          </a:p>
          <a:p>
            <a:pPr eaLnBrk="1" hangingPunct="1">
              <a:spcBef>
                <a:spcPct val="50000"/>
              </a:spcBef>
              <a:defRPr/>
            </a:pPr>
            <a:endParaRPr lang="en-US" sz="4000" b="1" dirty="0" smtClean="0">
              <a:solidFill>
                <a:schemeClr val="bg1"/>
              </a:solidFill>
              <a:effectLst>
                <a:glow rad="101600">
                  <a:schemeClr val="tx1"/>
                </a:glow>
              </a:effectLst>
              <a:latin typeface="Berlin Sans FB Demi" charset="0"/>
            </a:endParaRPr>
          </a:p>
        </p:txBody>
      </p:sp>
      <p:sp>
        <p:nvSpPr>
          <p:cNvPr id="402438" name="Text Box 6"/>
          <p:cNvSpPr txBox="1">
            <a:spLocks noChangeArrowheads="1"/>
          </p:cNvSpPr>
          <p:nvPr/>
        </p:nvSpPr>
        <p:spPr bwMode="auto">
          <a:xfrm>
            <a:off x="7620000" y="1371600"/>
            <a:ext cx="13716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P</a:t>
            </a:r>
            <a:endParaRPr lang="en-US" sz="4000" b="1" smtClean="0">
              <a:solidFill>
                <a:srgbClr val="FFFF00"/>
              </a:solidFill>
              <a:effectLst>
                <a:glow rad="101600">
                  <a:schemeClr val="tx1"/>
                </a:glow>
              </a:effectLst>
              <a:latin typeface="Berlin Sans FB Demi" charset="0"/>
            </a:endParaRPr>
          </a:p>
        </p:txBody>
      </p:sp>
      <p:sp>
        <p:nvSpPr>
          <p:cNvPr id="147462" name="Title 6"/>
          <p:cNvSpPr>
            <a:spLocks noGrp="1"/>
          </p:cNvSpPr>
          <p:nvPr>
            <p:ph type="title" idx="4294967295"/>
          </p:nvPr>
        </p:nvSpPr>
        <p:spPr>
          <a:xfrm>
            <a:off x="609600" y="304800"/>
            <a:ext cx="7772400" cy="838200"/>
          </a:xfrm>
          <a:solidFill>
            <a:srgbClr val="000000"/>
          </a:solidFill>
          <a:ln>
            <a:solidFill>
              <a:srgbClr val="FFFFFF"/>
            </a:solidFill>
            <a:miter lim="800000"/>
            <a:headEnd/>
            <a:tailEnd/>
          </a:ln>
          <a:extLst/>
        </p:spPr>
        <p:txBody>
          <a:bodyPr/>
          <a:lstStyle/>
          <a:p>
            <a:pPr eaLnBrk="1" hangingPunct="1">
              <a:defRPr/>
            </a:pPr>
            <a:r>
              <a:rPr lang="zh-CN" altLang="en-US" sz="4000" b="1" dirty="0" smtClean="0">
                <a:solidFill>
                  <a:schemeClr val="bg1"/>
                </a:solidFill>
                <a:effectLst>
                  <a:glow rad="101600">
                    <a:schemeClr val="tx1"/>
                  </a:glow>
                </a:effectLst>
                <a:latin typeface="华文楷体"/>
                <a:ea typeface="华文楷体"/>
                <a:cs typeface="华文楷体"/>
              </a:rPr>
              <a:t>创世记</a:t>
            </a:r>
            <a:r>
              <a:rPr lang="en-US" sz="4000" b="1" dirty="0" smtClean="0">
                <a:solidFill>
                  <a:schemeClr val="bg1"/>
                </a:solidFill>
                <a:effectLst>
                  <a:glow rad="101600">
                    <a:schemeClr val="tx1"/>
                  </a:glow>
                </a:effectLst>
                <a:latin typeface="华文楷体"/>
                <a:ea typeface="华文楷体"/>
                <a:cs typeface="华文楷体"/>
              </a:rPr>
              <a:t> </a:t>
            </a:r>
            <a:r>
              <a:rPr lang="zh-CN" altLang="en-US" sz="4000" b="1" dirty="0" smtClean="0">
                <a:solidFill>
                  <a:schemeClr val="bg1"/>
                </a:solidFill>
                <a:effectLst>
                  <a:glow rad="101600">
                    <a:schemeClr val="tx1"/>
                  </a:glow>
                </a:effectLst>
                <a:latin typeface="华文楷体"/>
                <a:ea typeface="华文楷体"/>
                <a:cs typeface="华文楷体"/>
              </a:rPr>
              <a:t>六</a:t>
            </a:r>
            <a:r>
              <a:rPr lang="en-US" sz="4000" b="1" dirty="0" smtClean="0">
                <a:solidFill>
                  <a:schemeClr val="bg1"/>
                </a:solidFill>
                <a:effectLst>
                  <a:glow rad="101600">
                    <a:schemeClr val="tx1"/>
                  </a:glow>
                </a:effectLst>
                <a:latin typeface="华文楷体"/>
                <a:ea typeface="华文楷体"/>
                <a:cs typeface="华文楷体"/>
              </a:rPr>
              <a:t>–</a:t>
            </a:r>
            <a:r>
              <a:rPr lang="zh-CN" altLang="en-US" sz="4000" b="1" dirty="0" smtClean="0">
                <a:solidFill>
                  <a:schemeClr val="bg1"/>
                </a:solidFill>
                <a:effectLst>
                  <a:glow rad="101600">
                    <a:schemeClr val="tx1"/>
                  </a:glow>
                </a:effectLst>
                <a:latin typeface="华文楷体"/>
                <a:ea typeface="华文楷体"/>
                <a:cs typeface="华文楷体"/>
              </a:rPr>
              <a:t>九的“来源”</a:t>
            </a:r>
            <a:endParaRPr lang="en-US" dirty="0">
              <a:effectLst>
                <a:glow rad="101600">
                  <a:schemeClr val="tx1"/>
                </a:glow>
              </a:effectLst>
              <a:latin typeface="华文楷体"/>
              <a:ea typeface="华文楷体"/>
              <a:cs typeface="华文楷体"/>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iterate type="lt">
                                    <p:tmPct val="100000"/>
                                  </p:iterate>
                                  <p:childTnLst>
                                    <p:set>
                                      <p:cBhvr>
                                        <p:cTn id="6" dur="1" fill="hold">
                                          <p:stCondLst>
                                            <p:cond delay="0"/>
                                          </p:stCondLst>
                                        </p:cTn>
                                        <p:tgtEl>
                                          <p:spTgt spid="402435"/>
                                        </p:tgtEl>
                                        <p:attrNameLst>
                                          <p:attrName>style.visibility</p:attrName>
                                        </p:attrNameLst>
                                      </p:cBhvr>
                                      <p:to>
                                        <p:strVal val="visible"/>
                                      </p:to>
                                    </p:set>
                                    <p:animEffect transition="in" filter="dissolve">
                                      <p:cBhvr>
                                        <p:cTn id="7" dur="75"/>
                                        <p:tgtEl>
                                          <p:spTgt spid="402435"/>
                                        </p:tgtEl>
                                      </p:cBhvr>
                                    </p:animEffect>
                                  </p:childTnLst>
                                </p:cTn>
                              </p:par>
                            </p:childTnLst>
                          </p:cTn>
                        </p:par>
                        <p:par>
                          <p:cTn id="8" fill="hold" nodeType="afterGroup">
                            <p:stCondLst>
                              <p:cond delay="1575"/>
                            </p:stCondLst>
                            <p:childTnLst>
                              <p:par>
                                <p:cTn id="9" presetID="9" presetClass="entr" presetSubtype="0" fill="hold" nodeType="afterEffect">
                                  <p:stCondLst>
                                    <p:cond delay="0"/>
                                  </p:stCondLst>
                                  <p:iterate type="lt">
                                    <p:tmPct val="100000"/>
                                  </p:iterate>
                                  <p:childTnLst>
                                    <p:set>
                                      <p:cBhvr>
                                        <p:cTn id="10" dur="1" fill="hold">
                                          <p:stCondLst>
                                            <p:cond delay="0"/>
                                          </p:stCondLst>
                                        </p:cTn>
                                        <p:tgtEl>
                                          <p:spTgt spid="402437"/>
                                        </p:tgtEl>
                                        <p:attrNameLst>
                                          <p:attrName>style.visibility</p:attrName>
                                        </p:attrNameLst>
                                      </p:cBhvr>
                                      <p:to>
                                        <p:strVal val="visible"/>
                                      </p:to>
                                    </p:set>
                                    <p:animEffect transition="in" filter="dissolve">
                                      <p:cBhvr>
                                        <p:cTn id="11" dur="75"/>
                                        <p:tgtEl>
                                          <p:spTgt spid="402437"/>
                                        </p:tgtEl>
                                      </p:cBhvr>
                                    </p:animEffect>
                                  </p:childTnLst>
                                </p:cTn>
                              </p:par>
                            </p:childTnLst>
                          </p:cTn>
                        </p:par>
                        <p:par>
                          <p:cTn id="12" fill="hold" nodeType="afterGroup">
                            <p:stCondLst>
                              <p:cond delay="3750"/>
                            </p:stCondLst>
                            <p:childTnLst>
                              <p:par>
                                <p:cTn id="13" presetID="9" presetClass="entr" presetSubtype="0" fill="hold" nodeType="afterEffect">
                                  <p:stCondLst>
                                    <p:cond delay="0"/>
                                  </p:stCondLst>
                                  <p:iterate type="lt">
                                    <p:tmPct val="100000"/>
                                  </p:iterate>
                                  <p:childTnLst>
                                    <p:set>
                                      <p:cBhvr>
                                        <p:cTn id="14" dur="1" fill="hold">
                                          <p:stCondLst>
                                            <p:cond delay="0"/>
                                          </p:stCondLst>
                                        </p:cTn>
                                        <p:tgtEl>
                                          <p:spTgt spid="402436"/>
                                        </p:tgtEl>
                                        <p:attrNameLst>
                                          <p:attrName>style.visibility</p:attrName>
                                        </p:attrNameLst>
                                      </p:cBhvr>
                                      <p:to>
                                        <p:strVal val="visible"/>
                                      </p:to>
                                    </p:set>
                                    <p:animEffect transition="in" filter="dissolve">
                                      <p:cBhvr>
                                        <p:cTn id="15" dur="75"/>
                                        <p:tgtEl>
                                          <p:spTgt spid="402436"/>
                                        </p:tgtEl>
                                      </p:cBhvr>
                                    </p:animEffect>
                                  </p:childTnLst>
                                </p:cTn>
                              </p:par>
                            </p:childTnLst>
                          </p:cTn>
                        </p:par>
                        <p:par>
                          <p:cTn id="16" fill="hold" nodeType="afterGroup">
                            <p:stCondLst>
                              <p:cond delay="4200"/>
                            </p:stCondLst>
                            <p:childTnLst>
                              <p:par>
                                <p:cTn id="17" presetID="9" presetClass="entr" presetSubtype="0" fill="hold" nodeType="afterEffect">
                                  <p:stCondLst>
                                    <p:cond delay="0"/>
                                  </p:stCondLst>
                                  <p:iterate type="lt">
                                    <p:tmPct val="100000"/>
                                  </p:iterate>
                                  <p:childTnLst>
                                    <p:set>
                                      <p:cBhvr>
                                        <p:cTn id="18" dur="1" fill="hold">
                                          <p:stCondLst>
                                            <p:cond delay="0"/>
                                          </p:stCondLst>
                                        </p:cTn>
                                        <p:tgtEl>
                                          <p:spTgt spid="402438"/>
                                        </p:tgtEl>
                                        <p:attrNameLst>
                                          <p:attrName>style.visibility</p:attrName>
                                        </p:attrNameLst>
                                      </p:cBhvr>
                                      <p:to>
                                        <p:strVal val="visible"/>
                                      </p:to>
                                    </p:set>
                                    <p:animEffect transition="in" filter="dissolve">
                                      <p:cBhvr>
                                        <p:cTn id="19" dur="75"/>
                                        <p:tgtEl>
                                          <p:spTgt spid="402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3459" name="Text Box 3"/>
          <p:cNvSpPr txBox="1">
            <a:spLocks noChangeArrowheads="1"/>
          </p:cNvSpPr>
          <p:nvPr/>
        </p:nvSpPr>
        <p:spPr bwMode="auto">
          <a:xfrm>
            <a:off x="762000" y="1143000"/>
            <a:ext cx="2819400" cy="5324535"/>
          </a:xfrm>
          <a:prstGeom prst="rect">
            <a:avLst/>
          </a:prstGeom>
          <a:noFill/>
          <a:ln w="9525">
            <a:noFill/>
            <a:miter lim="800000"/>
            <a:headEnd/>
            <a:tailEnd/>
          </a:ln>
          <a:effectLst/>
        </p:spPr>
        <p:txBody>
          <a:bodyPr wrap="square">
            <a:spAutoFit/>
          </a:bodyPr>
          <a:lstStyle/>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七</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pitchFamily="34" charset="0"/>
                <a:ea typeface="Arial Unicode MS" pitchFamily="-112" charset="0"/>
                <a:cs typeface="Arial Unicode MS" pitchFamily="-112" charset="0"/>
              </a:rPr>
              <a:t>22</a:t>
            </a:r>
            <a:r>
              <a:rPr lang="en-US" sz="4000" b="1" dirty="0">
                <a:solidFill>
                  <a:schemeClr val="bg1"/>
                </a:solidFill>
                <a:effectLst>
                  <a:glow rad="101600">
                    <a:schemeClr val="tx1"/>
                  </a:glow>
                </a:effectLst>
                <a:latin typeface="Berlin Sans FB Demi" pitchFamily="34" charset="0"/>
                <a:ea typeface="Arial Unicode MS" pitchFamily="-112" charset="0"/>
                <a:cs typeface="Arial Unicode MS" pitchFamily="-112" charset="0"/>
              </a:rPr>
              <a:t>-23</a:t>
            </a:r>
            <a:endParaRPr lang="en-US" sz="4000" b="1" dirty="0" smtClean="0">
              <a:solidFill>
                <a:schemeClr val="bg1"/>
              </a:solidFill>
              <a:effectLst>
                <a:glow rad="101600">
                  <a:schemeClr val="tx1"/>
                </a:glow>
              </a:effectLst>
              <a:latin typeface="Berlin Sans FB Demi" pitchFamily="34" charset="0"/>
              <a:ea typeface="Arial Unicode MS" pitchFamily="-112" charset="0"/>
              <a:cs typeface="Arial Unicode MS" pitchFamily="-112" charset="0"/>
            </a:endParaRP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七</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pitchFamily="34" charset="0"/>
                <a:ea typeface="Arial Unicode MS" pitchFamily="-112" charset="0"/>
                <a:cs typeface="Arial Unicode MS" pitchFamily="-112" charset="0"/>
              </a:rPr>
              <a:t>24</a:t>
            </a:r>
            <a:r>
              <a:rPr lang="en-US" sz="4000" b="1" dirty="0">
                <a:solidFill>
                  <a:schemeClr val="bg1"/>
                </a:solidFill>
                <a:effectLst>
                  <a:glow rad="101600">
                    <a:schemeClr val="tx1"/>
                  </a:glow>
                </a:effectLst>
                <a:latin typeface="Berlin Sans FB Demi" pitchFamily="34" charset="0"/>
                <a:ea typeface="Arial Unicode MS" pitchFamily="-112" charset="0"/>
                <a:cs typeface="Arial Unicode MS" pitchFamily="-112" charset="0"/>
              </a:rPr>
              <a:t>-8:</a:t>
            </a:r>
            <a:r>
              <a:rPr lang="en-US" sz="4000" b="1" dirty="0" smtClean="0">
                <a:solidFill>
                  <a:schemeClr val="bg1"/>
                </a:solidFill>
                <a:effectLst>
                  <a:glow rad="101600">
                    <a:schemeClr val="tx1"/>
                  </a:glow>
                </a:effectLst>
                <a:latin typeface="Berlin Sans FB Demi" pitchFamily="34" charset="0"/>
                <a:ea typeface="Arial Unicode MS" pitchFamily="-112" charset="0"/>
                <a:cs typeface="Arial Unicode MS" pitchFamily="-112" charset="0"/>
              </a:rPr>
              <a:t>2</a:t>
            </a:r>
            <a:r>
              <a:rPr lang="zh-CN" altLang="en-US" sz="3600" b="1" dirty="0" smtClean="0">
                <a:solidFill>
                  <a:schemeClr val="bg1"/>
                </a:solidFill>
                <a:effectLst>
                  <a:glow rad="101600">
                    <a:schemeClr val="tx1"/>
                  </a:glow>
                </a:effectLst>
                <a:latin typeface="华文楷体"/>
                <a:ea typeface="华文楷体"/>
                <a:cs typeface="华文楷体"/>
              </a:rPr>
              <a:t>上</a:t>
            </a:r>
            <a:endParaRPr lang="en-US" sz="3600" b="1" dirty="0" smtClean="0">
              <a:solidFill>
                <a:schemeClr val="bg1"/>
              </a:solidFill>
              <a:effectLst>
                <a:glow rad="101600">
                  <a:schemeClr val="tx1"/>
                </a:glow>
              </a:effectLst>
              <a:latin typeface="华文楷体"/>
              <a:ea typeface="华文楷体"/>
              <a:cs typeface="华文楷体"/>
            </a:endParaRP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八</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pitchFamily="34" charset="0"/>
                <a:ea typeface="Arial Unicode MS" pitchFamily="-112" charset="0"/>
                <a:cs typeface="Arial Unicode MS" pitchFamily="-112" charset="0"/>
              </a:rPr>
              <a:t>2b</a:t>
            </a:r>
            <a:r>
              <a:rPr lang="en-US" sz="4000" b="1" dirty="0">
                <a:solidFill>
                  <a:schemeClr val="bg1"/>
                </a:solidFill>
                <a:effectLst>
                  <a:glow rad="101600">
                    <a:schemeClr val="tx1"/>
                  </a:glow>
                </a:effectLst>
                <a:latin typeface="Berlin Sans FB Demi" pitchFamily="34" charset="0"/>
                <a:ea typeface="Arial Unicode MS" pitchFamily="-112" charset="0"/>
                <a:cs typeface="Arial Unicode MS" pitchFamily="-112" charset="0"/>
              </a:rPr>
              <a:t>-</a:t>
            </a:r>
            <a:r>
              <a:rPr lang="en-US" sz="4000" b="1" dirty="0" smtClean="0">
                <a:solidFill>
                  <a:schemeClr val="bg1"/>
                </a:solidFill>
                <a:effectLst>
                  <a:glow rad="101600">
                    <a:schemeClr val="tx1"/>
                  </a:glow>
                </a:effectLst>
                <a:latin typeface="Berlin Sans FB Demi" pitchFamily="34" charset="0"/>
                <a:ea typeface="Arial Unicode MS" pitchFamily="-112" charset="0"/>
                <a:cs typeface="Arial Unicode MS" pitchFamily="-112" charset="0"/>
              </a:rPr>
              <a:t>3</a:t>
            </a:r>
            <a:r>
              <a:rPr lang="zh-CN" altLang="en-US" sz="4000" b="1" dirty="0" smtClean="0">
                <a:solidFill>
                  <a:schemeClr val="bg1"/>
                </a:solidFill>
                <a:effectLst>
                  <a:glow rad="101600">
                    <a:schemeClr val="tx1"/>
                  </a:glow>
                </a:effectLst>
                <a:latin typeface="华文楷体"/>
                <a:ea typeface="华文楷体"/>
                <a:cs typeface="华文楷体"/>
              </a:rPr>
              <a:t>上</a:t>
            </a:r>
            <a:endParaRPr lang="en-US" sz="4000" b="1" dirty="0" smtClean="0">
              <a:solidFill>
                <a:schemeClr val="bg1"/>
              </a:solidFill>
              <a:effectLst>
                <a:glow rad="101600">
                  <a:schemeClr val="tx1"/>
                </a:glow>
              </a:effectLst>
              <a:latin typeface="Berlin Sans FB Demi" pitchFamily="34" charset="0"/>
              <a:ea typeface="Arial Unicode MS" pitchFamily="-112" charset="0"/>
              <a:cs typeface="Arial Unicode MS" pitchFamily="-112" charset="0"/>
            </a:endParaRP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八</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pitchFamily="34" charset="0"/>
                <a:ea typeface="Times New Roman" pitchFamily="-112" charset="0"/>
                <a:cs typeface="Times New Roman" pitchFamily="-112" charset="0"/>
              </a:rPr>
              <a:t>3b</a:t>
            </a:r>
            <a:r>
              <a:rPr lang="en-US" sz="4000" b="1" dirty="0">
                <a:solidFill>
                  <a:schemeClr val="bg1"/>
                </a:solidFill>
                <a:effectLst>
                  <a:glow rad="101600">
                    <a:schemeClr val="tx1"/>
                  </a:glow>
                </a:effectLst>
                <a:latin typeface="Berlin Sans FB Demi" pitchFamily="34" charset="0"/>
                <a:ea typeface="Times New Roman" pitchFamily="-112" charset="0"/>
                <a:cs typeface="Times New Roman" pitchFamily="-112" charset="0"/>
              </a:rPr>
              <a:t>-5</a:t>
            </a:r>
            <a:r>
              <a:rPr lang="en-US" sz="4000" b="1" dirty="0">
                <a:solidFill>
                  <a:schemeClr val="bg1"/>
                </a:solidFill>
                <a:effectLst>
                  <a:glow rad="101600">
                    <a:schemeClr val="tx1"/>
                  </a:glow>
                </a:effectLst>
                <a:latin typeface="Berlin Sans FB Demi" pitchFamily="34" charset="0"/>
                <a:ea typeface="Arial Unicode MS" pitchFamily="-112" charset="0"/>
                <a:cs typeface="Arial Unicode MS" pitchFamily="-112" charset="0"/>
              </a:rPr>
              <a:t> </a:t>
            </a:r>
            <a:endParaRPr lang="en-US" sz="4000" b="1" dirty="0" smtClean="0">
              <a:solidFill>
                <a:schemeClr val="bg1"/>
              </a:solidFill>
              <a:effectLst>
                <a:glow rad="101600">
                  <a:schemeClr val="tx1"/>
                </a:glow>
              </a:effectLst>
              <a:latin typeface="Berlin Sans FB Demi" pitchFamily="34" charset="0"/>
              <a:ea typeface="Arial Unicode MS" pitchFamily="-112" charset="0"/>
              <a:cs typeface="Arial Unicode MS" pitchFamily="-112" charset="0"/>
            </a:endParaRP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八</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pitchFamily="34" charset="0"/>
                <a:ea typeface="Arial Unicode MS" pitchFamily="-112" charset="0"/>
                <a:cs typeface="Arial Unicode MS" pitchFamily="-112" charset="0"/>
              </a:rPr>
              <a:t>6</a:t>
            </a:r>
            <a:r>
              <a:rPr lang="en-US" sz="4000" b="1" dirty="0">
                <a:solidFill>
                  <a:schemeClr val="bg1"/>
                </a:solidFill>
                <a:effectLst>
                  <a:glow rad="101600">
                    <a:schemeClr val="tx1"/>
                  </a:glow>
                </a:effectLst>
                <a:latin typeface="Berlin Sans FB Demi" pitchFamily="34" charset="0"/>
                <a:ea typeface="Arial Unicode MS" pitchFamily="-112" charset="0"/>
                <a:cs typeface="Arial Unicode MS" pitchFamily="-112" charset="0"/>
              </a:rPr>
              <a:t>-12</a:t>
            </a:r>
            <a:endParaRPr lang="en-US" sz="4000" b="1" dirty="0" smtClean="0">
              <a:solidFill>
                <a:schemeClr val="bg1"/>
              </a:solidFill>
              <a:effectLst>
                <a:glow rad="101600">
                  <a:schemeClr val="tx1"/>
                </a:glow>
              </a:effectLst>
              <a:latin typeface="Berlin Sans FB Demi" pitchFamily="34" charset="0"/>
              <a:ea typeface="Arial Unicode MS" pitchFamily="-112" charset="0"/>
              <a:cs typeface="Arial Unicode MS" pitchFamily="-112" charset="0"/>
            </a:endParaRP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八</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pitchFamily="34" charset="0"/>
                <a:ea typeface="Arial Unicode MS" pitchFamily="-112" charset="0"/>
                <a:cs typeface="Arial Unicode MS" pitchFamily="-112" charset="0"/>
              </a:rPr>
              <a:t>13</a:t>
            </a:r>
            <a:r>
              <a:rPr lang="zh-CN" altLang="en-US" sz="4000" b="1" dirty="0" smtClean="0">
                <a:solidFill>
                  <a:schemeClr val="bg1"/>
                </a:solidFill>
                <a:effectLst>
                  <a:glow rad="101600">
                    <a:schemeClr val="tx1"/>
                  </a:glow>
                </a:effectLst>
                <a:latin typeface="华文楷体"/>
                <a:ea typeface="华文楷体"/>
                <a:cs typeface="华文楷体"/>
              </a:rPr>
              <a:t>上</a:t>
            </a:r>
            <a:endParaRPr lang="en-US" sz="4000" b="1" dirty="0">
              <a:solidFill>
                <a:schemeClr val="bg1"/>
              </a:solidFill>
              <a:effectLst>
                <a:glow rad="101600">
                  <a:schemeClr val="tx1"/>
                </a:glow>
              </a:effectLst>
              <a:latin typeface="Berlin Sans FB Demi" pitchFamily="34" charset="0"/>
              <a:ea typeface="Arial Unicode MS" pitchFamily="-112" charset="0"/>
              <a:cs typeface="Arial Unicode MS" pitchFamily="-112" charset="0"/>
            </a:endParaRPr>
          </a:p>
        </p:txBody>
      </p:sp>
      <p:sp>
        <p:nvSpPr>
          <p:cNvPr id="403460" name="Text Box 4"/>
          <p:cNvSpPr txBox="1">
            <a:spLocks noChangeArrowheads="1"/>
          </p:cNvSpPr>
          <p:nvPr/>
        </p:nvSpPr>
        <p:spPr bwMode="auto">
          <a:xfrm>
            <a:off x="3352800" y="1139825"/>
            <a:ext cx="1371600" cy="53244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P</a:t>
            </a:r>
            <a:endParaRPr lang="en-US" sz="4000" b="1" smtClean="0">
              <a:solidFill>
                <a:srgbClr val="FFFF00"/>
              </a:solidFill>
              <a:effectLst>
                <a:glow rad="101600">
                  <a:schemeClr val="tx1"/>
                </a:glow>
              </a:effectLst>
              <a:latin typeface="Berlin Sans FB Demi" charset="0"/>
            </a:endParaRPr>
          </a:p>
        </p:txBody>
      </p:sp>
      <p:sp>
        <p:nvSpPr>
          <p:cNvPr id="403461" name="Text Box 5"/>
          <p:cNvSpPr txBox="1">
            <a:spLocks noChangeArrowheads="1"/>
          </p:cNvSpPr>
          <p:nvPr/>
        </p:nvSpPr>
        <p:spPr bwMode="auto">
          <a:xfrm>
            <a:off x="5029200" y="1139825"/>
            <a:ext cx="2438400" cy="44005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八</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charset="0"/>
                <a:cs typeface="Arial Unicode MS" charset="0"/>
              </a:rPr>
              <a:t>13</a:t>
            </a:r>
            <a:r>
              <a:rPr lang="zh-CN" altLang="en-US" sz="3600" b="1" dirty="0" smtClean="0">
                <a:solidFill>
                  <a:schemeClr val="bg1"/>
                </a:solidFill>
                <a:effectLst>
                  <a:glow rad="101600">
                    <a:schemeClr val="tx1"/>
                  </a:glow>
                </a:effectLst>
                <a:latin typeface="华文楷体"/>
                <a:ea typeface="华文楷体"/>
                <a:cs typeface="华文楷体"/>
              </a:rPr>
              <a:t>下</a:t>
            </a:r>
            <a:endParaRPr lang="en-US" sz="3600" b="1" dirty="0" smtClean="0">
              <a:solidFill>
                <a:schemeClr val="bg1"/>
              </a:solidFill>
              <a:effectLst>
                <a:glow rad="101600">
                  <a:schemeClr val="tx1"/>
                </a:glow>
              </a:effectLst>
              <a:latin typeface="华文楷体"/>
              <a:ea typeface="华文楷体"/>
              <a:cs typeface="华文楷体"/>
            </a:endParaRP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八</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charset="0"/>
                <a:cs typeface="Arial Unicode MS" charset="0"/>
              </a:rPr>
              <a:t>14-19</a:t>
            </a: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八</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charset="0"/>
                <a:cs typeface="Arial Unicode MS" charset="0"/>
              </a:rPr>
              <a:t>20-22</a:t>
            </a:r>
          </a:p>
          <a:p>
            <a:pPr eaLnBrk="1" hangingPunct="1">
              <a:spcBef>
                <a:spcPct val="50000"/>
              </a:spcBef>
              <a:defRPr/>
            </a:pPr>
            <a:r>
              <a:rPr lang="zh-CN" altLang="en-US" sz="4000" b="1" dirty="0" smtClean="0">
                <a:solidFill>
                  <a:schemeClr val="bg1"/>
                </a:solidFill>
                <a:effectLst>
                  <a:glow rad="101600">
                    <a:schemeClr val="tx1"/>
                  </a:glow>
                </a:effectLst>
                <a:latin typeface="华文楷体"/>
                <a:ea typeface="华文楷体"/>
                <a:cs typeface="华文楷体"/>
              </a:rPr>
              <a:t>八</a:t>
            </a:r>
            <a:r>
              <a:rPr lang="en-US" altLang="zh-CN" sz="4000" b="1" dirty="0" smtClean="0">
                <a:solidFill>
                  <a:schemeClr val="bg1"/>
                </a:solidFill>
                <a:effectLst>
                  <a:glow rad="101600">
                    <a:schemeClr val="tx1"/>
                  </a:glow>
                </a:effectLst>
                <a:latin typeface="华文楷体"/>
                <a:ea typeface="华文楷体"/>
                <a:cs typeface="华文楷体"/>
              </a:rPr>
              <a:t> </a:t>
            </a:r>
            <a:r>
              <a:rPr lang="en-US" sz="4000" b="1" dirty="0" smtClean="0">
                <a:solidFill>
                  <a:schemeClr val="bg1"/>
                </a:solidFill>
                <a:effectLst>
                  <a:glow rad="101600">
                    <a:schemeClr val="tx1"/>
                  </a:glow>
                </a:effectLst>
                <a:latin typeface="Berlin Sans FB Demi" charset="0"/>
                <a:cs typeface="Arial Unicode MS" charset="0"/>
              </a:rPr>
              <a:t>1-17</a:t>
            </a:r>
          </a:p>
          <a:p>
            <a:pPr eaLnBrk="1" hangingPunct="1">
              <a:spcBef>
                <a:spcPct val="50000"/>
              </a:spcBef>
              <a:defRPr/>
            </a:pPr>
            <a:endParaRPr lang="en-US" sz="4000" b="1" dirty="0" smtClean="0">
              <a:solidFill>
                <a:schemeClr val="bg1"/>
              </a:solidFill>
              <a:effectLst>
                <a:glow rad="101600">
                  <a:schemeClr val="tx1"/>
                </a:glow>
              </a:effectLst>
              <a:latin typeface="Berlin Sans FB Demi" charset="0"/>
            </a:endParaRPr>
          </a:p>
        </p:txBody>
      </p:sp>
      <p:sp>
        <p:nvSpPr>
          <p:cNvPr id="403462" name="Text Box 6"/>
          <p:cNvSpPr txBox="1">
            <a:spLocks noChangeArrowheads="1"/>
          </p:cNvSpPr>
          <p:nvPr/>
        </p:nvSpPr>
        <p:spPr bwMode="auto">
          <a:xfrm>
            <a:off x="7620000" y="1123950"/>
            <a:ext cx="1371600" cy="53244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J</a:t>
            </a:r>
          </a:p>
          <a:p>
            <a:pPr eaLnBrk="1" hangingPunct="1">
              <a:spcBef>
                <a:spcPct val="50000"/>
              </a:spcBef>
              <a:defRPr/>
            </a:pPr>
            <a:r>
              <a:rPr lang="en-US" sz="4000" b="1" smtClean="0">
                <a:solidFill>
                  <a:srgbClr val="FFFF00"/>
                </a:solidFill>
                <a:effectLst>
                  <a:glow rad="101600">
                    <a:schemeClr val="tx1"/>
                  </a:glow>
                </a:effectLst>
                <a:latin typeface="Berlin Sans FB Demi" charset="0"/>
                <a:cs typeface="Arial Unicode MS" charset="0"/>
              </a:rPr>
              <a:t>P</a:t>
            </a:r>
          </a:p>
          <a:p>
            <a:pPr eaLnBrk="1" hangingPunct="1">
              <a:spcBef>
                <a:spcPct val="50000"/>
              </a:spcBef>
              <a:defRPr/>
            </a:pPr>
            <a:endParaRPr lang="en-US" sz="4000" b="1" smtClean="0">
              <a:solidFill>
                <a:srgbClr val="FFFF00"/>
              </a:solidFill>
              <a:effectLst>
                <a:glow rad="101600">
                  <a:schemeClr val="tx1"/>
                </a:glow>
              </a:effectLst>
              <a:latin typeface="Berlin Sans FB Demi" charset="0"/>
              <a:cs typeface="Arial Unicode MS" charset="0"/>
            </a:endParaRPr>
          </a:p>
          <a:p>
            <a:pPr eaLnBrk="1" hangingPunct="1">
              <a:spcBef>
                <a:spcPct val="50000"/>
              </a:spcBef>
              <a:defRPr/>
            </a:pPr>
            <a:endParaRPr lang="en-US" sz="4000" b="1" smtClean="0">
              <a:solidFill>
                <a:srgbClr val="FFFF00"/>
              </a:solidFill>
              <a:effectLst>
                <a:glow rad="101600">
                  <a:schemeClr val="tx1"/>
                </a:glow>
              </a:effectLst>
              <a:latin typeface="Berlin Sans FB Demi" charset="0"/>
            </a:endParaRPr>
          </a:p>
        </p:txBody>
      </p:sp>
      <p:sp>
        <p:nvSpPr>
          <p:cNvPr id="7" name="Title 6"/>
          <p:cNvSpPr>
            <a:spLocks noGrp="1"/>
          </p:cNvSpPr>
          <p:nvPr>
            <p:ph type="title" idx="4294967295"/>
          </p:nvPr>
        </p:nvSpPr>
        <p:spPr>
          <a:xfrm>
            <a:off x="685800" y="152400"/>
            <a:ext cx="7772400" cy="838200"/>
          </a:xfrm>
          <a:solidFill>
            <a:srgbClr val="000000"/>
          </a:solidFill>
          <a:ln>
            <a:solidFill>
              <a:srgbClr val="FFFFFF"/>
            </a:solidFill>
          </a:ln>
          <a:extLst/>
        </p:spPr>
        <p:txBody>
          <a:bodyPr/>
          <a:lstStyle/>
          <a:p>
            <a:pPr eaLnBrk="1" hangingPunct="1">
              <a:defRPr/>
            </a:pPr>
            <a:r>
              <a:rPr lang="zh-CN" altLang="en-US" sz="4000" b="1" kern="1200" dirty="0" smtClean="0">
                <a:solidFill>
                  <a:schemeClr val="bg1"/>
                </a:solidFill>
                <a:effectLst>
                  <a:glow rad="101600">
                    <a:schemeClr val="tx1"/>
                  </a:glow>
                </a:effectLst>
                <a:latin typeface="华文楷体"/>
                <a:ea typeface="华文楷体"/>
                <a:cs typeface="华文楷体"/>
              </a:rPr>
              <a:t>创世记</a:t>
            </a:r>
            <a:r>
              <a:rPr lang="en-US" sz="4000" b="1" kern="1200" dirty="0" smtClean="0">
                <a:solidFill>
                  <a:schemeClr val="bg1"/>
                </a:solidFill>
                <a:effectLst>
                  <a:glow rad="101600">
                    <a:schemeClr val="tx1"/>
                  </a:glow>
                </a:effectLst>
                <a:latin typeface="华文楷体"/>
                <a:ea typeface="华文楷体"/>
                <a:cs typeface="华文楷体"/>
              </a:rPr>
              <a:t> </a:t>
            </a:r>
            <a:r>
              <a:rPr lang="zh-CN" altLang="en-US" sz="4000" b="1" kern="1200" dirty="0" smtClean="0">
                <a:solidFill>
                  <a:schemeClr val="bg1"/>
                </a:solidFill>
                <a:effectLst>
                  <a:glow rad="101600">
                    <a:schemeClr val="tx1"/>
                  </a:glow>
                </a:effectLst>
                <a:latin typeface="华文楷体"/>
                <a:ea typeface="华文楷体"/>
                <a:cs typeface="华文楷体"/>
              </a:rPr>
              <a:t>六</a:t>
            </a:r>
            <a:r>
              <a:rPr lang="en-US" sz="4000" b="1" kern="1200" dirty="0" smtClean="0">
                <a:solidFill>
                  <a:schemeClr val="bg1"/>
                </a:solidFill>
                <a:effectLst>
                  <a:glow rad="101600">
                    <a:schemeClr val="tx1"/>
                  </a:glow>
                </a:effectLst>
                <a:latin typeface="华文楷体"/>
                <a:ea typeface="华文楷体"/>
                <a:cs typeface="华文楷体"/>
              </a:rPr>
              <a:t>–</a:t>
            </a:r>
            <a:r>
              <a:rPr lang="zh-CN" altLang="en-US" sz="4000" b="1" kern="1200" dirty="0" smtClean="0">
                <a:solidFill>
                  <a:schemeClr val="bg1"/>
                </a:solidFill>
                <a:effectLst>
                  <a:glow rad="101600">
                    <a:schemeClr val="tx1"/>
                  </a:glow>
                </a:effectLst>
                <a:latin typeface="华文楷体"/>
                <a:ea typeface="华文楷体"/>
                <a:cs typeface="华文楷体"/>
              </a:rPr>
              <a:t>九</a:t>
            </a:r>
            <a:r>
              <a:rPr lang="en-US" sz="4000" b="1" kern="1200" dirty="0" smtClean="0">
                <a:solidFill>
                  <a:schemeClr val="bg1"/>
                </a:solidFill>
                <a:effectLst>
                  <a:glow rad="101600">
                    <a:schemeClr val="tx1"/>
                  </a:glow>
                </a:effectLst>
                <a:latin typeface="华文楷体"/>
                <a:ea typeface="华文楷体"/>
                <a:cs typeface="华文楷体"/>
              </a:rPr>
              <a:t> </a:t>
            </a:r>
            <a:r>
              <a:rPr lang="zh-CN" altLang="en-US" sz="4000" b="1" kern="1200" dirty="0" smtClean="0">
                <a:solidFill>
                  <a:schemeClr val="bg1"/>
                </a:solidFill>
                <a:effectLst>
                  <a:glow rad="101600">
                    <a:schemeClr val="tx1"/>
                  </a:glow>
                </a:effectLst>
                <a:latin typeface="华文楷体"/>
                <a:ea typeface="华文楷体"/>
                <a:cs typeface="华文楷体"/>
              </a:rPr>
              <a:t>的“来源”</a:t>
            </a:r>
            <a:endParaRPr lang="en-US" sz="4000" b="1" kern="1200" dirty="0">
              <a:solidFill>
                <a:schemeClr val="bg1"/>
              </a:solidFill>
              <a:effectLst>
                <a:glow rad="101600">
                  <a:schemeClr val="tx1"/>
                </a:glow>
              </a:effectLst>
              <a:latin typeface="华文楷体"/>
              <a:ea typeface="华文楷体"/>
              <a:cs typeface="华文楷体"/>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ChangeArrowheads="1"/>
          </p:cNvSpPr>
          <p:nvPr/>
        </p:nvSpPr>
        <p:spPr bwMode="auto">
          <a:xfrm>
            <a:off x="0" y="0"/>
            <a:ext cx="9144000" cy="6858000"/>
          </a:xfrm>
          <a:prstGeom prst="rect">
            <a:avLst/>
          </a:prstGeom>
          <a:gradFill rotWithShape="0">
            <a:gsLst>
              <a:gs pos="0">
                <a:srgbClr val="000000"/>
              </a:gs>
              <a:gs pos="39999">
                <a:srgbClr val="0A128C"/>
              </a:gs>
              <a:gs pos="70000">
                <a:srgbClr val="181CC7"/>
              </a:gs>
              <a:gs pos="88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a:effectLst>
                <a:glow rad="101600">
                  <a:schemeClr val="tx1"/>
                </a:glow>
              </a:effectLst>
            </a:endParaRPr>
          </a:p>
        </p:txBody>
      </p:sp>
      <p:sp>
        <p:nvSpPr>
          <p:cNvPr id="404483" name="Text Box 3"/>
          <p:cNvSpPr txBox="1">
            <a:spLocks noChangeArrowheads="1"/>
          </p:cNvSpPr>
          <p:nvPr/>
        </p:nvSpPr>
        <p:spPr bwMode="auto">
          <a:xfrm>
            <a:off x="685800" y="1668463"/>
            <a:ext cx="8153400" cy="3170099"/>
          </a:xfrm>
          <a:prstGeom prst="rect">
            <a:avLst/>
          </a:prstGeom>
          <a:noFill/>
          <a:ln w="9525">
            <a:noFill/>
            <a:miter lim="800000"/>
            <a:headEnd/>
            <a:tailEnd/>
          </a:ln>
          <a:effectLst/>
        </p:spPr>
        <p:txBody>
          <a:bodyPr>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dirty="0" smtClean="0">
                <a:solidFill>
                  <a:schemeClr val="bg1"/>
                </a:solidFill>
                <a:effectLst>
                  <a:glow rad="101600">
                    <a:schemeClr val="tx1"/>
                  </a:glow>
                </a:effectLst>
                <a:latin typeface="华文楷体"/>
                <a:ea typeface="华文楷体"/>
                <a:cs typeface="华文楷体"/>
              </a:rPr>
              <a:t>1. </a:t>
            </a:r>
            <a:r>
              <a:rPr lang="en-US" sz="4000" b="1" dirty="0" smtClean="0">
                <a:solidFill>
                  <a:schemeClr val="bg1"/>
                </a:solidFill>
                <a:effectLst>
                  <a:glow rad="101600">
                    <a:schemeClr val="tx1"/>
                  </a:glow>
                </a:effectLst>
                <a:latin typeface="Berlin Sans FB Demi" charset="0"/>
                <a:cs typeface="Times New Roman" charset="0"/>
              </a:rPr>
              <a:t>  </a:t>
            </a:r>
            <a:r>
              <a:rPr lang="en-US" sz="4000" b="1" dirty="0" smtClean="0">
                <a:solidFill>
                  <a:schemeClr val="bg1"/>
                </a:solidFill>
                <a:effectLst>
                  <a:glow rad="101600">
                    <a:schemeClr val="tx1"/>
                  </a:glow>
                </a:effectLst>
                <a:latin typeface="华文楷体"/>
                <a:ea typeface="华文楷体"/>
                <a:cs typeface="华文楷体"/>
              </a:rPr>
              <a:t>反超自然主义的偏见</a:t>
            </a:r>
            <a:endParaRPr lang="en-US" sz="4000" dirty="0" smtClean="0">
              <a:solidFill>
                <a:schemeClr val="bg1"/>
              </a:solidFill>
              <a:effectLst>
                <a:glow rad="101600">
                  <a:schemeClr val="tx1"/>
                </a:glow>
              </a:effectLst>
              <a:latin typeface="华文楷体"/>
              <a:ea typeface="华文楷体"/>
              <a:cs typeface="华文楷体"/>
            </a:endParaRPr>
          </a:p>
          <a:p>
            <a:pPr eaLnBrk="1" hangingPunct="1">
              <a:spcBef>
                <a:spcPct val="50000"/>
              </a:spcBef>
              <a:defRPr/>
            </a:pPr>
            <a:r>
              <a:rPr lang="en-US" sz="4000" b="1" dirty="0" smtClean="0">
                <a:solidFill>
                  <a:schemeClr val="bg1"/>
                </a:solidFill>
                <a:effectLst>
                  <a:glow rad="101600">
                    <a:schemeClr val="tx1"/>
                  </a:glow>
                </a:effectLst>
                <a:latin typeface="华文楷体"/>
                <a:ea typeface="华文楷体"/>
                <a:cs typeface="华文楷体"/>
              </a:rPr>
              <a:t>2.   循环论证：假定其结论</a:t>
            </a:r>
            <a:endParaRPr lang="en-US" sz="4000" dirty="0" smtClean="0">
              <a:solidFill>
                <a:schemeClr val="bg1"/>
              </a:solidFill>
              <a:effectLst>
                <a:glow rad="101600">
                  <a:schemeClr val="tx1"/>
                </a:glow>
              </a:effectLst>
              <a:latin typeface="华文楷体"/>
              <a:ea typeface="华文楷体"/>
              <a:cs typeface="华文楷体"/>
            </a:endParaRPr>
          </a:p>
          <a:p>
            <a:pPr eaLnBrk="1" hangingPunct="1">
              <a:spcBef>
                <a:spcPct val="50000"/>
              </a:spcBef>
              <a:defRPr/>
            </a:pPr>
            <a:r>
              <a:rPr lang="en-US" sz="4000" b="1" i="1" dirty="0" smtClean="0">
                <a:solidFill>
                  <a:schemeClr val="bg1"/>
                </a:solidFill>
                <a:effectLst>
                  <a:glow rad="101600">
                    <a:schemeClr val="tx1"/>
                  </a:glow>
                </a:effectLst>
                <a:latin typeface="华文楷体"/>
                <a:ea typeface="华文楷体"/>
                <a:cs typeface="华文楷体"/>
              </a:rPr>
              <a:t>	</a:t>
            </a:r>
            <a:r>
              <a:rPr lang="en-US" altLang="ja-JP" sz="4000" b="1" i="1" dirty="0" smtClean="0">
                <a:solidFill>
                  <a:schemeClr val="bg1"/>
                </a:solidFill>
                <a:effectLst>
                  <a:glow rad="101600">
                    <a:schemeClr val="tx1"/>
                  </a:glow>
                </a:effectLst>
                <a:latin typeface="华文楷体"/>
                <a:ea typeface="华文楷体"/>
                <a:cs typeface="华文楷体"/>
              </a:rPr>
              <a:t>“</a:t>
            </a:r>
            <a:r>
              <a:rPr lang="ja-JP" altLang="en-US" sz="4000" b="1" i="1" dirty="0" smtClean="0">
                <a:solidFill>
                  <a:schemeClr val="bg1"/>
                </a:solidFill>
                <a:effectLst>
                  <a:glow rad="101600">
                    <a:schemeClr val="tx1"/>
                  </a:glow>
                </a:effectLst>
                <a:latin typeface="华文楷体"/>
                <a:ea typeface="华文楷体"/>
                <a:cs typeface="华文楷体"/>
              </a:rPr>
              <a:t>不可能</a:t>
            </a:r>
            <a:r>
              <a:rPr lang="zh-CN" altLang="en-US" sz="4000" b="1" i="1" dirty="0" smtClean="0">
                <a:solidFill>
                  <a:schemeClr val="bg1"/>
                </a:solidFill>
                <a:effectLst>
                  <a:glow rad="101600">
                    <a:schemeClr val="tx1"/>
                  </a:glow>
                </a:effectLst>
                <a:latin typeface="华文楷体"/>
                <a:ea typeface="华文楷体"/>
                <a:cs typeface="华文楷体"/>
              </a:rPr>
              <a:t>有</a:t>
            </a:r>
            <a:r>
              <a:rPr lang="ja-JP" altLang="en-US" sz="4000" b="1" i="1" dirty="0" smtClean="0">
                <a:solidFill>
                  <a:schemeClr val="bg1"/>
                </a:solidFill>
                <a:effectLst>
                  <a:glow rad="101600">
                    <a:schemeClr val="tx1"/>
                  </a:glow>
                </a:effectLst>
                <a:latin typeface="华文楷体"/>
                <a:ea typeface="华文楷体"/>
                <a:cs typeface="华文楷体"/>
              </a:rPr>
              <a:t>超自然的启示</a:t>
            </a:r>
            <a:r>
              <a:rPr lang="zh-CN" altLang="en-US" sz="4000" b="1" i="1" dirty="0" smtClean="0">
                <a:solidFill>
                  <a:schemeClr val="bg1"/>
                </a:solidFill>
                <a:effectLst>
                  <a:glow rad="101600">
                    <a:schemeClr val="tx1"/>
                  </a:glow>
                </a:effectLst>
                <a:latin typeface="华文楷体"/>
                <a:ea typeface="华文楷体"/>
                <a:cs typeface="华文楷体"/>
              </a:rPr>
              <a:t>；</a:t>
            </a:r>
            <a:r>
              <a:rPr lang="en-US" altLang="zh-CN" sz="4000" b="1" i="1" dirty="0" smtClean="0">
                <a:solidFill>
                  <a:schemeClr val="bg1"/>
                </a:solidFill>
                <a:effectLst>
                  <a:glow rad="101600">
                    <a:schemeClr val="tx1"/>
                  </a:glow>
                </a:effectLst>
                <a:latin typeface="华文楷体"/>
                <a:ea typeface="华文楷体"/>
                <a:cs typeface="华文楷体"/>
              </a:rPr>
              <a:t> </a:t>
            </a:r>
            <a:r>
              <a:rPr lang="ja-JP" altLang="en-US" sz="4000" b="1" i="1" dirty="0" smtClean="0">
                <a:solidFill>
                  <a:schemeClr val="bg1"/>
                </a:solidFill>
                <a:effectLst>
                  <a:glow rad="101600">
                    <a:schemeClr val="tx1"/>
                  </a:glow>
                </a:effectLst>
                <a:latin typeface="华文楷体"/>
                <a:ea typeface="华文楷体"/>
                <a:cs typeface="华文楷体"/>
              </a:rPr>
              <a:t>因此，圣经不是一个超自然的启示。”</a:t>
            </a:r>
            <a:endParaRPr lang="en-US" sz="4000" dirty="0" smtClean="0">
              <a:solidFill>
                <a:schemeClr val="bg1"/>
              </a:solidFill>
              <a:effectLst>
                <a:glow rad="101600">
                  <a:schemeClr val="tx1"/>
                </a:glow>
              </a:effectLst>
              <a:latin typeface="华文楷体"/>
              <a:ea typeface="华文楷体"/>
              <a:cs typeface="华文楷体"/>
            </a:endParaRPr>
          </a:p>
        </p:txBody>
      </p:sp>
      <p:sp>
        <p:nvSpPr>
          <p:cNvPr id="151555" name="TextBox 4"/>
          <p:cNvSpPr txBox="1">
            <a:spLocks noChangeArrowheads="1"/>
          </p:cNvSpPr>
          <p:nvPr/>
        </p:nvSpPr>
        <p:spPr bwMode="auto">
          <a:xfrm>
            <a:off x="8540750" y="71438"/>
            <a:ext cx="52705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dirty="0" smtClean="0">
                <a:solidFill>
                  <a:srgbClr val="FFFFFF"/>
                </a:solidFill>
                <a:effectLst>
                  <a:glow rad="101600">
                    <a:schemeClr val="tx1"/>
                  </a:glow>
                </a:effectLst>
              </a:rPr>
              <a:t>57</a:t>
            </a:r>
          </a:p>
        </p:txBody>
      </p:sp>
      <p:sp>
        <p:nvSpPr>
          <p:cNvPr id="6" name="Title 5"/>
          <p:cNvSpPr>
            <a:spLocks noGrp="1"/>
          </p:cNvSpPr>
          <p:nvPr>
            <p:ph type="title" idx="4294967295"/>
          </p:nvPr>
        </p:nvSpPr>
        <p:spPr>
          <a:xfrm>
            <a:off x="1219200" y="76200"/>
            <a:ext cx="7162800" cy="1143000"/>
          </a:xfrm>
        </p:spPr>
        <p:txBody>
          <a:bodyPr/>
          <a:lstStyle/>
          <a:p>
            <a:pPr eaLnBrk="1" hangingPunct="1">
              <a:defRPr/>
            </a:pPr>
            <a:r>
              <a:rPr lang="en-US" altLang="zh-CN" sz="4000" b="1" u="sng" dirty="0" smtClean="0">
                <a:solidFill>
                  <a:schemeClr val="bg1"/>
                </a:solidFill>
                <a:effectLst>
                  <a:glow rad="101600">
                    <a:schemeClr val="tx1"/>
                  </a:glow>
                  <a:outerShdw blurRad="38100" dist="38100" dir="2700000" algn="tl">
                    <a:srgbClr val="808080"/>
                  </a:outerShdw>
                </a:effectLst>
                <a:latin typeface="华文楷体"/>
                <a:ea typeface="华文楷体"/>
                <a:cs typeface="华文楷体"/>
              </a:rPr>
              <a:t>《</a:t>
            </a:r>
            <a:r>
              <a:rPr lang="zh-CN" altLang="en-US" sz="4000" b="1" u="sng" dirty="0" smtClean="0">
                <a:solidFill>
                  <a:schemeClr val="bg1"/>
                </a:solidFill>
                <a:effectLst>
                  <a:glow rad="101600">
                    <a:schemeClr val="tx1"/>
                  </a:glow>
                  <a:outerShdw blurRad="38100" dist="38100" dir="2700000" algn="tl">
                    <a:srgbClr val="808080"/>
                  </a:outerShdw>
                </a:effectLst>
                <a:latin typeface="华文楷体"/>
                <a:ea typeface="华文楷体"/>
                <a:cs typeface="华文楷体"/>
              </a:rPr>
              <a:t>底本说</a:t>
            </a:r>
            <a:r>
              <a:rPr lang="zh-CN" altLang="zh-CN" sz="4000" b="1" u="sng" dirty="0" smtClean="0">
                <a:solidFill>
                  <a:schemeClr val="bg1"/>
                </a:solidFill>
                <a:effectLst>
                  <a:glow rad="101600">
                    <a:schemeClr val="tx1"/>
                  </a:glow>
                  <a:outerShdw blurRad="38100" dist="38100" dir="2700000" algn="tl">
                    <a:srgbClr val="808080"/>
                  </a:outerShdw>
                </a:effectLst>
                <a:latin typeface="华文楷体"/>
                <a:ea typeface="华文楷体"/>
                <a:cs typeface="华文楷体"/>
              </a:rPr>
              <a:t>》</a:t>
            </a:r>
            <a:r>
              <a:rPr lang="zh-CN" altLang="en-US" sz="4000" b="1" u="sng" dirty="0" smtClean="0">
                <a:solidFill>
                  <a:schemeClr val="bg1"/>
                </a:solidFill>
                <a:effectLst>
                  <a:glow rad="101600">
                    <a:schemeClr val="tx1"/>
                  </a:glow>
                  <a:outerShdw blurRad="38100" dist="38100" dir="2700000" algn="tl">
                    <a:srgbClr val="808080"/>
                  </a:outerShdw>
                </a:effectLst>
                <a:latin typeface="华文楷体"/>
                <a:ea typeface="华文楷体"/>
                <a:cs typeface="华文楷体"/>
              </a:rPr>
              <a:t>论据的问题</a:t>
            </a:r>
            <a:r>
              <a:rPr lang="en-US" sz="4000" dirty="0" smtClean="0">
                <a:effectLst>
                  <a:glow rad="101600">
                    <a:schemeClr val="tx1"/>
                  </a:glow>
                  <a:outerShdw blurRad="38100" dist="38100" dir="2700000" algn="tl">
                    <a:srgbClr val="FFFFFF"/>
                  </a:outerShdw>
                </a:effectLst>
                <a:latin typeface="华文楷体"/>
                <a:ea typeface="华文楷体"/>
                <a:cs typeface="华文楷体"/>
              </a:rPr>
              <a:t> </a:t>
            </a:r>
            <a:endParaRPr lang="en-US" dirty="0">
              <a:effectLst>
                <a:glow rad="101600">
                  <a:schemeClr val="tx1"/>
                </a:glow>
                <a:outerShdw blurRad="38100" dist="38100" dir="2700000" algn="tl">
                  <a:srgbClr val="808080"/>
                </a:outerShdw>
              </a:effectLst>
              <a:latin typeface="华文楷体"/>
              <a:ea typeface="华文楷体"/>
              <a:cs typeface="华文楷体"/>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animEffect transition="in" filter="dissolve">
                                      <p:cBhvr>
                                        <p:cTn id="7" dur="500"/>
                                        <p:tgtEl>
                                          <p:spTgt spid="404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4483">
                                            <p:txEl>
                                              <p:pRg st="1" end="1"/>
                                            </p:txEl>
                                          </p:spTgt>
                                        </p:tgtEl>
                                        <p:attrNameLst>
                                          <p:attrName>style.visibility</p:attrName>
                                        </p:attrNameLst>
                                      </p:cBhvr>
                                      <p:to>
                                        <p:strVal val="visible"/>
                                      </p:to>
                                    </p:set>
                                    <p:animEffect transition="in" filter="dissolve">
                                      <p:cBhvr>
                                        <p:cTn id="12" dur="500"/>
                                        <p:tgtEl>
                                          <p:spTgt spid="404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4483">
                                            <p:txEl>
                                              <p:pRg st="2" end="2"/>
                                            </p:txEl>
                                          </p:spTgt>
                                        </p:tgtEl>
                                        <p:attrNameLst>
                                          <p:attrName>style.visibility</p:attrName>
                                        </p:attrNameLst>
                                      </p:cBhvr>
                                      <p:to>
                                        <p:strVal val="visible"/>
                                      </p:to>
                                    </p:set>
                                    <p:animEffect transition="in" filter="dissolve">
                                      <p:cBhvr>
                                        <p:cTn id="17" dur="500"/>
                                        <p:tgtEl>
                                          <p:spTgt spid="404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ChangeArrowheads="1"/>
          </p:cNvSpPr>
          <p:nvPr/>
        </p:nvSpPr>
        <p:spPr bwMode="auto">
          <a:xfrm>
            <a:off x="0" y="0"/>
            <a:ext cx="9144000" cy="6858000"/>
          </a:xfrm>
          <a:prstGeom prst="rect">
            <a:avLst/>
          </a:prstGeom>
          <a:gradFill rotWithShape="0">
            <a:gsLst>
              <a:gs pos="0">
                <a:srgbClr val="000000"/>
              </a:gs>
              <a:gs pos="39999">
                <a:srgbClr val="0A128C"/>
              </a:gs>
              <a:gs pos="70000">
                <a:srgbClr val="181CC7"/>
              </a:gs>
              <a:gs pos="88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a:effectLst>
                <a:glow rad="101600">
                  <a:schemeClr val="tx1"/>
                </a:glow>
              </a:effectLst>
            </a:endParaRPr>
          </a:p>
        </p:txBody>
      </p:sp>
      <p:sp>
        <p:nvSpPr>
          <p:cNvPr id="405507" name="Text Box 3"/>
          <p:cNvSpPr txBox="1">
            <a:spLocks noChangeArrowheads="1"/>
          </p:cNvSpPr>
          <p:nvPr/>
        </p:nvSpPr>
        <p:spPr bwMode="auto">
          <a:xfrm>
            <a:off x="685800" y="1697038"/>
            <a:ext cx="7391400" cy="3785652"/>
          </a:xfrm>
          <a:prstGeom prst="rect">
            <a:avLst/>
          </a:prstGeom>
          <a:noFill/>
          <a:ln w="9525">
            <a:noFill/>
            <a:miter lim="800000"/>
            <a:headEnd/>
            <a:tailEnd/>
          </a:ln>
          <a:effectLst/>
        </p:spPr>
        <p:txBody>
          <a:bodyPr>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dirty="0" smtClean="0">
                <a:solidFill>
                  <a:schemeClr val="bg1"/>
                </a:solidFill>
                <a:effectLst>
                  <a:glow rad="101600">
                    <a:schemeClr val="tx1"/>
                  </a:glow>
                </a:effectLst>
                <a:latin typeface="华文楷体"/>
                <a:ea typeface="华文楷体"/>
                <a:cs typeface="华文楷体"/>
              </a:rPr>
              <a:t>3. </a:t>
            </a:r>
            <a:r>
              <a:rPr lang="en-US" sz="4000" b="1" dirty="0" smtClean="0">
                <a:solidFill>
                  <a:schemeClr val="bg1"/>
                </a:solidFill>
                <a:effectLst>
                  <a:glow rad="101600">
                    <a:schemeClr val="tx1"/>
                  </a:glow>
                </a:effectLst>
                <a:latin typeface="Berlin Sans FB Demi" charset="0"/>
                <a:cs typeface="Times New Roman" charset="0"/>
              </a:rPr>
              <a:t>  </a:t>
            </a:r>
            <a:r>
              <a:rPr lang="en-US" sz="4000" b="1" dirty="0" smtClean="0">
                <a:solidFill>
                  <a:schemeClr val="bg1"/>
                </a:solidFill>
                <a:effectLst>
                  <a:glow rad="101600">
                    <a:schemeClr val="tx1"/>
                  </a:glow>
                </a:effectLst>
                <a:latin typeface="华文楷体"/>
                <a:ea typeface="华文楷体"/>
                <a:cs typeface="华文楷体"/>
              </a:rPr>
              <a:t>在运用理论</a:t>
            </a:r>
            <a:r>
              <a:rPr lang="zh-CN" altLang="en-US" sz="4000" b="1" dirty="0" smtClean="0">
                <a:solidFill>
                  <a:schemeClr val="bg1"/>
                </a:solidFill>
                <a:effectLst>
                  <a:glow rad="101600">
                    <a:schemeClr val="tx1"/>
                  </a:glow>
                </a:effectLst>
                <a:latin typeface="华文楷体"/>
                <a:ea typeface="华文楷体"/>
                <a:cs typeface="华文楷体"/>
              </a:rPr>
              <a:t>时，导至</a:t>
            </a:r>
            <a:r>
              <a:rPr lang="en-US" sz="4000" b="1" dirty="0" smtClean="0">
                <a:solidFill>
                  <a:schemeClr val="bg1"/>
                </a:solidFill>
                <a:effectLst>
                  <a:glow rad="101600">
                    <a:schemeClr val="tx1"/>
                  </a:glow>
                </a:effectLst>
                <a:latin typeface="华文楷体"/>
                <a:ea typeface="华文楷体"/>
                <a:cs typeface="华文楷体"/>
              </a:rPr>
              <a:t>相互矛盾的解释</a:t>
            </a:r>
            <a:endParaRPr lang="en-US" sz="4000" dirty="0" smtClean="0">
              <a:solidFill>
                <a:schemeClr val="bg1"/>
              </a:solidFill>
              <a:effectLst>
                <a:glow rad="101600">
                  <a:schemeClr val="tx1"/>
                </a:glow>
              </a:effectLst>
              <a:latin typeface="华文楷体"/>
              <a:ea typeface="华文楷体"/>
              <a:cs typeface="华文楷体"/>
            </a:endParaRPr>
          </a:p>
          <a:p>
            <a:pPr eaLnBrk="1" hangingPunct="1">
              <a:spcBef>
                <a:spcPct val="50000"/>
              </a:spcBef>
              <a:defRPr/>
            </a:pPr>
            <a:r>
              <a:rPr lang="en-US" sz="4000" b="1" dirty="0" smtClean="0">
                <a:solidFill>
                  <a:schemeClr val="bg1"/>
                </a:solidFill>
                <a:effectLst>
                  <a:glow rad="101600">
                    <a:schemeClr val="tx1"/>
                  </a:glow>
                </a:effectLst>
                <a:latin typeface="华文楷体"/>
                <a:ea typeface="华文楷体"/>
                <a:cs typeface="华文楷体"/>
              </a:rPr>
              <a:t>4.   忽略</a:t>
            </a:r>
            <a:r>
              <a:rPr lang="zh-CN" altLang="en-US" sz="4000" b="1" dirty="0" smtClean="0">
                <a:solidFill>
                  <a:schemeClr val="bg1"/>
                </a:solidFill>
                <a:effectLst>
                  <a:glow rad="101600">
                    <a:schemeClr val="tx1"/>
                  </a:glow>
                </a:effectLst>
                <a:latin typeface="华文楷体"/>
                <a:ea typeface="华文楷体"/>
                <a:cs typeface="华文楷体"/>
              </a:rPr>
              <a:t>了</a:t>
            </a:r>
            <a:r>
              <a:rPr lang="en-US" sz="4000" b="1" dirty="0" smtClean="0">
                <a:solidFill>
                  <a:schemeClr val="bg1"/>
                </a:solidFill>
                <a:effectLst>
                  <a:glow rad="101600">
                    <a:schemeClr val="tx1"/>
                  </a:glow>
                </a:effectLst>
                <a:latin typeface="华文楷体"/>
                <a:ea typeface="华文楷体"/>
                <a:cs typeface="华文楷体"/>
              </a:rPr>
              <a:t>作者在</a:t>
            </a:r>
            <a:r>
              <a:rPr lang="zh-CN" altLang="en-US" sz="4000" b="1" dirty="0" smtClean="0">
                <a:solidFill>
                  <a:schemeClr val="bg1"/>
                </a:solidFill>
                <a:effectLst>
                  <a:glow rad="101600">
                    <a:schemeClr val="tx1"/>
                  </a:glow>
                </a:effectLst>
                <a:latin typeface="华文楷体"/>
                <a:ea typeface="华文楷体"/>
                <a:cs typeface="华文楷体"/>
              </a:rPr>
              <a:t>写作</a:t>
            </a:r>
            <a:r>
              <a:rPr lang="en-US" sz="4000" b="1" dirty="0" smtClean="0">
                <a:solidFill>
                  <a:schemeClr val="bg1"/>
                </a:solidFill>
                <a:effectLst>
                  <a:glow rad="101600">
                    <a:schemeClr val="tx1"/>
                  </a:glow>
                </a:effectLst>
                <a:latin typeface="华文楷体"/>
                <a:ea typeface="华文楷体"/>
                <a:cs typeface="华文楷体"/>
              </a:rPr>
              <a:t>风格上的变化</a:t>
            </a:r>
            <a:endParaRPr lang="en-US" sz="4000" dirty="0" smtClean="0">
              <a:solidFill>
                <a:schemeClr val="bg1"/>
              </a:solidFill>
              <a:effectLst>
                <a:glow rad="101600">
                  <a:schemeClr val="tx1"/>
                </a:glow>
              </a:effectLst>
              <a:latin typeface="华文楷体"/>
              <a:ea typeface="华文楷体"/>
              <a:cs typeface="华文楷体"/>
            </a:endParaRPr>
          </a:p>
          <a:p>
            <a:pPr eaLnBrk="1" hangingPunct="1">
              <a:spcBef>
                <a:spcPct val="50000"/>
              </a:spcBef>
              <a:defRPr/>
            </a:pPr>
            <a:endParaRPr lang="en-US" sz="4000" dirty="0" smtClean="0">
              <a:solidFill>
                <a:schemeClr val="bg1"/>
              </a:solidFill>
              <a:effectLst>
                <a:glow rad="101600">
                  <a:schemeClr val="tx1"/>
                </a:glow>
              </a:effectLst>
              <a:latin typeface="Berlin Sans FB Demi" charset="0"/>
            </a:endParaRPr>
          </a:p>
        </p:txBody>
      </p:sp>
      <p:sp>
        <p:nvSpPr>
          <p:cNvPr id="153603" name="TextBox 4"/>
          <p:cNvSpPr txBox="1">
            <a:spLocks noChangeArrowheads="1"/>
          </p:cNvSpPr>
          <p:nvPr/>
        </p:nvSpPr>
        <p:spPr bwMode="auto">
          <a:xfrm>
            <a:off x="8540750" y="71438"/>
            <a:ext cx="52705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mtClean="0">
                <a:solidFill>
                  <a:srgbClr val="FFFFFF"/>
                </a:solidFill>
                <a:effectLst>
                  <a:glow rad="101600">
                    <a:schemeClr val="tx1"/>
                  </a:glow>
                </a:effectLst>
              </a:rPr>
              <a:t>57</a:t>
            </a:r>
          </a:p>
        </p:txBody>
      </p:sp>
      <p:sp>
        <p:nvSpPr>
          <p:cNvPr id="7" name="Title 6"/>
          <p:cNvSpPr>
            <a:spLocks noGrp="1"/>
          </p:cNvSpPr>
          <p:nvPr>
            <p:ph type="title" idx="4294967295"/>
          </p:nvPr>
        </p:nvSpPr>
        <p:spPr>
          <a:xfrm>
            <a:off x="1143000" y="76200"/>
            <a:ext cx="7315200" cy="1143000"/>
          </a:xfrm>
        </p:spPr>
        <p:txBody>
          <a:bodyPr/>
          <a:lstStyle/>
          <a:p>
            <a:pPr>
              <a:defRPr/>
            </a:pPr>
            <a:r>
              <a:rPr lang="en-US" altLang="zh-CN" sz="4000" b="1" u="sng" dirty="0" smtClean="0">
                <a:solidFill>
                  <a:schemeClr val="bg1"/>
                </a:solidFill>
                <a:effectLst>
                  <a:glow rad="101600">
                    <a:schemeClr val="tx1"/>
                  </a:glow>
                  <a:outerShdw blurRad="38100" dist="38100" dir="2700000" algn="tl">
                    <a:srgbClr val="808080"/>
                  </a:outerShdw>
                </a:effectLst>
                <a:latin typeface="华文楷体"/>
                <a:ea typeface="华文楷体"/>
                <a:cs typeface="华文楷体"/>
              </a:rPr>
              <a:t>《</a:t>
            </a:r>
            <a:r>
              <a:rPr lang="zh-CN" altLang="en-US" sz="4000" b="1" u="sng" dirty="0" smtClean="0">
                <a:solidFill>
                  <a:schemeClr val="bg1"/>
                </a:solidFill>
                <a:effectLst>
                  <a:glow rad="101600">
                    <a:schemeClr val="tx1"/>
                  </a:glow>
                  <a:outerShdw blurRad="38100" dist="38100" dir="2700000" algn="tl">
                    <a:srgbClr val="808080"/>
                  </a:outerShdw>
                </a:effectLst>
                <a:latin typeface="华文楷体"/>
                <a:ea typeface="华文楷体"/>
                <a:cs typeface="华文楷体"/>
              </a:rPr>
              <a:t>底本说</a:t>
            </a:r>
            <a:r>
              <a:rPr lang="zh-CN" altLang="zh-CN" sz="4000" b="1" u="sng" dirty="0" smtClean="0">
                <a:solidFill>
                  <a:schemeClr val="bg1"/>
                </a:solidFill>
                <a:effectLst>
                  <a:glow rad="101600">
                    <a:schemeClr val="tx1"/>
                  </a:glow>
                  <a:outerShdw blurRad="38100" dist="38100" dir="2700000" algn="tl">
                    <a:srgbClr val="808080"/>
                  </a:outerShdw>
                </a:effectLst>
                <a:latin typeface="华文楷体"/>
                <a:ea typeface="华文楷体"/>
                <a:cs typeface="华文楷体"/>
              </a:rPr>
              <a:t>》</a:t>
            </a:r>
            <a:r>
              <a:rPr lang="zh-CN" altLang="en-US" sz="4000" b="1" u="sng" dirty="0" smtClean="0">
                <a:solidFill>
                  <a:schemeClr val="bg1"/>
                </a:solidFill>
                <a:effectLst>
                  <a:glow rad="101600">
                    <a:schemeClr val="tx1"/>
                  </a:glow>
                  <a:outerShdw blurRad="38100" dist="38100" dir="2700000" algn="tl">
                    <a:srgbClr val="808080"/>
                  </a:outerShdw>
                </a:effectLst>
                <a:latin typeface="华文楷体"/>
                <a:ea typeface="华文楷体"/>
                <a:cs typeface="华文楷体"/>
              </a:rPr>
              <a:t>论据的问题</a:t>
            </a:r>
            <a:r>
              <a:rPr lang="en-US" dirty="0" smtClean="0">
                <a:effectLst>
                  <a:glow rad="101600">
                    <a:schemeClr val="tx1"/>
                  </a:glow>
                  <a:outerShdw blurRad="38100" dist="38100" dir="2700000" algn="tl">
                    <a:srgbClr val="FFFFFF"/>
                  </a:outerShdw>
                </a:effectLst>
                <a:latin typeface="华文楷体"/>
                <a:ea typeface="华文楷体"/>
                <a:cs typeface="华文楷体"/>
              </a:rPr>
              <a:t> </a:t>
            </a:r>
            <a:endParaRPr lang="en-US" dirty="0">
              <a:effectLst>
                <a:glow rad="101600">
                  <a:schemeClr val="tx1"/>
                </a:glow>
                <a:outerShdw blurRad="38100" dist="38100" dir="2700000" algn="tl">
                  <a:srgbClr val="FFFFFF"/>
                </a:outerShdw>
              </a:effectLst>
              <a:latin typeface="华文楷体"/>
              <a:ea typeface="华文楷体"/>
              <a:cs typeface="华文楷体"/>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dissolve">
                                      <p:cBhvr>
                                        <p:cTn id="7" dur="500"/>
                                        <p:tgtEl>
                                          <p:spTgt spid="405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5507">
                                            <p:txEl>
                                              <p:pRg st="1" end="1"/>
                                            </p:txEl>
                                          </p:spTgt>
                                        </p:tgtEl>
                                        <p:attrNameLst>
                                          <p:attrName>style.visibility</p:attrName>
                                        </p:attrNameLst>
                                      </p:cBhvr>
                                      <p:to>
                                        <p:strVal val="visible"/>
                                      </p:to>
                                    </p:set>
                                    <p:animEffect transition="in" filter="dissolve">
                                      <p:cBhvr>
                                        <p:cTn id="12" dur="500"/>
                                        <p:tgtEl>
                                          <p:spTgt spid="405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ChangeArrowheads="1"/>
          </p:cNvSpPr>
          <p:nvPr/>
        </p:nvSpPr>
        <p:spPr bwMode="auto">
          <a:xfrm>
            <a:off x="0" y="0"/>
            <a:ext cx="9144000" cy="6858000"/>
          </a:xfrm>
          <a:prstGeom prst="rect">
            <a:avLst/>
          </a:prstGeom>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a:effectLst>
                <a:glow rad="101600">
                  <a:schemeClr val="tx1"/>
                </a:glow>
              </a:effectLst>
            </a:endParaRPr>
          </a:p>
        </p:txBody>
      </p:sp>
      <p:sp>
        <p:nvSpPr>
          <p:cNvPr id="406531" name="Text Box 3"/>
          <p:cNvSpPr txBox="1">
            <a:spLocks noChangeArrowheads="1"/>
          </p:cNvSpPr>
          <p:nvPr/>
        </p:nvSpPr>
        <p:spPr bwMode="auto">
          <a:xfrm>
            <a:off x="228600" y="1312863"/>
            <a:ext cx="8839200" cy="3148554"/>
          </a:xfrm>
          <a:prstGeom prst="rect">
            <a:avLst/>
          </a:prstGeom>
          <a:noFill/>
          <a:ln w="9525">
            <a:noFill/>
            <a:miter lim="800000"/>
            <a:headEnd/>
            <a:tailEnd/>
          </a:ln>
          <a:effectLst/>
        </p:spPr>
        <p:txBody>
          <a:bodyPr>
            <a:spAutoFit/>
          </a:bodyPr>
          <a:lstStyle/>
          <a:p>
            <a:pPr marL="865188" indent="-865188" eaLnBrk="1" hangingPunct="1">
              <a:lnSpc>
                <a:spcPct val="90000"/>
              </a:lnSpc>
              <a:spcBef>
                <a:spcPct val="50000"/>
              </a:spcBef>
              <a:buFontTx/>
              <a:buAutoNum type="arabicPeriod"/>
              <a:defRPr/>
            </a:pPr>
            <a:r>
              <a:rPr lang="en-US" sz="3600" b="1" dirty="0" smtClean="0">
                <a:solidFill>
                  <a:schemeClr val="bg1"/>
                </a:solidFill>
                <a:effectLst>
                  <a:glow rad="101600">
                    <a:schemeClr val="tx1"/>
                  </a:glow>
                </a:effectLst>
                <a:latin typeface="华文楷体"/>
                <a:ea typeface="华文楷体"/>
                <a:cs typeface="华文楷体"/>
              </a:rPr>
              <a:t>创世记和出埃及记的作者显示了一个</a:t>
            </a:r>
            <a:r>
              <a:rPr lang="zh-CN" altLang="en-US" sz="3600" b="1" dirty="0" smtClean="0">
                <a:solidFill>
                  <a:schemeClr val="bg1"/>
                </a:solidFill>
                <a:effectLst>
                  <a:glow rad="101600">
                    <a:schemeClr val="tx1"/>
                  </a:glow>
                </a:effectLst>
                <a:latin typeface="华文楷体"/>
                <a:ea typeface="华文楷体"/>
                <a:cs typeface="华文楷体"/>
              </a:rPr>
              <a:t>对埃及有</a:t>
            </a:r>
            <a:r>
              <a:rPr lang="en-US" sz="3600" b="1" dirty="0" smtClean="0">
                <a:solidFill>
                  <a:schemeClr val="bg1"/>
                </a:solidFill>
                <a:effectLst>
                  <a:glow rad="101600">
                    <a:schemeClr val="tx1"/>
                  </a:glow>
                </a:effectLst>
                <a:latin typeface="华文楷体"/>
                <a:ea typeface="华文楷体"/>
                <a:cs typeface="华文楷体"/>
              </a:rPr>
              <a:t>全面的认识。</a:t>
            </a:r>
          </a:p>
          <a:p>
            <a:pPr marL="865188" indent="-865188" eaLnBrk="1" hangingPunct="1">
              <a:lnSpc>
                <a:spcPct val="90000"/>
              </a:lnSpc>
              <a:spcBef>
                <a:spcPct val="50000"/>
              </a:spcBef>
              <a:buFontTx/>
              <a:buAutoNum type="arabicPeriod"/>
              <a:defRPr/>
            </a:pPr>
            <a:r>
              <a:rPr lang="en-US" sz="3600" b="1" dirty="0" smtClean="0">
                <a:solidFill>
                  <a:schemeClr val="bg1"/>
                </a:solidFill>
                <a:effectLst>
                  <a:glow rad="101600">
                    <a:schemeClr val="tx1"/>
                  </a:glow>
                </a:effectLst>
                <a:latin typeface="华文楷体"/>
                <a:ea typeface="华文楷体"/>
                <a:cs typeface="华文楷体"/>
              </a:rPr>
              <a:t>目击者</a:t>
            </a:r>
            <a:r>
              <a:rPr lang="zh-CN" altLang="en-US" sz="3600" b="1" dirty="0" smtClean="0">
                <a:solidFill>
                  <a:schemeClr val="bg1"/>
                </a:solidFill>
                <a:effectLst>
                  <a:glow rad="101600">
                    <a:schemeClr val="tx1"/>
                  </a:glow>
                </a:effectLst>
                <a:latin typeface="华文楷体"/>
                <a:ea typeface="华文楷体"/>
                <a:cs typeface="华文楷体"/>
              </a:rPr>
              <a:t>的</a:t>
            </a:r>
            <a:r>
              <a:rPr lang="en-US" sz="3600" b="1" dirty="0" smtClean="0">
                <a:solidFill>
                  <a:schemeClr val="bg1"/>
                </a:solidFill>
                <a:effectLst>
                  <a:glow rad="101600">
                    <a:schemeClr val="tx1"/>
                  </a:glow>
                </a:effectLst>
                <a:latin typeface="华文楷体"/>
                <a:ea typeface="华文楷体"/>
                <a:cs typeface="华文楷体"/>
              </a:rPr>
              <a:t>细节都</a:t>
            </a:r>
            <a:r>
              <a:rPr lang="zh-CN" altLang="en-US" sz="3600" b="1" dirty="0" smtClean="0">
                <a:solidFill>
                  <a:schemeClr val="bg1"/>
                </a:solidFill>
                <a:effectLst>
                  <a:glow rad="101600">
                    <a:schemeClr val="tx1"/>
                  </a:glow>
                </a:effectLst>
                <a:latin typeface="华文楷体"/>
                <a:ea typeface="华文楷体"/>
                <a:cs typeface="华文楷体"/>
              </a:rPr>
              <a:t>记录</a:t>
            </a:r>
            <a:r>
              <a:rPr lang="en-US" sz="3600" b="1" dirty="0" smtClean="0">
                <a:solidFill>
                  <a:schemeClr val="bg1"/>
                </a:solidFill>
                <a:effectLst>
                  <a:glow rad="101600">
                    <a:schemeClr val="tx1"/>
                  </a:glow>
                </a:effectLst>
                <a:latin typeface="华文楷体"/>
                <a:ea typeface="华文楷体"/>
                <a:cs typeface="华文楷体"/>
              </a:rPr>
              <a:t>在出埃及</a:t>
            </a:r>
            <a:r>
              <a:rPr lang="zh-CN" altLang="en-US" sz="3600" b="1" dirty="0" smtClean="0">
                <a:solidFill>
                  <a:schemeClr val="bg1"/>
                </a:solidFill>
                <a:effectLst>
                  <a:glow rad="101600">
                    <a:schemeClr val="tx1"/>
                  </a:glow>
                </a:effectLst>
                <a:latin typeface="华文楷体"/>
                <a:ea typeface="华文楷体"/>
                <a:cs typeface="华文楷体"/>
              </a:rPr>
              <a:t>的事件里</a:t>
            </a:r>
            <a:r>
              <a:rPr lang="en-US" sz="3600" b="1" dirty="0" smtClean="0">
                <a:solidFill>
                  <a:schemeClr val="bg1"/>
                </a:solidFill>
                <a:effectLst>
                  <a:glow rad="101600">
                    <a:schemeClr val="tx1"/>
                  </a:glow>
                </a:effectLst>
                <a:latin typeface="华文楷体"/>
                <a:ea typeface="华文楷体"/>
                <a:cs typeface="华文楷体"/>
              </a:rPr>
              <a:t>。</a:t>
            </a:r>
          </a:p>
          <a:p>
            <a:pPr marL="865188" indent="-865188" eaLnBrk="1" hangingPunct="1">
              <a:lnSpc>
                <a:spcPct val="90000"/>
              </a:lnSpc>
              <a:spcBef>
                <a:spcPct val="50000"/>
              </a:spcBef>
              <a:buFontTx/>
              <a:buAutoNum type="arabicPeriod"/>
              <a:defRPr/>
            </a:pPr>
            <a:r>
              <a:rPr lang="en-US" sz="3600" b="1" dirty="0" smtClean="0">
                <a:solidFill>
                  <a:schemeClr val="bg1"/>
                </a:solidFill>
                <a:effectLst>
                  <a:glow rad="101600">
                    <a:schemeClr val="tx1"/>
                  </a:glow>
                </a:effectLst>
                <a:latin typeface="华文楷体"/>
                <a:ea typeface="华文楷体"/>
                <a:cs typeface="华文楷体"/>
              </a:rPr>
              <a:t>整</a:t>
            </a:r>
            <a:r>
              <a:rPr lang="zh-CN" altLang="en-US" sz="3600" b="1" dirty="0" smtClean="0">
                <a:solidFill>
                  <a:schemeClr val="bg1"/>
                </a:solidFill>
                <a:effectLst>
                  <a:glow rad="101600">
                    <a:schemeClr val="tx1"/>
                  </a:glow>
                </a:effectLst>
                <a:latin typeface="华文楷体"/>
                <a:ea typeface="华文楷体"/>
                <a:cs typeface="华文楷体"/>
              </a:rPr>
              <a:t>部的</a:t>
            </a:r>
            <a:r>
              <a:rPr lang="en-US" sz="3600" b="1" dirty="0" smtClean="0">
                <a:solidFill>
                  <a:schemeClr val="bg1"/>
                </a:solidFill>
                <a:effectLst>
                  <a:glow rad="101600">
                    <a:schemeClr val="tx1"/>
                  </a:glow>
                </a:effectLst>
                <a:latin typeface="华文楷体"/>
                <a:ea typeface="华文楷体"/>
                <a:cs typeface="华文楷体"/>
              </a:rPr>
              <a:t>摩西五</a:t>
            </a:r>
            <a:r>
              <a:rPr lang="zh-CN" altLang="en-US" sz="3600" b="1" dirty="0" smtClean="0">
                <a:solidFill>
                  <a:schemeClr val="bg1"/>
                </a:solidFill>
                <a:effectLst>
                  <a:glow rad="101600">
                    <a:schemeClr val="tx1"/>
                  </a:glow>
                </a:effectLst>
                <a:latin typeface="华文楷体"/>
                <a:ea typeface="华文楷体"/>
                <a:cs typeface="华文楷体"/>
              </a:rPr>
              <a:t>经有统一完整的安排。</a:t>
            </a:r>
            <a:endParaRPr lang="en-US" sz="3600" dirty="0">
              <a:solidFill>
                <a:schemeClr val="bg1"/>
              </a:solidFill>
              <a:effectLst>
                <a:glow rad="101600">
                  <a:schemeClr val="tx1"/>
                </a:glow>
              </a:effectLst>
              <a:latin typeface="华文楷体"/>
              <a:ea typeface="华文楷体"/>
              <a:cs typeface="华文楷体"/>
            </a:endParaRPr>
          </a:p>
        </p:txBody>
      </p:sp>
      <p:sp>
        <p:nvSpPr>
          <p:cNvPr id="406533" name="Text Box 5"/>
          <p:cNvSpPr txBox="1">
            <a:spLocks noChangeArrowheads="1"/>
          </p:cNvSpPr>
          <p:nvPr/>
        </p:nvSpPr>
        <p:spPr bwMode="auto">
          <a:xfrm>
            <a:off x="-228600" y="6248400"/>
            <a:ext cx="9296400" cy="473075"/>
          </a:xfrm>
          <a:prstGeom prst="rect">
            <a:avLst/>
          </a:prstGeom>
          <a:noFill/>
          <a:ln w="9525">
            <a:noFill/>
            <a:miter lim="800000"/>
            <a:headEnd/>
            <a:tailEnd/>
          </a:ln>
          <a:effectLst/>
        </p:spPr>
        <p:txBody>
          <a:bodyPr>
            <a:spAutoFit/>
          </a:bodyPr>
          <a:lstStyle/>
          <a:p>
            <a:pPr algn="r" eaLnBrk="1" hangingPunct="1">
              <a:spcBef>
                <a:spcPct val="50000"/>
              </a:spcBef>
              <a:defRPr/>
            </a:pPr>
            <a:r>
              <a:rPr lang="en-US" b="1">
                <a:solidFill>
                  <a:schemeClr val="bg1"/>
                </a:solidFill>
                <a:effectLst>
                  <a:glow rad="101600">
                    <a:schemeClr val="tx1"/>
                  </a:glow>
                </a:effectLst>
                <a:latin typeface="Berlin Sans FB Demi" pitchFamily="34" charset="0"/>
                <a:ea typeface="Times New Roman" pitchFamily="-112" charset="0"/>
                <a:cs typeface="Times New Roman" pitchFamily="-112" charset="0"/>
              </a:rPr>
              <a:t>Gleason Archer, </a:t>
            </a:r>
            <a:r>
              <a:rPr lang="en-US" b="1" u="sng">
                <a:solidFill>
                  <a:schemeClr val="bg1"/>
                </a:solidFill>
                <a:effectLst>
                  <a:glow rad="101600">
                    <a:schemeClr val="tx1"/>
                  </a:glow>
                </a:effectLst>
                <a:latin typeface="Berlin Sans FB Demi" pitchFamily="34" charset="0"/>
                <a:ea typeface="Times New Roman" pitchFamily="-112" charset="0"/>
                <a:cs typeface="Times New Roman" pitchFamily="-112" charset="0"/>
              </a:rPr>
              <a:t>A Survey of Old Testament Introduction</a:t>
            </a:r>
            <a:r>
              <a:rPr lang="en-US">
                <a:solidFill>
                  <a:schemeClr val="bg1"/>
                </a:solidFill>
                <a:effectLst>
                  <a:glow rad="101600">
                    <a:schemeClr val="tx1"/>
                  </a:glow>
                </a:effectLst>
                <a:latin typeface="Berlin Sans FB Demi" pitchFamily="34" charset="0"/>
                <a:ea typeface="ＭＳ Ｐゴシック" pitchFamily="-112" charset="-128"/>
                <a:cs typeface="ＭＳ Ｐゴシック" pitchFamily="-112" charset="-128"/>
              </a:rPr>
              <a:t> </a:t>
            </a:r>
          </a:p>
        </p:txBody>
      </p:sp>
      <p:sp>
        <p:nvSpPr>
          <p:cNvPr id="155652" name="TextBox 5"/>
          <p:cNvSpPr txBox="1">
            <a:spLocks noChangeArrowheads="1"/>
          </p:cNvSpPr>
          <p:nvPr/>
        </p:nvSpPr>
        <p:spPr bwMode="auto">
          <a:xfrm>
            <a:off x="8540750" y="71438"/>
            <a:ext cx="52705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mtClean="0">
                <a:solidFill>
                  <a:srgbClr val="FFFFFF"/>
                </a:solidFill>
                <a:effectLst>
                  <a:glow rad="101600">
                    <a:schemeClr val="tx1"/>
                  </a:glow>
                </a:effectLst>
              </a:rPr>
              <a:t>57</a:t>
            </a:r>
          </a:p>
        </p:txBody>
      </p:sp>
      <p:sp>
        <p:nvSpPr>
          <p:cNvPr id="7" name="Title 6"/>
          <p:cNvSpPr>
            <a:spLocks noGrp="1"/>
          </p:cNvSpPr>
          <p:nvPr>
            <p:ph type="title" idx="4294967295"/>
          </p:nvPr>
        </p:nvSpPr>
        <p:spPr>
          <a:xfrm>
            <a:off x="0" y="228600"/>
            <a:ext cx="9144000" cy="685800"/>
          </a:xfrm>
        </p:spPr>
        <p:txBody>
          <a:bodyPr/>
          <a:lstStyle/>
          <a:p>
            <a:pPr eaLnBrk="1" hangingPunct="1">
              <a:defRPr/>
            </a:pPr>
            <a:r>
              <a:rPr lang="zh-CN" altLang="en-US" sz="4000" b="1" u="sng" dirty="0" smtClean="0">
                <a:solidFill>
                  <a:schemeClr val="bg1"/>
                </a:solidFill>
                <a:effectLst>
                  <a:glow rad="101600">
                    <a:schemeClr val="tx1"/>
                  </a:glow>
                  <a:outerShdw blurRad="38100" dist="38100" dir="2700000" algn="tl">
                    <a:srgbClr val="808080"/>
                  </a:outerShdw>
                </a:effectLst>
                <a:latin typeface="华文楷体"/>
                <a:ea typeface="华文楷体"/>
                <a:cs typeface="华文楷体"/>
              </a:rPr>
              <a:t>摩西是作者的证据</a:t>
            </a:r>
            <a:endParaRPr lang="en-US" dirty="0">
              <a:effectLst>
                <a:glow rad="101600">
                  <a:schemeClr val="tx1"/>
                </a:glow>
                <a:outerShdw blurRad="38100" dist="38100" dir="2700000" algn="tl">
                  <a:srgbClr val="808080"/>
                </a:outerShdw>
              </a:effectLst>
              <a:latin typeface="Times New Roman" charset="0"/>
              <a:ea typeface="ＭＳ Ｐゴシック" charset="0"/>
              <a:cs typeface="ＭＳ Ｐゴシック"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animEffect transition="in" filter="dissolve">
                                      <p:cBhvr>
                                        <p:cTn id="7" dur="500"/>
                                        <p:tgtEl>
                                          <p:spTgt spid="406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6531">
                                            <p:txEl>
                                              <p:pRg st="1" end="1"/>
                                            </p:txEl>
                                          </p:spTgt>
                                        </p:tgtEl>
                                        <p:attrNameLst>
                                          <p:attrName>style.visibility</p:attrName>
                                        </p:attrNameLst>
                                      </p:cBhvr>
                                      <p:to>
                                        <p:strVal val="visible"/>
                                      </p:to>
                                    </p:set>
                                    <p:animEffect transition="in" filter="dissolve">
                                      <p:cBhvr>
                                        <p:cTn id="12" dur="500"/>
                                        <p:tgtEl>
                                          <p:spTgt spid="406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6531">
                                            <p:txEl>
                                              <p:pRg st="2" end="2"/>
                                            </p:txEl>
                                          </p:spTgt>
                                        </p:tgtEl>
                                        <p:attrNameLst>
                                          <p:attrName>style.visibility</p:attrName>
                                        </p:attrNameLst>
                                      </p:cBhvr>
                                      <p:to>
                                        <p:strVal val="visible"/>
                                      </p:to>
                                    </p:set>
                                    <p:animEffect transition="in" filter="dissolve">
                                      <p:cBhvr>
                                        <p:cTn id="17" dur="500"/>
                                        <p:tgtEl>
                                          <p:spTgt spid="406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ChangeArrowheads="1"/>
          </p:cNvSpPr>
          <p:nvPr/>
        </p:nvSpPr>
        <p:spPr bwMode="auto">
          <a:xfrm>
            <a:off x="0" y="152400"/>
            <a:ext cx="9144000" cy="6858000"/>
          </a:xfrm>
          <a:prstGeom prst="rect">
            <a:avLst/>
          </a:prstGeom>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a:effectLst>
                <a:glow rad="101600">
                  <a:schemeClr val="tx1">
                    <a:alpha val="75000"/>
                  </a:schemeClr>
                </a:glow>
              </a:effectLst>
            </a:endParaRPr>
          </a:p>
        </p:txBody>
      </p:sp>
      <p:sp>
        <p:nvSpPr>
          <p:cNvPr id="407555" name="Text Box 3"/>
          <p:cNvSpPr txBox="1">
            <a:spLocks noChangeArrowheads="1"/>
          </p:cNvSpPr>
          <p:nvPr/>
        </p:nvSpPr>
        <p:spPr bwMode="auto">
          <a:xfrm>
            <a:off x="228600" y="1506538"/>
            <a:ext cx="8686800" cy="3748719"/>
          </a:xfrm>
          <a:prstGeom prst="rect">
            <a:avLst/>
          </a:prstGeom>
          <a:noFill/>
          <a:ln w="9525">
            <a:noFill/>
            <a:miter lim="800000"/>
            <a:headEnd/>
            <a:tailEnd/>
          </a:ln>
          <a:effectLst/>
        </p:spPr>
        <p:txBody>
          <a:bodyPr>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50000"/>
              </a:spcBef>
              <a:buFontTx/>
              <a:buAutoNum type="arabicPeriod" startAt="4"/>
              <a:defRPr/>
            </a:pPr>
            <a:r>
              <a:rPr lang="zh-CN" altLang="en-US" sz="3600" b="1" dirty="0" smtClean="0">
                <a:solidFill>
                  <a:schemeClr val="bg1"/>
                </a:solidFill>
                <a:effectLst>
                  <a:glow rad="101600">
                    <a:schemeClr val="tx1">
                      <a:alpha val="75000"/>
                    </a:schemeClr>
                  </a:glow>
                </a:effectLst>
                <a:latin typeface="华文楷体"/>
                <a:ea typeface="华文楷体"/>
                <a:cs typeface="华文楷体"/>
              </a:rPr>
              <a:t>摩西</a:t>
            </a:r>
            <a:r>
              <a:rPr lang="en-US" sz="3600" b="1" dirty="0" smtClean="0">
                <a:solidFill>
                  <a:schemeClr val="bg1"/>
                </a:solidFill>
                <a:effectLst>
                  <a:glow rad="101600">
                    <a:schemeClr val="tx1">
                      <a:alpha val="75000"/>
                    </a:schemeClr>
                  </a:glow>
                </a:effectLst>
                <a:latin typeface="华文楷体"/>
                <a:ea typeface="华文楷体"/>
                <a:cs typeface="华文楷体"/>
              </a:rPr>
              <a:t>五经证明作者</a:t>
            </a:r>
            <a:r>
              <a:rPr lang="zh-CN" altLang="en-US" sz="3600" b="1" dirty="0" smtClean="0">
                <a:solidFill>
                  <a:schemeClr val="bg1"/>
                </a:solidFill>
                <a:effectLst>
                  <a:glow rad="101600">
                    <a:schemeClr val="tx1">
                      <a:alpha val="75000"/>
                    </a:schemeClr>
                  </a:glow>
                </a:effectLst>
                <a:latin typeface="华文楷体"/>
                <a:ea typeface="华文楷体"/>
                <a:cs typeface="华文楷体"/>
              </a:rPr>
              <a:t>是摩西</a:t>
            </a:r>
            <a:r>
              <a:rPr lang="en-US" sz="3600" b="1" dirty="0" smtClean="0">
                <a:solidFill>
                  <a:schemeClr val="bg1"/>
                </a:solidFill>
                <a:effectLst>
                  <a:glow rad="101600">
                    <a:schemeClr val="tx1">
                      <a:alpha val="75000"/>
                    </a:schemeClr>
                  </a:glow>
                </a:effectLst>
                <a:latin typeface="华文楷体"/>
                <a:ea typeface="华文楷体"/>
                <a:cs typeface="华文楷体"/>
              </a:rPr>
              <a:t>(</a:t>
            </a:r>
            <a:r>
              <a:rPr lang="zh-CN" altLang="en-US" sz="3600" b="1" dirty="0" smtClean="0">
                <a:solidFill>
                  <a:schemeClr val="bg1"/>
                </a:solidFill>
                <a:effectLst>
                  <a:glow rad="101600">
                    <a:schemeClr val="tx1">
                      <a:alpha val="75000"/>
                    </a:schemeClr>
                  </a:glow>
                </a:effectLst>
                <a:latin typeface="华文楷体"/>
                <a:ea typeface="华文楷体"/>
                <a:cs typeface="华文楷体"/>
              </a:rPr>
              <a:t>出埃及记</a:t>
            </a:r>
            <a:r>
              <a:rPr lang="en-US" sz="3600" b="1" dirty="0" smtClean="0">
                <a:solidFill>
                  <a:schemeClr val="bg1"/>
                </a:solidFill>
                <a:effectLst>
                  <a:glow rad="101600">
                    <a:schemeClr val="tx1">
                      <a:alpha val="75000"/>
                    </a:schemeClr>
                  </a:glow>
                </a:effectLst>
                <a:latin typeface="华文楷体"/>
                <a:ea typeface="华文楷体"/>
                <a:cs typeface="华文楷体"/>
              </a:rPr>
              <a:t> </a:t>
            </a:r>
            <a:r>
              <a:rPr lang="zh-CN" altLang="en-US" sz="3600" b="1" dirty="0" smtClean="0">
                <a:solidFill>
                  <a:schemeClr val="bg1"/>
                </a:solidFill>
                <a:effectLst>
                  <a:glow rad="101600">
                    <a:schemeClr val="tx1">
                      <a:alpha val="75000"/>
                    </a:schemeClr>
                  </a:glow>
                </a:effectLst>
                <a:latin typeface="华文楷体"/>
                <a:ea typeface="华文楷体"/>
                <a:cs typeface="华文楷体"/>
              </a:rPr>
              <a:t>十七</a:t>
            </a:r>
            <a:r>
              <a:rPr lang="en-US" sz="3600" b="1" dirty="0" smtClean="0">
                <a:solidFill>
                  <a:schemeClr val="bg1"/>
                </a:solidFill>
                <a:effectLst>
                  <a:glow rad="101600">
                    <a:schemeClr val="tx1">
                      <a:alpha val="75000"/>
                    </a:schemeClr>
                  </a:glow>
                </a:effectLst>
                <a:latin typeface="华文楷体"/>
                <a:ea typeface="华文楷体"/>
                <a:cs typeface="华文楷体"/>
              </a:rPr>
              <a:t>14; </a:t>
            </a:r>
            <a:r>
              <a:rPr lang="zh-CN" altLang="en-US" sz="3600" b="1" dirty="0" smtClean="0">
                <a:solidFill>
                  <a:schemeClr val="bg1"/>
                </a:solidFill>
                <a:effectLst>
                  <a:glow rad="101600">
                    <a:schemeClr val="tx1">
                      <a:alpha val="75000"/>
                    </a:schemeClr>
                  </a:glow>
                </a:effectLst>
                <a:latin typeface="华文楷体"/>
                <a:ea typeface="华文楷体"/>
                <a:cs typeface="华文楷体"/>
              </a:rPr>
              <a:t>廿四</a:t>
            </a:r>
            <a:r>
              <a:rPr lang="en-US" sz="3600" b="1" dirty="0" smtClean="0">
                <a:solidFill>
                  <a:schemeClr val="bg1"/>
                </a:solidFill>
                <a:effectLst>
                  <a:glow rad="101600">
                    <a:schemeClr val="tx1">
                      <a:alpha val="75000"/>
                    </a:schemeClr>
                  </a:glow>
                </a:effectLst>
                <a:latin typeface="华文楷体"/>
                <a:ea typeface="华文楷体"/>
                <a:cs typeface="华文楷体"/>
              </a:rPr>
              <a:t>4; </a:t>
            </a:r>
            <a:r>
              <a:rPr lang="zh-CN" altLang="en-US" sz="3600" b="1" dirty="0" smtClean="0">
                <a:solidFill>
                  <a:schemeClr val="bg1"/>
                </a:solidFill>
                <a:effectLst>
                  <a:glow rad="101600">
                    <a:schemeClr val="tx1">
                      <a:alpha val="75000"/>
                    </a:schemeClr>
                  </a:glow>
                </a:effectLst>
                <a:latin typeface="华文楷体"/>
                <a:ea typeface="华文楷体"/>
                <a:cs typeface="华文楷体"/>
              </a:rPr>
              <a:t>申命记</a:t>
            </a:r>
            <a:r>
              <a:rPr lang="en-US" sz="3600" b="1" dirty="0" smtClean="0">
                <a:solidFill>
                  <a:schemeClr val="bg1"/>
                </a:solidFill>
                <a:effectLst>
                  <a:glow rad="101600">
                    <a:schemeClr val="tx1">
                      <a:alpha val="75000"/>
                    </a:schemeClr>
                  </a:glow>
                </a:effectLst>
                <a:latin typeface="华文楷体"/>
                <a:ea typeface="华文楷体"/>
                <a:cs typeface="华文楷体"/>
              </a:rPr>
              <a:t> </a:t>
            </a:r>
            <a:r>
              <a:rPr lang="zh-CN" altLang="en-US" sz="3600" b="1" dirty="0" smtClean="0">
                <a:solidFill>
                  <a:schemeClr val="bg1"/>
                </a:solidFill>
                <a:effectLst>
                  <a:glow rad="101600">
                    <a:schemeClr val="tx1">
                      <a:alpha val="75000"/>
                    </a:schemeClr>
                  </a:glow>
                </a:effectLst>
                <a:latin typeface="华文楷体"/>
                <a:ea typeface="华文楷体"/>
                <a:cs typeface="华文楷体"/>
              </a:rPr>
              <a:t>卅一</a:t>
            </a:r>
            <a:r>
              <a:rPr lang="en-US" sz="3600" b="1" dirty="0" smtClean="0">
                <a:solidFill>
                  <a:schemeClr val="bg1"/>
                </a:solidFill>
                <a:effectLst>
                  <a:glow rad="101600">
                    <a:schemeClr val="tx1">
                      <a:alpha val="75000"/>
                    </a:schemeClr>
                  </a:glow>
                </a:effectLst>
                <a:latin typeface="华文楷体"/>
                <a:ea typeface="华文楷体"/>
                <a:cs typeface="华文楷体"/>
              </a:rPr>
              <a:t>9).</a:t>
            </a:r>
            <a:endParaRPr lang="en-US" sz="3600" dirty="0" smtClean="0">
              <a:solidFill>
                <a:schemeClr val="bg1"/>
              </a:solidFill>
              <a:effectLst>
                <a:glow rad="101600">
                  <a:schemeClr val="tx1">
                    <a:alpha val="75000"/>
                  </a:schemeClr>
                </a:glow>
              </a:effectLst>
              <a:latin typeface="华文楷体"/>
              <a:ea typeface="华文楷体"/>
              <a:cs typeface="华文楷体"/>
            </a:endParaRPr>
          </a:p>
          <a:p>
            <a:pPr eaLnBrk="1" hangingPunct="1">
              <a:lnSpc>
                <a:spcPct val="90000"/>
              </a:lnSpc>
              <a:spcBef>
                <a:spcPct val="50000"/>
              </a:spcBef>
              <a:buFontTx/>
              <a:buAutoNum type="arabicPeriod" startAt="4"/>
              <a:defRPr/>
            </a:pPr>
            <a:r>
              <a:rPr lang="en-US" sz="3600" b="1" dirty="0" smtClean="0">
                <a:solidFill>
                  <a:schemeClr val="bg1"/>
                </a:solidFill>
                <a:effectLst>
                  <a:glow rad="101600">
                    <a:schemeClr val="tx1">
                      <a:alpha val="75000"/>
                    </a:schemeClr>
                  </a:glow>
                </a:effectLst>
                <a:latin typeface="华文楷体"/>
                <a:ea typeface="华文楷体"/>
                <a:cs typeface="华文楷体"/>
              </a:rPr>
              <a:t>其他旧约书</a:t>
            </a:r>
            <a:r>
              <a:rPr lang="zh-CN" altLang="en-US" sz="3600" b="1" dirty="0" smtClean="0">
                <a:solidFill>
                  <a:schemeClr val="bg1"/>
                </a:solidFill>
                <a:effectLst>
                  <a:glow rad="101600">
                    <a:schemeClr val="tx1">
                      <a:alpha val="75000"/>
                    </a:schemeClr>
                  </a:glow>
                </a:effectLst>
                <a:latin typeface="华文楷体"/>
                <a:ea typeface="华文楷体"/>
                <a:cs typeface="华文楷体"/>
              </a:rPr>
              <a:t>都</a:t>
            </a:r>
            <a:r>
              <a:rPr lang="en-US" sz="3600" b="1" dirty="0" smtClean="0">
                <a:solidFill>
                  <a:schemeClr val="bg1"/>
                </a:solidFill>
                <a:effectLst>
                  <a:glow rad="101600">
                    <a:schemeClr val="tx1">
                      <a:alpha val="75000"/>
                    </a:schemeClr>
                  </a:glow>
                </a:effectLst>
                <a:latin typeface="华文楷体"/>
                <a:ea typeface="华文楷体"/>
                <a:cs typeface="华文楷体"/>
              </a:rPr>
              <a:t>指</a:t>
            </a:r>
            <a:r>
              <a:rPr lang="zh-CN" altLang="en-US" sz="3600" b="1" dirty="0" smtClean="0">
                <a:solidFill>
                  <a:schemeClr val="bg1"/>
                </a:solidFill>
                <a:effectLst>
                  <a:glow rad="101600">
                    <a:schemeClr val="tx1">
                      <a:alpha val="75000"/>
                    </a:schemeClr>
                  </a:glow>
                </a:effectLst>
                <a:latin typeface="华文楷体"/>
                <a:ea typeface="华文楷体"/>
                <a:cs typeface="华文楷体"/>
              </a:rPr>
              <a:t>向</a:t>
            </a:r>
            <a:r>
              <a:rPr lang="en-US" sz="3600" b="1" dirty="0" smtClean="0">
                <a:solidFill>
                  <a:schemeClr val="bg1"/>
                </a:solidFill>
                <a:effectLst>
                  <a:glow rad="101600">
                    <a:schemeClr val="tx1">
                      <a:alpha val="75000"/>
                    </a:schemeClr>
                  </a:glow>
                </a:effectLst>
                <a:latin typeface="华文楷体"/>
                <a:ea typeface="华文楷体"/>
                <a:cs typeface="华文楷体"/>
              </a:rPr>
              <a:t>摩西为作者(</a:t>
            </a:r>
            <a:r>
              <a:rPr lang="zh-CN" altLang="en-US" sz="3600" b="1" dirty="0" smtClean="0">
                <a:solidFill>
                  <a:schemeClr val="bg1"/>
                </a:solidFill>
                <a:effectLst>
                  <a:glow rad="101600">
                    <a:schemeClr val="tx1">
                      <a:alpha val="75000"/>
                    </a:schemeClr>
                  </a:glow>
                </a:effectLst>
                <a:latin typeface="华文楷体"/>
                <a:ea typeface="华文楷体"/>
                <a:cs typeface="华文楷体"/>
              </a:rPr>
              <a:t>约书亚记</a:t>
            </a:r>
            <a:r>
              <a:rPr lang="en-US" sz="3600" b="1" dirty="0" smtClean="0">
                <a:solidFill>
                  <a:schemeClr val="bg1"/>
                </a:solidFill>
                <a:effectLst>
                  <a:glow rad="101600">
                    <a:schemeClr val="tx1">
                      <a:alpha val="75000"/>
                    </a:schemeClr>
                  </a:glow>
                </a:effectLst>
                <a:latin typeface="华文楷体"/>
                <a:ea typeface="华文楷体"/>
                <a:cs typeface="华文楷体"/>
              </a:rPr>
              <a:t> </a:t>
            </a:r>
            <a:r>
              <a:rPr lang="zh-CN" altLang="en-US" sz="3600" b="1" dirty="0" smtClean="0">
                <a:solidFill>
                  <a:schemeClr val="bg1"/>
                </a:solidFill>
                <a:effectLst>
                  <a:glow rad="101600">
                    <a:schemeClr val="tx1">
                      <a:alpha val="75000"/>
                    </a:schemeClr>
                  </a:glow>
                </a:effectLst>
                <a:latin typeface="华文楷体"/>
                <a:ea typeface="华文楷体"/>
                <a:cs typeface="华文楷体"/>
              </a:rPr>
              <a:t>一</a:t>
            </a:r>
            <a:r>
              <a:rPr lang="en-US" altLang="zh-CN" sz="3600" b="1" dirty="0" smtClean="0">
                <a:solidFill>
                  <a:schemeClr val="bg1"/>
                </a:solidFill>
                <a:effectLst>
                  <a:glow rad="101600">
                    <a:schemeClr val="tx1">
                      <a:alpha val="75000"/>
                    </a:schemeClr>
                  </a:glow>
                </a:effectLst>
                <a:latin typeface="华文楷体"/>
                <a:ea typeface="华文楷体"/>
                <a:cs typeface="华文楷体"/>
              </a:rPr>
              <a:t> </a:t>
            </a:r>
            <a:r>
              <a:rPr lang="en-US" sz="3600" b="1" dirty="0" smtClean="0">
                <a:solidFill>
                  <a:schemeClr val="bg1"/>
                </a:solidFill>
                <a:effectLst>
                  <a:glow rad="101600">
                    <a:schemeClr val="tx1">
                      <a:alpha val="75000"/>
                    </a:schemeClr>
                  </a:glow>
                </a:effectLst>
                <a:latin typeface="华文楷体"/>
                <a:ea typeface="华文楷体"/>
                <a:cs typeface="华文楷体"/>
              </a:rPr>
              <a:t>7-8)</a:t>
            </a:r>
          </a:p>
          <a:p>
            <a:pPr eaLnBrk="1" hangingPunct="1">
              <a:spcBef>
                <a:spcPct val="50000"/>
              </a:spcBef>
              <a:buFontTx/>
              <a:buAutoNum type="arabicPeriod" startAt="4"/>
              <a:defRPr/>
            </a:pPr>
            <a:r>
              <a:rPr lang="en-US" sz="3600" b="1" dirty="0" smtClean="0">
                <a:solidFill>
                  <a:schemeClr val="bg1"/>
                </a:solidFill>
                <a:effectLst>
                  <a:glow rad="101600">
                    <a:schemeClr val="tx1">
                      <a:alpha val="75000"/>
                    </a:schemeClr>
                  </a:glow>
                </a:effectLst>
                <a:latin typeface="华文楷体"/>
                <a:ea typeface="华文楷体"/>
                <a:cs typeface="华文楷体"/>
              </a:rPr>
              <a:t>新</a:t>
            </a:r>
            <a:r>
              <a:rPr lang="zh-CN" altLang="en-US" sz="3600" b="1" dirty="0" smtClean="0">
                <a:solidFill>
                  <a:schemeClr val="bg1"/>
                </a:solidFill>
                <a:effectLst>
                  <a:glow rad="101600">
                    <a:schemeClr val="tx1">
                      <a:alpha val="75000"/>
                    </a:schemeClr>
                  </a:glow>
                </a:effectLst>
                <a:latin typeface="华文楷体"/>
                <a:ea typeface="华文楷体"/>
                <a:cs typeface="华文楷体"/>
              </a:rPr>
              <a:t>约圣经</a:t>
            </a:r>
            <a:r>
              <a:rPr lang="en-US" sz="3600" b="1" dirty="0" smtClean="0">
                <a:solidFill>
                  <a:schemeClr val="bg1"/>
                </a:solidFill>
                <a:effectLst>
                  <a:glow rad="101600">
                    <a:schemeClr val="tx1">
                      <a:alpha val="75000"/>
                    </a:schemeClr>
                  </a:glow>
                </a:effectLst>
                <a:latin typeface="华文楷体"/>
                <a:ea typeface="华文楷体"/>
                <a:cs typeface="华文楷体"/>
              </a:rPr>
              <a:t>标识摩西为作者(</a:t>
            </a:r>
            <a:r>
              <a:rPr lang="zh-CN" altLang="en-US" sz="3600" b="1" dirty="0" smtClean="0">
                <a:solidFill>
                  <a:schemeClr val="bg1"/>
                </a:solidFill>
                <a:effectLst>
                  <a:glow rad="101600">
                    <a:schemeClr val="tx1">
                      <a:alpha val="75000"/>
                    </a:schemeClr>
                  </a:glow>
                </a:effectLst>
                <a:latin typeface="华文楷体"/>
                <a:ea typeface="华文楷体"/>
                <a:cs typeface="华文楷体"/>
              </a:rPr>
              <a:t>约翰福音</a:t>
            </a:r>
            <a:r>
              <a:rPr lang="en-US" sz="3600" b="1" dirty="0" smtClean="0">
                <a:solidFill>
                  <a:schemeClr val="bg1"/>
                </a:solidFill>
                <a:effectLst>
                  <a:glow rad="101600">
                    <a:schemeClr val="tx1">
                      <a:alpha val="75000"/>
                    </a:schemeClr>
                  </a:glow>
                </a:effectLst>
                <a:latin typeface="华文楷体"/>
                <a:ea typeface="华文楷体"/>
                <a:cs typeface="华文楷体"/>
              </a:rPr>
              <a:t> </a:t>
            </a:r>
            <a:r>
              <a:rPr lang="zh-CN" altLang="en-US" sz="3600" b="1" dirty="0" smtClean="0">
                <a:solidFill>
                  <a:schemeClr val="bg1"/>
                </a:solidFill>
                <a:effectLst>
                  <a:glow rad="101600">
                    <a:schemeClr val="tx1">
                      <a:alpha val="75000"/>
                    </a:schemeClr>
                  </a:glow>
                </a:effectLst>
                <a:latin typeface="华文楷体"/>
                <a:ea typeface="华文楷体"/>
                <a:cs typeface="华文楷体"/>
              </a:rPr>
              <a:t>五</a:t>
            </a:r>
            <a:r>
              <a:rPr lang="en-US" sz="3600" b="1" dirty="0" smtClean="0">
                <a:solidFill>
                  <a:schemeClr val="bg1"/>
                </a:solidFill>
                <a:effectLst>
                  <a:glow rad="101600">
                    <a:schemeClr val="tx1">
                      <a:alpha val="75000"/>
                    </a:schemeClr>
                  </a:glow>
                </a:effectLst>
                <a:latin typeface="华文楷体"/>
                <a:ea typeface="华文楷体"/>
                <a:cs typeface="华文楷体"/>
              </a:rPr>
              <a:t>46-47; </a:t>
            </a:r>
            <a:r>
              <a:rPr lang="zh-CN" altLang="en-US" sz="3600" b="1" dirty="0" smtClean="0">
                <a:solidFill>
                  <a:schemeClr val="bg1"/>
                </a:solidFill>
                <a:effectLst>
                  <a:glow rad="101600">
                    <a:schemeClr val="tx1">
                      <a:alpha val="75000"/>
                    </a:schemeClr>
                  </a:glow>
                </a:effectLst>
                <a:latin typeface="华文楷体"/>
                <a:ea typeface="华文楷体"/>
                <a:cs typeface="华文楷体"/>
              </a:rPr>
              <a:t>罗马书</a:t>
            </a:r>
            <a:r>
              <a:rPr lang="en-US" altLang="zh-CN" sz="3600" b="1" dirty="0" smtClean="0">
                <a:solidFill>
                  <a:schemeClr val="bg1"/>
                </a:solidFill>
                <a:effectLst>
                  <a:glow rad="101600">
                    <a:schemeClr val="tx1">
                      <a:alpha val="75000"/>
                    </a:schemeClr>
                  </a:glow>
                </a:effectLst>
                <a:latin typeface="华文楷体"/>
                <a:ea typeface="华文楷体"/>
                <a:cs typeface="华文楷体"/>
              </a:rPr>
              <a:t> </a:t>
            </a:r>
            <a:r>
              <a:rPr lang="zh-CN" altLang="en-US" sz="3600" b="1" dirty="0" smtClean="0">
                <a:solidFill>
                  <a:schemeClr val="bg1"/>
                </a:solidFill>
                <a:effectLst>
                  <a:glow rad="101600">
                    <a:schemeClr val="tx1">
                      <a:alpha val="75000"/>
                    </a:schemeClr>
                  </a:glow>
                </a:effectLst>
                <a:latin typeface="华文楷体"/>
                <a:ea typeface="华文楷体"/>
                <a:cs typeface="华文楷体"/>
              </a:rPr>
              <a:t>十</a:t>
            </a:r>
            <a:r>
              <a:rPr lang="en-US" sz="3600" b="1" dirty="0" smtClean="0">
                <a:solidFill>
                  <a:schemeClr val="bg1"/>
                </a:solidFill>
                <a:effectLst>
                  <a:glow rad="101600">
                    <a:schemeClr val="tx1">
                      <a:alpha val="75000"/>
                    </a:schemeClr>
                  </a:glow>
                </a:effectLst>
                <a:latin typeface="华文楷体"/>
                <a:ea typeface="华文楷体"/>
                <a:cs typeface="华文楷体"/>
              </a:rPr>
              <a:t>5)</a:t>
            </a:r>
            <a:endParaRPr lang="en-US" sz="3600" dirty="0" smtClean="0">
              <a:solidFill>
                <a:schemeClr val="bg1"/>
              </a:solidFill>
              <a:effectLst>
                <a:glow rad="101600">
                  <a:schemeClr val="tx1">
                    <a:alpha val="75000"/>
                  </a:schemeClr>
                </a:glow>
              </a:effectLst>
              <a:latin typeface="华文楷体"/>
              <a:ea typeface="华文楷体"/>
              <a:cs typeface="华文楷体"/>
            </a:endParaRPr>
          </a:p>
        </p:txBody>
      </p:sp>
      <p:sp>
        <p:nvSpPr>
          <p:cNvPr id="407556" name="Text Box 4"/>
          <p:cNvSpPr txBox="1">
            <a:spLocks noChangeArrowheads="1"/>
          </p:cNvSpPr>
          <p:nvPr/>
        </p:nvSpPr>
        <p:spPr bwMode="auto">
          <a:xfrm>
            <a:off x="-228600" y="6248400"/>
            <a:ext cx="9296400" cy="473075"/>
          </a:xfrm>
          <a:prstGeom prst="rect">
            <a:avLst/>
          </a:prstGeom>
          <a:noFill/>
          <a:ln w="9525">
            <a:noFill/>
            <a:miter lim="800000"/>
            <a:headEnd/>
            <a:tailEnd/>
          </a:ln>
          <a:effectLst/>
        </p:spPr>
        <p:txBody>
          <a:bodyPr>
            <a:spAutoFit/>
          </a:bodyPr>
          <a:lstStyle/>
          <a:p>
            <a:pPr algn="r" eaLnBrk="1" hangingPunct="1">
              <a:spcBef>
                <a:spcPct val="50000"/>
              </a:spcBef>
              <a:defRPr/>
            </a:pPr>
            <a:r>
              <a:rPr lang="en-US" b="1">
                <a:solidFill>
                  <a:schemeClr val="bg1"/>
                </a:solidFill>
                <a:effectLst>
                  <a:glow rad="101600">
                    <a:schemeClr val="tx1">
                      <a:alpha val="75000"/>
                    </a:schemeClr>
                  </a:glow>
                </a:effectLst>
                <a:latin typeface="Berlin Sans FB Demi" pitchFamily="34" charset="0"/>
                <a:ea typeface="Times New Roman" pitchFamily="-112" charset="0"/>
                <a:cs typeface="Times New Roman" pitchFamily="-112" charset="0"/>
              </a:rPr>
              <a:t>Gleason Archer, </a:t>
            </a:r>
            <a:r>
              <a:rPr lang="en-US" b="1" u="sng">
                <a:solidFill>
                  <a:schemeClr val="bg1"/>
                </a:solidFill>
                <a:effectLst>
                  <a:glow rad="101600">
                    <a:schemeClr val="tx1">
                      <a:alpha val="75000"/>
                    </a:schemeClr>
                  </a:glow>
                </a:effectLst>
                <a:latin typeface="Berlin Sans FB Demi" pitchFamily="34" charset="0"/>
                <a:ea typeface="Times New Roman" pitchFamily="-112" charset="0"/>
                <a:cs typeface="Times New Roman" pitchFamily="-112" charset="0"/>
              </a:rPr>
              <a:t>A Survey of Old Testament Introduction</a:t>
            </a:r>
            <a:r>
              <a:rPr lang="en-US">
                <a:solidFill>
                  <a:schemeClr val="bg1"/>
                </a:solidFill>
                <a:effectLst>
                  <a:glow rad="101600">
                    <a:schemeClr val="tx1">
                      <a:alpha val="75000"/>
                    </a:schemeClr>
                  </a:glow>
                </a:effectLst>
                <a:latin typeface="Berlin Sans FB Demi" pitchFamily="34" charset="0"/>
                <a:ea typeface="ＭＳ Ｐゴシック" pitchFamily="-112" charset="-128"/>
                <a:cs typeface="ＭＳ Ｐゴシック" pitchFamily="-112" charset="-128"/>
              </a:rPr>
              <a:t> </a:t>
            </a:r>
          </a:p>
        </p:txBody>
      </p:sp>
      <p:sp>
        <p:nvSpPr>
          <p:cNvPr id="157700" name="TextBox 5"/>
          <p:cNvSpPr txBox="1">
            <a:spLocks noChangeArrowheads="1"/>
          </p:cNvSpPr>
          <p:nvPr/>
        </p:nvSpPr>
        <p:spPr bwMode="auto">
          <a:xfrm>
            <a:off x="8540750" y="71438"/>
            <a:ext cx="52705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mtClean="0">
                <a:solidFill>
                  <a:srgbClr val="FFFFFF"/>
                </a:solidFill>
                <a:effectLst>
                  <a:glow rad="101600">
                    <a:schemeClr val="tx1">
                      <a:alpha val="75000"/>
                    </a:schemeClr>
                  </a:glow>
                </a:effectLst>
              </a:rPr>
              <a:t>57</a:t>
            </a:r>
          </a:p>
        </p:txBody>
      </p:sp>
      <p:sp>
        <p:nvSpPr>
          <p:cNvPr id="7" name="Title 6"/>
          <p:cNvSpPr>
            <a:spLocks noGrp="1"/>
          </p:cNvSpPr>
          <p:nvPr>
            <p:ph type="title" idx="4294967295"/>
          </p:nvPr>
        </p:nvSpPr>
        <p:spPr>
          <a:xfrm>
            <a:off x="0" y="152400"/>
            <a:ext cx="9144000" cy="914400"/>
          </a:xfrm>
          <a:extLst/>
        </p:spPr>
        <p:txBody>
          <a:bodyPr/>
          <a:lstStyle/>
          <a:p>
            <a:pPr>
              <a:defRPr/>
            </a:pPr>
            <a:r>
              <a:rPr lang="zh-CN" altLang="en-US" sz="4000" b="1" u="sng" dirty="0" smtClean="0">
                <a:solidFill>
                  <a:schemeClr val="bg1"/>
                </a:solidFill>
                <a:effectLst>
                  <a:glow rad="101600">
                    <a:schemeClr val="tx1"/>
                  </a:glow>
                  <a:outerShdw blurRad="38100" dist="38100" dir="2700000" algn="tl">
                    <a:srgbClr val="808080"/>
                  </a:outerShdw>
                </a:effectLst>
                <a:latin typeface="华文楷体"/>
                <a:ea typeface="华文楷体"/>
                <a:cs typeface="华文楷体"/>
              </a:rPr>
              <a:t>摩西是作者的证据</a:t>
            </a:r>
            <a:endParaRPr lang="en-US" dirty="0">
              <a:effectLst>
                <a:glow rad="101600">
                  <a:schemeClr val="tx1">
                    <a:alpha val="75000"/>
                  </a:schemeClr>
                </a:glow>
              </a:effectLst>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Effect transition="in" filter="dissolve">
                                      <p:cBhvr>
                                        <p:cTn id="7" dur="500"/>
                                        <p:tgtEl>
                                          <p:spTgt spid="407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7555">
                                            <p:txEl>
                                              <p:pRg st="1" end="1"/>
                                            </p:txEl>
                                          </p:spTgt>
                                        </p:tgtEl>
                                        <p:attrNameLst>
                                          <p:attrName>style.visibility</p:attrName>
                                        </p:attrNameLst>
                                      </p:cBhvr>
                                      <p:to>
                                        <p:strVal val="visible"/>
                                      </p:to>
                                    </p:set>
                                    <p:animEffect transition="in" filter="dissolve">
                                      <p:cBhvr>
                                        <p:cTn id="12" dur="500"/>
                                        <p:tgtEl>
                                          <p:spTgt spid="407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7555">
                                            <p:txEl>
                                              <p:pRg st="2" end="2"/>
                                            </p:txEl>
                                          </p:spTgt>
                                        </p:tgtEl>
                                        <p:attrNameLst>
                                          <p:attrName>style.visibility</p:attrName>
                                        </p:attrNameLst>
                                      </p:cBhvr>
                                      <p:to>
                                        <p:strVal val="visible"/>
                                      </p:to>
                                    </p:set>
                                    <p:animEffect transition="in" filter="dissolve">
                                      <p:cBhvr>
                                        <p:cTn id="17" dur="500"/>
                                        <p:tgtEl>
                                          <p:spTgt spid="407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eaLnBrk="1" hangingPunct="1"/>
            <a:endParaRPr lang="zh-CN" altLang="en-US" sz="1800">
              <a:solidFill>
                <a:srgbClr val="000000"/>
              </a:solidFill>
              <a:cs typeface="Arial" charset="0"/>
            </a:endParaRPr>
          </a:p>
        </p:txBody>
      </p:sp>
      <p:sp>
        <p:nvSpPr>
          <p:cNvPr id="63491" name="Oval 3"/>
          <p:cNvSpPr>
            <a:spLocks noChangeArrowheads="1"/>
          </p:cNvSpPr>
          <p:nvPr/>
        </p:nvSpPr>
        <p:spPr bwMode="auto">
          <a:xfrm>
            <a:off x="-38100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Arial"/>
              <a:cs typeface="Arial"/>
            </a:endParaRPr>
          </a:p>
        </p:txBody>
      </p:sp>
      <p:sp>
        <p:nvSpPr>
          <p:cNvPr id="63492" name="Oval 4"/>
          <p:cNvSpPr>
            <a:spLocks noChangeArrowheads="1"/>
          </p:cNvSpPr>
          <p:nvPr/>
        </p:nvSpPr>
        <p:spPr bwMode="auto">
          <a:xfrm>
            <a:off x="86106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Arial"/>
              <a:cs typeface="Arial"/>
            </a:endParaRPr>
          </a:p>
        </p:txBody>
      </p:sp>
      <p:sp>
        <p:nvSpPr>
          <p:cNvPr id="63493" name="Line 5"/>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eaLnBrk="1" hangingPunct="1">
              <a:defRPr/>
            </a:pPr>
            <a:endParaRPr lang="en-US" sz="1800">
              <a:solidFill>
                <a:srgbClr val="000000"/>
              </a:solidFill>
              <a:latin typeface="Arial"/>
              <a:cs typeface="Arial"/>
            </a:endParaRPr>
          </a:p>
        </p:txBody>
      </p:sp>
      <p:sp>
        <p:nvSpPr>
          <p:cNvPr id="63494" name="Line 6"/>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eaLnBrk="1" hangingPunct="1">
              <a:defRPr/>
            </a:pPr>
            <a:endParaRPr lang="en-US" sz="1800">
              <a:solidFill>
                <a:srgbClr val="000000"/>
              </a:solidFill>
              <a:latin typeface="Arial"/>
              <a:cs typeface="Arial"/>
            </a:endParaRPr>
          </a:p>
        </p:txBody>
      </p:sp>
      <p:sp>
        <p:nvSpPr>
          <p:cNvPr id="63495" name="Line 7"/>
          <p:cNvSpPr>
            <a:spLocks noChangeShapeType="1"/>
          </p:cNvSpPr>
          <p:nvPr/>
        </p:nvSpPr>
        <p:spPr bwMode="auto">
          <a:xfrm>
            <a:off x="3524250" y="3044825"/>
            <a:ext cx="0" cy="1219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eaLnBrk="1" hangingPunct="1">
              <a:defRPr/>
            </a:pPr>
            <a:endParaRPr lang="en-US" sz="1800">
              <a:solidFill>
                <a:srgbClr val="000000"/>
              </a:solidFill>
              <a:latin typeface="Arial"/>
              <a:cs typeface="Arial"/>
            </a:endParaRPr>
          </a:p>
        </p:txBody>
      </p:sp>
      <p:sp>
        <p:nvSpPr>
          <p:cNvPr id="63496" name="Line 8"/>
          <p:cNvSpPr>
            <a:spLocks noChangeShapeType="1"/>
          </p:cNvSpPr>
          <p:nvPr/>
        </p:nvSpPr>
        <p:spPr bwMode="auto">
          <a:xfrm>
            <a:off x="4562475" y="2574925"/>
            <a:ext cx="0" cy="16891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eaLnBrk="1" hangingPunct="1">
              <a:defRPr/>
            </a:pPr>
            <a:endParaRPr lang="en-US" sz="1800">
              <a:solidFill>
                <a:srgbClr val="000000"/>
              </a:solidFill>
              <a:latin typeface="Arial"/>
              <a:cs typeface="Arial"/>
            </a:endParaRPr>
          </a:p>
        </p:txBody>
      </p:sp>
      <p:sp>
        <p:nvSpPr>
          <p:cNvPr id="63497" name="Line 9"/>
          <p:cNvSpPr>
            <a:spLocks noChangeShapeType="1"/>
          </p:cNvSpPr>
          <p:nvPr/>
        </p:nvSpPr>
        <p:spPr bwMode="auto">
          <a:xfrm flipH="1">
            <a:off x="5600700" y="2149475"/>
            <a:ext cx="0" cy="211455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eaLnBrk="1" hangingPunct="1">
              <a:defRPr/>
            </a:pPr>
            <a:endParaRPr lang="en-US" sz="1800">
              <a:solidFill>
                <a:srgbClr val="000000"/>
              </a:solidFill>
              <a:latin typeface="Arial"/>
              <a:cs typeface="Arial"/>
            </a:endParaRPr>
          </a:p>
        </p:txBody>
      </p:sp>
      <p:sp>
        <p:nvSpPr>
          <p:cNvPr id="63498" name="Line 10"/>
          <p:cNvSpPr>
            <a:spLocks noChangeShapeType="1"/>
          </p:cNvSpPr>
          <p:nvPr/>
        </p:nvSpPr>
        <p:spPr bwMode="auto">
          <a:xfrm>
            <a:off x="6638925" y="3149600"/>
            <a:ext cx="0" cy="11144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eaLnBrk="1" hangingPunct="1">
              <a:defRPr/>
            </a:pPr>
            <a:endParaRPr lang="en-US" sz="1800">
              <a:solidFill>
                <a:srgbClr val="000000"/>
              </a:solidFill>
              <a:latin typeface="Arial"/>
              <a:cs typeface="Arial"/>
            </a:endParaRPr>
          </a:p>
        </p:txBody>
      </p:sp>
      <p:sp>
        <p:nvSpPr>
          <p:cNvPr id="63499" name="Line 11"/>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eaLnBrk="1" hangingPunct="1">
              <a:defRPr/>
            </a:pPr>
            <a:endParaRPr lang="en-US" sz="1800">
              <a:solidFill>
                <a:srgbClr val="000000"/>
              </a:solidFill>
              <a:latin typeface="Arial"/>
              <a:cs typeface="Arial"/>
            </a:endParaRPr>
          </a:p>
        </p:txBody>
      </p:sp>
      <p:grpSp>
        <p:nvGrpSpPr>
          <p:cNvPr id="2" name="Group 12"/>
          <p:cNvGrpSpPr>
            <a:grpSpLocks/>
          </p:cNvGrpSpPr>
          <p:nvPr/>
        </p:nvGrpSpPr>
        <p:grpSpPr bwMode="auto">
          <a:xfrm>
            <a:off x="457200" y="3825875"/>
            <a:ext cx="8229600" cy="0"/>
            <a:chOff x="288" y="2208"/>
            <a:chExt cx="5184" cy="0"/>
          </a:xfrm>
        </p:grpSpPr>
        <p:sp>
          <p:nvSpPr>
            <p:cNvPr id="63501" name="Line 13"/>
            <p:cNvSpPr>
              <a:spLocks noChangeShapeType="1"/>
            </p:cNvSpPr>
            <p:nvPr/>
          </p:nvSpPr>
          <p:spPr bwMode="auto">
            <a:xfrm>
              <a:off x="1230" y="2208"/>
              <a:ext cx="3786" cy="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eaLnBrk="1" hangingPunct="1">
                <a:defRPr/>
              </a:pPr>
              <a:endParaRPr lang="en-US" sz="1800">
                <a:solidFill>
                  <a:srgbClr val="000000"/>
                </a:solidFill>
                <a:latin typeface="Arial"/>
                <a:cs typeface="Arial"/>
              </a:endParaRPr>
            </a:p>
          </p:txBody>
        </p:sp>
        <p:sp>
          <p:nvSpPr>
            <p:cNvPr id="110626" name="Line 14"/>
            <p:cNvSpPr>
              <a:spLocks noChangeShapeType="1"/>
            </p:cNvSpPr>
            <p:nvPr/>
          </p:nvSpPr>
          <p:spPr bwMode="auto">
            <a:xfrm>
              <a:off x="288" y="2208"/>
              <a:ext cx="5184" cy="0"/>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5"/>
          <p:cNvGrpSpPr>
            <a:grpSpLocks/>
          </p:cNvGrpSpPr>
          <p:nvPr/>
        </p:nvGrpSpPr>
        <p:grpSpPr bwMode="auto">
          <a:xfrm>
            <a:off x="2286000" y="4435475"/>
            <a:ext cx="5581650" cy="1800225"/>
            <a:chOff x="1440" y="2794"/>
            <a:chExt cx="3516" cy="1134"/>
          </a:xfrm>
        </p:grpSpPr>
        <p:sp>
          <p:nvSpPr>
            <p:cNvPr id="63504" name="Text Box 16"/>
            <p:cNvSpPr txBox="1">
              <a:spLocks noChangeArrowheads="1"/>
            </p:cNvSpPr>
            <p:nvPr/>
          </p:nvSpPr>
          <p:spPr bwMode="auto">
            <a:xfrm>
              <a:off x="4044" y="2794"/>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a:solidFill>
                    <a:srgbClr val="FFFFFF"/>
                  </a:solidFill>
                  <a:latin typeface="Arial"/>
                  <a:ea typeface="ＭＳ Ｐゴシック" pitchFamily="-112" charset="-128"/>
                  <a:cs typeface="Arial"/>
                </a:rPr>
                <a:t>1000</a:t>
              </a:r>
            </a:p>
          </p:txBody>
        </p:sp>
        <p:sp>
          <p:nvSpPr>
            <p:cNvPr id="63505" name="Text Box 17"/>
            <p:cNvSpPr txBox="1">
              <a:spLocks noChangeArrowheads="1"/>
            </p:cNvSpPr>
            <p:nvPr/>
          </p:nvSpPr>
          <p:spPr bwMode="auto">
            <a:xfrm>
              <a:off x="4716" y="2794"/>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a:solidFill>
                    <a:srgbClr val="FFFFFF"/>
                  </a:solidFill>
                  <a:latin typeface="Arial"/>
                  <a:ea typeface="ＭＳ Ｐゴシック" pitchFamily="-112" charset="-128"/>
                  <a:cs typeface="Arial"/>
                </a:rPr>
                <a:t>2000</a:t>
              </a:r>
            </a:p>
          </p:txBody>
        </p:sp>
        <p:sp>
          <p:nvSpPr>
            <p:cNvPr id="63506" name="Text Box 18"/>
            <p:cNvSpPr txBox="1">
              <a:spLocks noChangeArrowheads="1"/>
            </p:cNvSpPr>
            <p:nvPr/>
          </p:nvSpPr>
          <p:spPr bwMode="auto">
            <a:xfrm>
              <a:off x="3420" y="2794"/>
              <a:ext cx="240" cy="60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dirty="0">
                  <a:solidFill>
                    <a:srgbClr val="FFFFFF"/>
                  </a:solidFill>
                  <a:latin typeface="Arial"/>
                  <a:ea typeface="ＭＳ Ｐゴシック" pitchFamily="-112" charset="-128"/>
                  <a:cs typeface="Arial"/>
                </a:rPr>
                <a:t>AD</a:t>
              </a:r>
            </a:p>
          </p:txBody>
        </p:sp>
        <p:sp>
          <p:nvSpPr>
            <p:cNvPr id="63507" name="Text Box 19"/>
            <p:cNvSpPr txBox="1">
              <a:spLocks noChangeArrowheads="1"/>
            </p:cNvSpPr>
            <p:nvPr/>
          </p:nvSpPr>
          <p:spPr bwMode="auto">
            <a:xfrm>
              <a:off x="2748" y="2794"/>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a:solidFill>
                    <a:srgbClr val="FFFFFF"/>
                  </a:solidFill>
                  <a:latin typeface="Arial"/>
                  <a:ea typeface="ＭＳ Ｐゴシック" pitchFamily="-112" charset="-128"/>
                  <a:cs typeface="Arial"/>
                </a:rPr>
                <a:t>1000</a:t>
              </a:r>
            </a:p>
          </p:txBody>
        </p:sp>
        <p:sp>
          <p:nvSpPr>
            <p:cNvPr id="63508" name="Text Box 20"/>
            <p:cNvSpPr txBox="1">
              <a:spLocks noChangeArrowheads="1"/>
            </p:cNvSpPr>
            <p:nvPr/>
          </p:nvSpPr>
          <p:spPr bwMode="auto">
            <a:xfrm>
              <a:off x="2124" y="2794"/>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a:solidFill>
                    <a:srgbClr val="FFFFFF"/>
                  </a:solidFill>
                  <a:latin typeface="Arial"/>
                  <a:ea typeface="ＭＳ Ｐゴシック" pitchFamily="-112" charset="-128"/>
                  <a:cs typeface="Arial"/>
                </a:rPr>
                <a:t>2000</a:t>
              </a:r>
            </a:p>
          </p:txBody>
        </p:sp>
        <p:sp>
          <p:nvSpPr>
            <p:cNvPr id="63509" name="Text Box 21"/>
            <p:cNvSpPr txBox="1">
              <a:spLocks noChangeArrowheads="1"/>
            </p:cNvSpPr>
            <p:nvPr/>
          </p:nvSpPr>
          <p:spPr bwMode="auto">
            <a:xfrm>
              <a:off x="1440" y="2794"/>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a:solidFill>
                    <a:srgbClr val="FFFFFF"/>
                  </a:solidFill>
                  <a:latin typeface="Arial"/>
                  <a:ea typeface="ＭＳ Ｐゴシック" pitchFamily="-112" charset="-128"/>
                  <a:cs typeface="Arial"/>
                </a:rPr>
                <a:t>3000</a:t>
              </a:r>
            </a:p>
          </p:txBody>
        </p:sp>
      </p:grpSp>
      <p:sp>
        <p:nvSpPr>
          <p:cNvPr id="63510" name="Text Box 22"/>
          <p:cNvSpPr txBox="1">
            <a:spLocks noChangeArrowheads="1"/>
          </p:cNvSpPr>
          <p:nvPr/>
        </p:nvSpPr>
        <p:spPr bwMode="auto">
          <a:xfrm>
            <a:off x="381000" y="2743200"/>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3600" b="1" smtClean="0">
                <a:solidFill>
                  <a:srgbClr val="FFFFFF"/>
                </a:solidFill>
                <a:latin typeface="Arial"/>
                <a:ea typeface="SimSun" charset="0"/>
                <a:cs typeface="Arial"/>
              </a:rPr>
              <a:t>洪水</a:t>
            </a:r>
          </a:p>
        </p:txBody>
      </p:sp>
      <p:sp>
        <p:nvSpPr>
          <p:cNvPr id="63511" name="Text Box 23"/>
          <p:cNvSpPr txBox="1">
            <a:spLocks noChangeArrowheads="1"/>
          </p:cNvSpPr>
          <p:nvPr/>
        </p:nvSpPr>
        <p:spPr bwMode="auto">
          <a:xfrm>
            <a:off x="609600" y="6021388"/>
            <a:ext cx="1371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3600" b="1" smtClean="0">
                <a:solidFill>
                  <a:srgbClr val="FF9933"/>
                </a:solidFill>
                <a:ea typeface="SimSun" charset="0"/>
                <a:cs typeface="SimSun" charset="0"/>
              </a:rPr>
              <a:t>创造</a:t>
            </a:r>
            <a:endParaRPr lang="zh-CN" altLang="en-US" sz="3600" b="1" smtClean="0">
              <a:solidFill>
                <a:srgbClr val="FF9933"/>
              </a:solidFill>
              <a:cs typeface="Arial" charset="0"/>
            </a:endParaRPr>
          </a:p>
        </p:txBody>
      </p:sp>
      <p:sp>
        <p:nvSpPr>
          <p:cNvPr id="63512" name="Text Box 24"/>
          <p:cNvSpPr txBox="1">
            <a:spLocks noChangeArrowheads="1"/>
          </p:cNvSpPr>
          <p:nvPr/>
        </p:nvSpPr>
        <p:spPr bwMode="auto">
          <a:xfrm>
            <a:off x="2362200" y="2438400"/>
            <a:ext cx="23622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3600" b="1" smtClean="0">
                <a:solidFill>
                  <a:srgbClr val="FFFFFF"/>
                </a:solidFill>
                <a:ea typeface="SimSun" charset="0"/>
                <a:cs typeface="SimSun" charset="0"/>
              </a:rPr>
              <a:t>亚伯拉罕</a:t>
            </a:r>
            <a:endParaRPr lang="en-US" altLang="zh-CN" sz="3600" b="1" smtClean="0">
              <a:solidFill>
                <a:srgbClr val="FFFFFF"/>
              </a:solidFill>
              <a:cs typeface="Arial" charset="0"/>
            </a:endParaRPr>
          </a:p>
        </p:txBody>
      </p:sp>
      <p:sp>
        <p:nvSpPr>
          <p:cNvPr id="63513" name="Text Box 25"/>
          <p:cNvSpPr txBox="1">
            <a:spLocks noChangeArrowheads="1"/>
          </p:cNvSpPr>
          <p:nvPr/>
        </p:nvSpPr>
        <p:spPr bwMode="auto">
          <a:xfrm>
            <a:off x="3467100" y="1981200"/>
            <a:ext cx="22098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3600" b="1" smtClean="0">
                <a:solidFill>
                  <a:srgbClr val="FFFFFF"/>
                </a:solidFill>
                <a:ea typeface="SimSun" charset="0"/>
                <a:cs typeface="SimSun" charset="0"/>
              </a:rPr>
              <a:t>大卫</a:t>
            </a:r>
            <a:endParaRPr lang="en-US" altLang="zh-CN" sz="3600" b="1" smtClean="0">
              <a:solidFill>
                <a:srgbClr val="FFFFFF"/>
              </a:solidFill>
              <a:cs typeface="Arial" charset="0"/>
            </a:endParaRPr>
          </a:p>
        </p:txBody>
      </p:sp>
      <p:sp>
        <p:nvSpPr>
          <p:cNvPr id="63514" name="Text Box 26"/>
          <p:cNvSpPr txBox="1">
            <a:spLocks noChangeArrowheads="1"/>
          </p:cNvSpPr>
          <p:nvPr/>
        </p:nvSpPr>
        <p:spPr bwMode="auto">
          <a:xfrm>
            <a:off x="4572000" y="1568450"/>
            <a:ext cx="2057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3600" b="1" smtClean="0">
                <a:solidFill>
                  <a:srgbClr val="FFFFFF"/>
                </a:solidFill>
                <a:latin typeface="Arial"/>
                <a:ea typeface="SimSun" charset="0"/>
                <a:cs typeface="Arial"/>
              </a:rPr>
              <a:t>耶稣</a:t>
            </a:r>
          </a:p>
        </p:txBody>
      </p:sp>
      <p:sp>
        <p:nvSpPr>
          <p:cNvPr id="63515" name="Text Box 27"/>
          <p:cNvSpPr txBox="1">
            <a:spLocks noChangeArrowheads="1"/>
          </p:cNvSpPr>
          <p:nvPr/>
        </p:nvSpPr>
        <p:spPr bwMode="auto">
          <a:xfrm>
            <a:off x="6781800" y="2667000"/>
            <a:ext cx="1752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3600" b="1" smtClean="0">
                <a:solidFill>
                  <a:srgbClr val="FFFFFF"/>
                </a:solidFill>
                <a:ea typeface="SimSun" charset="0"/>
                <a:cs typeface="SimSun" charset="0"/>
              </a:rPr>
              <a:t>今天</a:t>
            </a:r>
            <a:endParaRPr lang="zh-CN" altLang="en-US" sz="1200" b="1" smtClean="0">
              <a:solidFill>
                <a:srgbClr val="FFFFFF"/>
              </a:solidFill>
              <a:cs typeface="Arial" charset="0"/>
            </a:endParaRPr>
          </a:p>
        </p:txBody>
      </p:sp>
      <p:sp>
        <p:nvSpPr>
          <p:cNvPr id="63516" name="Text Box 28"/>
          <p:cNvSpPr txBox="1">
            <a:spLocks noChangeArrowheads="1"/>
          </p:cNvSpPr>
          <p:nvPr/>
        </p:nvSpPr>
        <p:spPr bwMode="auto">
          <a:xfrm>
            <a:off x="6877050" y="6089650"/>
            <a:ext cx="2284413"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r" eaLnBrk="1" hangingPunct="1">
              <a:spcBef>
                <a:spcPct val="50000"/>
              </a:spcBef>
              <a:defRPr/>
            </a:pPr>
            <a:r>
              <a:rPr lang="zh-CN" altLang="en-US" sz="3200" b="1" smtClean="0">
                <a:solidFill>
                  <a:srgbClr val="FF9933"/>
                </a:solidFill>
                <a:ea typeface="SimSun" charset="0"/>
                <a:cs typeface="SimSun" charset="0"/>
              </a:rPr>
              <a:t>新天新地</a:t>
            </a:r>
            <a:endParaRPr lang="zh-CN" altLang="en-US" sz="3200" b="1" smtClean="0">
              <a:solidFill>
                <a:srgbClr val="FF9933"/>
              </a:solidFill>
              <a:cs typeface="Arial" charset="0"/>
            </a:endParaRPr>
          </a:p>
        </p:txBody>
      </p:sp>
      <p:grpSp>
        <p:nvGrpSpPr>
          <p:cNvPr id="4" name="Group 29"/>
          <p:cNvGrpSpPr>
            <a:grpSpLocks/>
          </p:cNvGrpSpPr>
          <p:nvPr/>
        </p:nvGrpSpPr>
        <p:grpSpPr bwMode="auto">
          <a:xfrm>
            <a:off x="5715000" y="3429000"/>
            <a:ext cx="1828800" cy="762000"/>
            <a:chOff x="3648" y="1824"/>
            <a:chExt cx="1152" cy="480"/>
          </a:xfrm>
          <a:solidFill>
            <a:srgbClr val="000090"/>
          </a:solidFill>
        </p:grpSpPr>
        <p:sp>
          <p:nvSpPr>
            <p:cNvPr id="63518" name="Oval 30"/>
            <p:cNvSpPr>
              <a:spLocks noChangeArrowheads="1"/>
            </p:cNvSpPr>
            <p:nvPr/>
          </p:nvSpPr>
          <p:spPr bwMode="auto">
            <a:xfrm>
              <a:off x="3648" y="1824"/>
              <a:ext cx="1152" cy="480"/>
            </a:xfrm>
            <a:prstGeom prst="ellipse">
              <a:avLst/>
            </a:prstGeom>
            <a:grp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Arial"/>
                <a:cs typeface="Arial"/>
              </a:endParaRPr>
            </a:p>
          </p:txBody>
        </p:sp>
        <p:sp>
          <p:nvSpPr>
            <p:cNvPr id="63519" name="Text Box 31"/>
            <p:cNvSpPr txBox="1">
              <a:spLocks noChangeArrowheads="1"/>
            </p:cNvSpPr>
            <p:nvPr/>
          </p:nvSpPr>
          <p:spPr bwMode="auto">
            <a:xfrm>
              <a:off x="3720" y="1872"/>
              <a:ext cx="1008" cy="36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3200" b="1" dirty="0" smtClean="0">
                  <a:solidFill>
                    <a:srgbClr val="FFFFFF"/>
                  </a:solidFill>
                  <a:latin typeface="Arial"/>
                  <a:ea typeface="SimSun" charset="0"/>
                  <a:cs typeface="Arial"/>
                </a:rPr>
                <a:t>教会</a:t>
              </a:r>
            </a:p>
          </p:txBody>
        </p:sp>
      </p:grpSp>
      <p:grpSp>
        <p:nvGrpSpPr>
          <p:cNvPr id="5" name="Group 32"/>
          <p:cNvGrpSpPr>
            <a:grpSpLocks/>
          </p:cNvGrpSpPr>
          <p:nvPr/>
        </p:nvGrpSpPr>
        <p:grpSpPr bwMode="auto">
          <a:xfrm>
            <a:off x="4491038" y="3200400"/>
            <a:ext cx="1219200" cy="609600"/>
            <a:chOff x="2829" y="2016"/>
            <a:chExt cx="768" cy="384"/>
          </a:xfrm>
          <a:solidFill>
            <a:srgbClr val="000090"/>
          </a:solidFill>
        </p:grpSpPr>
        <p:sp>
          <p:nvSpPr>
            <p:cNvPr id="63521" name="Oval 33"/>
            <p:cNvSpPr>
              <a:spLocks noChangeArrowheads="1"/>
            </p:cNvSpPr>
            <p:nvPr/>
          </p:nvSpPr>
          <p:spPr bwMode="auto">
            <a:xfrm>
              <a:off x="2850" y="2016"/>
              <a:ext cx="726" cy="384"/>
            </a:xfrm>
            <a:prstGeom prst="ellipse">
              <a:avLst/>
            </a:prstGeom>
            <a:grp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Arial"/>
                <a:cs typeface="Arial"/>
              </a:endParaRPr>
            </a:p>
          </p:txBody>
        </p:sp>
        <p:sp>
          <p:nvSpPr>
            <p:cNvPr id="63522" name="Text Box 34"/>
            <p:cNvSpPr txBox="1">
              <a:spLocks noChangeArrowheads="1"/>
            </p:cNvSpPr>
            <p:nvPr/>
          </p:nvSpPr>
          <p:spPr bwMode="auto">
            <a:xfrm>
              <a:off x="2829" y="2016"/>
              <a:ext cx="768" cy="36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3200" b="1" dirty="0" smtClean="0">
                  <a:solidFill>
                    <a:srgbClr val="FFFFFF"/>
                  </a:solidFill>
                  <a:latin typeface="Arial"/>
                  <a:ea typeface="SimSun" charset="0"/>
                  <a:cs typeface="Arial"/>
                </a:rPr>
                <a:t>列王</a:t>
              </a:r>
              <a:endParaRPr lang="en-US" altLang="zh-CN" sz="3200" b="1" dirty="0" smtClean="0">
                <a:solidFill>
                  <a:srgbClr val="FFFFFF"/>
                </a:solidFill>
                <a:latin typeface="Arial"/>
                <a:ea typeface="SimSun" charset="0"/>
                <a:cs typeface="Arial"/>
              </a:endParaRPr>
            </a:p>
          </p:txBody>
        </p:sp>
      </p:grpSp>
      <p:grpSp>
        <p:nvGrpSpPr>
          <p:cNvPr id="6" name="Group 35"/>
          <p:cNvGrpSpPr>
            <a:grpSpLocks/>
          </p:cNvGrpSpPr>
          <p:nvPr/>
        </p:nvGrpSpPr>
        <p:grpSpPr bwMode="auto">
          <a:xfrm>
            <a:off x="3352800" y="3763963"/>
            <a:ext cx="1371600" cy="655637"/>
            <a:chOff x="2112" y="2371"/>
            <a:chExt cx="864" cy="413"/>
          </a:xfrm>
          <a:solidFill>
            <a:srgbClr val="000090"/>
          </a:solidFill>
        </p:grpSpPr>
        <p:sp>
          <p:nvSpPr>
            <p:cNvPr id="63524" name="Oval 36"/>
            <p:cNvSpPr>
              <a:spLocks noChangeArrowheads="1"/>
            </p:cNvSpPr>
            <p:nvPr/>
          </p:nvSpPr>
          <p:spPr bwMode="auto">
            <a:xfrm>
              <a:off x="2181" y="2400"/>
              <a:ext cx="726" cy="384"/>
            </a:xfrm>
            <a:prstGeom prst="ellipse">
              <a:avLst/>
            </a:prstGeom>
            <a:grp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Arial"/>
                <a:cs typeface="Arial"/>
              </a:endParaRPr>
            </a:p>
          </p:txBody>
        </p:sp>
        <p:sp>
          <p:nvSpPr>
            <p:cNvPr id="63525" name="Text Box 37"/>
            <p:cNvSpPr txBox="1">
              <a:spLocks noChangeArrowheads="1"/>
            </p:cNvSpPr>
            <p:nvPr/>
          </p:nvSpPr>
          <p:spPr bwMode="auto">
            <a:xfrm>
              <a:off x="2112" y="2371"/>
              <a:ext cx="864" cy="36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defRPr/>
              </a:pPr>
              <a:r>
                <a:rPr lang="zh-CN" altLang="en-US" sz="3200" b="1" smtClean="0">
                  <a:solidFill>
                    <a:srgbClr val="FFFFFF"/>
                  </a:solidFill>
                  <a:latin typeface="Arial"/>
                  <a:ea typeface="SimSun" charset="0"/>
                  <a:cs typeface="Arial"/>
                </a:rPr>
                <a:t>支派</a:t>
              </a:r>
              <a:endParaRPr lang="en-US" altLang="zh-CN" sz="3200" b="1" smtClean="0">
                <a:solidFill>
                  <a:srgbClr val="FFFFFF"/>
                </a:solidFill>
                <a:latin typeface="Arial"/>
                <a:ea typeface="SimSun" charset="0"/>
                <a:cs typeface="Arial"/>
              </a:endParaRPr>
            </a:p>
          </p:txBody>
        </p:sp>
      </p:grpSp>
      <p:sp>
        <p:nvSpPr>
          <p:cNvPr id="63526" name="Text Box 38"/>
          <p:cNvSpPr txBox="1">
            <a:spLocks noChangeArrowheads="1"/>
          </p:cNvSpPr>
          <p:nvPr/>
        </p:nvSpPr>
        <p:spPr bwMode="auto">
          <a:xfrm>
            <a:off x="1143000" y="457200"/>
            <a:ext cx="563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defRPr/>
            </a:pPr>
            <a:r>
              <a:rPr lang="zh-CN" altLang="en-US" sz="4000" b="1" smtClean="0">
                <a:solidFill>
                  <a:srgbClr val="FFFF00"/>
                </a:solidFill>
                <a:latin typeface="Arial"/>
                <a:ea typeface="SimSun" charset="0"/>
                <a:cs typeface="Arial"/>
              </a:rPr>
              <a:t>创世记 </a:t>
            </a:r>
            <a:r>
              <a:rPr lang="en-US" altLang="zh-CN" sz="4000" b="1" smtClean="0">
                <a:solidFill>
                  <a:srgbClr val="FFFF00"/>
                </a:solidFill>
                <a:latin typeface="Arial"/>
                <a:cs typeface="Arial"/>
              </a:rPr>
              <a:t>= 2369 </a:t>
            </a:r>
            <a:r>
              <a:rPr lang="zh-CN" altLang="en-US" sz="4000" b="1" smtClean="0">
                <a:solidFill>
                  <a:srgbClr val="FFFF00"/>
                </a:solidFill>
                <a:latin typeface="Arial"/>
                <a:ea typeface="SimSun" charset="0"/>
                <a:cs typeface="Arial"/>
              </a:rPr>
              <a:t>年</a:t>
            </a:r>
          </a:p>
        </p:txBody>
      </p:sp>
      <p:sp>
        <p:nvSpPr>
          <p:cNvPr id="63527" name="AutoShape 39"/>
          <p:cNvSpPr>
            <a:spLocks/>
          </p:cNvSpPr>
          <p:nvPr/>
        </p:nvSpPr>
        <p:spPr bwMode="auto">
          <a:xfrm rot="5400000" flipV="1">
            <a:off x="1752600" y="0"/>
            <a:ext cx="685800" cy="3429000"/>
          </a:xfrm>
          <a:prstGeom prst="leftBrace">
            <a:avLst>
              <a:gd name="adj1" fmla="val 41667"/>
              <a:gd name="adj2" fmla="val 50000"/>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CN" altLang="en-US" sz="1800">
              <a:solidFill>
                <a:srgbClr val="000000"/>
              </a:solidFill>
              <a:cs typeface="Arial" charset="0"/>
            </a:endParaRPr>
          </a:p>
        </p:txBody>
      </p:sp>
      <p:sp>
        <p:nvSpPr>
          <p:cNvPr id="110617" name="Text Box 40"/>
          <p:cNvSpPr txBox="1">
            <a:spLocks noChangeArrowheads="1"/>
          </p:cNvSpPr>
          <p:nvPr/>
        </p:nvSpPr>
        <p:spPr bwMode="auto">
          <a:xfrm>
            <a:off x="8578850"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b="1">
                <a:solidFill>
                  <a:srgbClr val="FFFFFF"/>
                </a:solidFill>
                <a:cs typeface="Arial" charset="0"/>
              </a:rPr>
              <a:t>58</a:t>
            </a:r>
          </a:p>
        </p:txBody>
      </p:sp>
      <p:sp>
        <p:nvSpPr>
          <p:cNvPr id="110618" name="Rectangle 41"/>
          <p:cNvSpPr>
            <a:spLocks noGrp="1" noChangeArrowheads="1"/>
          </p:cNvSpPr>
          <p:nvPr>
            <p:ph type="title" idx="4294967295"/>
          </p:nvPr>
        </p:nvSpPr>
        <p:spPr>
          <a:xfrm>
            <a:off x="838200" y="6172200"/>
            <a:ext cx="7772400" cy="685800"/>
          </a:xfrm>
        </p:spPr>
        <p:txBody>
          <a:bodyPr/>
          <a:lstStyle/>
          <a:p>
            <a:pPr eaLnBrk="1" hangingPunct="1"/>
            <a:r>
              <a:rPr lang="zh-CN" altLang="en-US">
                <a:solidFill>
                  <a:schemeClr val="bg1"/>
                </a:solidFill>
                <a:latin typeface="Arial" charset="0"/>
                <a:ea typeface="SimSun" charset="0"/>
                <a:cs typeface="SimSun" charset="0"/>
              </a:rPr>
              <a:t>时间轴</a:t>
            </a:r>
            <a:endParaRPr lang="zh-CN" altLang="en-US">
              <a:solidFill>
                <a:schemeClr val="bg1"/>
              </a:solidFill>
              <a:latin typeface="Arial" charset="0"/>
              <a:cs typeface="Arial"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8000"/>
                                  </p:stCondLst>
                                  <p:childTnLst>
                                    <p:set>
                                      <p:cBhvr>
                                        <p:cTn id="6" dur="1" fill="hold">
                                          <p:stCondLst>
                                            <p:cond delay="0"/>
                                          </p:stCondLst>
                                        </p:cTn>
                                        <p:tgtEl>
                                          <p:spTgt spid="63526"/>
                                        </p:tgtEl>
                                        <p:attrNameLst>
                                          <p:attrName>style.visibility</p:attrName>
                                        </p:attrNameLst>
                                      </p:cBhvr>
                                      <p:to>
                                        <p:strVal val="visible"/>
                                      </p:to>
                                    </p:set>
                                    <p:animEffect transition="in" filter="dissolve">
                                      <p:cBhvr>
                                        <p:cTn id="7" dur="500"/>
                                        <p:tgtEl>
                                          <p:spTgt spid="63526"/>
                                        </p:tgtEl>
                                      </p:cBhvr>
                                    </p:animEffect>
                                  </p:childTnLst>
                                </p:cTn>
                              </p:par>
                            </p:childTnLst>
                          </p:cTn>
                        </p:par>
                        <p:par>
                          <p:cTn id="8" fill="hold" nodeType="afterGroup">
                            <p:stCondLst>
                              <p:cond delay="8500"/>
                            </p:stCondLst>
                            <p:childTnLst>
                              <p:par>
                                <p:cTn id="9" presetID="22" presetClass="entr" presetSubtype="1" fill="hold" grpId="0" nodeType="afterEffect">
                                  <p:stCondLst>
                                    <p:cond delay="1000"/>
                                  </p:stCondLst>
                                  <p:childTnLst>
                                    <p:set>
                                      <p:cBhvr>
                                        <p:cTn id="10" dur="1" fill="hold">
                                          <p:stCondLst>
                                            <p:cond delay="0"/>
                                          </p:stCondLst>
                                        </p:cTn>
                                        <p:tgtEl>
                                          <p:spTgt spid="63527"/>
                                        </p:tgtEl>
                                        <p:attrNameLst>
                                          <p:attrName>style.visibility</p:attrName>
                                        </p:attrNameLst>
                                      </p:cBhvr>
                                      <p:to>
                                        <p:strVal val="visible"/>
                                      </p:to>
                                    </p:set>
                                    <p:animEffect transition="in" filter="wipe(up)">
                                      <p:cBhvr>
                                        <p:cTn id="11" dur="500"/>
                                        <p:tgtEl>
                                          <p:spTgt spid="63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6" grpId="0" autoUpdateAnimBg="0"/>
      <p:bldP spid="635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ChangeArrowheads="1"/>
          </p:cNvSpPr>
          <p:nvPr/>
        </p:nvSpPr>
        <p:spPr bwMode="auto">
          <a:xfrm>
            <a:off x="0" y="0"/>
            <a:ext cx="9144000" cy="6858000"/>
          </a:xfrm>
          <a:prstGeom prst="rect">
            <a:avLst/>
          </a:prstGeom>
          <a:gradFill rotWithShape="0">
            <a:gsLst>
              <a:gs pos="0">
                <a:schemeClr val="bg2"/>
              </a:gs>
              <a:gs pos="100000">
                <a:schemeClr val="tx2"/>
              </a:gs>
            </a:gsLst>
            <a:lin ang="5400000" scaled="1"/>
          </a:gradFill>
          <a:ln w="9525">
            <a:solidFill>
              <a:schemeClr val="tx1"/>
            </a:solidFill>
            <a:miter lim="800000"/>
            <a:headEnd/>
            <a:tailEnd/>
          </a:ln>
          <a:effectLst/>
        </p:spPr>
        <p:txBody>
          <a:bodyPr wrap="none" anchor="ctr"/>
          <a:lstStyle/>
          <a:p>
            <a:pPr>
              <a:defRPr/>
            </a:pPr>
            <a:endParaRPr lang="en-US">
              <a:effectLst>
                <a:glow rad="139700">
                  <a:schemeClr val="tx1"/>
                </a:glow>
              </a:effectLst>
            </a:endParaRPr>
          </a:p>
        </p:txBody>
      </p:sp>
      <p:sp>
        <p:nvSpPr>
          <p:cNvPr id="408579" name="Text Box 3"/>
          <p:cNvSpPr txBox="1">
            <a:spLocks noChangeArrowheads="1"/>
          </p:cNvSpPr>
          <p:nvPr/>
        </p:nvSpPr>
        <p:spPr bwMode="auto">
          <a:xfrm>
            <a:off x="3924300" y="152400"/>
            <a:ext cx="4838700" cy="12001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dirty="0" smtClean="0">
                <a:solidFill>
                  <a:schemeClr val="bg1"/>
                </a:solidFill>
                <a:effectLst>
                  <a:glow rad="139700">
                    <a:schemeClr val="tx1"/>
                  </a:glow>
                </a:effectLst>
                <a:latin typeface="Times New Roman" charset="0"/>
              </a:rPr>
              <a:t>THE STIFF-COLLAR COMMENTARY</a:t>
            </a:r>
            <a:endParaRPr lang="en-US" sz="3600" b="1" dirty="0" smtClean="0">
              <a:solidFill>
                <a:schemeClr val="bg1"/>
              </a:solidFill>
              <a:effectLst>
                <a:glow rad="139700">
                  <a:schemeClr val="tx1"/>
                </a:glow>
              </a:effectLst>
              <a:latin typeface="Arial Unicode MS" charset="0"/>
            </a:endParaRPr>
          </a:p>
        </p:txBody>
      </p:sp>
      <p:pic>
        <p:nvPicPr>
          <p:cNvPr id="159747" name="Picture 4" descr="Lincol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52400"/>
            <a:ext cx="37068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581" name="Text Box 5"/>
          <p:cNvSpPr txBox="1">
            <a:spLocks noChangeArrowheads="1"/>
          </p:cNvSpPr>
          <p:nvPr/>
        </p:nvSpPr>
        <p:spPr bwMode="auto">
          <a:xfrm>
            <a:off x="3962400" y="1609725"/>
            <a:ext cx="4838700" cy="2308324"/>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zh-CN" altLang="en-US" sz="3600" b="1" dirty="0" smtClean="0">
                <a:solidFill>
                  <a:schemeClr val="bg1"/>
                </a:solidFill>
                <a:effectLst>
                  <a:glow rad="139700">
                    <a:schemeClr val="tx1"/>
                  </a:glow>
                </a:effectLst>
                <a:latin typeface="华文楷体"/>
                <a:ea typeface="华文楷体"/>
                <a:cs typeface="华文楷体"/>
              </a:rPr>
              <a:t>林肯总统于</a:t>
            </a:r>
            <a:r>
              <a:rPr lang="en-US" sz="3600" b="1" dirty="0" smtClean="0">
                <a:solidFill>
                  <a:schemeClr val="bg1"/>
                </a:solidFill>
                <a:effectLst>
                  <a:glow rad="139700">
                    <a:schemeClr val="tx1"/>
                  </a:glow>
                </a:effectLst>
                <a:latin typeface="华文楷体"/>
                <a:ea typeface="华文楷体"/>
                <a:cs typeface="华文楷体"/>
              </a:rPr>
              <a:t>1863年11月19日，在</a:t>
            </a:r>
            <a:r>
              <a:rPr lang="zh-CN" altLang="en-US" sz="3600" b="1" dirty="0" smtClean="0">
                <a:solidFill>
                  <a:schemeClr val="bg1"/>
                </a:solidFill>
                <a:effectLst>
                  <a:glow rad="139700">
                    <a:schemeClr val="tx1"/>
                  </a:glow>
                </a:effectLst>
                <a:latin typeface="华文楷体"/>
                <a:ea typeface="华文楷体"/>
                <a:cs typeface="华文楷体"/>
              </a:rPr>
              <a:t>献</a:t>
            </a:r>
            <a:r>
              <a:rPr lang="en-US" sz="3600" b="1" dirty="0" smtClean="0">
                <a:solidFill>
                  <a:schemeClr val="bg1"/>
                </a:solidFill>
                <a:effectLst>
                  <a:glow rad="139700">
                    <a:schemeClr val="tx1"/>
                  </a:glow>
                </a:effectLst>
                <a:latin typeface="华文楷体"/>
                <a:ea typeface="华文楷体"/>
                <a:cs typeface="华文楷体"/>
              </a:rPr>
              <a:t>战场墓地</a:t>
            </a:r>
            <a:r>
              <a:rPr lang="zh-CN" altLang="en-US" sz="3600" b="1" smtClean="0">
                <a:solidFill>
                  <a:schemeClr val="bg1"/>
                </a:solidFill>
                <a:effectLst>
                  <a:glow rad="139700">
                    <a:schemeClr val="tx1"/>
                  </a:glow>
                </a:effectLst>
                <a:latin typeface="华文楷体"/>
                <a:ea typeface="华文楷体"/>
                <a:cs typeface="华文楷体"/>
              </a:rPr>
              <a:t>时运用“较高的批评”在葛底斯堡演讲</a:t>
            </a:r>
            <a:r>
              <a:rPr lang="en-US" sz="3600" b="1" dirty="0" smtClean="0">
                <a:solidFill>
                  <a:schemeClr val="bg1"/>
                </a:solidFill>
                <a:effectLst>
                  <a:glow rad="139700">
                    <a:schemeClr val="tx1"/>
                  </a:glow>
                </a:effectLst>
                <a:latin typeface="华文楷体"/>
                <a:ea typeface="华文楷体"/>
                <a:cs typeface="华文楷体"/>
              </a:rPr>
              <a:t>。</a:t>
            </a:r>
          </a:p>
        </p:txBody>
      </p:sp>
      <p:sp>
        <p:nvSpPr>
          <p:cNvPr id="408582" name="Text Box 6"/>
          <p:cNvSpPr txBox="1">
            <a:spLocks noChangeArrowheads="1"/>
          </p:cNvSpPr>
          <p:nvPr/>
        </p:nvSpPr>
        <p:spPr bwMode="auto">
          <a:xfrm>
            <a:off x="152400" y="6324600"/>
            <a:ext cx="9677400" cy="457200"/>
          </a:xfrm>
          <a:prstGeom prst="rect">
            <a:avLst/>
          </a:prstGeom>
          <a:noFill/>
          <a:ln w="9525">
            <a:noFill/>
            <a:miter lim="800000"/>
            <a:headEnd/>
            <a:tailEnd/>
          </a:ln>
          <a:effectLst/>
        </p:spPr>
        <p:txBody>
          <a:bodyPr>
            <a:spAutoFit/>
          </a:bodyPr>
          <a:lstStyle/>
          <a:p>
            <a:pPr eaLnBrk="1" hangingPunct="1">
              <a:spcBef>
                <a:spcPct val="50000"/>
              </a:spcBef>
              <a:defRPr/>
            </a:pPr>
            <a:r>
              <a:rPr lang="en-US" b="1" dirty="0">
                <a:solidFill>
                  <a:schemeClr val="bg1"/>
                </a:solidFill>
                <a:effectLst>
                  <a:glow rad="139700">
                    <a:schemeClr val="tx1"/>
                  </a:glow>
                </a:effectLst>
                <a:latin typeface="Times New Roman" pitchFamily="-112" charset="0"/>
                <a:ea typeface="ＭＳ Ｐゴシック" pitchFamily="-112" charset="-128"/>
                <a:cs typeface="ＭＳ Ｐゴシック" pitchFamily="-112" charset="-128"/>
              </a:rPr>
              <a:t>Rev. </a:t>
            </a:r>
            <a:r>
              <a:rPr lang="en-US" b="1" dirty="0" err="1">
                <a:solidFill>
                  <a:schemeClr val="bg1"/>
                </a:solidFill>
                <a:effectLst>
                  <a:glow rad="139700">
                    <a:schemeClr val="tx1"/>
                  </a:glow>
                </a:effectLst>
                <a:latin typeface="Times New Roman" pitchFamily="-112" charset="0"/>
                <a:ea typeface="ＭＳ Ｐゴシック" pitchFamily="-112" charset="-128"/>
                <a:cs typeface="ＭＳ Ｐゴシック" pitchFamily="-112" charset="-128"/>
              </a:rPr>
              <a:t>LeRoy</a:t>
            </a:r>
            <a:r>
              <a:rPr lang="en-US" b="1" dirty="0">
                <a:solidFill>
                  <a:schemeClr val="bg1"/>
                </a:solidFill>
                <a:effectLst>
                  <a:glow rad="139700">
                    <a:schemeClr val="tx1"/>
                  </a:glow>
                </a:effectLst>
                <a:latin typeface="Times New Roman" pitchFamily="-112" charset="0"/>
                <a:ea typeface="ＭＳ Ｐゴシック" pitchFamily="-112" charset="-128"/>
                <a:cs typeface="ＭＳ Ｐゴシック" pitchFamily="-112" charset="-128"/>
              </a:rPr>
              <a:t> </a:t>
            </a:r>
            <a:r>
              <a:rPr lang="en-US" b="1" dirty="0" err="1">
                <a:solidFill>
                  <a:schemeClr val="bg1"/>
                </a:solidFill>
                <a:effectLst>
                  <a:glow rad="139700">
                    <a:schemeClr val="tx1"/>
                  </a:glow>
                </a:effectLst>
                <a:latin typeface="Times New Roman" pitchFamily="-112" charset="0"/>
                <a:ea typeface="ＭＳ Ｐゴシック" pitchFamily="-112" charset="-128"/>
                <a:cs typeface="ＭＳ Ｐゴシック" pitchFamily="-112" charset="-128"/>
              </a:rPr>
              <a:t>Koopman</a:t>
            </a:r>
            <a:r>
              <a:rPr lang="en-US" b="1" dirty="0">
                <a:solidFill>
                  <a:schemeClr val="bg1"/>
                </a:solidFill>
                <a:effectLst>
                  <a:glow rad="139700">
                    <a:schemeClr val="tx1"/>
                  </a:glow>
                </a:effectLst>
                <a:latin typeface="Times New Roman" pitchFamily="-112" charset="0"/>
                <a:ea typeface="ＭＳ Ｐゴシック" pitchFamily="-112" charset="-128"/>
                <a:cs typeface="ＭＳ Ｐゴシック" pitchFamily="-112" charset="-128"/>
              </a:rPr>
              <a:t>, </a:t>
            </a:r>
            <a:r>
              <a:rPr lang="en-US" b="1" i="1" dirty="0">
                <a:solidFill>
                  <a:schemeClr val="bg1"/>
                </a:solidFill>
                <a:effectLst>
                  <a:glow rad="139700">
                    <a:schemeClr val="tx1"/>
                  </a:glow>
                </a:effectLst>
                <a:latin typeface="Times New Roman" pitchFamily="-112" charset="0"/>
                <a:ea typeface="ＭＳ Ｐゴシック" pitchFamily="-112" charset="-128"/>
                <a:cs typeface="ＭＳ Ｐゴシック" pitchFamily="-112" charset="-128"/>
              </a:rPr>
              <a:t>Christianity Today</a:t>
            </a:r>
            <a:r>
              <a:rPr lang="en-US" b="1" dirty="0">
                <a:solidFill>
                  <a:schemeClr val="bg1"/>
                </a:solidFill>
                <a:effectLst>
                  <a:glow rad="139700">
                    <a:schemeClr val="tx1"/>
                  </a:glow>
                </a:effectLst>
                <a:latin typeface="Times New Roman" pitchFamily="-112" charset="0"/>
                <a:ea typeface="ＭＳ Ｐゴシック" pitchFamily="-112" charset="-128"/>
                <a:cs typeface="ＭＳ Ｐゴシック" pitchFamily="-112" charset="-128"/>
              </a:rPr>
              <a:t>, 1965</a:t>
            </a:r>
          </a:p>
        </p:txBody>
      </p:sp>
      <p:sp>
        <p:nvSpPr>
          <p:cNvPr id="159750" name="Title 6"/>
          <p:cNvSpPr>
            <a:spLocks noGrp="1"/>
          </p:cNvSpPr>
          <p:nvPr>
            <p:ph type="title" idx="4294967295"/>
          </p:nvPr>
        </p:nvSpPr>
        <p:spPr>
          <a:xfrm>
            <a:off x="2743200" y="6019800"/>
            <a:ext cx="6019800" cy="457200"/>
          </a:xfrm>
          <a:extLst/>
        </p:spPr>
        <p:txBody>
          <a:bodyPr/>
          <a:lstStyle/>
          <a:p>
            <a:pPr>
              <a:defRPr/>
            </a:pPr>
            <a:r>
              <a:rPr lang="en-US" sz="2400">
                <a:effectLst>
                  <a:glow rad="139700">
                    <a:schemeClr val="tx1"/>
                  </a:glow>
                </a:effectLst>
                <a:latin typeface="Times New Roman" charset="0"/>
                <a:ea typeface="ＭＳ Ｐゴシック" charset="0"/>
                <a:cs typeface="ＭＳ Ｐゴシック" charset="0"/>
              </a:rPr>
              <a:t>The </a:t>
            </a:r>
            <a:r>
              <a:rPr lang="en-US" altLang="ja-JP" sz="2400">
                <a:effectLst>
                  <a:glow rad="139700">
                    <a:schemeClr val="tx1"/>
                  </a:glow>
                </a:effectLst>
                <a:latin typeface="Times New Roman" charset="0"/>
                <a:ea typeface="ＭＳ Ｐゴシック" charset="0"/>
                <a:cs typeface="ＭＳ Ｐゴシック" charset="0"/>
              </a:rPr>
              <a:t>"</a:t>
            </a:r>
            <a:r>
              <a:rPr lang="en-US" sz="2400">
                <a:effectLst>
                  <a:glow rad="139700">
                    <a:schemeClr val="tx1"/>
                  </a:glow>
                </a:effectLst>
                <a:latin typeface="Times New Roman" charset="0"/>
                <a:ea typeface="ＭＳ Ｐゴシック" charset="0"/>
                <a:cs typeface="ＭＳ Ｐゴシック" charset="0"/>
              </a:rPr>
              <a:t>Documents</a:t>
            </a:r>
            <a:r>
              <a:rPr lang="en-US" altLang="ja-JP" sz="2400">
                <a:effectLst>
                  <a:glow rad="139700">
                    <a:schemeClr val="tx1"/>
                  </a:glow>
                </a:effectLst>
                <a:latin typeface="Times New Roman" charset="0"/>
                <a:ea typeface="ＭＳ Ｐゴシック" charset="0"/>
                <a:cs typeface="ＭＳ Ｐゴシック" charset="0"/>
              </a:rPr>
              <a:t>"</a:t>
            </a:r>
            <a:r>
              <a:rPr lang="en-US" sz="2400">
                <a:effectLst>
                  <a:glow rad="139700">
                    <a:schemeClr val="tx1"/>
                  </a:glow>
                </a:effectLst>
                <a:latin typeface="Times New Roman" charset="0"/>
                <a:ea typeface="ＭＳ Ｐゴシック" charset="0"/>
                <a:cs typeface="ＭＳ Ｐゴシック" charset="0"/>
              </a:rPr>
              <a:t> of the Gettysburg Address </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08581"/>
                                        </p:tgtEl>
                                        <p:attrNameLst>
                                          <p:attrName>style.visibility</p:attrName>
                                        </p:attrNameLst>
                                      </p:cBhvr>
                                      <p:to>
                                        <p:strVal val="visible"/>
                                      </p:to>
                                    </p:set>
                                    <p:animEffect transition="in" filter="dissolve">
                                      <p:cBhvr>
                                        <p:cTn id="7" dur="500"/>
                                        <p:tgtEl>
                                          <p:spTgt spid="408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6"/>
          <p:cNvSpPr>
            <a:spLocks noGrp="1"/>
          </p:cNvSpPr>
          <p:nvPr>
            <p:ph type="title" idx="4294967295"/>
          </p:nvPr>
        </p:nvSpPr>
        <p:spPr>
          <a:xfrm>
            <a:off x="685800" y="0"/>
            <a:ext cx="7772400" cy="762000"/>
          </a:xfrm>
          <a:effectLst>
            <a:outerShdw blurRad="50800" dist="38100" dir="2700000">
              <a:srgbClr val="000000">
                <a:alpha val="43000"/>
              </a:srgbClr>
            </a:outerShdw>
          </a:effectLst>
          <a:extLst/>
        </p:spPr>
        <p:txBody>
          <a:bodyPr/>
          <a:lstStyle/>
          <a:p>
            <a:pPr>
              <a:defRPr/>
            </a:pPr>
            <a:r>
              <a:rPr lang="en-US" sz="2400">
                <a:effectLst>
                  <a:glow rad="127000">
                    <a:schemeClr val="tx1"/>
                  </a:glow>
                </a:effectLst>
                <a:latin typeface="Times New Roman" charset="0"/>
                <a:ea typeface="ＭＳ Ｐゴシック" charset="0"/>
                <a:cs typeface="ＭＳ Ｐゴシック" charset="0"/>
              </a:rPr>
              <a:t>The </a:t>
            </a:r>
            <a:r>
              <a:rPr lang="en-US" altLang="ja-JP" sz="2400">
                <a:effectLst>
                  <a:glow rad="127000">
                    <a:schemeClr val="tx1"/>
                  </a:glow>
                </a:effectLst>
                <a:latin typeface="Times New Roman" charset="0"/>
                <a:ea typeface="ＭＳ Ｐゴシック" charset="0"/>
                <a:cs typeface="ＭＳ Ｐゴシック" charset="0"/>
              </a:rPr>
              <a:t>"</a:t>
            </a:r>
            <a:r>
              <a:rPr lang="en-US" sz="2400">
                <a:effectLst>
                  <a:glow rad="127000">
                    <a:schemeClr val="tx1"/>
                  </a:glow>
                </a:effectLst>
                <a:latin typeface="Times New Roman" charset="0"/>
                <a:ea typeface="ＭＳ Ｐゴシック" charset="0"/>
                <a:cs typeface="ＭＳ Ｐゴシック" charset="0"/>
              </a:rPr>
              <a:t>Documents</a:t>
            </a:r>
            <a:r>
              <a:rPr lang="en-US" altLang="ja-JP" sz="2400">
                <a:effectLst>
                  <a:glow rad="127000">
                    <a:schemeClr val="tx1"/>
                  </a:glow>
                </a:effectLst>
                <a:latin typeface="Times New Roman" charset="0"/>
                <a:ea typeface="ＭＳ Ｐゴシック" charset="0"/>
                <a:cs typeface="ＭＳ Ｐゴシック" charset="0"/>
              </a:rPr>
              <a:t>"</a:t>
            </a:r>
            <a:r>
              <a:rPr lang="en-US" sz="2400">
                <a:effectLst>
                  <a:glow rad="127000">
                    <a:schemeClr val="tx1"/>
                  </a:glow>
                </a:effectLst>
                <a:latin typeface="Times New Roman" charset="0"/>
                <a:ea typeface="ＭＳ Ｐゴシック" charset="0"/>
                <a:cs typeface="ＭＳ Ｐゴシック" charset="0"/>
              </a:rPr>
              <a:t> of Gettysburg 2 </a:t>
            </a:r>
            <a:endParaRPr lang="en-US">
              <a:effectLst>
                <a:glow rad="127000">
                  <a:schemeClr val="tx1"/>
                </a:glow>
              </a:effectLst>
              <a:latin typeface="Times New Roman" charset="0"/>
              <a:ea typeface="ＭＳ Ｐゴシック" charset="0"/>
              <a:cs typeface="ＭＳ Ｐゴシック" charset="0"/>
            </a:endParaRPr>
          </a:p>
        </p:txBody>
      </p:sp>
      <p:grpSp>
        <p:nvGrpSpPr>
          <p:cNvPr id="161794" name="Group 2"/>
          <p:cNvGrpSpPr>
            <a:grpSpLocks/>
          </p:cNvGrpSpPr>
          <p:nvPr/>
        </p:nvGrpSpPr>
        <p:grpSpPr bwMode="auto">
          <a:xfrm>
            <a:off x="0" y="0"/>
            <a:ext cx="9485313" cy="6858000"/>
            <a:chOff x="0" y="0"/>
            <a:chExt cx="5975" cy="4320"/>
          </a:xfrm>
          <a:effectLst>
            <a:outerShdw blurRad="50800" dist="38100" dir="2700000">
              <a:srgbClr val="000000">
                <a:alpha val="43000"/>
              </a:srgbClr>
            </a:outerShdw>
          </a:effectLst>
        </p:grpSpPr>
        <p:pic>
          <p:nvPicPr>
            <p:cNvPr id="161797"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05" name="Text Box 5"/>
          <p:cNvSpPr txBox="1">
            <a:spLocks noChangeArrowheads="1"/>
          </p:cNvSpPr>
          <p:nvPr/>
        </p:nvSpPr>
        <p:spPr bwMode="auto">
          <a:xfrm>
            <a:off x="419100" y="609600"/>
            <a:ext cx="8153400" cy="830997"/>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dirty="0" smtClean="0">
                <a:solidFill>
                  <a:schemeClr val="bg1"/>
                </a:solidFill>
                <a:effectLst>
                  <a:glow rad="127000">
                    <a:schemeClr val="tx1"/>
                  </a:glow>
                </a:effectLst>
                <a:latin typeface="Times New Roman" charset="0"/>
              </a:rPr>
              <a:t> </a:t>
            </a:r>
            <a:r>
              <a:rPr lang="zh-CN" altLang="en-US" sz="4800" b="1" i="1" dirty="0" smtClean="0">
                <a:solidFill>
                  <a:schemeClr val="bg1"/>
                </a:solidFill>
                <a:effectLst>
                  <a:glow rad="127000">
                    <a:schemeClr val="tx1"/>
                  </a:glow>
                </a:effectLst>
                <a:latin typeface="华文楷体"/>
                <a:ea typeface="华文楷体"/>
                <a:cs typeface="华文楷体"/>
              </a:rPr>
              <a:t>四分和七年前</a:t>
            </a:r>
            <a:endParaRPr lang="en-US" sz="4800" b="1" i="1" dirty="0" smtClean="0">
              <a:solidFill>
                <a:schemeClr val="bg1"/>
              </a:solidFill>
              <a:effectLst>
                <a:glow rad="127000">
                  <a:schemeClr val="tx1"/>
                </a:glow>
              </a:effectLst>
              <a:latin typeface="华文楷体"/>
              <a:ea typeface="华文楷体"/>
              <a:cs typeface="华文楷体"/>
            </a:endParaRPr>
          </a:p>
        </p:txBody>
      </p:sp>
      <p:sp>
        <p:nvSpPr>
          <p:cNvPr id="409606" name="Text Box 6"/>
          <p:cNvSpPr txBox="1">
            <a:spLocks noChangeArrowheads="1"/>
          </p:cNvSpPr>
          <p:nvPr/>
        </p:nvSpPr>
        <p:spPr bwMode="auto">
          <a:xfrm>
            <a:off x="571500" y="2590800"/>
            <a:ext cx="8153400" cy="2554545"/>
          </a:xfrm>
          <a:prstGeom prst="rect">
            <a:avLst/>
          </a:prstGeom>
          <a:noFill/>
          <a:ln w="9525">
            <a:noFill/>
            <a:miter lim="800000"/>
            <a:headEnd/>
            <a:tailEnd/>
          </a:ln>
          <a:effectLst>
            <a:outerShdw blurRad="50800" dist="38100" dir="2700000" algn="ctr" rotWithShape="0">
              <a:srgbClr val="000000">
                <a:alpha val="43000"/>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zh-CN" altLang="en-US" sz="4000" b="1" dirty="0" smtClean="0">
                <a:solidFill>
                  <a:schemeClr val="bg1"/>
                </a:solidFill>
                <a:effectLst>
                  <a:glow rad="127000">
                    <a:schemeClr val="tx1"/>
                  </a:glow>
                </a:effectLst>
                <a:latin typeface="华文楷体"/>
                <a:ea typeface="华文楷体"/>
                <a:cs typeface="华文楷体"/>
              </a:rPr>
              <a:t>这句话是出自林肯的一位英文教授朋友，</a:t>
            </a:r>
            <a:r>
              <a:rPr lang="en-US" altLang="zh-CN" sz="4000" b="1" dirty="0" smtClean="0">
                <a:solidFill>
                  <a:schemeClr val="bg1"/>
                </a:solidFill>
                <a:effectLst>
                  <a:glow rad="127000">
                    <a:schemeClr val="tx1"/>
                  </a:glow>
                </a:effectLst>
                <a:latin typeface="华文楷体"/>
                <a:ea typeface="华文楷体"/>
                <a:cs typeface="华文楷体"/>
              </a:rPr>
              <a:t>E</a:t>
            </a:r>
            <a:r>
              <a:rPr lang="zh-CN" altLang="en-US" sz="4000" b="1" dirty="0" smtClean="0">
                <a:solidFill>
                  <a:schemeClr val="bg1"/>
                </a:solidFill>
                <a:effectLst>
                  <a:glow rad="127000">
                    <a:schemeClr val="tx1"/>
                  </a:glow>
                </a:effectLst>
                <a:latin typeface="华文楷体"/>
                <a:ea typeface="华文楷体"/>
                <a:cs typeface="华文楷体"/>
              </a:rPr>
              <a:t>。这位朋友善于使用华丽的语言。</a:t>
            </a:r>
            <a:r>
              <a:rPr lang="zh-CN" altLang="en-US" sz="4000" b="1" smtClean="0">
                <a:solidFill>
                  <a:schemeClr val="bg1"/>
                </a:solidFill>
                <a:effectLst>
                  <a:glow rad="127000">
                    <a:schemeClr val="tx1"/>
                  </a:glow>
                </a:effectLst>
                <a:latin typeface="华文楷体"/>
                <a:ea typeface="华文楷体"/>
                <a:cs typeface="华文楷体"/>
              </a:rPr>
              <a:t>简单和没受过教育的林肯会直截了当地说</a:t>
            </a:r>
            <a:r>
              <a:rPr lang="zh-CN" altLang="en-US" sz="4000" b="1" dirty="0" smtClean="0">
                <a:solidFill>
                  <a:schemeClr val="bg1"/>
                </a:solidFill>
                <a:effectLst>
                  <a:glow rad="127000">
                    <a:schemeClr val="tx1"/>
                  </a:glow>
                </a:effectLst>
                <a:latin typeface="华文楷体"/>
                <a:ea typeface="华文楷体"/>
                <a:cs typeface="华文楷体"/>
              </a:rPr>
              <a:t>“八十七”</a:t>
            </a:r>
            <a:endParaRPr lang="en-US" sz="4000" b="1" dirty="0" smtClean="0">
              <a:solidFill>
                <a:schemeClr val="bg1"/>
              </a:solidFill>
              <a:effectLst>
                <a:glow rad="127000">
                  <a:schemeClr val="tx1"/>
                </a:glow>
              </a:effectLst>
              <a:latin typeface="Arial Unicode MS"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09606"/>
                                        </p:tgtEl>
                                        <p:attrNameLst>
                                          <p:attrName>style.visibility</p:attrName>
                                        </p:attrNameLst>
                                      </p:cBhvr>
                                      <p:to>
                                        <p:strVal val="visible"/>
                                      </p:to>
                                    </p:set>
                                    <p:animEffect transition="in" filter="dissolve">
                                      <p:cBhvr>
                                        <p:cTn id="7" dur="500"/>
                                        <p:tgtEl>
                                          <p:spTgt spid="409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6"/>
          <p:cNvSpPr>
            <a:spLocks noGrp="1"/>
          </p:cNvSpPr>
          <p:nvPr>
            <p:ph type="title" idx="4294967295"/>
          </p:nvPr>
        </p:nvSpPr>
        <p:spPr>
          <a:xfrm>
            <a:off x="685800" y="-304800"/>
            <a:ext cx="7772400" cy="1143000"/>
          </a:xfrm>
          <a:extLst/>
        </p:spPr>
        <p:txBody>
          <a:bodyPr/>
          <a:lstStyle/>
          <a:p>
            <a:pPr>
              <a:defRPr/>
            </a:pPr>
            <a:r>
              <a:rPr lang="en-US" sz="2400">
                <a:effectLst>
                  <a:glow rad="152400">
                    <a:schemeClr val="tx1"/>
                  </a:glow>
                </a:effectLst>
                <a:latin typeface="Times New Roman" charset="0"/>
                <a:ea typeface="ＭＳ Ｐゴシック" charset="0"/>
                <a:cs typeface="ＭＳ Ｐゴシック" charset="0"/>
              </a:rPr>
              <a:t>The </a:t>
            </a:r>
            <a:r>
              <a:rPr lang="en-US" altLang="ja-JP" sz="2400">
                <a:effectLst>
                  <a:glow rad="152400">
                    <a:schemeClr val="tx1"/>
                  </a:glow>
                </a:effectLst>
                <a:latin typeface="Times New Roman" charset="0"/>
                <a:ea typeface="ＭＳ Ｐゴシック" charset="0"/>
                <a:cs typeface="ＭＳ Ｐゴシック" charset="0"/>
              </a:rPr>
              <a:t>"</a:t>
            </a:r>
            <a:r>
              <a:rPr lang="en-US" sz="2400">
                <a:effectLst>
                  <a:glow rad="152400">
                    <a:schemeClr val="tx1"/>
                  </a:glow>
                </a:effectLst>
                <a:latin typeface="Times New Roman" charset="0"/>
                <a:ea typeface="ＭＳ Ｐゴシック" charset="0"/>
                <a:cs typeface="ＭＳ Ｐゴシック" charset="0"/>
              </a:rPr>
              <a:t>Documents</a:t>
            </a:r>
            <a:r>
              <a:rPr lang="en-US" altLang="ja-JP" sz="2400">
                <a:effectLst>
                  <a:glow rad="152400">
                    <a:schemeClr val="tx1"/>
                  </a:glow>
                </a:effectLst>
                <a:latin typeface="Times New Roman" charset="0"/>
                <a:ea typeface="ＭＳ Ｐゴシック" charset="0"/>
                <a:cs typeface="ＭＳ Ｐゴシック" charset="0"/>
              </a:rPr>
              <a:t>"</a:t>
            </a:r>
            <a:r>
              <a:rPr lang="en-US" sz="2400">
                <a:effectLst>
                  <a:glow rad="152400">
                    <a:schemeClr val="tx1"/>
                  </a:glow>
                </a:effectLst>
                <a:latin typeface="Times New Roman" charset="0"/>
                <a:ea typeface="ＭＳ Ｐゴシック" charset="0"/>
                <a:cs typeface="ＭＳ Ｐゴシック" charset="0"/>
              </a:rPr>
              <a:t> of Gettysburg 3</a:t>
            </a:r>
            <a:endParaRPr lang="en-US">
              <a:effectLst>
                <a:glow rad="152400">
                  <a:schemeClr val="tx1"/>
                </a:glow>
              </a:effectLst>
              <a:latin typeface="Times New Roman" charset="0"/>
              <a:ea typeface="ＭＳ Ｐゴシック" charset="0"/>
              <a:cs typeface="ＭＳ Ｐゴシック" charset="0"/>
            </a:endParaRPr>
          </a:p>
        </p:txBody>
      </p:sp>
      <p:grpSp>
        <p:nvGrpSpPr>
          <p:cNvPr id="163842" name="Group 2"/>
          <p:cNvGrpSpPr>
            <a:grpSpLocks/>
          </p:cNvGrpSpPr>
          <p:nvPr/>
        </p:nvGrpSpPr>
        <p:grpSpPr bwMode="auto">
          <a:xfrm>
            <a:off x="0" y="0"/>
            <a:ext cx="9485313" cy="6858000"/>
            <a:chOff x="0" y="0"/>
            <a:chExt cx="5975" cy="4320"/>
          </a:xfrm>
        </p:grpSpPr>
        <p:pic>
          <p:nvPicPr>
            <p:cNvPr id="163845"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6"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629" name="Text Box 5"/>
          <p:cNvSpPr txBox="1">
            <a:spLocks noChangeArrowheads="1"/>
          </p:cNvSpPr>
          <p:nvPr/>
        </p:nvSpPr>
        <p:spPr bwMode="auto">
          <a:xfrm>
            <a:off x="419100" y="609600"/>
            <a:ext cx="8153400" cy="1323439"/>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dirty="0" smtClean="0">
                <a:solidFill>
                  <a:schemeClr val="bg1"/>
                </a:solidFill>
                <a:effectLst>
                  <a:glow rad="152400">
                    <a:schemeClr val="tx1"/>
                  </a:glow>
                </a:effectLst>
                <a:latin typeface="Times New Roman" charset="0"/>
              </a:rPr>
              <a:t> </a:t>
            </a:r>
            <a:r>
              <a:rPr lang="zh-CN" altLang="en-US" sz="4000" b="1" i="1" dirty="0" smtClean="0">
                <a:solidFill>
                  <a:schemeClr val="bg1"/>
                </a:solidFill>
                <a:effectLst>
                  <a:glow rad="152400">
                    <a:schemeClr val="tx1"/>
                  </a:glow>
                </a:effectLst>
                <a:latin typeface="华文楷体"/>
                <a:ea typeface="华文楷体"/>
                <a:cs typeface="华文楷体"/>
              </a:rPr>
              <a:t>我们的父亲们在这个大陆上创立了一个新国家，它孕育于自由中</a:t>
            </a:r>
            <a:endParaRPr lang="en-US" sz="4000" b="1" i="1" dirty="0" smtClean="0">
              <a:solidFill>
                <a:schemeClr val="bg1"/>
              </a:solidFill>
              <a:effectLst>
                <a:glow rad="152400">
                  <a:schemeClr val="tx1"/>
                </a:glow>
              </a:effectLst>
              <a:latin typeface="华文楷体"/>
              <a:ea typeface="华文楷体"/>
              <a:cs typeface="华文楷体"/>
            </a:endParaRPr>
          </a:p>
        </p:txBody>
      </p:sp>
      <p:sp>
        <p:nvSpPr>
          <p:cNvPr id="410630" name="Text Box 6"/>
          <p:cNvSpPr txBox="1">
            <a:spLocks noChangeArrowheads="1"/>
          </p:cNvSpPr>
          <p:nvPr/>
        </p:nvSpPr>
        <p:spPr bwMode="auto">
          <a:xfrm>
            <a:off x="457200" y="2697301"/>
            <a:ext cx="8153400" cy="3170099"/>
          </a:xfrm>
          <a:prstGeom prst="rect">
            <a:avLst/>
          </a:prstGeom>
          <a:noFill/>
          <a:ln w="9525">
            <a:noFill/>
            <a:miter lim="800000"/>
            <a:headEnd/>
            <a:tailEnd/>
          </a:ln>
          <a:effectLst/>
        </p:spPr>
        <p:txBody>
          <a:bodyPr>
            <a:spAutoFit/>
          </a:bodyPr>
          <a:lstStyle/>
          <a:p>
            <a:pPr eaLnBrk="1" hangingPunct="1">
              <a:spcBef>
                <a:spcPct val="50000"/>
              </a:spcBef>
              <a:defRPr/>
            </a:pPr>
            <a:r>
              <a:rPr lang="zh-CN" altLang="en-US" sz="4000" b="1" dirty="0" smtClean="0">
                <a:solidFill>
                  <a:schemeClr val="bg1"/>
                </a:solidFill>
                <a:effectLst>
                  <a:glow rad="152400">
                    <a:schemeClr val="tx1"/>
                  </a:glow>
                </a:effectLst>
                <a:latin typeface="华文楷体"/>
                <a:ea typeface="华文楷体"/>
                <a:cs typeface="华文楷体"/>
              </a:rPr>
              <a:t>“父亲们”，原文是“先辈们”，这是翻译时的错误。</a:t>
            </a:r>
            <a:r>
              <a:rPr lang="en-US" sz="4000" b="1" dirty="0" smtClean="0">
                <a:solidFill>
                  <a:schemeClr val="bg1"/>
                </a:solidFill>
                <a:effectLst>
                  <a:glow rad="152400">
                    <a:schemeClr val="tx1"/>
                  </a:glow>
                </a:effectLst>
                <a:latin typeface="华文楷体"/>
                <a:ea typeface="华文楷体"/>
                <a:cs typeface="华文楷体"/>
              </a:rPr>
              <a:t> </a:t>
            </a:r>
            <a:r>
              <a:rPr lang="zh-CN" altLang="en-US" sz="4000" b="1" dirty="0" smtClean="0">
                <a:solidFill>
                  <a:schemeClr val="bg1"/>
                </a:solidFill>
                <a:effectLst>
                  <a:glow rad="152400">
                    <a:schemeClr val="tx1"/>
                  </a:glow>
                </a:effectLst>
                <a:latin typeface="华文楷体"/>
                <a:ea typeface="华文楷体"/>
                <a:cs typeface="华文楷体"/>
              </a:rPr>
              <a:t>使用“孕育”一词指向主编</a:t>
            </a:r>
            <a:r>
              <a:rPr lang="en-US" sz="4000" b="1" dirty="0" smtClean="0">
                <a:solidFill>
                  <a:schemeClr val="bg1"/>
                </a:solidFill>
                <a:effectLst>
                  <a:glow rad="152400">
                    <a:schemeClr val="tx1"/>
                  </a:glow>
                </a:effectLst>
                <a:latin typeface="华文楷体"/>
                <a:ea typeface="华文楷体"/>
                <a:cs typeface="华文楷体"/>
              </a:rPr>
              <a:t> M</a:t>
            </a:r>
            <a:r>
              <a:rPr lang="zh-CN" altLang="en-US" sz="4000" b="1" smtClean="0">
                <a:solidFill>
                  <a:schemeClr val="bg1"/>
                </a:solidFill>
                <a:effectLst>
                  <a:glow rad="152400">
                    <a:schemeClr val="tx1"/>
                  </a:glow>
                </a:effectLst>
                <a:latin typeface="华文楷体"/>
                <a:ea typeface="华文楷体"/>
                <a:cs typeface="华文楷体"/>
              </a:rPr>
              <a:t>，想必是林肯夫人玛丽</a:t>
            </a:r>
            <a:r>
              <a:rPr lang="zh-CN" altLang="en-US" sz="4000" b="1" dirty="0" smtClean="0">
                <a:solidFill>
                  <a:schemeClr val="bg1"/>
                </a:solidFill>
                <a:effectLst>
                  <a:glow rad="152400">
                    <a:schemeClr val="tx1"/>
                  </a:glow>
                </a:effectLst>
                <a:latin typeface="华文楷体"/>
                <a:ea typeface="华文楷体"/>
                <a:cs typeface="华文楷体"/>
              </a:rPr>
              <a:t>，在校对这篇演讲稿时，加入了她女性的偏见。</a:t>
            </a:r>
            <a:endParaRPr lang="en-US" sz="4000" b="1" dirty="0">
              <a:solidFill>
                <a:schemeClr val="bg1"/>
              </a:solidFill>
              <a:effectLst>
                <a:glow rad="152400">
                  <a:schemeClr val="tx1"/>
                </a:glow>
              </a:effectLst>
              <a:latin typeface="华文楷体"/>
              <a:ea typeface="华文楷体"/>
              <a:cs typeface="华文楷体"/>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6000"/>
                                  </p:stCondLst>
                                  <p:childTnLst>
                                    <p:set>
                                      <p:cBhvr>
                                        <p:cTn id="6" dur="1" fill="hold">
                                          <p:stCondLst>
                                            <p:cond delay="0"/>
                                          </p:stCondLst>
                                        </p:cTn>
                                        <p:tgtEl>
                                          <p:spTgt spid="410630"/>
                                        </p:tgtEl>
                                        <p:attrNameLst>
                                          <p:attrName>style.visibility</p:attrName>
                                        </p:attrNameLst>
                                      </p:cBhvr>
                                      <p:to>
                                        <p:strVal val="visible"/>
                                      </p:to>
                                    </p:set>
                                    <p:animEffect transition="in" filter="dissolve">
                                      <p:cBhvr>
                                        <p:cTn id="7" dur="500"/>
                                        <p:tgtEl>
                                          <p:spTgt spid="410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6"/>
          <p:cNvSpPr>
            <a:spLocks noGrp="1"/>
          </p:cNvSpPr>
          <p:nvPr>
            <p:ph type="title" idx="4294967295"/>
          </p:nvPr>
        </p:nvSpPr>
        <p:spPr>
          <a:xfrm>
            <a:off x="762000" y="0"/>
            <a:ext cx="7772400" cy="1143000"/>
          </a:xfrm>
          <a:extLst/>
        </p:spPr>
        <p:txBody>
          <a:bodyPr/>
          <a:lstStyle/>
          <a:p>
            <a:pPr>
              <a:defRPr/>
            </a:pPr>
            <a:r>
              <a:rPr lang="en-US" sz="2400">
                <a:effectLst>
                  <a:glow rad="152400">
                    <a:schemeClr val="tx1"/>
                  </a:glow>
                </a:effectLst>
                <a:latin typeface="Times New Roman" charset="0"/>
                <a:ea typeface="ＭＳ Ｐゴシック" charset="0"/>
                <a:cs typeface="ＭＳ Ｐゴシック" charset="0"/>
              </a:rPr>
              <a:t>The </a:t>
            </a:r>
            <a:r>
              <a:rPr lang="en-US" altLang="ja-JP" sz="2400">
                <a:effectLst>
                  <a:glow rad="152400">
                    <a:schemeClr val="tx1"/>
                  </a:glow>
                </a:effectLst>
                <a:latin typeface="Times New Roman" charset="0"/>
                <a:ea typeface="ＭＳ Ｐゴシック" charset="0"/>
                <a:cs typeface="ＭＳ Ｐゴシック" charset="0"/>
              </a:rPr>
              <a:t>"</a:t>
            </a:r>
            <a:r>
              <a:rPr lang="en-US" sz="2400">
                <a:effectLst>
                  <a:glow rad="152400">
                    <a:schemeClr val="tx1"/>
                  </a:glow>
                </a:effectLst>
                <a:latin typeface="Times New Roman" charset="0"/>
                <a:ea typeface="ＭＳ Ｐゴシック" charset="0"/>
                <a:cs typeface="ＭＳ Ｐゴシック" charset="0"/>
              </a:rPr>
              <a:t>Documents</a:t>
            </a:r>
            <a:r>
              <a:rPr lang="en-US" altLang="ja-JP" sz="2400">
                <a:effectLst>
                  <a:glow rad="152400">
                    <a:schemeClr val="tx1"/>
                  </a:glow>
                </a:effectLst>
                <a:latin typeface="Times New Roman" charset="0"/>
                <a:ea typeface="ＭＳ Ｐゴシック" charset="0"/>
                <a:cs typeface="ＭＳ Ｐゴシック" charset="0"/>
              </a:rPr>
              <a:t>"</a:t>
            </a:r>
            <a:r>
              <a:rPr lang="en-US" sz="2400">
                <a:effectLst>
                  <a:glow rad="152400">
                    <a:schemeClr val="tx1"/>
                  </a:glow>
                </a:effectLst>
                <a:latin typeface="Times New Roman" charset="0"/>
                <a:ea typeface="ＭＳ Ｐゴシック" charset="0"/>
                <a:cs typeface="ＭＳ Ｐゴシック" charset="0"/>
              </a:rPr>
              <a:t> of Gettysburg 4</a:t>
            </a:r>
            <a:endParaRPr lang="en-US">
              <a:effectLst>
                <a:glow rad="152400">
                  <a:schemeClr val="tx1"/>
                </a:glow>
              </a:effectLst>
              <a:latin typeface="Times New Roman" charset="0"/>
              <a:ea typeface="ＭＳ Ｐゴシック" charset="0"/>
              <a:cs typeface="ＭＳ Ｐゴシック" charset="0"/>
            </a:endParaRPr>
          </a:p>
        </p:txBody>
      </p:sp>
      <p:grpSp>
        <p:nvGrpSpPr>
          <p:cNvPr id="165890" name="Group 2"/>
          <p:cNvGrpSpPr>
            <a:grpSpLocks/>
          </p:cNvGrpSpPr>
          <p:nvPr/>
        </p:nvGrpSpPr>
        <p:grpSpPr bwMode="auto">
          <a:xfrm>
            <a:off x="0" y="0"/>
            <a:ext cx="9485313" cy="6858000"/>
            <a:chOff x="0" y="0"/>
            <a:chExt cx="5975" cy="4320"/>
          </a:xfrm>
        </p:grpSpPr>
        <p:pic>
          <p:nvPicPr>
            <p:cNvPr id="165893"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4"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653" name="Text Box 5"/>
          <p:cNvSpPr txBox="1">
            <a:spLocks noChangeArrowheads="1"/>
          </p:cNvSpPr>
          <p:nvPr/>
        </p:nvSpPr>
        <p:spPr bwMode="auto">
          <a:xfrm>
            <a:off x="419100" y="609600"/>
            <a:ext cx="8153400" cy="830997"/>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zh-CN" altLang="en-US" sz="4800" b="1" i="1" dirty="0" smtClean="0">
                <a:solidFill>
                  <a:schemeClr val="bg1"/>
                </a:solidFill>
                <a:effectLst>
                  <a:glow rad="152400">
                    <a:schemeClr val="tx1"/>
                  </a:glow>
                </a:effectLst>
                <a:latin typeface="华文楷体"/>
                <a:ea typeface="华文楷体"/>
                <a:cs typeface="华文楷体"/>
              </a:rPr>
              <a:t>奉行“人生来就平等”的议案</a:t>
            </a:r>
            <a:endParaRPr lang="en-US" sz="4800" b="1" i="1" dirty="0" smtClean="0">
              <a:solidFill>
                <a:schemeClr val="bg1"/>
              </a:solidFill>
              <a:effectLst>
                <a:glow rad="152400">
                  <a:schemeClr val="tx1"/>
                </a:glow>
              </a:effectLst>
              <a:latin typeface="华文楷体"/>
              <a:ea typeface="华文楷体"/>
              <a:cs typeface="华文楷体"/>
            </a:endParaRPr>
          </a:p>
        </p:txBody>
      </p:sp>
      <p:sp>
        <p:nvSpPr>
          <p:cNvPr id="411654" name="Text Box 6"/>
          <p:cNvSpPr txBox="1">
            <a:spLocks noChangeArrowheads="1"/>
          </p:cNvSpPr>
          <p:nvPr/>
        </p:nvSpPr>
        <p:spPr bwMode="auto">
          <a:xfrm>
            <a:off x="457200" y="1990725"/>
            <a:ext cx="8153400" cy="3785652"/>
          </a:xfrm>
          <a:prstGeom prst="rect">
            <a:avLst/>
          </a:prstGeom>
          <a:noFill/>
          <a:ln w="9525">
            <a:noFill/>
            <a:miter lim="800000"/>
            <a:headEnd/>
            <a:tailEnd/>
          </a:ln>
          <a:effectLst/>
        </p:spPr>
        <p:txBody>
          <a:bodyPr>
            <a:spAutoFit/>
          </a:bodyPr>
          <a:lstStyle/>
          <a:p>
            <a:pPr eaLnBrk="1" hangingPunct="1">
              <a:spcBef>
                <a:spcPct val="50000"/>
              </a:spcBef>
              <a:defRPr/>
            </a:pPr>
            <a:r>
              <a:rPr lang="en-US" sz="4000" b="1" dirty="0" smtClean="0">
                <a:solidFill>
                  <a:schemeClr val="bg1"/>
                </a:solidFill>
                <a:effectLst>
                  <a:glow rad="152400">
                    <a:schemeClr val="tx1"/>
                  </a:glow>
                </a:effectLst>
                <a:latin typeface="华文楷体"/>
                <a:ea typeface="华文楷体"/>
                <a:cs typeface="华文楷体"/>
              </a:rPr>
              <a:t>“</a:t>
            </a:r>
            <a:r>
              <a:rPr lang="zh-CN" altLang="en-US" sz="4000" b="1" dirty="0" smtClean="0">
                <a:solidFill>
                  <a:schemeClr val="bg1"/>
                </a:solidFill>
                <a:effectLst>
                  <a:glow rad="152400">
                    <a:schemeClr val="tx1"/>
                  </a:glow>
                </a:effectLst>
                <a:latin typeface="华文楷体"/>
                <a:ea typeface="华文楷体"/>
                <a:cs typeface="华文楷体"/>
              </a:rPr>
              <a:t>议案</a:t>
            </a:r>
            <a:r>
              <a:rPr lang="en-US" sz="4000" b="1" dirty="0" smtClean="0">
                <a:solidFill>
                  <a:schemeClr val="bg1"/>
                </a:solidFill>
                <a:effectLst>
                  <a:glow rad="152400">
                    <a:schemeClr val="tx1"/>
                  </a:glow>
                </a:effectLst>
                <a:latin typeface="华文楷体"/>
                <a:ea typeface="华文楷体"/>
                <a:cs typeface="华文楷体"/>
              </a:rPr>
              <a:t>” – </a:t>
            </a:r>
            <a:r>
              <a:rPr lang="zh-CN" altLang="en-US" sz="4000" b="1" dirty="0" smtClean="0">
                <a:solidFill>
                  <a:schemeClr val="bg1"/>
                </a:solidFill>
                <a:effectLst>
                  <a:glow rad="152400">
                    <a:schemeClr val="tx1"/>
                  </a:glow>
                </a:effectLst>
                <a:latin typeface="华文楷体"/>
                <a:ea typeface="华文楷体"/>
                <a:cs typeface="华文楷体"/>
              </a:rPr>
              <a:t>来自</a:t>
            </a:r>
            <a:r>
              <a:rPr lang="en-US" sz="4000" b="1" dirty="0" smtClean="0">
                <a:solidFill>
                  <a:schemeClr val="bg1"/>
                </a:solidFill>
                <a:effectLst>
                  <a:glow rad="152400">
                    <a:schemeClr val="tx1"/>
                  </a:glow>
                </a:effectLst>
                <a:latin typeface="华文楷体"/>
                <a:ea typeface="华文楷体"/>
                <a:cs typeface="华文楷体"/>
              </a:rPr>
              <a:t>M</a:t>
            </a:r>
            <a:r>
              <a:rPr lang="zh-CN" altLang="en-US" sz="4000" b="1" dirty="0" smtClean="0">
                <a:solidFill>
                  <a:schemeClr val="bg1"/>
                </a:solidFill>
                <a:effectLst>
                  <a:glow rad="152400">
                    <a:schemeClr val="tx1"/>
                  </a:glow>
                </a:effectLst>
                <a:latin typeface="华文楷体"/>
                <a:ea typeface="华文楷体"/>
                <a:cs typeface="华文楷体"/>
              </a:rPr>
              <a:t>。使用</a:t>
            </a:r>
            <a:r>
              <a:rPr lang="en-US" sz="4000" b="1" dirty="0" smtClean="0">
                <a:solidFill>
                  <a:schemeClr val="bg1"/>
                </a:solidFill>
                <a:effectLst>
                  <a:glow rad="152400">
                    <a:schemeClr val="tx1"/>
                  </a:glow>
                </a:effectLst>
                <a:latin typeface="华文楷体"/>
                <a:ea typeface="华文楷体"/>
                <a:cs typeface="华文楷体"/>
              </a:rPr>
              <a:t>“</a:t>
            </a:r>
            <a:r>
              <a:rPr lang="zh-CN" altLang="en-US" sz="4000" b="1" dirty="0" smtClean="0">
                <a:solidFill>
                  <a:schemeClr val="bg1"/>
                </a:solidFill>
                <a:effectLst>
                  <a:glow rad="152400">
                    <a:schemeClr val="tx1"/>
                  </a:glow>
                </a:effectLst>
                <a:latin typeface="华文楷体"/>
                <a:ea typeface="华文楷体"/>
                <a:cs typeface="华文楷体"/>
              </a:rPr>
              <a:t>生来</a:t>
            </a:r>
            <a:r>
              <a:rPr lang="en-US" sz="4000" b="1" dirty="0" smtClean="0">
                <a:solidFill>
                  <a:schemeClr val="bg1"/>
                </a:solidFill>
                <a:effectLst>
                  <a:glow rad="152400">
                    <a:schemeClr val="tx1"/>
                  </a:glow>
                </a:effectLst>
                <a:latin typeface="华文楷体"/>
                <a:ea typeface="华文楷体"/>
                <a:cs typeface="华文楷体"/>
              </a:rPr>
              <a:t>” </a:t>
            </a:r>
            <a:r>
              <a:rPr lang="zh-CN" altLang="en-US" sz="4000" b="1" dirty="0" smtClean="0">
                <a:solidFill>
                  <a:schemeClr val="bg1"/>
                </a:solidFill>
                <a:effectLst>
                  <a:glow rad="152400">
                    <a:schemeClr val="tx1"/>
                  </a:glow>
                </a:effectLst>
                <a:latin typeface="华文楷体"/>
                <a:ea typeface="华文楷体"/>
                <a:cs typeface="华文楷体"/>
              </a:rPr>
              <a:t>表明有第三位作者</a:t>
            </a:r>
            <a:r>
              <a:rPr lang="en-US" sz="4000" b="1" dirty="0" smtClean="0">
                <a:solidFill>
                  <a:schemeClr val="bg1"/>
                </a:solidFill>
                <a:effectLst>
                  <a:glow rad="152400">
                    <a:schemeClr val="tx1"/>
                  </a:glow>
                </a:effectLst>
                <a:latin typeface="华文楷体"/>
                <a:ea typeface="华文楷体"/>
                <a:cs typeface="华文楷体"/>
              </a:rPr>
              <a:t>, </a:t>
            </a:r>
            <a:r>
              <a:rPr lang="en-US" sz="4000" b="1" dirty="0">
                <a:solidFill>
                  <a:schemeClr val="bg1"/>
                </a:solidFill>
                <a:effectLst>
                  <a:glow rad="152400">
                    <a:schemeClr val="tx1"/>
                  </a:glow>
                </a:effectLst>
                <a:latin typeface="华文楷体"/>
                <a:ea typeface="华文楷体"/>
                <a:cs typeface="华文楷体"/>
              </a:rPr>
              <a:t>p</a:t>
            </a:r>
            <a:r>
              <a:rPr lang="en-US" sz="4000" b="1" baseline="30000" dirty="0">
                <a:solidFill>
                  <a:schemeClr val="bg1"/>
                </a:solidFill>
                <a:effectLst>
                  <a:glow rad="152400">
                    <a:schemeClr val="tx1"/>
                  </a:glow>
                </a:effectLst>
                <a:latin typeface="华文楷体"/>
                <a:ea typeface="华文楷体"/>
                <a:cs typeface="华文楷体"/>
              </a:rPr>
              <a:t>1</a:t>
            </a:r>
            <a:r>
              <a:rPr lang="en-US" sz="4000" b="1" dirty="0">
                <a:solidFill>
                  <a:schemeClr val="bg1"/>
                </a:solidFill>
                <a:effectLst>
                  <a:glow rad="152400">
                    <a:schemeClr val="tx1"/>
                  </a:glow>
                </a:effectLst>
                <a:latin typeface="华文楷体"/>
                <a:ea typeface="华文楷体"/>
                <a:cs typeface="华文楷体"/>
              </a:rPr>
              <a:t>,</a:t>
            </a:r>
            <a:r>
              <a:rPr lang="en-US" sz="4000" b="1" dirty="0" smtClean="0">
                <a:solidFill>
                  <a:schemeClr val="bg1"/>
                </a:solidFill>
                <a:effectLst>
                  <a:glow rad="152400">
                    <a:schemeClr val="tx1"/>
                  </a:glow>
                </a:effectLst>
                <a:latin typeface="华文楷体"/>
                <a:ea typeface="华文楷体"/>
                <a:cs typeface="华文楷体"/>
              </a:rPr>
              <a:t> </a:t>
            </a:r>
            <a:r>
              <a:rPr lang="zh-CN" altLang="en-US" sz="4000" b="1" dirty="0" smtClean="0">
                <a:solidFill>
                  <a:schemeClr val="bg1"/>
                </a:solidFill>
                <a:effectLst>
                  <a:glow rad="152400">
                    <a:schemeClr val="tx1"/>
                  </a:glow>
                </a:effectLst>
                <a:latin typeface="华文楷体"/>
                <a:ea typeface="华文楷体"/>
                <a:cs typeface="华文楷体"/>
              </a:rPr>
              <a:t>一个陪伴林肯乘搭火车前往葛底斯堡的牧师。林肯是一个外行人，很自然地寻求使用神学术语的帮助。第二位牧师</a:t>
            </a:r>
            <a:r>
              <a:rPr lang="en-US" sz="4000" b="1" dirty="0" smtClean="0">
                <a:solidFill>
                  <a:schemeClr val="bg1"/>
                </a:solidFill>
                <a:effectLst>
                  <a:glow rad="152400">
                    <a:schemeClr val="tx1"/>
                  </a:glow>
                </a:effectLst>
                <a:latin typeface="华文楷体"/>
                <a:ea typeface="华文楷体"/>
                <a:cs typeface="华文楷体"/>
              </a:rPr>
              <a:t>, </a:t>
            </a:r>
            <a:r>
              <a:rPr lang="en-US" sz="4000" b="1" dirty="0">
                <a:solidFill>
                  <a:schemeClr val="bg1"/>
                </a:solidFill>
                <a:effectLst>
                  <a:glow rad="152400">
                    <a:schemeClr val="tx1"/>
                  </a:glow>
                </a:effectLst>
                <a:latin typeface="华文楷体"/>
                <a:ea typeface="华文楷体"/>
                <a:cs typeface="华文楷体"/>
              </a:rPr>
              <a:t>p</a:t>
            </a:r>
            <a:r>
              <a:rPr lang="en-US" sz="4000" b="1" baseline="30000" dirty="0">
                <a:solidFill>
                  <a:schemeClr val="bg1"/>
                </a:solidFill>
                <a:effectLst>
                  <a:glow rad="152400">
                    <a:schemeClr val="tx1"/>
                  </a:glow>
                </a:effectLst>
                <a:latin typeface="华文楷体"/>
                <a:ea typeface="华文楷体"/>
                <a:cs typeface="华文楷体"/>
              </a:rPr>
              <a:t>2</a:t>
            </a:r>
            <a:r>
              <a:rPr lang="en-US" sz="4000" b="1" dirty="0">
                <a:solidFill>
                  <a:schemeClr val="bg1"/>
                </a:solidFill>
                <a:effectLst>
                  <a:glow rad="152400">
                    <a:schemeClr val="tx1"/>
                  </a:glow>
                </a:effectLst>
                <a:latin typeface="华文楷体"/>
                <a:ea typeface="华文楷体"/>
                <a:cs typeface="华文楷体"/>
              </a:rPr>
              <a:t>,</a:t>
            </a:r>
            <a:r>
              <a:rPr lang="en-US" sz="4000" b="1" dirty="0" smtClean="0">
                <a:solidFill>
                  <a:schemeClr val="bg1"/>
                </a:solidFill>
                <a:effectLst>
                  <a:glow rad="152400">
                    <a:schemeClr val="tx1"/>
                  </a:glow>
                </a:effectLst>
                <a:latin typeface="华文楷体"/>
                <a:ea typeface="华文楷体"/>
                <a:cs typeface="华文楷体"/>
              </a:rPr>
              <a:t> </a:t>
            </a:r>
            <a:r>
              <a:rPr lang="zh-CN" altLang="en-US" sz="4000" b="1" dirty="0" smtClean="0">
                <a:solidFill>
                  <a:schemeClr val="bg1"/>
                </a:solidFill>
                <a:effectLst>
                  <a:glow rad="152400">
                    <a:schemeClr val="tx1"/>
                  </a:glow>
                </a:effectLst>
                <a:latin typeface="华文楷体"/>
                <a:ea typeface="华文楷体"/>
                <a:cs typeface="华文楷体"/>
              </a:rPr>
              <a:t>也给予些许语言上的色彩。</a:t>
            </a:r>
            <a:endParaRPr lang="en-US" sz="4000" b="1" dirty="0">
              <a:solidFill>
                <a:schemeClr val="bg1"/>
              </a:solidFill>
              <a:effectLst>
                <a:glow rad="152400">
                  <a:schemeClr val="tx1"/>
                </a:glow>
              </a:effectLst>
              <a:latin typeface="华文楷体"/>
              <a:ea typeface="华文楷体"/>
              <a:cs typeface="华文楷体"/>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11654"/>
                                        </p:tgtEl>
                                        <p:attrNameLst>
                                          <p:attrName>style.visibility</p:attrName>
                                        </p:attrNameLst>
                                      </p:cBhvr>
                                      <p:to>
                                        <p:strVal val="visible"/>
                                      </p:to>
                                    </p:set>
                                    <p:animEffect transition="in" filter="dissolve">
                                      <p:cBhvr>
                                        <p:cTn id="7" dur="500"/>
                                        <p:tgtEl>
                                          <p:spTgt spid="411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6"/>
          <p:cNvSpPr>
            <a:spLocks noGrp="1"/>
          </p:cNvSpPr>
          <p:nvPr>
            <p:ph type="title" idx="4294967295"/>
          </p:nvPr>
        </p:nvSpPr>
        <p:spPr>
          <a:xfrm>
            <a:off x="685800" y="-76200"/>
            <a:ext cx="7772400" cy="1143000"/>
          </a:xfrm>
          <a:extLst/>
        </p:spPr>
        <p:txBody>
          <a:bodyPr/>
          <a:lstStyle/>
          <a:p>
            <a:pPr>
              <a:defRPr/>
            </a:pPr>
            <a:r>
              <a:rPr lang="en-US" sz="2400">
                <a:effectLst>
                  <a:glow rad="127000">
                    <a:schemeClr val="tx1"/>
                  </a:glow>
                </a:effectLst>
                <a:latin typeface="Times New Roman" charset="0"/>
                <a:ea typeface="ＭＳ Ｐゴシック" charset="0"/>
                <a:cs typeface="ＭＳ Ｐゴシック" charset="0"/>
              </a:rPr>
              <a:t>The </a:t>
            </a:r>
            <a:r>
              <a:rPr lang="en-US" altLang="ja-JP" sz="2400">
                <a:effectLst>
                  <a:glow rad="127000">
                    <a:schemeClr val="tx1"/>
                  </a:glow>
                </a:effectLst>
                <a:latin typeface="Times New Roman" charset="0"/>
                <a:ea typeface="ＭＳ Ｐゴシック" charset="0"/>
                <a:cs typeface="ＭＳ Ｐゴシック" charset="0"/>
              </a:rPr>
              <a:t>"</a:t>
            </a:r>
            <a:r>
              <a:rPr lang="en-US" sz="2400">
                <a:effectLst>
                  <a:glow rad="127000">
                    <a:schemeClr val="tx1"/>
                  </a:glow>
                </a:effectLst>
                <a:latin typeface="Times New Roman" charset="0"/>
                <a:ea typeface="ＭＳ Ｐゴシック" charset="0"/>
                <a:cs typeface="ＭＳ Ｐゴシック" charset="0"/>
              </a:rPr>
              <a:t>Documents</a:t>
            </a:r>
            <a:r>
              <a:rPr lang="en-US" altLang="ja-JP" sz="2400">
                <a:effectLst>
                  <a:glow rad="127000">
                    <a:schemeClr val="tx1"/>
                  </a:glow>
                </a:effectLst>
                <a:latin typeface="Times New Roman" charset="0"/>
                <a:ea typeface="ＭＳ Ｐゴシック" charset="0"/>
                <a:cs typeface="ＭＳ Ｐゴシック" charset="0"/>
              </a:rPr>
              <a:t>"</a:t>
            </a:r>
            <a:r>
              <a:rPr lang="en-US" sz="2400">
                <a:effectLst>
                  <a:glow rad="127000">
                    <a:schemeClr val="tx1"/>
                  </a:glow>
                </a:effectLst>
                <a:latin typeface="Times New Roman" charset="0"/>
                <a:ea typeface="ＭＳ Ｐゴシック" charset="0"/>
                <a:cs typeface="ＭＳ Ｐゴシック" charset="0"/>
              </a:rPr>
              <a:t> of Gettysburg 5</a:t>
            </a:r>
            <a:endParaRPr lang="en-US">
              <a:effectLst>
                <a:glow rad="127000">
                  <a:schemeClr val="tx1"/>
                </a:glow>
              </a:effectLst>
              <a:latin typeface="Times New Roman" charset="0"/>
              <a:ea typeface="ＭＳ Ｐゴシック" charset="0"/>
              <a:cs typeface="ＭＳ Ｐゴシック" charset="0"/>
            </a:endParaRPr>
          </a:p>
        </p:txBody>
      </p:sp>
      <p:grpSp>
        <p:nvGrpSpPr>
          <p:cNvPr id="167938" name="Group 2"/>
          <p:cNvGrpSpPr>
            <a:grpSpLocks/>
          </p:cNvGrpSpPr>
          <p:nvPr/>
        </p:nvGrpSpPr>
        <p:grpSpPr bwMode="auto">
          <a:xfrm>
            <a:off x="0" y="0"/>
            <a:ext cx="9485313" cy="6858000"/>
            <a:chOff x="0" y="0"/>
            <a:chExt cx="5975" cy="4320"/>
          </a:xfrm>
        </p:grpSpPr>
        <p:pic>
          <p:nvPicPr>
            <p:cNvPr id="167941"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2"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2677" name="Text Box 5"/>
          <p:cNvSpPr txBox="1">
            <a:spLocks noChangeArrowheads="1"/>
          </p:cNvSpPr>
          <p:nvPr/>
        </p:nvSpPr>
        <p:spPr bwMode="auto">
          <a:xfrm>
            <a:off x="419100" y="609600"/>
            <a:ext cx="8153400" cy="1323439"/>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dirty="0" smtClean="0">
                <a:solidFill>
                  <a:schemeClr val="bg1"/>
                </a:solidFill>
                <a:effectLst>
                  <a:glow rad="127000">
                    <a:schemeClr val="tx1"/>
                  </a:glow>
                </a:effectLst>
                <a:latin typeface="Times New Roman" charset="0"/>
              </a:rPr>
              <a:t> </a:t>
            </a:r>
            <a:r>
              <a:rPr lang="zh-CN" altLang="en-US" sz="4000" b="1" i="1" dirty="0" smtClean="0">
                <a:solidFill>
                  <a:schemeClr val="bg1"/>
                </a:solidFill>
                <a:effectLst>
                  <a:glow rad="127000">
                    <a:schemeClr val="tx1"/>
                  </a:glow>
                </a:effectLst>
                <a:latin typeface="华文楷体"/>
                <a:ea typeface="华文楷体"/>
                <a:cs typeface="华文楷体"/>
              </a:rPr>
              <a:t>我们正从事一场伟大的内战，以考验那个国家</a:t>
            </a:r>
            <a:endParaRPr lang="en-US" sz="4000" b="1" i="1" dirty="0" smtClean="0">
              <a:solidFill>
                <a:schemeClr val="bg1"/>
              </a:solidFill>
              <a:effectLst>
                <a:glow rad="127000">
                  <a:schemeClr val="tx1"/>
                </a:glow>
              </a:effectLst>
              <a:latin typeface="华文楷体"/>
              <a:ea typeface="华文楷体"/>
              <a:cs typeface="华文楷体"/>
            </a:endParaRPr>
          </a:p>
        </p:txBody>
      </p:sp>
      <p:sp>
        <p:nvSpPr>
          <p:cNvPr id="412678" name="Text Box 6"/>
          <p:cNvSpPr txBox="1">
            <a:spLocks noChangeArrowheads="1"/>
          </p:cNvSpPr>
          <p:nvPr/>
        </p:nvSpPr>
        <p:spPr bwMode="auto">
          <a:xfrm>
            <a:off x="457200" y="2667000"/>
            <a:ext cx="8507288" cy="1938992"/>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dirty="0" smtClean="0">
                <a:solidFill>
                  <a:schemeClr val="bg1"/>
                </a:solidFill>
                <a:effectLst>
                  <a:glow rad="127000">
                    <a:schemeClr val="tx1"/>
                  </a:glow>
                </a:effectLst>
                <a:latin typeface="华文楷体"/>
                <a:ea typeface="华文楷体"/>
                <a:cs typeface="华文楷体"/>
              </a:rPr>
              <a:t>“</a:t>
            </a:r>
            <a:r>
              <a:rPr lang="zh-CN" altLang="en-US" sz="4000" b="1" dirty="0" smtClean="0">
                <a:solidFill>
                  <a:schemeClr val="bg1"/>
                </a:solidFill>
                <a:effectLst>
                  <a:glow rad="127000">
                    <a:schemeClr val="tx1"/>
                  </a:glow>
                </a:effectLst>
                <a:latin typeface="华文楷体"/>
                <a:ea typeface="华文楷体"/>
                <a:cs typeface="华文楷体"/>
              </a:rPr>
              <a:t>那个国家</a:t>
            </a:r>
            <a:r>
              <a:rPr lang="en-US" sz="4000" b="1" dirty="0" smtClean="0">
                <a:solidFill>
                  <a:schemeClr val="bg1"/>
                </a:solidFill>
                <a:effectLst>
                  <a:glow rad="127000">
                    <a:schemeClr val="tx1"/>
                  </a:glow>
                </a:effectLst>
                <a:latin typeface="华文楷体"/>
                <a:ea typeface="华文楷体"/>
                <a:cs typeface="华文楷体"/>
              </a:rPr>
              <a:t>” — </a:t>
            </a:r>
            <a:r>
              <a:rPr lang="zh-CN" altLang="en-US" sz="4000" b="1" dirty="0" smtClean="0">
                <a:solidFill>
                  <a:schemeClr val="bg1"/>
                </a:solidFill>
                <a:effectLst>
                  <a:glow rad="127000">
                    <a:schemeClr val="tx1"/>
                  </a:glow>
                </a:effectLst>
                <a:latin typeface="华文楷体"/>
                <a:ea typeface="华文楷体"/>
                <a:cs typeface="华文楷体"/>
              </a:rPr>
              <a:t>有些学者认为这是出自一个外国人</a:t>
            </a:r>
            <a:r>
              <a:rPr lang="en-US" sz="4000" b="1" dirty="0" smtClean="0">
                <a:solidFill>
                  <a:schemeClr val="bg1"/>
                </a:solidFill>
                <a:effectLst>
                  <a:glow rad="127000">
                    <a:schemeClr val="tx1"/>
                  </a:glow>
                </a:effectLst>
                <a:latin typeface="华文楷体"/>
                <a:ea typeface="华文楷体"/>
                <a:cs typeface="华文楷体"/>
              </a:rPr>
              <a:t>(C?)</a:t>
            </a:r>
            <a:r>
              <a:rPr lang="zh-CN" altLang="en-US" sz="4000" b="1" dirty="0" smtClean="0">
                <a:solidFill>
                  <a:schemeClr val="bg1"/>
                </a:solidFill>
                <a:effectLst>
                  <a:glow rad="127000">
                    <a:schemeClr val="tx1"/>
                  </a:glow>
                </a:effectLst>
                <a:latin typeface="华文楷体"/>
                <a:ea typeface="华文楷体"/>
                <a:cs typeface="华文楷体"/>
              </a:rPr>
              <a:t>。</a:t>
            </a:r>
            <a:r>
              <a:rPr lang="en-US" sz="4000" b="1" dirty="0" smtClean="0">
                <a:solidFill>
                  <a:schemeClr val="bg1"/>
                </a:solidFill>
                <a:effectLst>
                  <a:glow rad="127000">
                    <a:schemeClr val="tx1"/>
                  </a:glow>
                </a:effectLst>
                <a:latin typeface="华文楷体"/>
                <a:ea typeface="华文楷体"/>
                <a:cs typeface="华文楷体"/>
              </a:rPr>
              <a:t> </a:t>
            </a:r>
            <a:r>
              <a:rPr lang="zh-CN" altLang="en-US" sz="4000" b="1" dirty="0" smtClean="0">
                <a:solidFill>
                  <a:schemeClr val="bg1"/>
                </a:solidFill>
                <a:effectLst>
                  <a:glow rad="127000">
                    <a:schemeClr val="tx1"/>
                  </a:glow>
                </a:effectLst>
                <a:latin typeface="华文楷体"/>
                <a:ea typeface="华文楷体"/>
                <a:cs typeface="华文楷体"/>
              </a:rPr>
              <a:t>若是美国人，就会说“这个国家”。</a:t>
            </a:r>
            <a:endParaRPr lang="en-US" sz="4000" b="1" dirty="0" smtClean="0">
              <a:solidFill>
                <a:schemeClr val="bg1"/>
              </a:solidFill>
              <a:effectLst>
                <a:glow rad="127000">
                  <a:schemeClr val="tx1"/>
                </a:glow>
              </a:effectLst>
              <a:latin typeface="华文楷体"/>
              <a:ea typeface="华文楷体"/>
              <a:cs typeface="华文楷体"/>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12678"/>
                                        </p:tgtEl>
                                        <p:attrNameLst>
                                          <p:attrName>style.visibility</p:attrName>
                                        </p:attrNameLst>
                                      </p:cBhvr>
                                      <p:to>
                                        <p:strVal val="visible"/>
                                      </p:to>
                                    </p:set>
                                    <p:animEffect transition="in" filter="dissolve">
                                      <p:cBhvr>
                                        <p:cTn id="7" dur="500"/>
                                        <p:tgtEl>
                                          <p:spTgt spid="412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Title 7"/>
          <p:cNvSpPr>
            <a:spLocks noGrp="1"/>
          </p:cNvSpPr>
          <p:nvPr>
            <p:ph type="title" idx="4294967295"/>
          </p:nvPr>
        </p:nvSpPr>
        <p:spPr>
          <a:xfrm>
            <a:off x="685800" y="-152400"/>
            <a:ext cx="7772400" cy="1143000"/>
          </a:xfrm>
          <a:extLst/>
        </p:spPr>
        <p:txBody>
          <a:bodyPr/>
          <a:lstStyle/>
          <a:p>
            <a:pPr>
              <a:defRPr/>
            </a:pPr>
            <a:r>
              <a:rPr lang="en-US" sz="2400">
                <a:effectLst>
                  <a:glow rad="139700">
                    <a:schemeClr val="tx1"/>
                  </a:glow>
                </a:effectLst>
                <a:latin typeface="Times New Roman" charset="0"/>
                <a:ea typeface="ＭＳ Ｐゴシック" charset="0"/>
                <a:cs typeface="ＭＳ Ｐゴシック" charset="0"/>
              </a:rPr>
              <a:t>The </a:t>
            </a:r>
            <a:r>
              <a:rPr lang="en-US" altLang="ja-JP" sz="2400">
                <a:effectLst>
                  <a:glow rad="139700">
                    <a:schemeClr val="tx1"/>
                  </a:glow>
                </a:effectLst>
                <a:latin typeface="Times New Roman" charset="0"/>
                <a:ea typeface="ＭＳ Ｐゴシック" charset="0"/>
                <a:cs typeface="ＭＳ Ｐゴシック" charset="0"/>
              </a:rPr>
              <a:t>"</a:t>
            </a:r>
            <a:r>
              <a:rPr lang="en-US" sz="2400">
                <a:effectLst>
                  <a:glow rad="139700">
                    <a:schemeClr val="tx1"/>
                  </a:glow>
                </a:effectLst>
                <a:latin typeface="Times New Roman" charset="0"/>
                <a:ea typeface="ＭＳ Ｐゴシック" charset="0"/>
                <a:cs typeface="ＭＳ Ｐゴシック" charset="0"/>
              </a:rPr>
              <a:t>Documents</a:t>
            </a:r>
            <a:r>
              <a:rPr lang="en-US" altLang="ja-JP" sz="2400">
                <a:effectLst>
                  <a:glow rad="139700">
                    <a:schemeClr val="tx1"/>
                  </a:glow>
                </a:effectLst>
                <a:latin typeface="Times New Roman" charset="0"/>
                <a:ea typeface="ＭＳ Ｐゴシック" charset="0"/>
                <a:cs typeface="ＭＳ Ｐゴシック" charset="0"/>
              </a:rPr>
              <a:t>"</a:t>
            </a:r>
            <a:r>
              <a:rPr lang="en-US" sz="2400">
                <a:effectLst>
                  <a:glow rad="139700">
                    <a:schemeClr val="tx1"/>
                  </a:glow>
                </a:effectLst>
                <a:latin typeface="Times New Roman" charset="0"/>
                <a:ea typeface="ＭＳ Ｐゴシック" charset="0"/>
                <a:cs typeface="ＭＳ Ｐゴシック" charset="0"/>
              </a:rPr>
              <a:t> of Gettysburg 6</a:t>
            </a:r>
            <a:endParaRPr lang="en-US">
              <a:effectLst>
                <a:glow rad="139700">
                  <a:schemeClr val="tx1"/>
                </a:glow>
              </a:effectLst>
              <a:latin typeface="Times New Roman" charset="0"/>
              <a:ea typeface="ＭＳ Ｐゴシック" charset="0"/>
              <a:cs typeface="ＭＳ Ｐゴシック" charset="0"/>
            </a:endParaRPr>
          </a:p>
        </p:txBody>
      </p:sp>
      <p:grpSp>
        <p:nvGrpSpPr>
          <p:cNvPr id="169987" name="Group 5"/>
          <p:cNvGrpSpPr>
            <a:grpSpLocks/>
          </p:cNvGrpSpPr>
          <p:nvPr/>
        </p:nvGrpSpPr>
        <p:grpSpPr bwMode="auto">
          <a:xfrm>
            <a:off x="0" y="0"/>
            <a:ext cx="9144000" cy="6858000"/>
            <a:chOff x="0" y="0"/>
            <a:chExt cx="5975" cy="4320"/>
          </a:xfrm>
        </p:grpSpPr>
        <p:pic>
          <p:nvPicPr>
            <p:cNvPr id="169991" name="Picture 6"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2" name="Picture 7"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9988" name="Picture 2" descr="Lincoln at Gettysbur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6254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699" name="Text Box 3"/>
          <p:cNvSpPr txBox="1">
            <a:spLocks noChangeArrowheads="1"/>
          </p:cNvSpPr>
          <p:nvPr/>
        </p:nvSpPr>
        <p:spPr bwMode="auto">
          <a:xfrm>
            <a:off x="6248400" y="3298210"/>
            <a:ext cx="2819400" cy="249299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dirty="0" smtClean="0">
                <a:solidFill>
                  <a:schemeClr val="bg1"/>
                </a:solidFill>
                <a:effectLst>
                  <a:glow rad="139700">
                    <a:schemeClr val="tx1"/>
                  </a:glow>
                  <a:outerShdw blurRad="38100" dist="38100" dir="2700000" algn="tl">
                    <a:srgbClr val="DDDDDD"/>
                  </a:outerShdw>
                </a:effectLst>
                <a:latin typeface="华文楷体"/>
                <a:ea typeface="华文楷体"/>
                <a:cs typeface="华文楷体"/>
              </a:rPr>
              <a:t>“</a:t>
            </a:r>
            <a:r>
              <a:rPr lang="zh-CN" altLang="en-US" sz="4000" b="1" dirty="0" smtClean="0">
                <a:solidFill>
                  <a:schemeClr val="bg1"/>
                </a:solidFill>
                <a:effectLst>
                  <a:glow rad="139700">
                    <a:schemeClr val="tx1"/>
                  </a:glow>
                  <a:outerShdw blurRad="38100" dist="38100" dir="2700000" algn="tl">
                    <a:srgbClr val="DDDDDD"/>
                  </a:outerShdw>
                </a:effectLst>
                <a:latin typeface="华文楷体"/>
                <a:ea typeface="华文楷体"/>
                <a:cs typeface="华文楷体"/>
              </a:rPr>
              <a:t>孕育</a:t>
            </a:r>
            <a:r>
              <a:rPr lang="en-US" sz="4000" b="1" dirty="0" smtClean="0">
                <a:solidFill>
                  <a:schemeClr val="bg1"/>
                </a:solidFill>
                <a:effectLst>
                  <a:glow rad="139700">
                    <a:schemeClr val="tx1"/>
                  </a:glow>
                  <a:outerShdw blurRad="38100" dist="38100" dir="2700000" algn="tl">
                    <a:srgbClr val="DDDDDD"/>
                  </a:outerShdw>
                </a:effectLst>
                <a:latin typeface="华文楷体"/>
                <a:ea typeface="华文楷体"/>
                <a:cs typeface="华文楷体"/>
              </a:rPr>
              <a:t>” – M</a:t>
            </a:r>
            <a:r>
              <a:rPr lang="fr-FR" sz="4000" b="1" dirty="0" smtClean="0">
                <a:solidFill>
                  <a:schemeClr val="bg1"/>
                </a:solidFill>
                <a:effectLst>
                  <a:glow rad="139700">
                    <a:schemeClr val="tx1"/>
                  </a:glow>
                  <a:outerShdw blurRad="38100" dist="38100" dir="2700000" algn="tl">
                    <a:srgbClr val="DDDDDD"/>
                  </a:outerShdw>
                </a:effectLst>
                <a:latin typeface="华文楷体"/>
                <a:ea typeface="华文楷体"/>
                <a:cs typeface="华文楷体"/>
              </a:rPr>
              <a:t> </a:t>
            </a:r>
            <a:r>
              <a:rPr lang="zh-CN" altLang="en-US" sz="4000" b="1" dirty="0" smtClean="0">
                <a:solidFill>
                  <a:schemeClr val="bg1"/>
                </a:solidFill>
                <a:effectLst>
                  <a:glow rad="139700">
                    <a:schemeClr val="tx1"/>
                  </a:glow>
                  <a:outerShdw blurRad="38100" dist="38100" dir="2700000" algn="tl">
                    <a:srgbClr val="DDDDDD"/>
                  </a:outerShdw>
                </a:effectLst>
                <a:latin typeface="华文楷体"/>
                <a:ea typeface="华文楷体"/>
                <a:cs typeface="华文楷体"/>
              </a:rPr>
              <a:t>喜爱用的感叹词</a:t>
            </a:r>
            <a:endParaRPr lang="en-US" sz="4000" b="1" dirty="0" smtClean="0">
              <a:solidFill>
                <a:schemeClr val="bg1"/>
              </a:solidFill>
              <a:effectLst>
                <a:glow rad="139700">
                  <a:schemeClr val="tx1"/>
                </a:glow>
                <a:outerShdw blurRad="38100" dist="38100" dir="2700000" algn="tl">
                  <a:srgbClr val="DDDDDD"/>
                </a:outerShdw>
              </a:effectLst>
              <a:latin typeface="华文楷体"/>
              <a:ea typeface="华文楷体"/>
              <a:cs typeface="华文楷体"/>
            </a:endParaRPr>
          </a:p>
          <a:p>
            <a:pPr eaLnBrk="1" hangingPunct="1">
              <a:spcBef>
                <a:spcPct val="50000"/>
              </a:spcBef>
              <a:defRPr/>
            </a:pPr>
            <a:endParaRPr lang="en-US" b="1" dirty="0" smtClean="0">
              <a:solidFill>
                <a:schemeClr val="bg1"/>
              </a:solidFill>
              <a:effectLst>
                <a:glow rad="139700">
                  <a:schemeClr val="tx1"/>
                </a:glow>
                <a:outerShdw blurRad="38100" dist="38100" dir="2700000" algn="tl">
                  <a:srgbClr val="DDDDDD"/>
                </a:outerShdw>
              </a:effectLst>
              <a:latin typeface="Times New Roman" charset="0"/>
            </a:endParaRPr>
          </a:p>
        </p:txBody>
      </p:sp>
      <p:sp>
        <p:nvSpPr>
          <p:cNvPr id="413700" name="Text Box 4"/>
          <p:cNvSpPr txBox="1">
            <a:spLocks noChangeArrowheads="1"/>
          </p:cNvSpPr>
          <p:nvPr/>
        </p:nvSpPr>
        <p:spPr bwMode="auto">
          <a:xfrm>
            <a:off x="1371600" y="609600"/>
            <a:ext cx="7620000" cy="2308324"/>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dirty="0" smtClean="0">
                <a:solidFill>
                  <a:schemeClr val="bg1"/>
                </a:solidFill>
                <a:effectLst>
                  <a:glow rad="139700">
                    <a:schemeClr val="tx1"/>
                  </a:glow>
                </a:effectLst>
                <a:latin typeface="Times New Roman" charset="0"/>
              </a:rPr>
              <a:t> </a:t>
            </a:r>
            <a:r>
              <a:rPr lang="zh-CN" altLang="en-US" sz="4800" b="1" dirty="0" smtClean="0">
                <a:solidFill>
                  <a:schemeClr val="bg1"/>
                </a:solidFill>
                <a:effectLst>
                  <a:glow rad="139700">
                    <a:schemeClr val="tx1"/>
                  </a:glow>
                </a:effectLst>
                <a:latin typeface="华文楷体"/>
                <a:ea typeface="华文楷体"/>
                <a:cs typeface="华文楷体"/>
              </a:rPr>
              <a:t>或者任何一个孕育于自由和奉行上述原则的国家是否能长久存在下来。</a:t>
            </a:r>
            <a:endParaRPr lang="en-US" sz="4800" b="1" i="1" dirty="0" smtClean="0">
              <a:solidFill>
                <a:schemeClr val="bg1"/>
              </a:solidFill>
              <a:effectLst>
                <a:glow rad="139700">
                  <a:schemeClr val="tx1"/>
                </a:glow>
              </a:effectLst>
              <a:latin typeface="华文楷体"/>
              <a:ea typeface="华文楷体"/>
              <a:cs typeface="华文楷体"/>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413699"/>
                                        </p:tgtEl>
                                        <p:attrNameLst>
                                          <p:attrName>style.visibility</p:attrName>
                                        </p:attrNameLst>
                                      </p:cBhvr>
                                      <p:to>
                                        <p:strVal val="visible"/>
                                      </p:to>
                                    </p:set>
                                    <p:animEffect transition="in" filter="dissolve">
                                      <p:cBhvr>
                                        <p:cTn id="7" dur="500"/>
                                        <p:tgtEl>
                                          <p:spTgt spid="413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2034" name="Group 2"/>
          <p:cNvGrpSpPr>
            <a:grpSpLocks/>
          </p:cNvGrpSpPr>
          <p:nvPr/>
        </p:nvGrpSpPr>
        <p:grpSpPr bwMode="auto">
          <a:xfrm>
            <a:off x="0" y="0"/>
            <a:ext cx="5562600" cy="4724400"/>
            <a:chOff x="0" y="-48"/>
            <a:chExt cx="5760" cy="4368"/>
          </a:xfrm>
        </p:grpSpPr>
        <p:pic>
          <p:nvPicPr>
            <p:cNvPr id="172038" name="Picture 3" descr="Exodu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
              <a:ext cx="5760" cy="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9" name="Rectangle 4"/>
            <p:cNvSpPr>
              <a:spLocks noChangeArrowheads="1"/>
            </p:cNvSpPr>
            <p:nvPr/>
          </p:nvSpPr>
          <p:spPr bwMode="auto">
            <a:xfrm>
              <a:off x="0" y="3360"/>
              <a:ext cx="5760" cy="9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14725" name="Text Box 5"/>
          <p:cNvSpPr txBox="1">
            <a:spLocks noChangeArrowheads="1"/>
          </p:cNvSpPr>
          <p:nvPr/>
        </p:nvSpPr>
        <p:spPr bwMode="auto">
          <a:xfrm>
            <a:off x="2819400" y="381000"/>
            <a:ext cx="7391400" cy="923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zh-CN" altLang="en-US" sz="5400" b="1" dirty="0" smtClean="0">
                <a:latin typeface="华文楷体"/>
                <a:ea typeface="华文楷体"/>
                <a:cs typeface="华文楷体"/>
              </a:rPr>
              <a:t>申命记</a:t>
            </a:r>
            <a:endParaRPr lang="en-US" sz="5400" b="1" dirty="0">
              <a:latin typeface="华文楷体"/>
              <a:ea typeface="华文楷体"/>
              <a:cs typeface="华文楷体"/>
            </a:endParaRPr>
          </a:p>
        </p:txBody>
      </p:sp>
      <p:sp>
        <p:nvSpPr>
          <p:cNvPr id="172036" name="Text Box 6"/>
          <p:cNvSpPr txBox="1">
            <a:spLocks noChangeArrowheads="1"/>
          </p:cNvSpPr>
          <p:nvPr/>
        </p:nvSpPr>
        <p:spPr bwMode="auto">
          <a:xfrm>
            <a:off x="3962400" y="1965325"/>
            <a:ext cx="4953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4000" b="1" i="1" dirty="0">
                <a:latin typeface="Times New Roman" charset="0"/>
                <a:cs typeface="Arial" charset="0"/>
              </a:rPr>
              <a:t>. .</a:t>
            </a:r>
            <a:r>
              <a:rPr lang="en-US" sz="4000" b="1" i="1" dirty="0" smtClean="0">
                <a:latin typeface="Times New Roman" charset="0"/>
                <a:cs typeface="Arial" charset="0"/>
              </a:rPr>
              <a:t> </a:t>
            </a:r>
            <a:r>
              <a:rPr lang="zh-CN" altLang="en-US" sz="4000" b="1" i="1" dirty="0" smtClean="0">
                <a:latin typeface="华文楷体"/>
                <a:ea typeface="华文楷体"/>
                <a:cs typeface="华文楷体"/>
              </a:rPr>
              <a:t>并且知道你是从小明白圣经，这圣经能使你因信基督耶稣，有得救得智慧。</a:t>
            </a:r>
            <a:r>
              <a:rPr lang="en-US" sz="4000" b="1" i="1" dirty="0" smtClean="0">
                <a:latin typeface="华文楷体"/>
                <a:ea typeface="华文楷体"/>
                <a:cs typeface="华文楷体"/>
              </a:rPr>
              <a:t>. </a:t>
            </a:r>
            <a:endParaRPr lang="en-US" sz="4000" b="1" i="1" dirty="0">
              <a:latin typeface="华文楷体"/>
              <a:ea typeface="华文楷体"/>
              <a:cs typeface="华文楷体"/>
            </a:endParaRPr>
          </a:p>
        </p:txBody>
      </p:sp>
      <p:sp>
        <p:nvSpPr>
          <p:cNvPr id="172037" name="Title 7"/>
          <p:cNvSpPr>
            <a:spLocks noGrp="1"/>
          </p:cNvSpPr>
          <p:nvPr>
            <p:ph type="title" idx="4294967295"/>
          </p:nvPr>
        </p:nvSpPr>
        <p:spPr>
          <a:xfrm>
            <a:off x="152400" y="6019800"/>
            <a:ext cx="5486400" cy="838200"/>
          </a:xfrm>
        </p:spPr>
        <p:txBody>
          <a:bodyPr/>
          <a:lstStyle/>
          <a:p>
            <a:pPr algn="l" eaLnBrk="1" hangingPunct="1"/>
            <a:r>
              <a:rPr lang="zh-CN" altLang="en-US" sz="3200" b="1" dirty="0" smtClean="0">
                <a:solidFill>
                  <a:schemeClr val="tx1"/>
                </a:solidFill>
                <a:latin typeface="华文楷体"/>
                <a:ea typeface="华文楷体"/>
                <a:cs typeface="华文楷体"/>
              </a:rPr>
              <a:t>提摩太后书</a:t>
            </a:r>
            <a:r>
              <a:rPr lang="en-US" sz="3200" b="1" dirty="0" smtClean="0">
                <a:solidFill>
                  <a:schemeClr val="tx1"/>
                </a:solidFill>
                <a:latin typeface="华文楷体"/>
                <a:ea typeface="华文楷体"/>
                <a:cs typeface="华文楷体"/>
              </a:rPr>
              <a:t> </a:t>
            </a:r>
            <a:r>
              <a:rPr lang="zh-CN" altLang="en-US" sz="3200" b="1" dirty="0" smtClean="0">
                <a:solidFill>
                  <a:schemeClr val="tx1"/>
                </a:solidFill>
                <a:latin typeface="华文楷体"/>
                <a:ea typeface="华文楷体"/>
                <a:cs typeface="华文楷体"/>
              </a:rPr>
              <a:t>三</a:t>
            </a:r>
            <a:r>
              <a:rPr lang="en-US" sz="3200" b="1" dirty="0" smtClean="0">
                <a:solidFill>
                  <a:schemeClr val="tx1"/>
                </a:solidFill>
                <a:latin typeface="Times New Roman" charset="0"/>
                <a:ea typeface="ＭＳ Ｐゴシック" charset="0"/>
                <a:cs typeface="Arial" charset="0"/>
              </a:rPr>
              <a:t>15 </a:t>
            </a:r>
            <a:endParaRPr lang="en-US" dirty="0">
              <a:latin typeface="Times New Roman" charset="0"/>
              <a:ea typeface="ＭＳ Ｐゴシック" charset="0"/>
              <a:cs typeface="ＭＳ Ｐゴシック"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082" name="Group 2"/>
          <p:cNvGrpSpPr>
            <a:grpSpLocks/>
          </p:cNvGrpSpPr>
          <p:nvPr/>
        </p:nvGrpSpPr>
        <p:grpSpPr bwMode="auto">
          <a:xfrm>
            <a:off x="0" y="0"/>
            <a:ext cx="5562600" cy="4724400"/>
            <a:chOff x="0" y="-48"/>
            <a:chExt cx="5760" cy="4368"/>
          </a:xfrm>
        </p:grpSpPr>
        <p:pic>
          <p:nvPicPr>
            <p:cNvPr id="174087" name="Picture 3" descr="Exodu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
              <a:ext cx="5760" cy="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8" name="Rectangle 4"/>
            <p:cNvSpPr>
              <a:spLocks noChangeArrowheads="1"/>
            </p:cNvSpPr>
            <p:nvPr/>
          </p:nvSpPr>
          <p:spPr bwMode="auto">
            <a:xfrm>
              <a:off x="0" y="3360"/>
              <a:ext cx="5760" cy="9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15749" name="Text Box 5"/>
          <p:cNvSpPr txBox="1">
            <a:spLocks noChangeArrowheads="1"/>
          </p:cNvSpPr>
          <p:nvPr/>
        </p:nvSpPr>
        <p:spPr bwMode="auto">
          <a:xfrm>
            <a:off x="2819400" y="381000"/>
            <a:ext cx="7391400" cy="923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zh-CN" altLang="en-US" sz="5400" b="1" dirty="0" smtClean="0">
                <a:latin typeface="华文楷体"/>
                <a:ea typeface="华文楷体"/>
                <a:cs typeface="华文楷体"/>
              </a:rPr>
              <a:t>申命记</a:t>
            </a:r>
            <a:endParaRPr lang="en-US" sz="5400" b="1" dirty="0">
              <a:latin typeface="华文楷体"/>
              <a:ea typeface="华文楷体"/>
              <a:cs typeface="华文楷体"/>
            </a:endParaRPr>
          </a:p>
        </p:txBody>
      </p:sp>
      <p:sp>
        <p:nvSpPr>
          <p:cNvPr id="174084" name="Text Box 6"/>
          <p:cNvSpPr txBox="1">
            <a:spLocks noChangeArrowheads="1"/>
          </p:cNvSpPr>
          <p:nvPr/>
        </p:nvSpPr>
        <p:spPr bwMode="auto">
          <a:xfrm>
            <a:off x="3733800" y="3541455"/>
            <a:ext cx="5257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zh-CN" altLang="en-US" sz="4000" b="1" i="1" dirty="0" smtClean="0">
                <a:latin typeface="华文楷体"/>
                <a:ea typeface="华文楷体"/>
                <a:cs typeface="华文楷体"/>
              </a:rPr>
              <a:t>从前所写的圣经都使为教训我们写的，叫我们因圣经所生的忍耐和安慰可以得着盼望</a:t>
            </a:r>
            <a:r>
              <a:rPr lang="zh-CN" altLang="en-US" sz="4000" b="1" i="1" dirty="0" smtClean="0">
                <a:latin typeface="Times New Roman" charset="0"/>
              </a:rPr>
              <a:t>。</a:t>
            </a:r>
            <a:endParaRPr lang="en-US" sz="4000" b="1" i="1" dirty="0">
              <a:latin typeface="Times New Roman" charset="0"/>
            </a:endParaRPr>
          </a:p>
        </p:txBody>
      </p:sp>
      <p:sp>
        <p:nvSpPr>
          <p:cNvPr id="174085" name="Text Box 7"/>
          <p:cNvSpPr txBox="1">
            <a:spLocks noChangeArrowheads="1"/>
          </p:cNvSpPr>
          <p:nvPr/>
        </p:nvSpPr>
        <p:spPr bwMode="auto">
          <a:xfrm>
            <a:off x="228600" y="6126163"/>
            <a:ext cx="7391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3200" b="1">
              <a:latin typeface="Times New Roman" charset="0"/>
              <a:cs typeface="Arial" charset="0"/>
            </a:endParaRPr>
          </a:p>
        </p:txBody>
      </p:sp>
      <p:sp>
        <p:nvSpPr>
          <p:cNvPr id="174086" name="Title 7"/>
          <p:cNvSpPr>
            <a:spLocks noGrp="1"/>
          </p:cNvSpPr>
          <p:nvPr>
            <p:ph type="title" idx="4294967295"/>
          </p:nvPr>
        </p:nvSpPr>
        <p:spPr>
          <a:xfrm>
            <a:off x="228600" y="6172200"/>
            <a:ext cx="5715000" cy="685800"/>
          </a:xfrm>
        </p:spPr>
        <p:txBody>
          <a:bodyPr/>
          <a:lstStyle/>
          <a:p>
            <a:pPr algn="l" eaLnBrk="1" hangingPunct="1"/>
            <a:r>
              <a:rPr lang="zh-CN" altLang="en-US" sz="3200" b="1" dirty="0" smtClean="0">
                <a:solidFill>
                  <a:schemeClr val="tx1"/>
                </a:solidFill>
                <a:latin typeface="华文楷体"/>
                <a:ea typeface="华文楷体"/>
                <a:cs typeface="华文楷体"/>
              </a:rPr>
              <a:t>罗马书</a:t>
            </a:r>
            <a:r>
              <a:rPr lang="en-US" sz="3200" b="1" dirty="0" smtClean="0">
                <a:solidFill>
                  <a:schemeClr val="tx1"/>
                </a:solidFill>
                <a:latin typeface="Times New Roman" charset="0"/>
                <a:ea typeface="ＭＳ Ｐゴシック" charset="0"/>
                <a:cs typeface="Arial" charset="0"/>
              </a:rPr>
              <a:t> </a:t>
            </a:r>
            <a:r>
              <a:rPr lang="zh-CN" altLang="en-US" sz="3200" b="1" dirty="0" smtClean="0">
                <a:solidFill>
                  <a:schemeClr val="tx1"/>
                </a:solidFill>
                <a:latin typeface="华文楷体"/>
                <a:ea typeface="华文楷体"/>
                <a:cs typeface="华文楷体"/>
              </a:rPr>
              <a:t>十五</a:t>
            </a:r>
            <a:r>
              <a:rPr lang="en-US" altLang="zh-CN" sz="3200" b="1" dirty="0" smtClean="0">
                <a:solidFill>
                  <a:schemeClr val="tx1"/>
                </a:solidFill>
                <a:latin typeface="华文楷体"/>
                <a:ea typeface="华文楷体"/>
                <a:cs typeface="华文楷体"/>
              </a:rPr>
              <a:t> </a:t>
            </a:r>
            <a:r>
              <a:rPr lang="en-US" sz="3200" b="1" dirty="0" smtClean="0">
                <a:solidFill>
                  <a:schemeClr val="tx1"/>
                </a:solidFill>
                <a:latin typeface="Times New Roman" charset="0"/>
                <a:ea typeface="ＭＳ Ｐゴシック" charset="0"/>
                <a:cs typeface="Arial" charset="0"/>
              </a:rPr>
              <a:t>4 </a:t>
            </a:r>
            <a:endParaRPr lang="en-US" dirty="0">
              <a:latin typeface="Times New Roman" charset="0"/>
              <a:ea typeface="ＭＳ Ｐゴシック" charset="0"/>
              <a:cs typeface="ＭＳ Ｐゴシック"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Black</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zh-CN" altLang="en-US" sz="4000" b="1" smtClean="0">
                <a:solidFill>
                  <a:srgbClr val="FFFFFF"/>
                </a:solidFill>
                <a:latin typeface="Arial" charset="0"/>
                <a:ea typeface="SimSun" charset="0"/>
                <a:cs typeface="SimSun" charset="0"/>
              </a:rPr>
              <a:t>免费获取这讲解</a:t>
            </a:r>
            <a:r>
              <a:rPr lang="en-US" altLang="ja-JP" sz="4000" b="1" smtClean="0">
                <a:solidFill>
                  <a:srgbClr val="FFFFFF"/>
                </a:solidFill>
                <a:latin typeface="Arial" charset="0"/>
                <a:cs typeface="Arial" charset="0"/>
              </a:rPr>
              <a:t>!</a:t>
            </a:r>
            <a:endParaRPr lang="en-US" sz="1400" b="1" smtClean="0">
              <a:solidFill>
                <a:srgbClr val="FFFFFF"/>
              </a:solidFill>
              <a:latin typeface="Arial" charset="0"/>
              <a:cs typeface="Arial" charset="0"/>
            </a:endParaRPr>
          </a:p>
        </p:txBody>
      </p:sp>
      <p:sp>
        <p:nvSpPr>
          <p:cNvPr id="575489" name="Rectangle 1026"/>
          <p:cNvSpPr>
            <a:spLocks noGrp="1" noChangeArrowheads="1"/>
          </p:cNvSpPr>
          <p:nvPr>
            <p:ph type="ctrTitle"/>
          </p:nvPr>
        </p:nvSpPr>
        <p:spPr>
          <a:xfrm>
            <a:off x="0" y="6172200"/>
            <a:ext cx="9144000" cy="685800"/>
          </a:xfrm>
        </p:spPr>
        <p:txBody>
          <a:bodyPr/>
          <a:lstStyle/>
          <a:p>
            <a:pPr eaLnBrk="1" hangingPunct="1"/>
            <a:r>
              <a:rPr lang="zh-CN" altLang="en-US" sz="2800" b="1" dirty="0" smtClean="0">
                <a:solidFill>
                  <a:srgbClr val="FFFFFF"/>
                </a:solidFill>
                <a:latin typeface="Arial" charset="0"/>
                <a:ea typeface="SimSun" charset="0"/>
                <a:cs typeface="SimSun" charset="0"/>
              </a:rPr>
              <a:t>旧约全书概论链</a:t>
            </a:r>
            <a:r>
              <a:rPr lang="zh-CN" altLang="en-US" sz="2800" b="1" dirty="0">
                <a:solidFill>
                  <a:srgbClr val="FFFFFF"/>
                </a:solidFill>
                <a:latin typeface="Arial" charset="0"/>
                <a:ea typeface="SimSun" charset="0"/>
                <a:cs typeface="SimSun" charset="0"/>
              </a:rPr>
              <a:t>接地址</a:t>
            </a:r>
            <a:r>
              <a:rPr lang="zh-CN" altLang="en-US" sz="2800" b="1" dirty="0">
                <a:solidFill>
                  <a:srgbClr val="FFFFFF"/>
                </a:solidFill>
                <a:latin typeface="Arial" charset="0"/>
              </a:rPr>
              <a:t> </a:t>
            </a:r>
            <a:r>
              <a:rPr lang="en-US" altLang="ja-JP" sz="2800" b="1" dirty="0" err="1" smtClean="0">
                <a:solidFill>
                  <a:srgbClr val="FFFFFF"/>
                </a:solidFill>
                <a:latin typeface="Arial" charset="0"/>
              </a:rPr>
              <a:t>BibleStudyDownloads.org</a:t>
            </a:r>
            <a:endParaRPr lang="en-US" sz="105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3643152912"/>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sz="2000" b="1">
              <a:latin typeface="Arial"/>
              <a:cs typeface="Arial"/>
            </a:endParaRPr>
          </a:p>
        </p:txBody>
      </p:sp>
      <p:sp>
        <p:nvSpPr>
          <p:cNvPr id="27651" name="Line 3"/>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52" name="Line 4"/>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53" name="Line 5"/>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54" name="Text Box 6"/>
          <p:cNvSpPr txBox="1">
            <a:spLocks noChangeArrowheads="1"/>
          </p:cNvSpPr>
          <p:nvPr/>
        </p:nvSpPr>
        <p:spPr bwMode="auto">
          <a:xfrm rot="18445963">
            <a:off x="-707447" y="1602984"/>
            <a:ext cx="4326206" cy="58477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eaLnBrk="1" hangingPunct="1">
              <a:spcBef>
                <a:spcPct val="50000"/>
              </a:spcBef>
              <a:defRPr/>
            </a:pPr>
            <a:r>
              <a:rPr lang="en-US" altLang="zh-CN" sz="3200" b="1" dirty="0" smtClean="0">
                <a:solidFill>
                  <a:schemeClr val="bg1"/>
                </a:solidFill>
                <a:latin typeface="华文楷体"/>
                <a:ea typeface="华文楷体"/>
                <a:cs typeface="华文楷体"/>
              </a:rPr>
              <a:t>  </a:t>
            </a:r>
            <a:r>
              <a:rPr lang="zh-CN" altLang="en-US" sz="3200" b="1" dirty="0" smtClean="0">
                <a:solidFill>
                  <a:schemeClr val="bg1"/>
                </a:solidFill>
                <a:latin typeface="华文楷体"/>
                <a:ea typeface="华文楷体"/>
                <a:cs typeface="华文楷体"/>
              </a:rPr>
              <a:t>亚伯拉罕</a:t>
            </a:r>
            <a:r>
              <a:rPr lang="en-US" sz="3200" b="1" dirty="0" smtClean="0">
                <a:solidFill>
                  <a:schemeClr val="bg1"/>
                </a:solidFill>
                <a:latin typeface="Arial"/>
                <a:ea typeface="ＭＳ Ｐゴシック" pitchFamily="-112" charset="-128"/>
                <a:cs typeface="Arial"/>
              </a:rPr>
              <a:t> </a:t>
            </a:r>
            <a:r>
              <a:rPr lang="en-US" b="1" dirty="0">
                <a:solidFill>
                  <a:schemeClr val="bg1"/>
                </a:solidFill>
                <a:latin typeface="Arial"/>
                <a:ea typeface="ＭＳ Ｐゴシック" pitchFamily="-112" charset="-128"/>
                <a:cs typeface="Arial"/>
              </a:rPr>
              <a:t>(2166-1991)</a:t>
            </a:r>
          </a:p>
        </p:txBody>
      </p:sp>
      <p:sp>
        <p:nvSpPr>
          <p:cNvPr id="27655" name="Text Box 7"/>
          <p:cNvSpPr txBox="1">
            <a:spLocks noChangeArrowheads="1"/>
          </p:cNvSpPr>
          <p:nvPr/>
        </p:nvSpPr>
        <p:spPr bwMode="auto">
          <a:xfrm>
            <a:off x="4267200" y="152400"/>
            <a:ext cx="56388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zh-CN" altLang="en-US" sz="3600" b="1" dirty="0" smtClean="0">
                <a:solidFill>
                  <a:srgbClr val="FFFF00"/>
                </a:solidFill>
                <a:latin typeface="华文楷体"/>
                <a:ea typeface="华文楷体"/>
                <a:cs typeface="华文楷体"/>
              </a:rPr>
              <a:t>出埃及记</a:t>
            </a:r>
            <a:endParaRPr lang="en-US" sz="3600" b="1" dirty="0">
              <a:solidFill>
                <a:srgbClr val="FFFF00"/>
              </a:solidFill>
              <a:latin typeface="华文楷体"/>
              <a:ea typeface="华文楷体"/>
              <a:cs typeface="华文楷体"/>
            </a:endParaRPr>
          </a:p>
        </p:txBody>
      </p:sp>
      <p:sp>
        <p:nvSpPr>
          <p:cNvPr id="88071" name="Line 8"/>
          <p:cNvSpPr>
            <a:spLocks noChangeShapeType="1"/>
          </p:cNvSpPr>
          <p:nvPr/>
        </p:nvSpPr>
        <p:spPr bwMode="auto">
          <a:xfrm flipH="1">
            <a:off x="6172200" y="1828800"/>
            <a:ext cx="0" cy="1981200"/>
          </a:xfrm>
          <a:prstGeom prst="line">
            <a:avLst/>
          </a:prstGeom>
          <a:noFill/>
          <a:ln w="76200">
            <a:solidFill>
              <a:srgbClr val="B6B2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b="1">
              <a:latin typeface="Arial"/>
              <a:cs typeface="Arial"/>
            </a:endParaRPr>
          </a:p>
        </p:txBody>
      </p:sp>
      <p:grpSp>
        <p:nvGrpSpPr>
          <p:cNvPr id="88072" name="Group 9"/>
          <p:cNvGrpSpPr>
            <a:grpSpLocks/>
          </p:cNvGrpSpPr>
          <p:nvPr/>
        </p:nvGrpSpPr>
        <p:grpSpPr bwMode="auto">
          <a:xfrm>
            <a:off x="304800" y="4448176"/>
            <a:ext cx="8686800" cy="1570038"/>
            <a:chOff x="192" y="2802"/>
            <a:chExt cx="5472" cy="989"/>
          </a:xfrm>
        </p:grpSpPr>
        <p:sp>
          <p:nvSpPr>
            <p:cNvPr id="27658" name="Text Box 10"/>
            <p:cNvSpPr txBox="1">
              <a:spLocks noChangeArrowheads="1"/>
            </p:cNvSpPr>
            <p:nvPr/>
          </p:nvSpPr>
          <p:spPr bwMode="auto">
            <a:xfrm>
              <a:off x="4770"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1300</a:t>
              </a:r>
            </a:p>
          </p:txBody>
        </p:sp>
        <p:sp>
          <p:nvSpPr>
            <p:cNvPr id="27659" name="Text Box 11"/>
            <p:cNvSpPr txBox="1">
              <a:spLocks noChangeArrowheads="1"/>
            </p:cNvSpPr>
            <p:nvPr/>
          </p:nvSpPr>
          <p:spPr bwMode="auto">
            <a:xfrm>
              <a:off x="5424"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1200</a:t>
              </a:r>
            </a:p>
          </p:txBody>
        </p:sp>
        <p:sp>
          <p:nvSpPr>
            <p:cNvPr id="27660" name="Text Box 12"/>
            <p:cNvSpPr txBox="1">
              <a:spLocks noChangeArrowheads="1"/>
            </p:cNvSpPr>
            <p:nvPr/>
          </p:nvSpPr>
          <p:spPr bwMode="auto">
            <a:xfrm>
              <a:off x="4116"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1400</a:t>
              </a:r>
            </a:p>
          </p:txBody>
        </p:sp>
        <p:sp>
          <p:nvSpPr>
            <p:cNvPr id="27661" name="Text Box 13"/>
            <p:cNvSpPr txBox="1">
              <a:spLocks noChangeArrowheads="1"/>
            </p:cNvSpPr>
            <p:nvPr/>
          </p:nvSpPr>
          <p:spPr bwMode="auto">
            <a:xfrm>
              <a:off x="3462"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1500</a:t>
              </a:r>
            </a:p>
          </p:txBody>
        </p:sp>
        <p:sp>
          <p:nvSpPr>
            <p:cNvPr id="27662" name="Text Box 14"/>
            <p:cNvSpPr txBox="1">
              <a:spLocks noChangeArrowheads="1"/>
            </p:cNvSpPr>
            <p:nvPr/>
          </p:nvSpPr>
          <p:spPr bwMode="auto">
            <a:xfrm>
              <a:off x="2808"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1600</a:t>
              </a:r>
            </a:p>
          </p:txBody>
        </p:sp>
        <p:sp>
          <p:nvSpPr>
            <p:cNvPr id="27663" name="Text Box 15"/>
            <p:cNvSpPr txBox="1">
              <a:spLocks noChangeArrowheads="1"/>
            </p:cNvSpPr>
            <p:nvPr/>
          </p:nvSpPr>
          <p:spPr bwMode="auto">
            <a:xfrm>
              <a:off x="2154"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1700</a:t>
              </a:r>
            </a:p>
          </p:txBody>
        </p:sp>
        <p:sp>
          <p:nvSpPr>
            <p:cNvPr id="27664" name="Text Box 16"/>
            <p:cNvSpPr txBox="1">
              <a:spLocks noChangeArrowheads="1"/>
            </p:cNvSpPr>
            <p:nvPr/>
          </p:nvSpPr>
          <p:spPr bwMode="auto">
            <a:xfrm>
              <a:off x="1500"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1800</a:t>
              </a:r>
            </a:p>
          </p:txBody>
        </p:sp>
        <p:sp>
          <p:nvSpPr>
            <p:cNvPr id="27665" name="Text Box 17"/>
            <p:cNvSpPr txBox="1">
              <a:spLocks noChangeArrowheads="1"/>
            </p:cNvSpPr>
            <p:nvPr/>
          </p:nvSpPr>
          <p:spPr bwMode="auto">
            <a:xfrm>
              <a:off x="846"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1900</a:t>
              </a:r>
            </a:p>
          </p:txBody>
        </p:sp>
        <p:sp>
          <p:nvSpPr>
            <p:cNvPr id="27666" name="Text Box 18"/>
            <p:cNvSpPr txBox="1">
              <a:spLocks noChangeArrowheads="1"/>
            </p:cNvSpPr>
            <p:nvPr/>
          </p:nvSpPr>
          <p:spPr bwMode="auto">
            <a:xfrm>
              <a:off x="192"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b="1">
                  <a:solidFill>
                    <a:schemeClr val="bg1"/>
                  </a:solidFill>
                  <a:latin typeface="Arial"/>
                  <a:ea typeface="ＭＳ Ｐゴシック" pitchFamily="-112" charset="-128"/>
                  <a:cs typeface="Arial"/>
                </a:rPr>
                <a:t>2000</a:t>
              </a:r>
            </a:p>
          </p:txBody>
        </p:sp>
      </p:grpSp>
      <p:sp>
        <p:nvSpPr>
          <p:cNvPr id="27667" name="Line 19"/>
          <p:cNvSpPr>
            <a:spLocks noChangeShapeType="1"/>
          </p:cNvSpPr>
          <p:nvPr/>
        </p:nvSpPr>
        <p:spPr bwMode="auto">
          <a:xfrm>
            <a:off x="8839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68" name="Line 20"/>
          <p:cNvSpPr>
            <a:spLocks noChangeShapeType="1"/>
          </p:cNvSpPr>
          <p:nvPr/>
        </p:nvSpPr>
        <p:spPr bwMode="auto">
          <a:xfrm>
            <a:off x="4572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69" name="Line 21"/>
          <p:cNvSpPr>
            <a:spLocks noChangeShapeType="1"/>
          </p:cNvSpPr>
          <p:nvPr/>
        </p:nvSpPr>
        <p:spPr bwMode="auto">
          <a:xfrm>
            <a:off x="66294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70" name="Line 22"/>
          <p:cNvSpPr>
            <a:spLocks noChangeShapeType="1"/>
          </p:cNvSpPr>
          <p:nvPr/>
        </p:nvSpPr>
        <p:spPr bwMode="auto">
          <a:xfrm>
            <a:off x="56388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71" name="Line 23"/>
          <p:cNvSpPr>
            <a:spLocks noChangeShapeType="1"/>
          </p:cNvSpPr>
          <p:nvPr/>
        </p:nvSpPr>
        <p:spPr bwMode="auto">
          <a:xfrm>
            <a:off x="45720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72" name="Line 24"/>
          <p:cNvSpPr>
            <a:spLocks noChangeShapeType="1"/>
          </p:cNvSpPr>
          <p:nvPr/>
        </p:nvSpPr>
        <p:spPr bwMode="auto">
          <a:xfrm>
            <a:off x="3505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73" name="Line 25"/>
          <p:cNvSpPr>
            <a:spLocks noChangeShapeType="1"/>
          </p:cNvSpPr>
          <p:nvPr/>
        </p:nvSpPr>
        <p:spPr bwMode="auto">
          <a:xfrm>
            <a:off x="371475" y="4267200"/>
            <a:ext cx="8620125" cy="317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a:ea typeface="ＭＳ Ｐゴシック" pitchFamily="-112" charset="-128"/>
              <a:cs typeface="Arial"/>
            </a:endParaRPr>
          </a:p>
        </p:txBody>
      </p:sp>
      <p:sp>
        <p:nvSpPr>
          <p:cNvPr id="27674" name="Text Box 26"/>
          <p:cNvSpPr txBox="1">
            <a:spLocks noChangeArrowheads="1"/>
          </p:cNvSpPr>
          <p:nvPr/>
        </p:nvSpPr>
        <p:spPr bwMode="auto">
          <a:xfrm rot="18445963">
            <a:off x="238621" y="1569473"/>
            <a:ext cx="4241801" cy="58477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zh-CN" altLang="en-US" sz="3200" b="1" dirty="0" smtClean="0">
                <a:solidFill>
                  <a:schemeClr val="bg1"/>
                </a:solidFill>
                <a:latin typeface="华文楷体"/>
                <a:ea typeface="华文楷体"/>
                <a:cs typeface="华文楷体"/>
              </a:rPr>
              <a:t>约瑟</a:t>
            </a:r>
            <a:r>
              <a:rPr lang="en-US" sz="3200" b="1" dirty="0" smtClean="0">
                <a:solidFill>
                  <a:schemeClr val="bg1"/>
                </a:solidFill>
                <a:latin typeface="Arial"/>
                <a:cs typeface="Arial"/>
              </a:rPr>
              <a:t> </a:t>
            </a:r>
            <a:r>
              <a:rPr lang="en-US" b="1" dirty="0" smtClean="0">
                <a:solidFill>
                  <a:schemeClr val="bg1"/>
                </a:solidFill>
                <a:latin typeface="Arial"/>
                <a:cs typeface="Arial"/>
              </a:rPr>
              <a:t>(1915-1805)</a:t>
            </a:r>
            <a:endParaRPr lang="en-US" sz="3200" b="1" dirty="0" smtClean="0">
              <a:solidFill>
                <a:schemeClr val="bg1"/>
              </a:solidFill>
              <a:latin typeface="Arial"/>
              <a:cs typeface="Arial"/>
            </a:endParaRPr>
          </a:p>
        </p:txBody>
      </p:sp>
      <p:sp>
        <p:nvSpPr>
          <p:cNvPr id="88081" name="Line 27"/>
          <p:cNvSpPr>
            <a:spLocks noChangeShapeType="1"/>
          </p:cNvSpPr>
          <p:nvPr/>
        </p:nvSpPr>
        <p:spPr bwMode="auto">
          <a:xfrm flipH="1">
            <a:off x="7848600" y="1828800"/>
            <a:ext cx="0" cy="1981200"/>
          </a:xfrm>
          <a:prstGeom prst="line">
            <a:avLst/>
          </a:prstGeom>
          <a:noFill/>
          <a:ln w="76200">
            <a:solidFill>
              <a:srgbClr val="96FF89"/>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b="1">
              <a:solidFill>
                <a:schemeClr val="accent4">
                  <a:lumMod val="10000"/>
                  <a:lumOff val="90000"/>
                </a:schemeClr>
              </a:solidFill>
              <a:latin typeface="Arial"/>
              <a:cs typeface="Arial"/>
            </a:endParaRPr>
          </a:p>
        </p:txBody>
      </p:sp>
      <p:sp>
        <p:nvSpPr>
          <p:cNvPr id="27676" name="Text Box 28"/>
          <p:cNvSpPr txBox="1">
            <a:spLocks noChangeArrowheads="1"/>
          </p:cNvSpPr>
          <p:nvPr/>
        </p:nvSpPr>
        <p:spPr bwMode="auto">
          <a:xfrm>
            <a:off x="5638800" y="1295400"/>
            <a:ext cx="1447800"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dirty="0">
                <a:solidFill>
                  <a:srgbClr val="FFFF00"/>
                </a:solidFill>
                <a:latin typeface="Arial"/>
                <a:ea typeface="ＭＳ Ｐゴシック" pitchFamily="-112" charset="-128"/>
                <a:cs typeface="Arial"/>
              </a:rPr>
              <a:t>1445 </a:t>
            </a:r>
          </a:p>
        </p:txBody>
      </p:sp>
      <p:sp>
        <p:nvSpPr>
          <p:cNvPr id="27677" name="Text Box 29"/>
          <p:cNvSpPr txBox="1">
            <a:spLocks noChangeArrowheads="1"/>
          </p:cNvSpPr>
          <p:nvPr/>
        </p:nvSpPr>
        <p:spPr bwMode="auto">
          <a:xfrm>
            <a:off x="7162800" y="1295400"/>
            <a:ext cx="1447800"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2800" b="1">
                <a:solidFill>
                  <a:schemeClr val="accent4">
                    <a:lumMod val="10000"/>
                    <a:lumOff val="90000"/>
                  </a:schemeClr>
                </a:solidFill>
                <a:latin typeface="Arial"/>
                <a:ea typeface="ＭＳ Ｐゴシック" pitchFamily="-112" charset="-128"/>
                <a:cs typeface="Arial"/>
              </a:rPr>
              <a:t>1290 </a:t>
            </a:r>
          </a:p>
        </p:txBody>
      </p:sp>
      <p:sp>
        <p:nvSpPr>
          <p:cNvPr id="27678" name="Text Box 30"/>
          <p:cNvSpPr txBox="1">
            <a:spLocks noChangeArrowheads="1"/>
          </p:cNvSpPr>
          <p:nvPr/>
        </p:nvSpPr>
        <p:spPr bwMode="auto">
          <a:xfrm rot="18445963">
            <a:off x="4264025" y="1828512"/>
            <a:ext cx="4241800" cy="58477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altLang="zh-CN" sz="3200" b="1" dirty="0" smtClean="0">
                <a:solidFill>
                  <a:schemeClr val="bg1"/>
                </a:solidFill>
                <a:latin typeface="华文楷体"/>
                <a:ea typeface="华文楷体"/>
                <a:cs typeface="华文楷体"/>
              </a:rPr>
              <a:t>  </a:t>
            </a:r>
            <a:r>
              <a:rPr lang="zh-CN" altLang="en-US" sz="3200" b="1" dirty="0" smtClean="0">
                <a:solidFill>
                  <a:schemeClr val="bg1"/>
                </a:solidFill>
                <a:latin typeface="华文楷体"/>
                <a:ea typeface="华文楷体"/>
                <a:cs typeface="华文楷体"/>
              </a:rPr>
              <a:t>摩西</a:t>
            </a:r>
            <a:r>
              <a:rPr lang="en-US" sz="3200" b="1" dirty="0" smtClean="0">
                <a:solidFill>
                  <a:schemeClr val="bg1"/>
                </a:solidFill>
                <a:latin typeface="华文楷体"/>
                <a:ea typeface="华文楷体"/>
                <a:cs typeface="华文楷体"/>
              </a:rPr>
              <a:t>  </a:t>
            </a:r>
            <a:r>
              <a:rPr lang="en-US" b="1" dirty="0" smtClean="0">
                <a:solidFill>
                  <a:schemeClr val="bg1"/>
                </a:solidFill>
                <a:latin typeface="Arial"/>
                <a:cs typeface="Arial"/>
              </a:rPr>
              <a:t>(1525-1405)</a:t>
            </a:r>
            <a:endParaRPr lang="en-US" sz="3200" b="1" dirty="0" smtClean="0">
              <a:solidFill>
                <a:schemeClr val="bg1"/>
              </a:solidFill>
              <a:latin typeface="Arial"/>
              <a:cs typeface="Arial"/>
            </a:endParaRPr>
          </a:p>
        </p:txBody>
      </p:sp>
      <p:sp>
        <p:nvSpPr>
          <p:cNvPr id="27679" name="Line 31"/>
          <p:cNvSpPr>
            <a:spLocks noChangeShapeType="1"/>
          </p:cNvSpPr>
          <p:nvPr/>
        </p:nvSpPr>
        <p:spPr bwMode="auto">
          <a:xfrm>
            <a:off x="5334000" y="4038600"/>
            <a:ext cx="1219200" cy="0"/>
          </a:xfrm>
          <a:prstGeom prst="line">
            <a:avLst/>
          </a:prstGeom>
          <a:noFill/>
          <a:ln w="7620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000" b="1">
              <a:latin typeface="Arial"/>
              <a:cs typeface="Arial"/>
            </a:endParaRPr>
          </a:p>
        </p:txBody>
      </p:sp>
      <p:sp>
        <p:nvSpPr>
          <p:cNvPr id="27680" name="Rectangle 32"/>
          <p:cNvSpPr>
            <a:spLocks noGrp="1" noChangeArrowheads="1"/>
          </p:cNvSpPr>
          <p:nvPr>
            <p:ph type="title" idx="4294967295"/>
          </p:nvPr>
        </p:nvSpPr>
        <p:spPr>
          <a:xfrm>
            <a:off x="1143000" y="6172200"/>
            <a:ext cx="7772400" cy="762000"/>
          </a:xfrm>
        </p:spPr>
        <p:txBody>
          <a:bodyPr/>
          <a:lstStyle/>
          <a:p>
            <a:pPr>
              <a:defRPr/>
            </a:pPr>
            <a:r>
              <a:rPr lang="zh-CN" altLang="en-US" sz="4000" b="1" dirty="0" smtClean="0">
                <a:latin typeface="华文楷体"/>
                <a:ea typeface="华文楷体"/>
                <a:cs typeface="华文楷体"/>
              </a:rPr>
              <a:t>亚伯拉罕到摩西的时间轴</a:t>
            </a:r>
            <a:endParaRPr lang="en-US" sz="4000" b="1" dirty="0">
              <a:latin typeface="华文楷体"/>
              <a:ea typeface="华文楷体"/>
              <a:cs typeface="华文楷体"/>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7678"/>
                                        </p:tgtEl>
                                        <p:attrNameLst>
                                          <p:attrName>style.visibility</p:attrName>
                                        </p:attrNameLst>
                                      </p:cBhvr>
                                      <p:to>
                                        <p:strVal val="visible"/>
                                      </p:to>
                                    </p:set>
                                    <p:animEffect transition="in" filter="dissolve">
                                      <p:cBhvr>
                                        <p:cTn id="7" dur="500"/>
                                        <p:tgtEl>
                                          <p:spTgt spid="27678"/>
                                        </p:tgtEl>
                                      </p:cBhvr>
                                    </p:animEffect>
                                  </p:childTnLst>
                                </p:cTn>
                              </p:par>
                            </p:childTnLst>
                          </p:cTn>
                        </p:par>
                        <p:par>
                          <p:cTn id="8" fill="hold" nodeType="afterGroup">
                            <p:stCondLst>
                              <p:cond delay="5500"/>
                            </p:stCondLst>
                            <p:childTnLst>
                              <p:par>
                                <p:cTn id="9" presetID="17" presetClass="entr" presetSubtype="10" fill="hold" grpId="0" nodeType="afterEffect">
                                  <p:stCondLst>
                                    <p:cond delay="3000"/>
                                  </p:stCondLst>
                                  <p:childTnLst>
                                    <p:set>
                                      <p:cBhvr>
                                        <p:cTn id="10" dur="1" fill="hold">
                                          <p:stCondLst>
                                            <p:cond delay="0"/>
                                          </p:stCondLst>
                                        </p:cTn>
                                        <p:tgtEl>
                                          <p:spTgt spid="27679"/>
                                        </p:tgtEl>
                                        <p:attrNameLst>
                                          <p:attrName>style.visibility</p:attrName>
                                        </p:attrNameLst>
                                      </p:cBhvr>
                                      <p:to>
                                        <p:strVal val="visible"/>
                                      </p:to>
                                    </p:set>
                                    <p:anim calcmode="lin" valueType="num">
                                      <p:cBhvr>
                                        <p:cTn id="11" dur="500" fill="hold"/>
                                        <p:tgtEl>
                                          <p:spTgt spid="27679"/>
                                        </p:tgtEl>
                                        <p:attrNameLst>
                                          <p:attrName>ppt_w</p:attrName>
                                        </p:attrNameLst>
                                      </p:cBhvr>
                                      <p:tavLst>
                                        <p:tav tm="0">
                                          <p:val>
                                            <p:fltVal val="0"/>
                                          </p:val>
                                        </p:tav>
                                        <p:tav tm="100000">
                                          <p:val>
                                            <p:strVal val="#ppt_w"/>
                                          </p:val>
                                        </p:tav>
                                      </p:tavLst>
                                    </p:anim>
                                    <p:anim calcmode="lin" valueType="num">
                                      <p:cBhvr>
                                        <p:cTn id="12" dur="500" fill="hold"/>
                                        <p:tgtEl>
                                          <p:spTgt spid="276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8" grpId="0" autoUpdateAnimBg="0"/>
      <p:bldP spid="276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 name="Rectangle 30"/>
          <p:cNvSpPr>
            <a:spLocks noGrp="1" noChangeArrowheads="1"/>
          </p:cNvSpPr>
          <p:nvPr>
            <p:ph type="title" idx="4294967295"/>
          </p:nvPr>
        </p:nvSpPr>
        <p:spPr bwMode="auto">
          <a:xfrm>
            <a:off x="1676400" y="1600200"/>
            <a:ext cx="6781800" cy="4572000"/>
          </a:xfrm>
          <a:prstGeom prst="rect">
            <a:avLst/>
          </a:prstGeom>
          <a:ln>
            <a:miter lim="800000"/>
            <a:headEnd/>
            <a:tailEnd/>
          </a:ln>
        </p:spPr>
        <p:txBody>
          <a:bodyPr/>
          <a:lstStyle/>
          <a:p>
            <a:pPr algn="ctr">
              <a:defRPr/>
            </a:pPr>
            <a:r>
              <a:rPr lang="zh-CN" altLang="en-US" sz="9600" b="1" dirty="0" smtClean="0">
                <a:latin typeface="华文楷体"/>
                <a:ea typeface="华文楷体"/>
                <a:cs typeface="华文楷体"/>
              </a:rPr>
              <a:t>主要的</a:t>
            </a:r>
            <a:r>
              <a:rPr lang="en-US" altLang="zh-CN" sz="9600" b="1" dirty="0" smtClean="0">
                <a:latin typeface="华文楷体"/>
                <a:ea typeface="华文楷体"/>
                <a:cs typeface="华文楷体"/>
              </a:rPr>
              <a:t/>
            </a:r>
            <a:br>
              <a:rPr lang="en-US" altLang="zh-CN" sz="9600" b="1" dirty="0" smtClean="0">
                <a:latin typeface="华文楷体"/>
                <a:ea typeface="华文楷体"/>
                <a:cs typeface="华文楷体"/>
              </a:rPr>
            </a:br>
            <a:r>
              <a:rPr lang="zh-CN" altLang="en-US" sz="9600" b="1" dirty="0" smtClean="0">
                <a:latin typeface="华文楷体"/>
                <a:ea typeface="华文楷体"/>
                <a:cs typeface="华文楷体"/>
              </a:rPr>
              <a:t>地理范围</a:t>
            </a:r>
            <a:r>
              <a:rPr lang="en-US" sz="9600" b="1" dirty="0" smtClean="0">
                <a:latin typeface="Times" charset="0"/>
                <a:ea typeface="ＭＳ Ｐゴシック" charset="0"/>
                <a:cs typeface="ＭＳ Ｐゴシック" charset="0"/>
              </a:rPr>
              <a:t>?</a:t>
            </a:r>
            <a:endParaRPr lang="en-US" sz="9600" b="1" dirty="0">
              <a:latin typeface="Times" charset="0"/>
              <a:ea typeface="ＭＳ Ｐゴシック" charset="0"/>
              <a:cs typeface="ＭＳ Ｐゴシック" charset="0"/>
            </a:endParaRPr>
          </a:p>
        </p:txBody>
      </p:sp>
    </p:spTree>
  </p:cSld>
  <p:clrMapOvr>
    <a:masterClrMapping/>
  </p:clrMapOvr>
  <p:transition xmlns:p14="http://schemas.microsoft.com/office/powerpoint/2010/main" spd="med">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r="178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Rot="1" noChangeArrowheads="1"/>
          </p:cNvSpPr>
          <p:nvPr>
            <p:ph type="title" idx="4294967295"/>
          </p:nvPr>
        </p:nvSpPr>
        <p:spPr>
          <a:xfrm>
            <a:off x="1219200" y="228600"/>
            <a:ext cx="7162800" cy="762000"/>
          </a:xfrm>
          <a:solidFill>
            <a:srgbClr val="FF0000"/>
          </a:solidFill>
          <a:ln>
            <a:solidFill>
              <a:schemeClr val="bg2"/>
            </a:solidFill>
          </a:ln>
        </p:spPr>
        <p:txBody>
          <a:bodyPr/>
          <a:lstStyle/>
          <a:p>
            <a:pPr eaLnBrk="1" hangingPunct="1">
              <a:defRPr/>
            </a:pPr>
            <a:r>
              <a:rPr lang="zh-CN" altLang="en-US" sz="3600" dirty="0" smtClean="0">
                <a:latin typeface="华文楷体"/>
                <a:ea typeface="华文楷体"/>
                <a:cs typeface="华文楷体"/>
              </a:rPr>
              <a:t>摩西五经的地理范围</a:t>
            </a:r>
            <a:endParaRPr lang="en-US" sz="3600" dirty="0">
              <a:latin typeface="华文楷体"/>
              <a:ea typeface="华文楷体"/>
              <a:cs typeface="华文楷体"/>
            </a:endParaRPr>
          </a:p>
        </p:txBody>
      </p:sp>
      <p:sp>
        <p:nvSpPr>
          <p:cNvPr id="13320" name="Rectangle 8"/>
          <p:cNvSpPr>
            <a:spLocks noChangeArrowheads="1"/>
          </p:cNvSpPr>
          <p:nvPr/>
        </p:nvSpPr>
        <p:spPr bwMode="auto">
          <a:xfrm>
            <a:off x="0" y="1600201"/>
            <a:ext cx="3848100" cy="2590800"/>
          </a:xfrm>
          <a:prstGeom prst="rect">
            <a:avLst/>
          </a:prstGeom>
          <a:solidFill>
            <a:schemeClr val="bg1"/>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endParaRPr lang="en-US"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endParaRPr lang="en-US" b="1" dirty="0" smtClean="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r>
              <a:rPr lang="zh-CN" altLang="en-US" sz="3200" b="1" dirty="0" smtClean="0">
                <a:effectLst>
                  <a:outerShdw blurRad="38100" dist="38100" dir="2700000" algn="tl">
                    <a:srgbClr val="000000"/>
                  </a:outerShdw>
                </a:effectLst>
                <a:latin typeface="华文楷体"/>
                <a:ea typeface="华文楷体"/>
                <a:cs typeface="华文楷体"/>
              </a:rPr>
              <a:t>摩西五经所涉及的地理范围？各本书始于何处？</a:t>
            </a:r>
            <a:endParaRPr lang="en-US" sz="3200" b="1" dirty="0">
              <a:effectLst>
                <a:outerShdw blurRad="38100" dist="38100" dir="2700000" algn="tl">
                  <a:srgbClr val="000000"/>
                </a:outerShdw>
              </a:effectLst>
              <a:latin typeface="华文楷体"/>
              <a:ea typeface="华文楷体"/>
              <a:cs typeface="华文楷体"/>
            </a:endParaRPr>
          </a:p>
        </p:txBody>
      </p:sp>
      <p:sp>
        <p:nvSpPr>
          <p:cNvPr id="92164" name="WordArt 9"/>
          <p:cNvSpPr>
            <a:spLocks noChangeArrowheads="1" noChangeShapeType="1" noTextEdit="1"/>
          </p:cNvSpPr>
          <p:nvPr/>
        </p:nvSpPr>
        <p:spPr bwMode="auto">
          <a:xfrm>
            <a:off x="-98425" y="1143000"/>
            <a:ext cx="3375025" cy="1295400"/>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sp3d>
          </a:bodyPr>
          <a:lstStyle/>
          <a:p>
            <a:pPr algn="ctr"/>
            <a:r>
              <a:rPr lang="zh-CN" altLang="en-US" sz="3200" kern="10" dirty="0" smtClean="0">
                <a:ln w="9525">
                  <a:round/>
                  <a:headEnd/>
                  <a:tailEnd/>
                </a:ln>
                <a:gradFill rotWithShape="1">
                  <a:gsLst>
                    <a:gs pos="0">
                      <a:srgbClr val="FFE701"/>
                    </a:gs>
                    <a:gs pos="100000">
                      <a:srgbClr val="FE3E02"/>
                    </a:gs>
                  </a:gsLst>
                  <a:lin ang="5400000" scaled="1"/>
                </a:gradFill>
                <a:latin typeface="华文楷体"/>
                <a:ea typeface="华文楷体"/>
                <a:cs typeface="华文楷体"/>
              </a:rPr>
              <a:t>想一想</a:t>
            </a:r>
            <a:r>
              <a:rPr lang="en-US" sz="3200" kern="10" dirty="0" smtClean="0">
                <a:ln w="9525">
                  <a:round/>
                  <a:headEnd/>
                  <a:tailEnd/>
                </a:ln>
                <a:gradFill rotWithShape="1">
                  <a:gsLst>
                    <a:gs pos="0">
                      <a:srgbClr val="FFE701"/>
                    </a:gs>
                    <a:gs pos="100000">
                      <a:srgbClr val="FE3E02"/>
                    </a:gs>
                  </a:gsLst>
                  <a:lin ang="5400000" scaled="1"/>
                </a:gradFill>
                <a:latin typeface="Arial"/>
                <a:ea typeface="Arial"/>
                <a:cs typeface="Arial"/>
              </a:rPr>
              <a:t>:</a:t>
            </a:r>
            <a:endParaRPr lang="en-US" sz="3200" kern="10" dirty="0">
              <a:ln w="9525">
                <a:round/>
                <a:headEnd/>
                <a:tailEnd/>
              </a:ln>
              <a:gradFill rotWithShape="1">
                <a:gsLst>
                  <a:gs pos="0">
                    <a:srgbClr val="FFE701"/>
                  </a:gs>
                  <a:gs pos="100000">
                    <a:srgbClr val="FE3E02"/>
                  </a:gs>
                </a:gsLst>
                <a:lin ang="5400000" scaled="1"/>
              </a:gradFill>
              <a:latin typeface="Arial"/>
              <a:ea typeface="Arial"/>
              <a:cs typeface="Arial"/>
            </a:endParaRPr>
          </a:p>
        </p:txBody>
      </p:sp>
      <p:sp>
        <p:nvSpPr>
          <p:cNvPr id="13322" name="Text Box 10"/>
          <p:cNvSpPr txBox="1">
            <a:spLocks noChangeArrowheads="1"/>
          </p:cNvSpPr>
          <p:nvPr/>
        </p:nvSpPr>
        <p:spPr bwMode="auto">
          <a:xfrm>
            <a:off x="6858000" y="1524000"/>
            <a:ext cx="1107996"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zh-CN" altLang="en-US" b="1" dirty="0" smtClean="0">
                <a:effectLst>
                  <a:glow rad="609600">
                    <a:schemeClr val="bg2"/>
                  </a:glow>
                </a:effectLst>
                <a:latin typeface="华文楷体"/>
                <a:ea typeface="华文楷体"/>
                <a:cs typeface="华文楷体"/>
              </a:rPr>
              <a:t>创世记</a:t>
            </a:r>
            <a:endParaRPr lang="en-US" sz="2000" dirty="0" smtClean="0">
              <a:effectLst>
                <a:glow rad="609600">
                  <a:schemeClr val="bg2"/>
                </a:glow>
              </a:effectLst>
              <a:latin typeface="华文楷体"/>
              <a:ea typeface="华文楷体"/>
              <a:cs typeface="华文楷体"/>
            </a:endParaRPr>
          </a:p>
        </p:txBody>
      </p:sp>
      <p:sp>
        <p:nvSpPr>
          <p:cNvPr id="13323" name="Freeform 11"/>
          <p:cNvSpPr>
            <a:spLocks/>
          </p:cNvSpPr>
          <p:nvPr/>
        </p:nvSpPr>
        <p:spPr bwMode="auto">
          <a:xfrm>
            <a:off x="3810000" y="1917700"/>
            <a:ext cx="4735513" cy="3163888"/>
          </a:xfrm>
          <a:custGeom>
            <a:avLst/>
            <a:gdLst>
              <a:gd name="T0" fmla="*/ 2147483647 w 2983"/>
              <a:gd name="T1" fmla="*/ 2147483647 h 1993"/>
              <a:gd name="T2" fmla="*/ 2147483647 w 2983"/>
              <a:gd name="T3" fmla="*/ 2147483647 h 1993"/>
              <a:gd name="T4" fmla="*/ 2147483647 w 2983"/>
              <a:gd name="T5" fmla="*/ 2147483647 h 1993"/>
              <a:gd name="T6" fmla="*/ 2147483647 w 2983"/>
              <a:gd name="T7" fmla="*/ 2147483647 h 1993"/>
              <a:gd name="T8" fmla="*/ 2147483647 w 2983"/>
              <a:gd name="T9" fmla="*/ 2147483647 h 1993"/>
              <a:gd name="T10" fmla="*/ 2147483647 w 2983"/>
              <a:gd name="T11" fmla="*/ 2147483647 h 1993"/>
              <a:gd name="T12" fmla="*/ 2147483647 w 2983"/>
              <a:gd name="T13" fmla="*/ 2147483647 h 1993"/>
              <a:gd name="T14" fmla="*/ 2147483647 w 2983"/>
              <a:gd name="T15" fmla="*/ 2147483647 h 1993"/>
              <a:gd name="T16" fmla="*/ 2147483647 w 2983"/>
              <a:gd name="T17" fmla="*/ 2147483647 h 1993"/>
              <a:gd name="T18" fmla="*/ 2147483647 w 2983"/>
              <a:gd name="T19" fmla="*/ 2147483647 h 1993"/>
              <a:gd name="T20" fmla="*/ 2147483647 w 2983"/>
              <a:gd name="T21" fmla="*/ 2147483647 h 1993"/>
              <a:gd name="T22" fmla="*/ 2147483647 w 2983"/>
              <a:gd name="T23" fmla="*/ 2147483647 h 1993"/>
              <a:gd name="T24" fmla="*/ 2147483647 w 2983"/>
              <a:gd name="T25" fmla="*/ 2147483647 h 1993"/>
              <a:gd name="T26" fmla="*/ 2147483647 w 2983"/>
              <a:gd name="T27" fmla="*/ 2147483647 h 1993"/>
              <a:gd name="T28" fmla="*/ 2147483647 w 2983"/>
              <a:gd name="T29" fmla="*/ 2147483647 h 1993"/>
              <a:gd name="T30" fmla="*/ 2147483647 w 2983"/>
              <a:gd name="T31" fmla="*/ 2147483647 h 1993"/>
              <a:gd name="T32" fmla="*/ 2147483647 w 2983"/>
              <a:gd name="T33" fmla="*/ 2147483647 h 1993"/>
              <a:gd name="T34" fmla="*/ 2147483647 w 2983"/>
              <a:gd name="T35" fmla="*/ 2147483647 h 1993"/>
              <a:gd name="T36" fmla="*/ 2147483647 w 2983"/>
              <a:gd name="T37" fmla="*/ 2147483647 h 1993"/>
              <a:gd name="T38" fmla="*/ 2147483647 w 2983"/>
              <a:gd name="T39" fmla="*/ 2147483647 h 1993"/>
              <a:gd name="T40" fmla="*/ 2147483647 w 2983"/>
              <a:gd name="T41" fmla="*/ 2147483647 h 1993"/>
              <a:gd name="T42" fmla="*/ 2147483647 w 2983"/>
              <a:gd name="T43" fmla="*/ 2147483647 h 1993"/>
              <a:gd name="T44" fmla="*/ 2147483647 w 2983"/>
              <a:gd name="T45" fmla="*/ 2147483647 h 1993"/>
              <a:gd name="T46" fmla="*/ 2147483647 w 2983"/>
              <a:gd name="T47" fmla="*/ 2147483647 h 1993"/>
              <a:gd name="T48" fmla="*/ 2147483647 w 2983"/>
              <a:gd name="T49" fmla="*/ 2147483647 h 1993"/>
              <a:gd name="T50" fmla="*/ 2147483647 w 2983"/>
              <a:gd name="T51" fmla="*/ 2147483647 h 1993"/>
              <a:gd name="T52" fmla="*/ 2147483647 w 2983"/>
              <a:gd name="T53" fmla="*/ 2147483647 h 1993"/>
              <a:gd name="T54" fmla="*/ 2147483647 w 2983"/>
              <a:gd name="T55" fmla="*/ 2147483647 h 1993"/>
              <a:gd name="T56" fmla="*/ 2147483647 w 2983"/>
              <a:gd name="T57" fmla="*/ 2147483647 h 1993"/>
              <a:gd name="T58" fmla="*/ 2147483647 w 2983"/>
              <a:gd name="T59" fmla="*/ 2147483647 h 1993"/>
              <a:gd name="T60" fmla="*/ 2147483647 w 2983"/>
              <a:gd name="T61" fmla="*/ 2147483647 h 1993"/>
              <a:gd name="T62" fmla="*/ 2147483647 w 2983"/>
              <a:gd name="T63" fmla="*/ 2147483647 h 1993"/>
              <a:gd name="T64" fmla="*/ 2147483647 w 2983"/>
              <a:gd name="T65" fmla="*/ 2147483647 h 1993"/>
              <a:gd name="T66" fmla="*/ 2147483647 w 2983"/>
              <a:gd name="T67" fmla="*/ 2147483647 h 1993"/>
              <a:gd name="T68" fmla="*/ 2147483647 w 2983"/>
              <a:gd name="T69" fmla="*/ 2147483647 h 19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83"/>
              <a:gd name="T106" fmla="*/ 0 h 1993"/>
              <a:gd name="T107" fmla="*/ 2983 w 2983"/>
              <a:gd name="T108" fmla="*/ 1993 h 19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83" h="1993">
                <a:moveTo>
                  <a:pt x="2026" y="0"/>
                </a:moveTo>
                <a:cubicBezTo>
                  <a:pt x="2075" y="38"/>
                  <a:pt x="2052" y="14"/>
                  <a:pt x="2094" y="77"/>
                </a:cubicBezTo>
                <a:cubicBezTo>
                  <a:pt x="2099" y="85"/>
                  <a:pt x="2111" y="103"/>
                  <a:pt x="2111" y="103"/>
                </a:cubicBezTo>
                <a:cubicBezTo>
                  <a:pt x="2120" y="161"/>
                  <a:pt x="2139" y="207"/>
                  <a:pt x="2171" y="256"/>
                </a:cubicBezTo>
                <a:cubicBezTo>
                  <a:pt x="2196" y="336"/>
                  <a:pt x="2154" y="221"/>
                  <a:pt x="2205" y="298"/>
                </a:cubicBezTo>
                <a:cubicBezTo>
                  <a:pt x="2217" y="317"/>
                  <a:pt x="2212" y="344"/>
                  <a:pt x="2222" y="366"/>
                </a:cubicBezTo>
                <a:cubicBezTo>
                  <a:pt x="2236" y="398"/>
                  <a:pt x="2238" y="388"/>
                  <a:pt x="2264" y="409"/>
                </a:cubicBezTo>
                <a:cubicBezTo>
                  <a:pt x="2273" y="416"/>
                  <a:pt x="2282" y="424"/>
                  <a:pt x="2290" y="434"/>
                </a:cubicBezTo>
                <a:cubicBezTo>
                  <a:pt x="2305" y="453"/>
                  <a:pt x="2332" y="494"/>
                  <a:pt x="2332" y="494"/>
                </a:cubicBezTo>
                <a:cubicBezTo>
                  <a:pt x="2332" y="496"/>
                  <a:pt x="2345" y="548"/>
                  <a:pt x="2349" y="554"/>
                </a:cubicBezTo>
                <a:cubicBezTo>
                  <a:pt x="2366" y="586"/>
                  <a:pt x="2402" y="620"/>
                  <a:pt x="2417" y="656"/>
                </a:cubicBezTo>
                <a:cubicBezTo>
                  <a:pt x="2432" y="695"/>
                  <a:pt x="2433" y="717"/>
                  <a:pt x="2468" y="741"/>
                </a:cubicBezTo>
                <a:cubicBezTo>
                  <a:pt x="2502" y="791"/>
                  <a:pt x="2549" y="823"/>
                  <a:pt x="2579" y="877"/>
                </a:cubicBezTo>
                <a:cubicBezTo>
                  <a:pt x="2606" y="925"/>
                  <a:pt x="2606" y="1016"/>
                  <a:pt x="2673" y="1039"/>
                </a:cubicBezTo>
                <a:cubicBezTo>
                  <a:pt x="2756" y="1066"/>
                  <a:pt x="2844" y="1071"/>
                  <a:pt x="2928" y="1098"/>
                </a:cubicBezTo>
                <a:cubicBezTo>
                  <a:pt x="2942" y="1107"/>
                  <a:pt x="2974" y="1135"/>
                  <a:pt x="2979" y="1107"/>
                </a:cubicBezTo>
                <a:cubicBezTo>
                  <a:pt x="2983" y="1080"/>
                  <a:pt x="2939" y="1037"/>
                  <a:pt x="2928" y="1022"/>
                </a:cubicBezTo>
                <a:cubicBezTo>
                  <a:pt x="2865" y="935"/>
                  <a:pt x="2859" y="913"/>
                  <a:pt x="2817" y="834"/>
                </a:cubicBezTo>
                <a:cubicBezTo>
                  <a:pt x="2804" y="810"/>
                  <a:pt x="2775" y="766"/>
                  <a:pt x="2775" y="766"/>
                </a:cubicBezTo>
                <a:cubicBezTo>
                  <a:pt x="2763" y="721"/>
                  <a:pt x="2707" y="647"/>
                  <a:pt x="2707" y="647"/>
                </a:cubicBezTo>
                <a:cubicBezTo>
                  <a:pt x="2691" y="604"/>
                  <a:pt x="2676" y="560"/>
                  <a:pt x="2656" y="520"/>
                </a:cubicBezTo>
                <a:cubicBezTo>
                  <a:pt x="2651" y="496"/>
                  <a:pt x="2654" y="469"/>
                  <a:pt x="2639" y="451"/>
                </a:cubicBezTo>
                <a:cubicBezTo>
                  <a:pt x="2615" y="423"/>
                  <a:pt x="2562" y="375"/>
                  <a:pt x="2562" y="375"/>
                </a:cubicBezTo>
                <a:cubicBezTo>
                  <a:pt x="2551" y="341"/>
                  <a:pt x="2526" y="329"/>
                  <a:pt x="2511" y="298"/>
                </a:cubicBezTo>
                <a:cubicBezTo>
                  <a:pt x="2501" y="278"/>
                  <a:pt x="2494" y="258"/>
                  <a:pt x="2485" y="239"/>
                </a:cubicBezTo>
                <a:cubicBezTo>
                  <a:pt x="2474" y="195"/>
                  <a:pt x="2457" y="181"/>
                  <a:pt x="2434" y="145"/>
                </a:cubicBezTo>
                <a:cubicBezTo>
                  <a:pt x="2427" y="134"/>
                  <a:pt x="2427" y="118"/>
                  <a:pt x="2417" y="111"/>
                </a:cubicBezTo>
                <a:cubicBezTo>
                  <a:pt x="2402" y="100"/>
                  <a:pt x="2380" y="104"/>
                  <a:pt x="2366" y="94"/>
                </a:cubicBezTo>
                <a:cubicBezTo>
                  <a:pt x="2340" y="76"/>
                  <a:pt x="2318" y="70"/>
                  <a:pt x="2290" y="60"/>
                </a:cubicBezTo>
                <a:cubicBezTo>
                  <a:pt x="2257" y="65"/>
                  <a:pt x="2218" y="70"/>
                  <a:pt x="2188" y="86"/>
                </a:cubicBezTo>
                <a:cubicBezTo>
                  <a:pt x="2178" y="90"/>
                  <a:pt x="2169" y="96"/>
                  <a:pt x="2162" y="103"/>
                </a:cubicBezTo>
                <a:cubicBezTo>
                  <a:pt x="2152" y="110"/>
                  <a:pt x="2147" y="122"/>
                  <a:pt x="2137" y="128"/>
                </a:cubicBezTo>
                <a:cubicBezTo>
                  <a:pt x="2123" y="135"/>
                  <a:pt x="2071" y="148"/>
                  <a:pt x="2051" y="154"/>
                </a:cubicBezTo>
                <a:cubicBezTo>
                  <a:pt x="2003" y="186"/>
                  <a:pt x="1937" y="199"/>
                  <a:pt x="1881" y="213"/>
                </a:cubicBezTo>
                <a:cubicBezTo>
                  <a:pt x="1837" y="246"/>
                  <a:pt x="1788" y="265"/>
                  <a:pt x="1745" y="298"/>
                </a:cubicBezTo>
                <a:cubicBezTo>
                  <a:pt x="1722" y="332"/>
                  <a:pt x="1685" y="360"/>
                  <a:pt x="1651" y="383"/>
                </a:cubicBezTo>
                <a:cubicBezTo>
                  <a:pt x="1622" y="426"/>
                  <a:pt x="1602" y="409"/>
                  <a:pt x="1558" y="426"/>
                </a:cubicBezTo>
                <a:cubicBezTo>
                  <a:pt x="1495" y="475"/>
                  <a:pt x="1428" y="505"/>
                  <a:pt x="1370" y="562"/>
                </a:cubicBezTo>
                <a:cubicBezTo>
                  <a:pt x="1356" y="607"/>
                  <a:pt x="1366" y="581"/>
                  <a:pt x="1328" y="639"/>
                </a:cubicBezTo>
                <a:cubicBezTo>
                  <a:pt x="1322" y="647"/>
                  <a:pt x="1311" y="664"/>
                  <a:pt x="1311" y="664"/>
                </a:cubicBezTo>
                <a:cubicBezTo>
                  <a:pt x="1305" y="684"/>
                  <a:pt x="1305" y="706"/>
                  <a:pt x="1294" y="724"/>
                </a:cubicBezTo>
                <a:cubicBezTo>
                  <a:pt x="1284" y="737"/>
                  <a:pt x="1270" y="745"/>
                  <a:pt x="1260" y="758"/>
                </a:cubicBezTo>
                <a:cubicBezTo>
                  <a:pt x="1217" y="810"/>
                  <a:pt x="1186" y="872"/>
                  <a:pt x="1149" y="928"/>
                </a:cubicBezTo>
                <a:cubicBezTo>
                  <a:pt x="1135" y="973"/>
                  <a:pt x="1121" y="1018"/>
                  <a:pt x="1107" y="1064"/>
                </a:cubicBezTo>
                <a:cubicBezTo>
                  <a:pt x="1093" y="1179"/>
                  <a:pt x="1073" y="1277"/>
                  <a:pt x="970" y="1345"/>
                </a:cubicBezTo>
                <a:cubicBezTo>
                  <a:pt x="950" y="1374"/>
                  <a:pt x="931" y="1393"/>
                  <a:pt x="902" y="1413"/>
                </a:cubicBezTo>
                <a:cubicBezTo>
                  <a:pt x="895" y="1434"/>
                  <a:pt x="867" y="1501"/>
                  <a:pt x="851" y="1515"/>
                </a:cubicBezTo>
                <a:cubicBezTo>
                  <a:pt x="836" y="1527"/>
                  <a:pt x="815" y="1530"/>
                  <a:pt x="800" y="1541"/>
                </a:cubicBezTo>
                <a:cubicBezTo>
                  <a:pt x="780" y="1554"/>
                  <a:pt x="741" y="1583"/>
                  <a:pt x="741" y="1583"/>
                </a:cubicBezTo>
                <a:cubicBezTo>
                  <a:pt x="716" y="1620"/>
                  <a:pt x="670" y="1681"/>
                  <a:pt x="630" y="1702"/>
                </a:cubicBezTo>
                <a:cubicBezTo>
                  <a:pt x="603" y="1715"/>
                  <a:pt x="553" y="1745"/>
                  <a:pt x="553" y="1745"/>
                </a:cubicBezTo>
                <a:cubicBezTo>
                  <a:pt x="547" y="1753"/>
                  <a:pt x="546" y="1768"/>
                  <a:pt x="536" y="1771"/>
                </a:cubicBezTo>
                <a:cubicBezTo>
                  <a:pt x="464" y="1790"/>
                  <a:pt x="388" y="1782"/>
                  <a:pt x="315" y="1788"/>
                </a:cubicBezTo>
                <a:cubicBezTo>
                  <a:pt x="292" y="1795"/>
                  <a:pt x="267" y="1793"/>
                  <a:pt x="247" y="1805"/>
                </a:cubicBezTo>
                <a:cubicBezTo>
                  <a:pt x="238" y="1809"/>
                  <a:pt x="238" y="1824"/>
                  <a:pt x="230" y="1830"/>
                </a:cubicBezTo>
                <a:cubicBezTo>
                  <a:pt x="222" y="1835"/>
                  <a:pt x="157" y="1846"/>
                  <a:pt x="153" y="1847"/>
                </a:cubicBezTo>
                <a:cubicBezTo>
                  <a:pt x="126" y="1874"/>
                  <a:pt x="121" y="1888"/>
                  <a:pt x="111" y="1924"/>
                </a:cubicBezTo>
                <a:cubicBezTo>
                  <a:pt x="113" y="1943"/>
                  <a:pt x="103" y="1971"/>
                  <a:pt x="119" y="1983"/>
                </a:cubicBezTo>
                <a:cubicBezTo>
                  <a:pt x="133" y="1993"/>
                  <a:pt x="184" y="1973"/>
                  <a:pt x="204" y="1966"/>
                </a:cubicBezTo>
                <a:cubicBezTo>
                  <a:pt x="237" y="1933"/>
                  <a:pt x="270" y="1904"/>
                  <a:pt x="315" y="1890"/>
                </a:cubicBezTo>
                <a:cubicBezTo>
                  <a:pt x="404" y="1830"/>
                  <a:pt x="510" y="1809"/>
                  <a:pt x="604" y="1762"/>
                </a:cubicBezTo>
                <a:cubicBezTo>
                  <a:pt x="638" y="1744"/>
                  <a:pt x="669" y="1731"/>
                  <a:pt x="707" y="1720"/>
                </a:cubicBezTo>
                <a:cubicBezTo>
                  <a:pt x="736" y="1689"/>
                  <a:pt x="768" y="1670"/>
                  <a:pt x="792" y="1634"/>
                </a:cubicBezTo>
                <a:cubicBezTo>
                  <a:pt x="804" y="1595"/>
                  <a:pt x="799" y="1580"/>
                  <a:pt x="766" y="1558"/>
                </a:cubicBezTo>
                <a:cubicBezTo>
                  <a:pt x="709" y="1562"/>
                  <a:pt x="640" y="1564"/>
                  <a:pt x="587" y="1592"/>
                </a:cubicBezTo>
                <a:cubicBezTo>
                  <a:pt x="551" y="1610"/>
                  <a:pt x="571" y="1611"/>
                  <a:pt x="528" y="1626"/>
                </a:cubicBezTo>
                <a:cubicBezTo>
                  <a:pt x="447" y="1651"/>
                  <a:pt x="361" y="1660"/>
                  <a:pt x="281" y="1685"/>
                </a:cubicBezTo>
                <a:cubicBezTo>
                  <a:pt x="238" y="1714"/>
                  <a:pt x="242" y="1718"/>
                  <a:pt x="187" y="1737"/>
                </a:cubicBezTo>
                <a:cubicBezTo>
                  <a:pt x="178" y="1739"/>
                  <a:pt x="162" y="1745"/>
                  <a:pt x="162" y="1745"/>
                </a:cubicBezTo>
                <a:cubicBezTo>
                  <a:pt x="116" y="1775"/>
                  <a:pt x="100" y="1780"/>
                  <a:pt x="51" y="1796"/>
                </a:cubicBezTo>
                <a:cubicBezTo>
                  <a:pt x="25" y="1813"/>
                  <a:pt x="14" y="1828"/>
                  <a:pt x="0" y="185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4" name="Text Box 12"/>
          <p:cNvSpPr txBox="1">
            <a:spLocks noChangeArrowheads="1"/>
          </p:cNvSpPr>
          <p:nvPr/>
        </p:nvSpPr>
        <p:spPr bwMode="auto">
          <a:xfrm>
            <a:off x="2411413" y="4508500"/>
            <a:ext cx="1402948"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zh-CN" altLang="en-US" b="1" dirty="0" smtClean="0">
                <a:solidFill>
                  <a:srgbClr val="FAFE1E"/>
                </a:solidFill>
                <a:effectLst>
                  <a:glow rad="609600">
                    <a:schemeClr val="bg2"/>
                  </a:glow>
                </a:effectLst>
                <a:latin typeface="华文楷体"/>
                <a:ea typeface="华文楷体"/>
                <a:cs typeface="华文楷体"/>
              </a:rPr>
              <a:t>出埃及记</a:t>
            </a:r>
            <a:endParaRPr lang="en-US" sz="2000" dirty="0" smtClean="0">
              <a:effectLst>
                <a:glow rad="609600">
                  <a:schemeClr val="bg2"/>
                </a:glow>
              </a:effectLst>
              <a:latin typeface="华文楷体"/>
              <a:ea typeface="华文楷体"/>
              <a:cs typeface="华文楷体"/>
            </a:endParaRPr>
          </a:p>
        </p:txBody>
      </p:sp>
      <p:sp>
        <p:nvSpPr>
          <p:cNvPr id="13325" name="Freeform 13"/>
          <p:cNvSpPr>
            <a:spLocks/>
          </p:cNvSpPr>
          <p:nvPr/>
        </p:nvSpPr>
        <p:spPr bwMode="auto">
          <a:xfrm>
            <a:off x="3808413" y="4918075"/>
            <a:ext cx="744537" cy="701675"/>
          </a:xfrm>
          <a:custGeom>
            <a:avLst/>
            <a:gdLst>
              <a:gd name="T0" fmla="*/ 2147483647 w 469"/>
              <a:gd name="T1" fmla="*/ 0 h 442"/>
              <a:gd name="T2" fmla="*/ 2147483647 w 469"/>
              <a:gd name="T3" fmla="*/ 2147483647 h 442"/>
              <a:gd name="T4" fmla="*/ 2147483647 w 469"/>
              <a:gd name="T5" fmla="*/ 2147483647 h 442"/>
              <a:gd name="T6" fmla="*/ 2147483647 w 469"/>
              <a:gd name="T7" fmla="*/ 2147483647 h 442"/>
              <a:gd name="T8" fmla="*/ 2147483647 w 469"/>
              <a:gd name="T9" fmla="*/ 2147483647 h 442"/>
              <a:gd name="T10" fmla="*/ 2147483647 w 469"/>
              <a:gd name="T11" fmla="*/ 2147483647 h 442"/>
              <a:gd name="T12" fmla="*/ 2147483647 w 469"/>
              <a:gd name="T13" fmla="*/ 2147483647 h 442"/>
              <a:gd name="T14" fmla="*/ 2147483647 w 469"/>
              <a:gd name="T15" fmla="*/ 2147483647 h 442"/>
              <a:gd name="T16" fmla="*/ 2147483647 w 469"/>
              <a:gd name="T17" fmla="*/ 2147483647 h 4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9"/>
              <a:gd name="T28" fmla="*/ 0 h 442"/>
              <a:gd name="T29" fmla="*/ 469 w 469"/>
              <a:gd name="T30" fmla="*/ 442 h 4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9" h="442">
                <a:moveTo>
                  <a:pt x="1" y="0"/>
                </a:moveTo>
                <a:cubicBezTo>
                  <a:pt x="10" y="44"/>
                  <a:pt x="0" y="62"/>
                  <a:pt x="44" y="76"/>
                </a:cubicBezTo>
                <a:cubicBezTo>
                  <a:pt x="59" y="91"/>
                  <a:pt x="69" y="112"/>
                  <a:pt x="86" y="127"/>
                </a:cubicBezTo>
                <a:cubicBezTo>
                  <a:pt x="127" y="163"/>
                  <a:pt x="138" y="161"/>
                  <a:pt x="188" y="178"/>
                </a:cubicBezTo>
                <a:cubicBezTo>
                  <a:pt x="196" y="180"/>
                  <a:pt x="205" y="184"/>
                  <a:pt x="214" y="187"/>
                </a:cubicBezTo>
                <a:cubicBezTo>
                  <a:pt x="222" y="189"/>
                  <a:pt x="230" y="192"/>
                  <a:pt x="239" y="195"/>
                </a:cubicBezTo>
                <a:cubicBezTo>
                  <a:pt x="247" y="197"/>
                  <a:pt x="265" y="204"/>
                  <a:pt x="265" y="204"/>
                </a:cubicBezTo>
                <a:cubicBezTo>
                  <a:pt x="292" y="243"/>
                  <a:pt x="322" y="234"/>
                  <a:pt x="359" y="272"/>
                </a:cubicBezTo>
                <a:cubicBezTo>
                  <a:pt x="401" y="315"/>
                  <a:pt x="443" y="386"/>
                  <a:pt x="469" y="442"/>
                </a:cubicBezTo>
              </a:path>
            </a:pathLst>
          </a:custGeom>
          <a:noFill/>
          <a:ln w="38100">
            <a:solidFill>
              <a:srgbClr val="FAFE1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6" name="Text Box 14"/>
          <p:cNvSpPr txBox="1">
            <a:spLocks noChangeArrowheads="1"/>
          </p:cNvSpPr>
          <p:nvPr/>
        </p:nvSpPr>
        <p:spPr bwMode="auto">
          <a:xfrm>
            <a:off x="3865563" y="5791200"/>
            <a:ext cx="1107996"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zh-CN" altLang="en-US" b="1" dirty="0" smtClean="0">
                <a:solidFill>
                  <a:schemeClr val="accent1"/>
                </a:solidFill>
                <a:effectLst>
                  <a:glow rad="609600">
                    <a:schemeClr val="bg2"/>
                  </a:glow>
                </a:effectLst>
                <a:latin typeface="华文楷体"/>
                <a:ea typeface="华文楷体"/>
                <a:cs typeface="华文楷体"/>
              </a:rPr>
              <a:t>利未记</a:t>
            </a:r>
            <a:endParaRPr lang="en-US" sz="2000" dirty="0" smtClean="0">
              <a:effectLst>
                <a:glow rad="609600">
                  <a:schemeClr val="bg2"/>
                </a:glow>
              </a:effectLst>
              <a:latin typeface="华文楷体"/>
              <a:ea typeface="华文楷体"/>
              <a:cs typeface="华文楷体"/>
            </a:endParaRPr>
          </a:p>
        </p:txBody>
      </p:sp>
      <p:sp>
        <p:nvSpPr>
          <p:cNvPr id="13328" name="Text Box 16"/>
          <p:cNvSpPr txBox="1">
            <a:spLocks noChangeArrowheads="1"/>
          </p:cNvSpPr>
          <p:nvPr/>
        </p:nvSpPr>
        <p:spPr bwMode="auto">
          <a:xfrm>
            <a:off x="4800600" y="5424488"/>
            <a:ext cx="1107996"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zh-CN" altLang="en-US" b="1" dirty="0" smtClean="0">
                <a:solidFill>
                  <a:srgbClr val="96FF89"/>
                </a:solidFill>
                <a:effectLst>
                  <a:glow rad="609600">
                    <a:schemeClr val="bg2"/>
                  </a:glow>
                </a:effectLst>
                <a:latin typeface="华文楷体"/>
                <a:ea typeface="华文楷体"/>
                <a:cs typeface="华文楷体"/>
              </a:rPr>
              <a:t>民数记</a:t>
            </a:r>
            <a:endParaRPr lang="en-US" sz="2000" dirty="0" smtClean="0">
              <a:effectLst>
                <a:glow rad="609600">
                  <a:schemeClr val="bg2"/>
                </a:glow>
              </a:effectLst>
              <a:latin typeface="华文楷体"/>
              <a:ea typeface="华文楷体"/>
              <a:cs typeface="华文楷体"/>
            </a:endParaRPr>
          </a:p>
        </p:txBody>
      </p:sp>
      <p:sp>
        <p:nvSpPr>
          <p:cNvPr id="13329" name="Freeform 17"/>
          <p:cNvSpPr>
            <a:spLocks/>
          </p:cNvSpPr>
          <p:nvPr/>
        </p:nvSpPr>
        <p:spPr bwMode="auto">
          <a:xfrm>
            <a:off x="4660900" y="3970338"/>
            <a:ext cx="825500" cy="1609725"/>
          </a:xfrm>
          <a:custGeom>
            <a:avLst/>
            <a:gdLst>
              <a:gd name="T0" fmla="*/ 0 w 520"/>
              <a:gd name="T1" fmla="*/ 2147483647 h 1014"/>
              <a:gd name="T2" fmla="*/ 2147483647 w 520"/>
              <a:gd name="T3" fmla="*/ 2147483647 h 1014"/>
              <a:gd name="T4" fmla="*/ 2147483647 w 520"/>
              <a:gd name="T5" fmla="*/ 2147483647 h 1014"/>
              <a:gd name="T6" fmla="*/ 2147483647 w 520"/>
              <a:gd name="T7" fmla="*/ 2147483647 h 1014"/>
              <a:gd name="T8" fmla="*/ 2147483647 w 520"/>
              <a:gd name="T9" fmla="*/ 2147483647 h 1014"/>
              <a:gd name="T10" fmla="*/ 2147483647 w 520"/>
              <a:gd name="T11" fmla="*/ 2147483647 h 1014"/>
              <a:gd name="T12" fmla="*/ 2147483647 w 520"/>
              <a:gd name="T13" fmla="*/ 2147483647 h 1014"/>
              <a:gd name="T14" fmla="*/ 2147483647 w 520"/>
              <a:gd name="T15" fmla="*/ 2147483647 h 1014"/>
              <a:gd name="T16" fmla="*/ 2147483647 w 520"/>
              <a:gd name="T17" fmla="*/ 2147483647 h 1014"/>
              <a:gd name="T18" fmla="*/ 2147483647 w 520"/>
              <a:gd name="T19" fmla="*/ 2147483647 h 1014"/>
              <a:gd name="T20" fmla="*/ 2147483647 w 520"/>
              <a:gd name="T21" fmla="*/ 2147483647 h 1014"/>
              <a:gd name="T22" fmla="*/ 2147483647 w 520"/>
              <a:gd name="T23" fmla="*/ 2147483647 h 1014"/>
              <a:gd name="T24" fmla="*/ 2147483647 w 520"/>
              <a:gd name="T25" fmla="*/ 2147483647 h 1014"/>
              <a:gd name="T26" fmla="*/ 2147483647 w 520"/>
              <a:gd name="T27" fmla="*/ 2147483647 h 1014"/>
              <a:gd name="T28" fmla="*/ 2147483647 w 520"/>
              <a:gd name="T29" fmla="*/ 2147483647 h 1014"/>
              <a:gd name="T30" fmla="*/ 2147483647 w 520"/>
              <a:gd name="T31" fmla="*/ 2147483647 h 1014"/>
              <a:gd name="T32" fmla="*/ 2147483647 w 520"/>
              <a:gd name="T33" fmla="*/ 2147483647 h 1014"/>
              <a:gd name="T34" fmla="*/ 2147483647 w 520"/>
              <a:gd name="T35" fmla="*/ 2147483647 h 1014"/>
              <a:gd name="T36" fmla="*/ 2147483647 w 520"/>
              <a:gd name="T37" fmla="*/ 2147483647 h 1014"/>
              <a:gd name="T38" fmla="*/ 2147483647 w 520"/>
              <a:gd name="T39" fmla="*/ 2147483647 h 1014"/>
              <a:gd name="T40" fmla="*/ 2147483647 w 520"/>
              <a:gd name="T41" fmla="*/ 2147483647 h 1014"/>
              <a:gd name="T42" fmla="*/ 2147483647 w 520"/>
              <a:gd name="T43" fmla="*/ 2147483647 h 1014"/>
              <a:gd name="T44" fmla="*/ 2147483647 w 520"/>
              <a:gd name="T45" fmla="*/ 2147483647 h 1014"/>
              <a:gd name="T46" fmla="*/ 2147483647 w 520"/>
              <a:gd name="T47" fmla="*/ 2147483647 h 1014"/>
              <a:gd name="T48" fmla="*/ 2147483647 w 520"/>
              <a:gd name="T49" fmla="*/ 2147483647 h 1014"/>
              <a:gd name="T50" fmla="*/ 2147483647 w 520"/>
              <a:gd name="T51" fmla="*/ 2147483647 h 1014"/>
              <a:gd name="T52" fmla="*/ 2147483647 w 520"/>
              <a:gd name="T53" fmla="*/ 2147483647 h 10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1014"/>
              <a:gd name="T83" fmla="*/ 520 w 520"/>
              <a:gd name="T84" fmla="*/ 1014 h 10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1014">
                <a:moveTo>
                  <a:pt x="0" y="1014"/>
                </a:moveTo>
                <a:cubicBezTo>
                  <a:pt x="10" y="982"/>
                  <a:pt x="30" y="959"/>
                  <a:pt x="43" y="929"/>
                </a:cubicBezTo>
                <a:cubicBezTo>
                  <a:pt x="58" y="891"/>
                  <a:pt x="56" y="856"/>
                  <a:pt x="85" y="826"/>
                </a:cubicBezTo>
                <a:cubicBezTo>
                  <a:pt x="95" y="785"/>
                  <a:pt x="120" y="758"/>
                  <a:pt x="128" y="716"/>
                </a:cubicBezTo>
                <a:cubicBezTo>
                  <a:pt x="139" y="649"/>
                  <a:pt x="150" y="577"/>
                  <a:pt x="188" y="520"/>
                </a:cubicBezTo>
                <a:cubicBezTo>
                  <a:pt x="193" y="503"/>
                  <a:pt x="195" y="483"/>
                  <a:pt x="205" y="469"/>
                </a:cubicBezTo>
                <a:cubicBezTo>
                  <a:pt x="216" y="452"/>
                  <a:pt x="239" y="418"/>
                  <a:pt x="239" y="418"/>
                </a:cubicBezTo>
                <a:cubicBezTo>
                  <a:pt x="250" y="368"/>
                  <a:pt x="265" y="310"/>
                  <a:pt x="290" y="265"/>
                </a:cubicBezTo>
                <a:cubicBezTo>
                  <a:pt x="299" y="247"/>
                  <a:pt x="324" y="214"/>
                  <a:pt x="324" y="214"/>
                </a:cubicBezTo>
                <a:cubicBezTo>
                  <a:pt x="337" y="170"/>
                  <a:pt x="349" y="161"/>
                  <a:pt x="358" y="112"/>
                </a:cubicBezTo>
                <a:cubicBezTo>
                  <a:pt x="355" y="83"/>
                  <a:pt x="362" y="51"/>
                  <a:pt x="349" y="27"/>
                </a:cubicBezTo>
                <a:cubicBezTo>
                  <a:pt x="334" y="0"/>
                  <a:pt x="281" y="86"/>
                  <a:pt x="281" y="86"/>
                </a:cubicBezTo>
                <a:cubicBezTo>
                  <a:pt x="267" y="130"/>
                  <a:pt x="255" y="175"/>
                  <a:pt x="230" y="214"/>
                </a:cubicBezTo>
                <a:cubicBezTo>
                  <a:pt x="190" y="331"/>
                  <a:pt x="148" y="442"/>
                  <a:pt x="120" y="563"/>
                </a:cubicBezTo>
                <a:cubicBezTo>
                  <a:pt x="122" y="597"/>
                  <a:pt x="121" y="631"/>
                  <a:pt x="128" y="665"/>
                </a:cubicBezTo>
                <a:cubicBezTo>
                  <a:pt x="129" y="674"/>
                  <a:pt x="141" y="680"/>
                  <a:pt x="145" y="690"/>
                </a:cubicBezTo>
                <a:cubicBezTo>
                  <a:pt x="162" y="739"/>
                  <a:pt x="157" y="781"/>
                  <a:pt x="188" y="826"/>
                </a:cubicBezTo>
                <a:cubicBezTo>
                  <a:pt x="190" y="834"/>
                  <a:pt x="189" y="845"/>
                  <a:pt x="196" y="852"/>
                </a:cubicBezTo>
                <a:cubicBezTo>
                  <a:pt x="210" y="866"/>
                  <a:pt x="247" y="886"/>
                  <a:pt x="247" y="886"/>
                </a:cubicBezTo>
                <a:cubicBezTo>
                  <a:pt x="258" y="883"/>
                  <a:pt x="274" y="887"/>
                  <a:pt x="281" y="878"/>
                </a:cubicBezTo>
                <a:cubicBezTo>
                  <a:pt x="296" y="856"/>
                  <a:pt x="294" y="780"/>
                  <a:pt x="315" y="750"/>
                </a:cubicBezTo>
                <a:cubicBezTo>
                  <a:pt x="355" y="688"/>
                  <a:pt x="401" y="632"/>
                  <a:pt x="443" y="571"/>
                </a:cubicBezTo>
                <a:cubicBezTo>
                  <a:pt x="444" y="568"/>
                  <a:pt x="475" y="522"/>
                  <a:pt x="477" y="520"/>
                </a:cubicBezTo>
                <a:cubicBezTo>
                  <a:pt x="493" y="475"/>
                  <a:pt x="507" y="430"/>
                  <a:pt x="520" y="384"/>
                </a:cubicBezTo>
                <a:cubicBezTo>
                  <a:pt x="509" y="352"/>
                  <a:pt x="495" y="326"/>
                  <a:pt x="477" y="299"/>
                </a:cubicBezTo>
                <a:cubicBezTo>
                  <a:pt x="455" y="229"/>
                  <a:pt x="485" y="312"/>
                  <a:pt x="451" y="256"/>
                </a:cubicBezTo>
                <a:cubicBezTo>
                  <a:pt x="440" y="239"/>
                  <a:pt x="444" y="205"/>
                  <a:pt x="417" y="205"/>
                </a:cubicBezTo>
              </a:path>
            </a:pathLst>
          </a:custGeom>
          <a:noFill/>
          <a:ln w="38100">
            <a:solidFill>
              <a:srgbClr val="96FF8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0" name="Text Box 18"/>
          <p:cNvSpPr txBox="1">
            <a:spLocks noChangeArrowheads="1"/>
          </p:cNvSpPr>
          <p:nvPr/>
        </p:nvSpPr>
        <p:spPr bwMode="auto">
          <a:xfrm>
            <a:off x="5334000" y="4038600"/>
            <a:ext cx="1107996"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zh-CN" altLang="en-US" b="1" dirty="0" smtClean="0">
                <a:solidFill>
                  <a:srgbClr val="FDBBFF"/>
                </a:solidFill>
                <a:effectLst>
                  <a:glow rad="609600">
                    <a:schemeClr val="bg2"/>
                  </a:glow>
                </a:effectLst>
                <a:latin typeface="华文楷体"/>
                <a:ea typeface="华文楷体"/>
                <a:cs typeface="华文楷体"/>
              </a:rPr>
              <a:t>申命记</a:t>
            </a:r>
            <a:endParaRPr lang="en-US" sz="2000" dirty="0" smtClean="0">
              <a:effectLst>
                <a:glow rad="609600">
                  <a:schemeClr val="bg2"/>
                </a:glow>
              </a:effectLst>
              <a:latin typeface="华文楷体"/>
              <a:ea typeface="华文楷体"/>
              <a:cs typeface="华文楷体"/>
            </a:endParaRPr>
          </a:p>
        </p:txBody>
      </p:sp>
      <p:sp>
        <p:nvSpPr>
          <p:cNvPr id="92173" name="TextBox 15"/>
          <p:cNvSpPr txBox="1">
            <a:spLocks noChangeArrowheads="1"/>
          </p:cNvSpPr>
          <p:nvPr/>
        </p:nvSpPr>
        <p:spPr bwMode="auto">
          <a:xfrm>
            <a:off x="8534400" y="71438"/>
            <a:ext cx="469900" cy="400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cs typeface="Arial" charset="0"/>
              </a:rPr>
              <a:t>28</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1000" fill="hold"/>
                                        <p:tgtEl>
                                          <p:spTgt spid="13322"/>
                                        </p:tgtEl>
                                        <p:attrNameLst>
                                          <p:attrName>ppt_w</p:attrName>
                                        </p:attrNameLst>
                                      </p:cBhvr>
                                      <p:tavLst>
                                        <p:tav tm="0">
                                          <p:val>
                                            <p:fltVal val="0"/>
                                          </p:val>
                                        </p:tav>
                                        <p:tav tm="100000">
                                          <p:val>
                                            <p:strVal val="#ppt_w"/>
                                          </p:val>
                                        </p:tav>
                                      </p:tavLst>
                                    </p:anim>
                                    <p:anim calcmode="lin" valueType="num">
                                      <p:cBhvr>
                                        <p:cTn id="8" dur="1000" fill="hold"/>
                                        <p:tgtEl>
                                          <p:spTgt spid="13322"/>
                                        </p:tgtEl>
                                        <p:attrNameLst>
                                          <p:attrName>ppt_h</p:attrName>
                                        </p:attrNameLst>
                                      </p:cBhvr>
                                      <p:tavLst>
                                        <p:tav tm="0">
                                          <p:val>
                                            <p:fltVal val="0"/>
                                          </p:val>
                                        </p:tav>
                                        <p:tav tm="100000">
                                          <p:val>
                                            <p:strVal val="#ppt_h"/>
                                          </p:val>
                                        </p:tav>
                                      </p:tavLst>
                                    </p:anim>
                                    <p:anim calcmode="lin" valueType="num">
                                      <p:cBhvr>
                                        <p:cTn id="9" dur="1000" fill="hold"/>
                                        <p:tgtEl>
                                          <p:spTgt spid="133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3323"/>
                                        </p:tgtEl>
                                        <p:attrNameLst>
                                          <p:attrName>style.visibility</p:attrName>
                                        </p:attrNameLst>
                                      </p:cBhvr>
                                      <p:to>
                                        <p:strVal val="visible"/>
                                      </p:to>
                                    </p:set>
                                    <p:animEffect transition="in" filter="wipe(right)">
                                      <p:cBhvr>
                                        <p:cTn id="15" dur="500"/>
                                        <p:tgtEl>
                                          <p:spTgt spid="133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nodeType="clickEffect">
                                  <p:stCondLst>
                                    <p:cond delay="0"/>
                                  </p:stCondLst>
                                  <p:childTnLst>
                                    <p:set>
                                      <p:cBhvr>
                                        <p:cTn id="19" dur="1" fill="hold">
                                          <p:stCondLst>
                                            <p:cond delay="0"/>
                                          </p:stCondLst>
                                        </p:cTn>
                                        <p:tgtEl>
                                          <p:spTgt spid="13324"/>
                                        </p:tgtEl>
                                        <p:attrNameLst>
                                          <p:attrName>style.visibility</p:attrName>
                                        </p:attrNameLst>
                                      </p:cBhvr>
                                      <p:to>
                                        <p:strVal val="visible"/>
                                      </p:to>
                                    </p:set>
                                    <p:anim calcmode="lin" valueType="num">
                                      <p:cBhvr>
                                        <p:cTn id="20" dur="1000" fill="hold"/>
                                        <p:tgtEl>
                                          <p:spTgt spid="13324"/>
                                        </p:tgtEl>
                                        <p:attrNameLst>
                                          <p:attrName>ppt_w</p:attrName>
                                        </p:attrNameLst>
                                      </p:cBhvr>
                                      <p:tavLst>
                                        <p:tav tm="0">
                                          <p:val>
                                            <p:fltVal val="0"/>
                                          </p:val>
                                        </p:tav>
                                        <p:tav tm="100000">
                                          <p:val>
                                            <p:strVal val="#ppt_w"/>
                                          </p:val>
                                        </p:tav>
                                      </p:tavLst>
                                    </p:anim>
                                    <p:anim calcmode="lin" valueType="num">
                                      <p:cBhvr>
                                        <p:cTn id="21" dur="1000" fill="hold"/>
                                        <p:tgtEl>
                                          <p:spTgt spid="13324"/>
                                        </p:tgtEl>
                                        <p:attrNameLst>
                                          <p:attrName>ppt_h</p:attrName>
                                        </p:attrNameLst>
                                      </p:cBhvr>
                                      <p:tavLst>
                                        <p:tav tm="0">
                                          <p:val>
                                            <p:fltVal val="0"/>
                                          </p:val>
                                        </p:tav>
                                        <p:tav tm="100000">
                                          <p:val>
                                            <p:strVal val="#ppt_h"/>
                                          </p:val>
                                        </p:tav>
                                      </p:tavLst>
                                    </p:anim>
                                    <p:anim calcmode="lin" valueType="num">
                                      <p:cBhvr>
                                        <p:cTn id="22" dur="1000" fill="hold"/>
                                        <p:tgtEl>
                                          <p:spTgt spid="1332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3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325"/>
                                        </p:tgtEl>
                                        <p:attrNameLst>
                                          <p:attrName>style.visibility</p:attrName>
                                        </p:attrNameLst>
                                      </p:cBhvr>
                                      <p:to>
                                        <p:strVal val="visible"/>
                                      </p:to>
                                    </p:set>
                                    <p:animEffect transition="in" filter="wipe(left)">
                                      <p:cBhvr>
                                        <p:cTn id="28" dur="500"/>
                                        <p:tgtEl>
                                          <p:spTgt spid="133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13326"/>
                                        </p:tgtEl>
                                        <p:attrNameLst>
                                          <p:attrName>style.visibility</p:attrName>
                                        </p:attrNameLst>
                                      </p:cBhvr>
                                      <p:to>
                                        <p:strVal val="visible"/>
                                      </p:to>
                                    </p:set>
                                    <p:anim calcmode="lin" valueType="num">
                                      <p:cBhvr>
                                        <p:cTn id="33" dur="1000" fill="hold"/>
                                        <p:tgtEl>
                                          <p:spTgt spid="13326"/>
                                        </p:tgtEl>
                                        <p:attrNameLst>
                                          <p:attrName>ppt_w</p:attrName>
                                        </p:attrNameLst>
                                      </p:cBhvr>
                                      <p:tavLst>
                                        <p:tav tm="0">
                                          <p:val>
                                            <p:fltVal val="0"/>
                                          </p:val>
                                        </p:tav>
                                        <p:tav tm="100000">
                                          <p:val>
                                            <p:strVal val="#ppt_w"/>
                                          </p:val>
                                        </p:tav>
                                      </p:tavLst>
                                    </p:anim>
                                    <p:anim calcmode="lin" valueType="num">
                                      <p:cBhvr>
                                        <p:cTn id="34" dur="1000" fill="hold"/>
                                        <p:tgtEl>
                                          <p:spTgt spid="13326"/>
                                        </p:tgtEl>
                                        <p:attrNameLst>
                                          <p:attrName>ppt_h</p:attrName>
                                        </p:attrNameLst>
                                      </p:cBhvr>
                                      <p:tavLst>
                                        <p:tav tm="0">
                                          <p:val>
                                            <p:fltVal val="0"/>
                                          </p:val>
                                        </p:tav>
                                        <p:tav tm="100000">
                                          <p:val>
                                            <p:strVal val="#ppt_h"/>
                                          </p:val>
                                        </p:tav>
                                      </p:tavLst>
                                    </p:anim>
                                    <p:anim calcmode="lin" valueType="num">
                                      <p:cBhvr>
                                        <p:cTn id="35" dur="1000" fill="hold"/>
                                        <p:tgtEl>
                                          <p:spTgt spid="1332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33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nodeType="clickEffect">
                                  <p:stCondLst>
                                    <p:cond delay="0"/>
                                  </p:stCondLst>
                                  <p:childTnLst>
                                    <p:set>
                                      <p:cBhvr>
                                        <p:cTn id="40" dur="1" fill="hold">
                                          <p:stCondLst>
                                            <p:cond delay="0"/>
                                          </p:stCondLst>
                                        </p:cTn>
                                        <p:tgtEl>
                                          <p:spTgt spid="13328"/>
                                        </p:tgtEl>
                                        <p:attrNameLst>
                                          <p:attrName>style.visibility</p:attrName>
                                        </p:attrNameLst>
                                      </p:cBhvr>
                                      <p:to>
                                        <p:strVal val="visible"/>
                                      </p:to>
                                    </p:set>
                                    <p:anim calcmode="lin" valueType="num">
                                      <p:cBhvr>
                                        <p:cTn id="41" dur="1000" fill="hold"/>
                                        <p:tgtEl>
                                          <p:spTgt spid="13328"/>
                                        </p:tgtEl>
                                        <p:attrNameLst>
                                          <p:attrName>ppt_w</p:attrName>
                                        </p:attrNameLst>
                                      </p:cBhvr>
                                      <p:tavLst>
                                        <p:tav tm="0">
                                          <p:val>
                                            <p:fltVal val="0"/>
                                          </p:val>
                                        </p:tav>
                                        <p:tav tm="100000">
                                          <p:val>
                                            <p:strVal val="#ppt_w"/>
                                          </p:val>
                                        </p:tav>
                                      </p:tavLst>
                                    </p:anim>
                                    <p:anim calcmode="lin" valueType="num">
                                      <p:cBhvr>
                                        <p:cTn id="42" dur="1000" fill="hold"/>
                                        <p:tgtEl>
                                          <p:spTgt spid="13328"/>
                                        </p:tgtEl>
                                        <p:attrNameLst>
                                          <p:attrName>ppt_h</p:attrName>
                                        </p:attrNameLst>
                                      </p:cBhvr>
                                      <p:tavLst>
                                        <p:tav tm="0">
                                          <p:val>
                                            <p:fltVal val="0"/>
                                          </p:val>
                                        </p:tav>
                                        <p:tav tm="100000">
                                          <p:val>
                                            <p:strVal val="#ppt_h"/>
                                          </p:val>
                                        </p:tav>
                                      </p:tavLst>
                                    </p:anim>
                                    <p:anim calcmode="lin" valueType="num">
                                      <p:cBhvr>
                                        <p:cTn id="43" dur="1000" fill="hold"/>
                                        <p:tgtEl>
                                          <p:spTgt spid="1332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33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329"/>
                                        </p:tgtEl>
                                        <p:attrNameLst>
                                          <p:attrName>style.visibility</p:attrName>
                                        </p:attrNameLst>
                                      </p:cBhvr>
                                      <p:to>
                                        <p:strVal val="visible"/>
                                      </p:to>
                                    </p:set>
                                    <p:animEffect transition="in" filter="wipe(down)">
                                      <p:cBhvr>
                                        <p:cTn id="49" dur="500"/>
                                        <p:tgtEl>
                                          <p:spTgt spid="1332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5" presetClass="entr" presetSubtype="0" fill="hold" nodeType="clickEffect">
                                  <p:stCondLst>
                                    <p:cond delay="0"/>
                                  </p:stCondLst>
                                  <p:childTnLst>
                                    <p:set>
                                      <p:cBhvr>
                                        <p:cTn id="53" dur="1" fill="hold">
                                          <p:stCondLst>
                                            <p:cond delay="0"/>
                                          </p:stCondLst>
                                        </p:cTn>
                                        <p:tgtEl>
                                          <p:spTgt spid="13330"/>
                                        </p:tgtEl>
                                        <p:attrNameLst>
                                          <p:attrName>style.visibility</p:attrName>
                                        </p:attrNameLst>
                                      </p:cBhvr>
                                      <p:to>
                                        <p:strVal val="visible"/>
                                      </p:to>
                                    </p:set>
                                    <p:anim calcmode="lin" valueType="num">
                                      <p:cBhvr>
                                        <p:cTn id="54" dur="1000" fill="hold"/>
                                        <p:tgtEl>
                                          <p:spTgt spid="13330"/>
                                        </p:tgtEl>
                                        <p:attrNameLst>
                                          <p:attrName>ppt_w</p:attrName>
                                        </p:attrNameLst>
                                      </p:cBhvr>
                                      <p:tavLst>
                                        <p:tav tm="0">
                                          <p:val>
                                            <p:fltVal val="0"/>
                                          </p:val>
                                        </p:tav>
                                        <p:tav tm="100000">
                                          <p:val>
                                            <p:strVal val="#ppt_w"/>
                                          </p:val>
                                        </p:tav>
                                      </p:tavLst>
                                    </p:anim>
                                    <p:anim calcmode="lin" valueType="num">
                                      <p:cBhvr>
                                        <p:cTn id="55" dur="1000" fill="hold"/>
                                        <p:tgtEl>
                                          <p:spTgt spid="13330"/>
                                        </p:tgtEl>
                                        <p:attrNameLst>
                                          <p:attrName>ppt_h</p:attrName>
                                        </p:attrNameLst>
                                      </p:cBhvr>
                                      <p:tavLst>
                                        <p:tav tm="0">
                                          <p:val>
                                            <p:fltVal val="0"/>
                                          </p:val>
                                        </p:tav>
                                        <p:tav tm="100000">
                                          <p:val>
                                            <p:strVal val="#ppt_h"/>
                                          </p:val>
                                        </p:tav>
                                      </p:tavLst>
                                    </p:anim>
                                    <p:anim calcmode="lin" valueType="num">
                                      <p:cBhvr>
                                        <p:cTn id="56" dur="1000" fill="hold"/>
                                        <p:tgtEl>
                                          <p:spTgt spid="1333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33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P spid="13325" grpId="0" animBg="1"/>
      <p:bldP spid="133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Box 3"/>
          <p:cNvSpPr txBox="1">
            <a:spLocks noChangeArrowheads="1"/>
          </p:cNvSpPr>
          <p:nvPr/>
        </p:nvSpPr>
        <p:spPr bwMode="auto">
          <a:xfrm>
            <a:off x="8534400" y="71438"/>
            <a:ext cx="527050" cy="461962"/>
          </a:xfrm>
          <a:prstGeom prst="rect">
            <a:avLst/>
          </a:prstGeom>
          <a:solidFill>
            <a:srgbClr val="0005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54</a:t>
            </a:r>
          </a:p>
        </p:txBody>
      </p:sp>
      <p:pic>
        <p:nvPicPr>
          <p:cNvPr id="94210" name="Picture 4" descr="MIDGI00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1250950"/>
            <a:ext cx="532606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2"/>
          <p:cNvSpPr>
            <a:spLocks noGrp="1" noChangeArrowheads="1"/>
          </p:cNvSpPr>
          <p:nvPr>
            <p:ph type="ctrTitle"/>
          </p:nvPr>
        </p:nvSpPr>
        <p:spPr>
          <a:xfrm>
            <a:off x="0" y="304800"/>
            <a:ext cx="8610600" cy="990600"/>
          </a:xfrm>
          <a:solidFill>
            <a:srgbClr val="000514"/>
          </a:solidFill>
        </p:spPr>
        <p:txBody>
          <a:bodyPr/>
          <a:lstStyle/>
          <a:p>
            <a:r>
              <a:rPr lang="zh-CN" altLang="en-US" dirty="0" smtClean="0">
                <a:solidFill>
                  <a:schemeClr val="tx1"/>
                </a:solidFill>
                <a:latin typeface="华文楷体"/>
                <a:ea typeface="华文楷体"/>
                <a:cs typeface="华文楷体"/>
              </a:rPr>
              <a:t>摩西五经的其他名称</a:t>
            </a:r>
            <a:endParaRPr lang="en-US" dirty="0">
              <a:latin typeface="华文楷体"/>
              <a:ea typeface="华文楷体"/>
              <a:cs typeface="华文楷体"/>
            </a:endParaRPr>
          </a:p>
        </p:txBody>
      </p:sp>
      <p:sp>
        <p:nvSpPr>
          <p:cNvPr id="6" name="Rectangle 3"/>
          <p:cNvSpPr txBox="1">
            <a:spLocks noChangeArrowheads="1"/>
          </p:cNvSpPr>
          <p:nvPr/>
        </p:nvSpPr>
        <p:spPr bwMode="auto">
          <a:xfrm>
            <a:off x="914400" y="3003550"/>
            <a:ext cx="7162800"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buClr>
                <a:schemeClr val="tx2"/>
              </a:buClr>
              <a:buSzPct val="75000"/>
              <a:buFont typeface="Monotype Sorts" charset="0"/>
              <a:buNone/>
            </a:pPr>
            <a:r>
              <a:rPr lang="en-US" sz="3200" i="1" dirty="0" err="1"/>
              <a:t>Penta</a:t>
            </a:r>
            <a:r>
              <a:rPr lang="en-US" sz="3200" dirty="0"/>
              <a:t> + </a:t>
            </a:r>
            <a:r>
              <a:rPr lang="en-US" sz="3200" i="1" dirty="0" err="1"/>
              <a:t>teuch</a:t>
            </a:r>
            <a:r>
              <a:rPr lang="en-US" sz="3200" i="1" dirty="0"/>
              <a:t> =</a:t>
            </a:r>
            <a:r>
              <a:rPr lang="en-US" sz="3200" i="1" dirty="0" smtClean="0"/>
              <a:t> </a:t>
            </a:r>
            <a:r>
              <a:rPr lang="zh-CN" altLang="en-US" sz="3200" i="1" dirty="0" smtClean="0">
                <a:latin typeface="华文楷体"/>
                <a:ea typeface="华文楷体"/>
                <a:cs typeface="华文楷体"/>
              </a:rPr>
              <a:t>五卷书（</a:t>
            </a:r>
            <a:r>
              <a:rPr lang="en-US" sz="3200" i="1" dirty="0" smtClean="0"/>
              <a:t>five scrolls</a:t>
            </a:r>
            <a:r>
              <a:rPr lang="zh-CN" altLang="en-US" sz="3200" i="1" dirty="0" smtClean="0"/>
              <a:t>）</a:t>
            </a:r>
            <a:endParaRPr lang="en-US" sz="3200" dirty="0" smtClean="0"/>
          </a:p>
          <a:p>
            <a:pPr algn="ctr">
              <a:spcBef>
                <a:spcPct val="20000"/>
              </a:spcBef>
              <a:buClr>
                <a:schemeClr val="tx2"/>
              </a:buClr>
              <a:buSzPct val="75000"/>
              <a:buFont typeface="Monotype Sorts" charset="0"/>
              <a:buNone/>
            </a:pPr>
            <a:r>
              <a:rPr lang="zh-CN" altLang="en-US" sz="3200" dirty="0" smtClean="0">
                <a:latin typeface="华文楷体"/>
                <a:ea typeface="华文楷体"/>
                <a:cs typeface="华文楷体"/>
              </a:rPr>
              <a:t>律法</a:t>
            </a:r>
            <a:endParaRPr lang="en-US" sz="3200" dirty="0" smtClean="0">
              <a:latin typeface="华文楷体"/>
              <a:ea typeface="华文楷体"/>
              <a:cs typeface="华文楷体"/>
            </a:endParaRPr>
          </a:p>
          <a:p>
            <a:pPr algn="ctr">
              <a:spcBef>
                <a:spcPct val="20000"/>
              </a:spcBef>
              <a:buClr>
                <a:schemeClr val="tx2"/>
              </a:buClr>
              <a:buSzPct val="75000"/>
              <a:buFont typeface="Monotype Sorts" charset="0"/>
              <a:buNone/>
            </a:pPr>
            <a:r>
              <a:rPr lang="zh-CN" altLang="en-US" sz="3200" dirty="0" smtClean="0">
                <a:latin typeface="华文楷体"/>
                <a:ea typeface="华文楷体"/>
                <a:cs typeface="华文楷体"/>
              </a:rPr>
              <a:t>律法书</a:t>
            </a:r>
            <a:endParaRPr lang="en-US" sz="3200" dirty="0" smtClean="0">
              <a:latin typeface="华文楷体"/>
              <a:ea typeface="华文楷体"/>
              <a:cs typeface="华文楷体"/>
            </a:endParaRPr>
          </a:p>
          <a:p>
            <a:pPr algn="ctr">
              <a:spcBef>
                <a:spcPct val="20000"/>
              </a:spcBef>
              <a:buClr>
                <a:schemeClr val="tx2"/>
              </a:buClr>
              <a:buSzPct val="75000"/>
              <a:buFont typeface="Monotype Sorts" charset="0"/>
              <a:buNone/>
            </a:pPr>
            <a:r>
              <a:rPr lang="zh-CN" altLang="en-US" sz="3200" dirty="0" smtClean="0">
                <a:latin typeface="华文楷体"/>
                <a:ea typeface="华文楷体"/>
                <a:cs typeface="华文楷体"/>
              </a:rPr>
              <a:t>摩西的书</a:t>
            </a:r>
            <a:endParaRPr lang="en-US" sz="3200" dirty="0" smtClean="0">
              <a:latin typeface="华文楷体"/>
              <a:ea typeface="华文楷体"/>
              <a:cs typeface="华文楷体"/>
            </a:endParaRPr>
          </a:p>
          <a:p>
            <a:pPr algn="ctr">
              <a:spcBef>
                <a:spcPct val="20000"/>
              </a:spcBef>
              <a:buClr>
                <a:schemeClr val="tx2"/>
              </a:buClr>
              <a:buSzPct val="75000"/>
              <a:buFont typeface="Monotype Sorts" charset="0"/>
              <a:buNone/>
            </a:pPr>
            <a:r>
              <a:rPr lang="zh-CN" altLang="en-US" sz="3200" dirty="0" smtClean="0">
                <a:latin typeface="华文楷体"/>
                <a:ea typeface="华文楷体"/>
                <a:cs typeface="华文楷体"/>
              </a:rPr>
              <a:t>妥拉</a:t>
            </a:r>
            <a:r>
              <a:rPr lang="en-US" sz="3200" dirty="0" smtClean="0"/>
              <a:t> </a:t>
            </a:r>
            <a:r>
              <a:rPr lang="zh-CN" altLang="en-US" sz="3200" dirty="0" smtClean="0">
                <a:latin typeface="华文楷体"/>
                <a:ea typeface="华文楷体"/>
                <a:cs typeface="华文楷体"/>
              </a:rPr>
              <a:t>（“指示；教导”）</a:t>
            </a:r>
            <a:endParaRPr lang="en-US" sz="3200" dirty="0" smtClean="0"/>
          </a:p>
          <a:p>
            <a:pPr algn="ctr">
              <a:spcBef>
                <a:spcPct val="20000"/>
              </a:spcBef>
              <a:buClr>
                <a:schemeClr val="tx2"/>
              </a:buClr>
              <a:buSzPct val="75000"/>
              <a:buFont typeface="Monotype Sorts" charset="0"/>
              <a:buNone/>
            </a:pPr>
            <a:r>
              <a:rPr lang="zh-CN" altLang="en-US" sz="3200" dirty="0" smtClean="0">
                <a:latin typeface="华文楷体"/>
                <a:ea typeface="华文楷体"/>
                <a:cs typeface="华文楷体"/>
              </a:rPr>
              <a:t>书名</a:t>
            </a:r>
            <a:r>
              <a:rPr lang="en-US" sz="3200" dirty="0" smtClean="0"/>
              <a:t>: </a:t>
            </a:r>
            <a:r>
              <a:rPr lang="zh-CN" altLang="en-US" sz="3200" dirty="0" smtClean="0">
                <a:latin typeface="华文楷体"/>
                <a:ea typeface="华文楷体"/>
                <a:cs typeface="华文楷体"/>
              </a:rPr>
              <a:t>各本书的第一个字母</a:t>
            </a:r>
            <a:endParaRPr lang="en-US" sz="32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ISCBG032"/>
          <p:cNvPicPr>
            <a:picLocks noChangeAspect="1" noChangeArrowheads="1"/>
          </p:cNvPicPr>
          <p:nvPr/>
        </p:nvPicPr>
        <p:blipFill>
          <a:blip r:embed="rId3">
            <a:lum bright="-3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4019" name="Text Box 3"/>
          <p:cNvSpPr txBox="1">
            <a:spLocks noChangeArrowheads="1"/>
          </p:cNvSpPr>
          <p:nvPr/>
        </p:nvSpPr>
        <p:spPr bwMode="auto">
          <a:xfrm>
            <a:off x="2483768" y="2254250"/>
            <a:ext cx="4572000" cy="707886"/>
          </a:xfrm>
          <a:prstGeom prst="rect">
            <a:avLst/>
          </a:prstGeom>
          <a:noFill/>
          <a:ln w="9525">
            <a:noFill/>
            <a:miter lim="800000"/>
            <a:headEnd/>
            <a:tailEnd/>
          </a:ln>
          <a:effectLst/>
        </p:spPr>
        <p:txBody>
          <a:bodyPr>
            <a:spAutoFit/>
          </a:bodyPr>
          <a:lstStyle/>
          <a:p>
            <a:pPr algn="ctr" eaLnBrk="1" hangingPunct="1">
              <a:spcBef>
                <a:spcPct val="50000"/>
              </a:spcBef>
              <a:defRPr/>
            </a:pPr>
            <a:r>
              <a:rPr lang="zh-CN" altLang="en-US" sz="4000" b="1" i="1" dirty="0" smtClean="0">
                <a:solidFill>
                  <a:srgbClr val="FFFF00"/>
                </a:solidFill>
                <a:effectLst>
                  <a:glow rad="177800">
                    <a:schemeClr val="tx1"/>
                  </a:glow>
                </a:effectLst>
                <a:latin typeface="华文楷体"/>
                <a:ea typeface="华文楷体"/>
                <a:cs typeface="华文楷体"/>
              </a:rPr>
              <a:t>创世记</a:t>
            </a:r>
            <a:r>
              <a:rPr lang="en-US" sz="4000" b="1" i="1" dirty="0" smtClean="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 – </a:t>
            </a:r>
            <a:r>
              <a:rPr lang="zh-CN" altLang="en-US" sz="4000" b="1" i="1" dirty="0" smtClean="0">
                <a:solidFill>
                  <a:srgbClr val="FFFF00"/>
                </a:solidFill>
                <a:effectLst>
                  <a:glow rad="177800">
                    <a:schemeClr val="tx1"/>
                  </a:glow>
                </a:effectLst>
                <a:latin typeface="华文楷体"/>
                <a:ea typeface="华文楷体"/>
                <a:cs typeface="华文楷体"/>
              </a:rPr>
              <a:t>玛拉基书</a:t>
            </a:r>
            <a:endParaRPr lang="en-US" sz="4000" b="1" i="1" dirty="0">
              <a:solidFill>
                <a:srgbClr val="FFFF00"/>
              </a:solidFill>
              <a:effectLst>
                <a:glow rad="177800">
                  <a:schemeClr val="tx1"/>
                </a:glow>
              </a:effectLst>
              <a:latin typeface="华文楷体"/>
              <a:ea typeface="华文楷体"/>
              <a:cs typeface="华文楷体"/>
            </a:endParaRPr>
          </a:p>
        </p:txBody>
      </p:sp>
      <p:sp>
        <p:nvSpPr>
          <p:cNvPr id="854020" name="Text Box 4"/>
          <p:cNvSpPr txBox="1">
            <a:spLocks noChangeArrowheads="1"/>
          </p:cNvSpPr>
          <p:nvPr/>
        </p:nvSpPr>
        <p:spPr bwMode="auto">
          <a:xfrm>
            <a:off x="2483768" y="1050925"/>
            <a:ext cx="4572000" cy="823913"/>
          </a:xfrm>
          <a:prstGeom prst="rect">
            <a:avLst/>
          </a:prstGeom>
          <a:noFill/>
          <a:ln w="9525">
            <a:noFill/>
            <a:miter lim="800000"/>
            <a:headEnd/>
            <a:tailEnd/>
          </a:ln>
          <a:effectLst/>
        </p:spPr>
        <p:txBody>
          <a:bodyPr>
            <a:spAutoFit/>
          </a:bodyPr>
          <a:lstStyle/>
          <a:p>
            <a:pPr algn="ctr" eaLnBrk="1" hangingPunct="1">
              <a:spcBef>
                <a:spcPct val="50000"/>
              </a:spcBef>
              <a:defRPr/>
            </a:pPr>
            <a:r>
              <a:rPr lang="zh-CN" altLang="en-US" sz="4800" b="1" dirty="0" smtClean="0">
                <a:solidFill>
                  <a:srgbClr val="FFFF00"/>
                </a:solidFill>
                <a:effectLst>
                  <a:glow rad="177800">
                    <a:schemeClr val="tx1"/>
                  </a:glow>
                </a:effectLst>
                <a:latin typeface="华文楷体"/>
                <a:ea typeface="华文楷体"/>
                <a:cs typeface="华文楷体"/>
              </a:rPr>
              <a:t>旧约圣经</a:t>
            </a:r>
            <a:endParaRPr lang="en-US" sz="4800" b="1" dirty="0">
              <a:solidFill>
                <a:srgbClr val="FFFF00"/>
              </a:solidFill>
              <a:effectLst>
                <a:glow rad="177800">
                  <a:schemeClr val="tx1"/>
                </a:glow>
              </a:effectLst>
              <a:latin typeface="华文楷体"/>
              <a:ea typeface="华文楷体"/>
              <a:cs typeface="华文楷体"/>
            </a:endParaRPr>
          </a:p>
        </p:txBody>
      </p:sp>
      <p:sp>
        <p:nvSpPr>
          <p:cNvPr id="854021" name="Text Box 5"/>
          <p:cNvSpPr txBox="1">
            <a:spLocks noChangeArrowheads="1"/>
          </p:cNvSpPr>
          <p:nvPr/>
        </p:nvSpPr>
        <p:spPr bwMode="auto">
          <a:xfrm>
            <a:off x="1656184" y="3336925"/>
            <a:ext cx="7452320" cy="2554545"/>
          </a:xfrm>
          <a:prstGeom prst="rect">
            <a:avLst/>
          </a:prstGeom>
          <a:noFill/>
          <a:ln w="9525">
            <a:noFill/>
            <a:miter lim="800000"/>
            <a:headEnd/>
            <a:tailEnd/>
          </a:ln>
          <a:effectLst/>
        </p:spPr>
        <p:txBody>
          <a:bodyPr>
            <a:spAutoFit/>
          </a:bodyPr>
          <a:lstStyle/>
          <a:p>
            <a:pPr marL="355600" indent="-355600" eaLnBrk="1" hangingPunct="1">
              <a:spcBef>
                <a:spcPct val="50000"/>
              </a:spcBef>
              <a:buFontTx/>
              <a:buChar char="•"/>
              <a:defRPr/>
            </a:pPr>
            <a:r>
              <a:rPr lang="zh-CN" altLang="en-US" sz="4000" b="1" dirty="0" smtClean="0">
                <a:solidFill>
                  <a:srgbClr val="FFFF00"/>
                </a:solidFill>
                <a:effectLst>
                  <a:glow rad="177800">
                    <a:schemeClr val="tx1"/>
                  </a:glow>
                </a:effectLst>
                <a:latin typeface="华文楷体"/>
                <a:ea typeface="华文楷体"/>
                <a:cs typeface="华文楷体"/>
              </a:rPr>
              <a:t>历史书</a:t>
            </a:r>
            <a:r>
              <a:rPr lang="en-US" sz="4000" b="1" dirty="0" smtClean="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 </a:t>
            </a:r>
            <a:r>
              <a:rPr lang="en-US"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(17)</a:t>
            </a:r>
            <a:endParaRPr lang="en-US" sz="4000" b="1" dirty="0" smtClean="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endParaRPr>
          </a:p>
          <a:p>
            <a:pPr marL="355600" indent="-355600" eaLnBrk="1" hangingPunct="1">
              <a:spcBef>
                <a:spcPct val="50000"/>
              </a:spcBef>
              <a:buFontTx/>
              <a:buChar char="•"/>
              <a:defRPr/>
            </a:pPr>
            <a:r>
              <a:rPr lang="zh-CN" altLang="en-US" sz="4000" b="1" dirty="0" smtClean="0">
                <a:solidFill>
                  <a:srgbClr val="FFFF00"/>
                </a:solidFill>
                <a:effectLst>
                  <a:glow rad="177800">
                    <a:schemeClr val="tx1"/>
                  </a:glow>
                </a:effectLst>
                <a:latin typeface="华文楷体"/>
                <a:ea typeface="华文楷体"/>
                <a:cs typeface="华文楷体"/>
              </a:rPr>
              <a:t>诗歌</a:t>
            </a:r>
            <a:r>
              <a:rPr lang="en-US" sz="4000" b="1" dirty="0" smtClean="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 </a:t>
            </a:r>
            <a:r>
              <a:rPr lang="en-US" sz="4000" b="1" dirty="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(5)</a:t>
            </a:r>
            <a:endParaRPr lang="en-US" sz="4000" b="1" dirty="0" smtClean="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endParaRPr>
          </a:p>
          <a:p>
            <a:pPr marL="355600" indent="-355600" eaLnBrk="1" hangingPunct="1">
              <a:spcBef>
                <a:spcPct val="50000"/>
              </a:spcBef>
              <a:buFontTx/>
              <a:buChar char="•"/>
              <a:defRPr/>
            </a:pPr>
            <a:r>
              <a:rPr lang="zh-CN" altLang="en-US" sz="4000" b="1" dirty="0" smtClean="0">
                <a:solidFill>
                  <a:srgbClr val="FFFF00"/>
                </a:solidFill>
                <a:effectLst>
                  <a:glow rad="177800">
                    <a:schemeClr val="tx1"/>
                  </a:glow>
                </a:effectLst>
                <a:latin typeface="华文楷体"/>
                <a:ea typeface="华文楷体"/>
                <a:cs typeface="华文楷体"/>
              </a:rPr>
              <a:t>先知书</a:t>
            </a:r>
            <a:r>
              <a:rPr lang="en-US" sz="4000" b="1" dirty="0" smtClean="0">
                <a:solidFill>
                  <a:srgbClr val="FFFF00"/>
                </a:solidFill>
                <a:effectLst>
                  <a:glow rad="177800">
                    <a:schemeClr val="tx1"/>
                  </a:glow>
                </a:effectLst>
                <a:latin typeface="Times New Roman" pitchFamily="-112" charset="0"/>
                <a:ea typeface="ＭＳ Ｐゴシック" pitchFamily="-112" charset="-128"/>
                <a:cs typeface="ＭＳ Ｐゴシック" pitchFamily="-112" charset="-128"/>
              </a:rPr>
              <a:t> (17)    </a:t>
            </a:r>
            <a:r>
              <a:rPr lang="zh-CN" altLang="en-US" sz="4000" b="1" i="1" dirty="0" smtClean="0">
                <a:solidFill>
                  <a:srgbClr val="FFFF00"/>
                </a:solidFill>
                <a:effectLst>
                  <a:glow rad="177800">
                    <a:schemeClr val="tx1"/>
                  </a:glow>
                </a:effectLst>
                <a:latin typeface="华文楷体"/>
                <a:ea typeface="华文楷体"/>
                <a:cs typeface="华文楷体"/>
              </a:rPr>
              <a:t>大</a:t>
            </a:r>
            <a:r>
              <a:rPr lang="en-US" sz="4000" b="1" i="1" dirty="0" smtClean="0">
                <a:solidFill>
                  <a:srgbClr val="FFFF00"/>
                </a:solidFill>
                <a:effectLst>
                  <a:glow rad="177800">
                    <a:schemeClr val="tx1"/>
                  </a:glow>
                </a:effectLst>
                <a:latin typeface="华文楷体"/>
                <a:ea typeface="华文楷体"/>
                <a:cs typeface="华文楷体"/>
              </a:rPr>
              <a:t>   </a:t>
            </a:r>
            <a:r>
              <a:rPr lang="zh-CN" altLang="en-US" sz="4000" b="1" i="1" dirty="0" smtClean="0">
                <a:solidFill>
                  <a:srgbClr val="FFFF00"/>
                </a:solidFill>
                <a:effectLst>
                  <a:glow rad="177800">
                    <a:schemeClr val="tx1"/>
                  </a:glow>
                </a:effectLst>
                <a:latin typeface="华文楷体"/>
                <a:ea typeface="华文楷体"/>
                <a:cs typeface="华文楷体"/>
              </a:rPr>
              <a:t>小</a:t>
            </a:r>
            <a:endParaRPr lang="en-US" sz="4000" b="1" i="1" dirty="0">
              <a:solidFill>
                <a:srgbClr val="FFFF00"/>
              </a:solidFill>
              <a:effectLst>
                <a:glow rad="177800">
                  <a:schemeClr val="tx1"/>
                </a:glow>
              </a:effectLst>
              <a:latin typeface="华文楷体"/>
              <a:ea typeface="华文楷体"/>
              <a:cs typeface="华文楷体"/>
            </a:endParaRPr>
          </a:p>
        </p:txBody>
      </p:sp>
      <p:sp>
        <p:nvSpPr>
          <p:cNvPr id="854022" name="Text Box 6"/>
          <p:cNvSpPr txBox="1">
            <a:spLocks noChangeArrowheads="1"/>
          </p:cNvSpPr>
          <p:nvPr/>
        </p:nvSpPr>
        <p:spPr bwMode="auto">
          <a:xfrm>
            <a:off x="304800" y="669925"/>
            <a:ext cx="5638800" cy="701675"/>
          </a:xfrm>
          <a:prstGeom prst="rect">
            <a:avLst/>
          </a:prstGeom>
          <a:noFill/>
          <a:ln w="9525">
            <a:noFill/>
            <a:miter lim="800000"/>
            <a:headEnd/>
            <a:tailEnd/>
          </a:ln>
          <a:effectLst/>
        </p:spPr>
        <p:txBody>
          <a:bodyPr>
            <a:spAutoFit/>
          </a:bodyPr>
          <a:lstStyle/>
          <a:p>
            <a:pPr eaLnBrk="1" hangingPunct="1">
              <a:spcBef>
                <a:spcPct val="50000"/>
              </a:spcBef>
              <a:defRPr/>
            </a:pPr>
            <a:r>
              <a:rPr lang="zh-CN" altLang="en-US" sz="4000" b="1" dirty="0" smtClean="0">
                <a:solidFill>
                  <a:schemeClr val="bg1"/>
                </a:solidFill>
                <a:effectLst>
                  <a:glow rad="177800">
                    <a:schemeClr val="tx1"/>
                  </a:glow>
                </a:effectLst>
                <a:latin typeface="华文楷体"/>
                <a:ea typeface="华文楷体"/>
                <a:cs typeface="华文楷体"/>
              </a:rPr>
              <a:t>如何分类</a:t>
            </a:r>
            <a:r>
              <a:rPr lang="en-US" sz="4000" b="1" dirty="0" smtClean="0">
                <a:solidFill>
                  <a:schemeClr val="bg1"/>
                </a:solidFill>
                <a:effectLst>
                  <a:glow rad="177800">
                    <a:schemeClr val="tx1"/>
                  </a:glow>
                </a:effectLst>
                <a:latin typeface="Times New Roman" pitchFamily="-112" charset="0"/>
                <a:ea typeface="ＭＳ Ｐゴシック" pitchFamily="-112" charset="-128"/>
                <a:cs typeface="ＭＳ Ｐゴシック" pitchFamily="-112" charset="-128"/>
              </a:rPr>
              <a:t>?</a:t>
            </a:r>
            <a:endParaRPr lang="en-US" sz="4000" b="1" dirty="0">
              <a:solidFill>
                <a:schemeClr val="bg1"/>
              </a:solidFill>
              <a:effectLst>
                <a:glow rad="177800">
                  <a:schemeClr val="tx1"/>
                </a:glow>
              </a:effectLst>
              <a:latin typeface="Times New Roman" pitchFamily="-112" charset="0"/>
              <a:ea typeface="ＭＳ Ｐゴシック" pitchFamily="-112" charset="-128"/>
              <a:cs typeface="ＭＳ Ｐゴシック" pitchFamily="-112" charset="-128"/>
            </a:endParaRPr>
          </a:p>
        </p:txBody>
      </p:sp>
      <p:sp>
        <p:nvSpPr>
          <p:cNvPr id="854023" name="Text Box 7"/>
          <p:cNvSpPr txBox="1">
            <a:spLocks noChangeArrowheads="1"/>
          </p:cNvSpPr>
          <p:nvPr/>
        </p:nvSpPr>
        <p:spPr bwMode="auto">
          <a:xfrm>
            <a:off x="457200" y="6096000"/>
            <a:ext cx="4724400" cy="579438"/>
          </a:xfrm>
          <a:prstGeom prst="rect">
            <a:avLst/>
          </a:prstGeom>
          <a:noFill/>
          <a:ln w="9525">
            <a:noFill/>
            <a:miter lim="800000"/>
            <a:headEnd/>
            <a:tailEnd/>
          </a:ln>
          <a:effectLst/>
        </p:spPr>
        <p:txBody>
          <a:bodyPr>
            <a:spAutoFit/>
          </a:bodyPr>
          <a:lstStyle/>
          <a:p>
            <a:pPr eaLnBrk="1" hangingPunct="1">
              <a:spcBef>
                <a:spcPct val="50000"/>
              </a:spcBef>
              <a:defRPr/>
            </a:pPr>
            <a:r>
              <a:rPr lang="zh-CN" altLang="en-US" sz="3200" b="1" dirty="0" smtClean="0">
                <a:solidFill>
                  <a:srgbClr val="FFFF00"/>
                </a:solidFill>
                <a:effectLst>
                  <a:glow rad="177800">
                    <a:schemeClr val="tx1"/>
                  </a:glow>
                </a:effectLst>
                <a:latin typeface="华文楷体"/>
                <a:ea typeface="华文楷体"/>
                <a:cs typeface="华文楷体"/>
              </a:rPr>
              <a:t>英文</a:t>
            </a:r>
            <a:endParaRPr lang="en-US" sz="3200" b="1" dirty="0">
              <a:solidFill>
                <a:srgbClr val="FFFF00"/>
              </a:solidFill>
              <a:effectLst>
                <a:glow rad="177800">
                  <a:schemeClr val="tx1"/>
                </a:glow>
              </a:effectLst>
              <a:latin typeface="华文楷体"/>
              <a:ea typeface="华文楷体"/>
              <a:cs typeface="华文楷体"/>
            </a:endParaRPr>
          </a:p>
        </p:txBody>
      </p:sp>
      <p:sp>
        <p:nvSpPr>
          <p:cNvPr id="96263" name="Title 7"/>
          <p:cNvSpPr>
            <a:spLocks noGrp="1"/>
          </p:cNvSpPr>
          <p:nvPr>
            <p:ph type="title" idx="4294967295"/>
          </p:nvPr>
        </p:nvSpPr>
        <p:spPr>
          <a:xfrm>
            <a:off x="685800" y="0"/>
            <a:ext cx="7772400" cy="609600"/>
          </a:xfrm>
          <a:extLst/>
        </p:spPr>
        <p:txBody>
          <a:bodyPr/>
          <a:lstStyle/>
          <a:p>
            <a:pPr>
              <a:defRPr/>
            </a:pPr>
            <a:r>
              <a:rPr lang="zh-CN" altLang="en-US" dirty="0" smtClean="0">
                <a:solidFill>
                  <a:schemeClr val="bg1"/>
                </a:solidFill>
                <a:effectLst>
                  <a:glow rad="177800">
                    <a:schemeClr val="tx1"/>
                  </a:glow>
                </a:effectLst>
                <a:latin typeface="华文楷体"/>
                <a:ea typeface="华文楷体"/>
                <a:cs typeface="华文楷体"/>
              </a:rPr>
              <a:t>基督教旧约圣经的分类</a:t>
            </a:r>
            <a:endParaRPr lang="en-US" dirty="0">
              <a:solidFill>
                <a:schemeClr val="bg1"/>
              </a:solidFill>
              <a:effectLst>
                <a:glow rad="177800">
                  <a:schemeClr val="tx1"/>
                </a:glow>
              </a:effectLst>
              <a:latin typeface="华文楷体"/>
              <a:ea typeface="华文楷体"/>
              <a:cs typeface="华文楷体"/>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854019"/>
                                        </p:tgtEl>
                                        <p:attrNameLst>
                                          <p:attrName>style.visibility</p:attrName>
                                        </p:attrNameLst>
                                      </p:cBhvr>
                                      <p:to>
                                        <p:strVal val="visible"/>
                                      </p:to>
                                    </p:set>
                                    <p:animEffect transition="in" filter="dissolve">
                                      <p:cBhvr>
                                        <p:cTn id="7" dur="500"/>
                                        <p:tgtEl>
                                          <p:spTgt spid="854019"/>
                                        </p:tgtEl>
                                      </p:cBhvr>
                                    </p:animEffect>
                                  </p:childTnLst>
                                </p:cTn>
                              </p:par>
                            </p:childTnLst>
                          </p:cTn>
                        </p:par>
                        <p:par>
                          <p:cTn id="8" fill="hold" nodeType="afterGroup">
                            <p:stCondLst>
                              <p:cond delay="1500"/>
                            </p:stCondLst>
                            <p:childTnLst>
                              <p:par>
                                <p:cTn id="9" presetID="9" presetClass="entr" presetSubtype="0" fill="hold" nodeType="afterEffect">
                                  <p:stCondLst>
                                    <p:cond delay="3000"/>
                                  </p:stCondLst>
                                  <p:iterate type="lt">
                                    <p:tmPct val="100000"/>
                                  </p:iterate>
                                  <p:childTnLst>
                                    <p:set>
                                      <p:cBhvr>
                                        <p:cTn id="10" dur="1" fill="hold">
                                          <p:stCondLst>
                                            <p:cond delay="0"/>
                                          </p:stCondLst>
                                        </p:cTn>
                                        <p:tgtEl>
                                          <p:spTgt spid="854021"/>
                                        </p:tgtEl>
                                        <p:attrNameLst>
                                          <p:attrName>style.visibility</p:attrName>
                                        </p:attrNameLst>
                                      </p:cBhvr>
                                      <p:to>
                                        <p:strVal val="visible"/>
                                      </p:to>
                                    </p:set>
                                    <p:animEffect transition="in" filter="dissolve">
                                      <p:cBhvr>
                                        <p:cTn id="11" dur="75"/>
                                        <p:tgtEl>
                                          <p:spTgt spid="854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4863</TotalTime>
  <Words>2027</Words>
  <Application>Microsoft Macintosh PowerPoint</Application>
  <PresentationFormat>On-screen Show (4:3)</PresentationFormat>
  <Paragraphs>571</Paragraphs>
  <Slides>49</Slides>
  <Notes>48</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49</vt:i4>
      </vt:variant>
    </vt:vector>
  </HeadingPairs>
  <TitlesOfParts>
    <vt:vector size="59" baseType="lpstr">
      <vt:lpstr>Default Design</vt:lpstr>
      <vt:lpstr>Orbit</vt:lpstr>
      <vt:lpstr>Gesture</vt:lpstr>
      <vt:lpstr>blstripc.ppt - Blue Stripes</vt:lpstr>
      <vt:lpstr>MEADOW</vt:lpstr>
      <vt:lpstr>1_Default Design</vt:lpstr>
      <vt:lpstr>Stream</vt:lpstr>
      <vt:lpstr>untitled 2</vt:lpstr>
      <vt:lpstr>2_blstripc.ppt - Blue Stripes</vt:lpstr>
      <vt:lpstr>Microsoft ClipArt Gallery</vt:lpstr>
      <vt:lpstr>摩西五经</vt:lpstr>
      <vt:lpstr>事件在何处吻合？</vt:lpstr>
      <vt:lpstr>循环的历史观</vt:lpstr>
      <vt:lpstr>时间轴</vt:lpstr>
      <vt:lpstr>亚伯拉罕到摩西的时间轴</vt:lpstr>
      <vt:lpstr>主要的 地理范围?</vt:lpstr>
      <vt:lpstr>摩西五经的地理范围</vt:lpstr>
      <vt:lpstr>摩西五经的其他名称</vt:lpstr>
      <vt:lpstr>基督教旧约圣经的分类</vt:lpstr>
      <vt:lpstr>希伯来文旧约圣经的分类</vt:lpstr>
      <vt:lpstr>律法书当有个别的分类法。。。</vt:lpstr>
      <vt:lpstr>摩西五经 的神学</vt:lpstr>
      <vt:lpstr>Purpose of the Prophetic Books</vt:lpstr>
      <vt:lpstr>耶和华作王</vt:lpstr>
      <vt:lpstr>The Lord Reigns 2 of 3</vt:lpstr>
      <vt:lpstr>The Lord Reigns 3 of 3</vt:lpstr>
      <vt:lpstr>天国：圣经的纲领性主題</vt:lpstr>
      <vt:lpstr>国度与约的时间表 </vt:lpstr>
      <vt:lpstr> 我对旧约主题的理解</vt:lpstr>
      <vt:lpstr>创世记第一章里的“国度”</vt:lpstr>
      <vt:lpstr>摩西五经的作者</vt:lpstr>
      <vt:lpstr>JEDP  定型化</vt:lpstr>
      <vt:lpstr>JEDP 的问题</vt:lpstr>
      <vt:lpstr>其他的问题...</vt:lpstr>
      <vt:lpstr>谁是摩西五经的作者?</vt:lpstr>
      <vt:lpstr>定义 </vt:lpstr>
      <vt:lpstr>    内容</vt:lpstr>
      <vt:lpstr>日期</vt:lpstr>
      <vt:lpstr>来源</vt:lpstr>
      <vt:lpstr>主题</vt:lpstr>
      <vt:lpstr>主题 </vt:lpstr>
      <vt:lpstr>主题 </vt:lpstr>
      <vt:lpstr>主题 </vt:lpstr>
      <vt:lpstr>创世记 六–九的“来源”</vt:lpstr>
      <vt:lpstr>创世记 六–九 的“来源”</vt:lpstr>
      <vt:lpstr>《底本说》论据的问题 </vt:lpstr>
      <vt:lpstr>《底本说》论据的问题 </vt:lpstr>
      <vt:lpstr>摩西是作者的证据</vt:lpstr>
      <vt:lpstr>摩西是作者的证据</vt:lpstr>
      <vt:lpstr>The "Documents" of the Gettysburg Address </vt:lpstr>
      <vt:lpstr>The "Documents" of Gettysburg 2 </vt:lpstr>
      <vt:lpstr>The "Documents" of Gettysburg 3</vt:lpstr>
      <vt:lpstr>The "Documents" of Gettysburg 4</vt:lpstr>
      <vt:lpstr>The "Documents" of Gettysburg 5</vt:lpstr>
      <vt:lpstr>The "Documents" of Gettysburg 6</vt:lpstr>
      <vt:lpstr>提摩太后书 三15 </vt:lpstr>
      <vt:lpstr>罗马书 十五 4 </vt:lpstr>
      <vt:lpstr>Black</vt:lpstr>
      <vt:lpstr>旧约全书概论链接地址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Pentateuch</dc:title>
  <dc:creator>Rick Griffith</dc:creator>
  <cp:lastModifiedBy>Rick Griffith</cp:lastModifiedBy>
  <cp:revision>238</cp:revision>
  <cp:lastPrinted>2015-09-22T13:02:03Z</cp:lastPrinted>
  <dcterms:created xsi:type="dcterms:W3CDTF">2015-10-07T16:04:15Z</dcterms:created>
  <dcterms:modified xsi:type="dcterms:W3CDTF">2017-03-22T05:54:25Z</dcterms:modified>
</cp:coreProperties>
</file>