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66" r:id="rId8"/>
    <p:sldMasterId id="2147483755" r:id="rId9"/>
  </p:sldMasterIdLst>
  <p:notesMasterIdLst>
    <p:notesMasterId r:id="rId80"/>
  </p:notesMasterIdLst>
  <p:sldIdLst>
    <p:sldId id="363" r:id="rId10"/>
    <p:sldId id="434" r:id="rId11"/>
    <p:sldId id="481" r:id="rId12"/>
    <p:sldId id="482" r:id="rId13"/>
    <p:sldId id="483" r:id="rId14"/>
    <p:sldId id="484" r:id="rId15"/>
    <p:sldId id="432" r:id="rId16"/>
    <p:sldId id="433" r:id="rId17"/>
    <p:sldId id="431" r:id="rId18"/>
    <p:sldId id="465" r:id="rId19"/>
    <p:sldId id="373" r:id="rId20"/>
    <p:sldId id="376" r:id="rId21"/>
    <p:sldId id="358" r:id="rId22"/>
    <p:sldId id="360" r:id="rId23"/>
    <p:sldId id="469" r:id="rId24"/>
    <p:sldId id="364" r:id="rId25"/>
    <p:sldId id="472" r:id="rId26"/>
    <p:sldId id="368" r:id="rId27"/>
    <p:sldId id="367" r:id="rId28"/>
    <p:sldId id="391" r:id="rId29"/>
    <p:sldId id="357" r:id="rId30"/>
    <p:sldId id="369" r:id="rId31"/>
    <p:sldId id="470" r:id="rId32"/>
    <p:sldId id="388" r:id="rId33"/>
    <p:sldId id="365" r:id="rId34"/>
    <p:sldId id="440" r:id="rId35"/>
    <p:sldId id="392" r:id="rId36"/>
    <p:sldId id="475" r:id="rId37"/>
    <p:sldId id="393" r:id="rId38"/>
    <p:sldId id="477" r:id="rId39"/>
    <p:sldId id="386" r:id="rId40"/>
    <p:sldId id="389" r:id="rId41"/>
    <p:sldId id="423" r:id="rId42"/>
    <p:sldId id="464" r:id="rId43"/>
    <p:sldId id="390" r:id="rId44"/>
    <p:sldId id="471" r:id="rId45"/>
    <p:sldId id="478" r:id="rId46"/>
    <p:sldId id="371" r:id="rId47"/>
    <p:sldId id="401" r:id="rId48"/>
    <p:sldId id="406" r:id="rId49"/>
    <p:sldId id="402" r:id="rId50"/>
    <p:sldId id="372" r:id="rId51"/>
    <p:sldId id="385" r:id="rId52"/>
    <p:sldId id="341" r:id="rId53"/>
    <p:sldId id="408" r:id="rId54"/>
    <p:sldId id="409" r:id="rId55"/>
    <p:sldId id="411" r:id="rId56"/>
    <p:sldId id="410" r:id="rId57"/>
    <p:sldId id="383" r:id="rId58"/>
    <p:sldId id="412" r:id="rId59"/>
    <p:sldId id="415" r:id="rId60"/>
    <p:sldId id="334" r:id="rId61"/>
    <p:sldId id="420" r:id="rId62"/>
    <p:sldId id="463" r:id="rId63"/>
    <p:sldId id="473" r:id="rId64"/>
    <p:sldId id="474" r:id="rId65"/>
    <p:sldId id="422" r:id="rId66"/>
    <p:sldId id="407" r:id="rId67"/>
    <p:sldId id="394" r:id="rId68"/>
    <p:sldId id="419" r:id="rId69"/>
    <p:sldId id="382" r:id="rId70"/>
    <p:sldId id="426" r:id="rId71"/>
    <p:sldId id="396" r:id="rId72"/>
    <p:sldId id="384" r:id="rId73"/>
    <p:sldId id="375" r:id="rId74"/>
    <p:sldId id="361" r:id="rId75"/>
    <p:sldId id="362" r:id="rId76"/>
    <p:sldId id="479" r:id="rId77"/>
    <p:sldId id="480" r:id="rId78"/>
    <p:sldId id="427" r:id="rId79"/>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eaLnBrk="0" fontAlgn="base" hangingPunct="0">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eaLnBrk="0" fontAlgn="base" hangingPunct="0">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eaLnBrk="0" fontAlgn="base" hangingPunct="0">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eaLnBrk="0" fontAlgn="base" hangingPunct="0">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2C21"/>
    <a:srgbClr val="472F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4" d="100"/>
          <a:sy n="104" d="100"/>
        </p:scale>
        <p:origin x="-1104" y="-112"/>
      </p:cViewPr>
      <p:guideLst>
        <p:guide orient="horz" pos="2160"/>
        <p:guide pos="2880"/>
      </p:guideLst>
    </p:cSldViewPr>
  </p:slideViewPr>
  <p:outlineViewPr>
    <p:cViewPr varScale="1">
      <p:scale>
        <a:sx n="50" d="100"/>
        <a:sy n="50" d="100"/>
      </p:scale>
      <p:origin x="0" y="0"/>
    </p:cViewPr>
  </p:outlineViewPr>
  <p:notesTextViewPr>
    <p:cViewPr>
      <p:scale>
        <a:sx n="100" d="100"/>
        <a:sy n="100" d="100"/>
      </p:scale>
      <p:origin x="0" y="0"/>
    </p:cViewPr>
  </p:notesTextViewPr>
  <p:sorterViewPr>
    <p:cViewPr>
      <p:scale>
        <a:sx n="124" d="100"/>
        <a:sy n="124"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11264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Calibri" charset="0"/>
              <a:buNone/>
              <a:tabLst>
                <a:tab pos="723900" algn="l"/>
                <a:tab pos="1447800" algn="l"/>
                <a:tab pos="2171700" algn="l"/>
                <a:tab pos="2895600" algn="l"/>
              </a:tabLst>
              <a:defRPr sz="1200" smtClean="0">
                <a:solidFill>
                  <a:srgbClr val="000000"/>
                </a:solidFill>
                <a:latin typeface="Calibri" charset="0"/>
                <a:cs typeface="MS PGothic" charset="0"/>
              </a:defRPr>
            </a:lvl1pPr>
          </a:lstStyle>
          <a:p>
            <a:pPr>
              <a:defRPr/>
            </a:pPr>
            <a:fld id="{06E216C6-7F08-D244-9B9B-77DBC32B65C1}" type="slidenum">
              <a:rPr lang="en-GB"/>
              <a:pPr>
                <a:defRPr/>
              </a:pPr>
              <a:t>‹#›</a:t>
            </a:fld>
            <a:endParaRPr lang="en-GB"/>
          </a:p>
        </p:txBody>
      </p:sp>
    </p:spTree>
    <p:extLst>
      <p:ext uri="{BB962C8B-B14F-4D97-AF65-F5344CB8AC3E}">
        <p14:creationId xmlns:p14="http://schemas.microsoft.com/office/powerpoint/2010/main" val="97698687"/>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0"/>
        <a:cs typeface="MS PGothic"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MS PGothic" panose="020B0600070205080204" pitchFamily="34" charset="-128"/>
        <a:cs typeface="MS PGothic" charset="0"/>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MS PGothic" panose="020B0600070205080204" pitchFamily="34" charset="-128"/>
        <a:cs typeface="MS PGothic" charset="0"/>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MS PGothic" panose="020B0600070205080204" pitchFamily="34" charset="-128"/>
        <a:cs typeface="MS PGothic" charset="0"/>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6029FC03-6B47-5040-870B-7131725234C8}" type="slidenum">
              <a:rPr lang="en-US" sz="1200">
                <a:solidFill>
                  <a:schemeClr val="tx1"/>
                </a:solidFill>
              </a:rPr>
              <a:pPr/>
              <a:t>2</a:t>
            </a:fld>
            <a:endParaRPr lang="en-US" sz="1200">
              <a:solidFill>
                <a:schemeClr val="tx1"/>
              </a:solidFill>
            </a:endParaRPr>
          </a:p>
        </p:txBody>
      </p:sp>
      <p:sp>
        <p:nvSpPr>
          <p:cNvPr id="115714" name="Rectangle 2"/>
          <p:cNvSpPr>
            <a:spLocks noGrp="1" noRot="1" noChangeAspect="1" noChangeArrowheads="1" noTextEdit="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miter lim="800000"/>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14"/>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B2F5CFD0-C9DA-BC4F-9266-FD1B6755CDC5}" type="slidenum">
              <a:rPr lang="en-GB" sz="1200">
                <a:solidFill>
                  <a:srgbClr val="000000"/>
                </a:solidFill>
                <a:latin typeface="Calibri" charset="0"/>
              </a:rPr>
              <a:pPr/>
              <a:t>21</a:t>
            </a:fld>
            <a:endParaRPr lang="en-GB" sz="1200">
              <a:solidFill>
                <a:srgbClr val="000000"/>
              </a:solidFill>
              <a:latin typeface="Calibri" charset="0"/>
            </a:endParaRPr>
          </a:p>
        </p:txBody>
      </p:sp>
      <p:sp>
        <p:nvSpPr>
          <p:cNvPr id="144387"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80F39152-0DDB-7944-AA25-368C8297D74D}"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21</a:t>
            </a:fld>
            <a:endParaRPr lang="en-GB" sz="1200">
              <a:solidFill>
                <a:srgbClr val="000000"/>
              </a:solidFill>
              <a:latin typeface="Times New Roman" charset="0"/>
            </a:endParaRPr>
          </a:p>
        </p:txBody>
      </p:sp>
      <p:sp>
        <p:nvSpPr>
          <p:cNvPr id="144388"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44389"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Most of us would never "welcome" an important person with a messed up road!</a:t>
            </a:r>
          </a:p>
        </p:txBody>
      </p:sp>
      <p:sp>
        <p:nvSpPr>
          <p:cNvPr id="149507"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49508"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18CB8D2F-103B-7640-A0F6-EA4C8A67FCF2}" type="slidenum">
              <a:rPr lang="en-GB" sz="1200">
                <a:solidFill>
                  <a:srgbClr val="000000"/>
                </a:solidFill>
                <a:latin typeface="Calibri" charset="0"/>
              </a:rPr>
              <a:pPr/>
              <a:t>25</a:t>
            </a:fld>
            <a:endParaRPr lang="en-GB"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a:ln/>
        </p:spPr>
      </p:sp>
      <p:sp>
        <p:nvSpPr>
          <p:cNvPr id="151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Instead, we "roll out the red carpet" for important people, whether political or in Hollywood.</a:t>
            </a:r>
          </a:p>
        </p:txBody>
      </p:sp>
      <p:sp>
        <p:nvSpPr>
          <p:cNvPr id="151555"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51556"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19F97B99-4CBE-644A-82F2-1CE7322132B9}" type="slidenum">
              <a:rPr lang="en-GB" sz="1200">
                <a:solidFill>
                  <a:srgbClr val="000000"/>
                </a:solidFill>
                <a:latin typeface="Calibri" charset="0"/>
              </a:rPr>
              <a:pPr/>
              <a:t>26</a:t>
            </a:fld>
            <a:endParaRPr lang="en-GB"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a:ln/>
        </p:spPr>
      </p:sp>
      <p:sp>
        <p:nvSpPr>
          <p:cNvPr id="161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Do you sense God</a:t>
            </a:r>
            <a:r>
              <a:rPr lang="fr-FR">
                <a:latin typeface="Times New Roman" charset="0"/>
              </a:rPr>
              <a:t>'</a:t>
            </a:r>
            <a:r>
              <a:rPr lang="en-US">
                <a:latin typeface="Times New Roman" charset="0"/>
              </a:rPr>
              <a:t>s care for the thing that you struggle with now?</a:t>
            </a:r>
          </a:p>
        </p:txBody>
      </p:sp>
      <p:sp>
        <p:nvSpPr>
          <p:cNvPr id="161795"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61796"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BCDD4224-AFE8-FA4E-992D-AF6AD21CA449}" type="slidenum">
              <a:rPr lang="en-GB" sz="1200">
                <a:solidFill>
                  <a:srgbClr val="000000"/>
                </a:solidFill>
                <a:latin typeface="Calibri" charset="0"/>
              </a:rPr>
              <a:pPr/>
              <a:t>35</a:t>
            </a:fld>
            <a:endParaRPr lang="en-GB"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14"/>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412CF1CD-C6A4-0B49-A835-EAF1A9F01412}" type="slidenum">
              <a:rPr lang="en-GB" sz="1200">
                <a:solidFill>
                  <a:srgbClr val="000000"/>
                </a:solidFill>
                <a:latin typeface="Calibri" charset="0"/>
              </a:rPr>
              <a:pPr/>
              <a:t>44</a:t>
            </a:fld>
            <a:endParaRPr lang="en-GB" sz="1200">
              <a:solidFill>
                <a:srgbClr val="000000"/>
              </a:solidFill>
              <a:latin typeface="Calibri" charset="0"/>
            </a:endParaRPr>
          </a:p>
        </p:txBody>
      </p:sp>
      <p:sp>
        <p:nvSpPr>
          <p:cNvPr id="172035"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74FB1CB0-FF6D-6346-9966-FF07EA6A9EE8}"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44</a:t>
            </a:fld>
            <a:endParaRPr lang="en-GB" sz="1200">
              <a:solidFill>
                <a:srgbClr val="000000"/>
              </a:solidFill>
              <a:latin typeface="Times New Roman" charset="0"/>
            </a:endParaRPr>
          </a:p>
        </p:txBody>
      </p:sp>
      <p:sp>
        <p:nvSpPr>
          <p:cNvPr id="172036"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72037"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4"/>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451A1733-D2AF-964F-9ECF-D41EB92B7246}" type="slidenum">
              <a:rPr lang="en-GB" sz="1200">
                <a:solidFill>
                  <a:srgbClr val="000000"/>
                </a:solidFill>
                <a:latin typeface="Calibri" charset="0"/>
              </a:rPr>
              <a:pPr/>
              <a:t>52</a:t>
            </a:fld>
            <a:endParaRPr lang="en-GB" sz="1200">
              <a:solidFill>
                <a:srgbClr val="000000"/>
              </a:solidFill>
              <a:latin typeface="Calibri" charset="0"/>
            </a:endParaRPr>
          </a:p>
        </p:txBody>
      </p:sp>
      <p:sp>
        <p:nvSpPr>
          <p:cNvPr id="18125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EE9E228F-0A56-8D4B-907B-31D94A2BE76B}"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52</a:t>
            </a:fld>
            <a:endParaRPr lang="en-GB" sz="1200">
              <a:solidFill>
                <a:srgbClr val="000000"/>
              </a:solidFill>
              <a:latin typeface="Times New Roman" charset="0"/>
            </a:endParaRPr>
          </a:p>
        </p:txBody>
      </p:sp>
      <p:sp>
        <p:nvSpPr>
          <p:cNvPr id="181252" name="Text Box 2"/>
          <p:cNvSpPr txBox="1">
            <a:spLocks noChangeArrowheads="1"/>
          </p:cNvSpPr>
          <p:nvPr/>
        </p:nvSpPr>
        <p:spPr bwMode="auto">
          <a:xfrm>
            <a:off x="1003300" y="695325"/>
            <a:ext cx="4848225" cy="3425825"/>
          </a:xfrm>
          <a:prstGeom prst="rect">
            <a:avLst/>
          </a:prstGeom>
          <a:solidFill>
            <a:srgbClr val="FFFFFF"/>
          </a:solidFill>
          <a:ln w="9525">
            <a:solidFill>
              <a:srgbClr val="000000"/>
            </a:solidFill>
            <a:miter lim="800000"/>
            <a:headEnd/>
            <a:tailEnd/>
          </a:ln>
        </p:spPr>
        <p:txBody>
          <a:bodyPr wrap="none" lIns="80165" tIns="40083" rIns="80165" bIns="40083"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8125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atin typeface="Times New Roman" charset="0"/>
              </a:rPr>
              <a:t>Think of the struggle you face right now.  Is it small or big?  That depends upon what you compare it to!  Is God bigger?  Of course!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noTextEdit="1"/>
          </p:cNvSpPr>
          <p:nvPr>
            <p:ph type="sldImg"/>
          </p:nvPr>
        </p:nvSpPr>
        <p:spPr>
          <a:ln/>
        </p:spPr>
      </p:sp>
      <p:sp>
        <p:nvSpPr>
          <p:cNvPr id="183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When standing below a huge building, you feel very small.</a:t>
            </a:r>
          </a:p>
        </p:txBody>
      </p:sp>
      <p:sp>
        <p:nvSpPr>
          <p:cNvPr id="183299"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83300"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44FCB462-3333-EA44-958D-48A4CA6E7F0A}" type="slidenum">
              <a:rPr lang="en-GB" sz="1200">
                <a:solidFill>
                  <a:srgbClr val="000000"/>
                </a:solidFill>
                <a:latin typeface="Calibri" charset="0"/>
              </a:rPr>
              <a:pPr/>
              <a:t>53</a:t>
            </a:fld>
            <a:endParaRPr lang="en-GB" sz="1200">
              <a:solidFill>
                <a:srgbClr val="000000"/>
              </a:solidFill>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ln/>
        </p:spPr>
      </p:sp>
      <p:sp>
        <p:nvSpPr>
          <p:cNvPr id="185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But on one of my trips through Hong Kong, the pilot looped around right above the city.  I was amazing to see the hundreds of huge buildings look so small that they looked like toys.  A huge building is actually quite small in God</a:t>
            </a:r>
            <a:r>
              <a:rPr lang="fr-FR">
                <a:latin typeface="Times New Roman" charset="0"/>
              </a:rPr>
              <a:t>'</a:t>
            </a:r>
            <a:r>
              <a:rPr lang="en-US">
                <a:latin typeface="Times New Roman" charset="0"/>
              </a:rPr>
              <a:t>s eyes—and so are our problems!</a:t>
            </a:r>
          </a:p>
        </p:txBody>
      </p:sp>
      <p:sp>
        <p:nvSpPr>
          <p:cNvPr id="185347"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85348"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47CD9456-7520-E24D-B4B0-124678442D8A}" type="slidenum">
              <a:rPr lang="en-GB" sz="1200">
                <a:solidFill>
                  <a:srgbClr val="000000"/>
                </a:solidFill>
                <a:latin typeface="Calibri" charset="0"/>
              </a:rPr>
              <a:pPr/>
              <a:t>54</a:t>
            </a:fld>
            <a:endParaRPr lang="en-GB" sz="120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noTextEdit="1"/>
          </p:cNvSpPr>
          <p:nvPr>
            <p:ph type="sldImg"/>
          </p:nvPr>
        </p:nvSpPr>
        <p:spPr>
          <a:ln/>
        </p:spPr>
      </p:sp>
      <p:sp>
        <p:nvSpPr>
          <p:cNvPr id="190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Don</a:t>
            </a:r>
            <a:r>
              <a:rPr lang="fr-FR">
                <a:latin typeface="Times New Roman" charset="0"/>
              </a:rPr>
              <a:t>'</a:t>
            </a:r>
            <a:r>
              <a:rPr lang="en-US">
                <a:latin typeface="Times New Roman" charset="0"/>
              </a:rPr>
              <a:t>t have a pity party!</a:t>
            </a:r>
          </a:p>
        </p:txBody>
      </p:sp>
      <p:sp>
        <p:nvSpPr>
          <p:cNvPr id="190467"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90468"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AAAB373B-624B-644A-8C7A-AB189DBA5573}" type="slidenum">
              <a:rPr lang="en-GB" sz="1200">
                <a:solidFill>
                  <a:srgbClr val="000000"/>
                </a:solidFill>
                <a:latin typeface="Calibri" charset="0"/>
              </a:rPr>
              <a:pPr/>
              <a:t>58</a:t>
            </a:fld>
            <a:endParaRPr lang="en-GB" sz="1200">
              <a:solidFill>
                <a:srgbClr val="000000"/>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noTextEdit="1"/>
          </p:cNvSpPr>
          <p:nvPr>
            <p:ph type="sldImg"/>
          </p:nvPr>
        </p:nvSpPr>
        <p:spPr>
          <a:ln/>
        </p:spPr>
      </p:sp>
      <p:sp>
        <p:nvSpPr>
          <p:cNvPr id="194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Did you know an eagle knows when a storm is approaching long before it breaks? </a:t>
            </a:r>
          </a:p>
        </p:txBody>
      </p:sp>
      <p:sp>
        <p:nvSpPr>
          <p:cNvPr id="194563"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94564"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A072CAD3-E04F-8742-B184-9DAD409AC861}" type="slidenum">
              <a:rPr lang="en-GB" sz="1200">
                <a:solidFill>
                  <a:srgbClr val="000000"/>
                </a:solidFill>
                <a:latin typeface="Calibri" charset="0"/>
              </a:rPr>
              <a:pPr/>
              <a:t>61</a:t>
            </a:fld>
            <a:endParaRPr lang="en-GB" sz="1200">
              <a:solidFill>
                <a:srgbClr val="000000"/>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0" hangingPunct="0"/>
            <a:fld id="{5E0A9413-2990-744F-9C8C-34878B164243}" type="slidenum">
              <a:rPr lang="en-US" sz="1200">
                <a:solidFill>
                  <a:srgbClr val="000000"/>
                </a:solidFill>
              </a:rPr>
              <a:pPr eaLnBrk="0" hangingPunct="0"/>
              <a:t>5</a:t>
            </a:fld>
            <a:endParaRPr lang="en-US" sz="1200">
              <a:solidFill>
                <a:srgbClr val="000000"/>
              </a:solidFill>
            </a:endParaRPr>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noTextEdit="1"/>
          </p:cNvSpPr>
          <p:nvPr>
            <p:ph type="sldImg"/>
          </p:nvPr>
        </p:nvSpPr>
        <p:spPr>
          <a:ln/>
        </p:spPr>
      </p:sp>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The eagle will fly to some high spot and wait for the winds to come. When the storm hits, it sets its wings so that the wind will pick it up and lift it above the storm. While the storm rages below, the eagle is soaring above it.</a:t>
            </a:r>
          </a:p>
          <a:p>
            <a:endParaRPr lang="en-US">
              <a:latin typeface="Times New Roman" charset="0"/>
            </a:endParaRPr>
          </a:p>
          <a:p>
            <a:r>
              <a:rPr lang="en-US">
                <a:latin typeface="Times New Roman" charset="0"/>
              </a:rPr>
              <a:t>The eagle does not escape the storm. It simply uses the storm to lift it higher. It rises on the winds that bring the storm.</a:t>
            </a:r>
          </a:p>
        </p:txBody>
      </p:sp>
      <p:sp>
        <p:nvSpPr>
          <p:cNvPr id="196611"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96612"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16E36ED4-106F-884A-B53D-1F157FFF9753}" type="slidenum">
              <a:rPr lang="en-GB" sz="1200">
                <a:solidFill>
                  <a:srgbClr val="000000"/>
                </a:solidFill>
                <a:latin typeface="Calibri" charset="0"/>
              </a:rPr>
              <a:pPr/>
              <a:t>62</a:t>
            </a:fld>
            <a:endParaRPr lang="en-GB" sz="1200">
              <a:solidFill>
                <a:srgbClr val="000000"/>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noTextEdit="1"/>
          </p:cNvSpPr>
          <p:nvPr>
            <p:ph type="sldImg"/>
          </p:nvPr>
        </p:nvSpPr>
        <p:spPr>
          <a:ln/>
        </p:spPr>
      </p:sp>
      <p:sp>
        <p:nvSpPr>
          <p:cNvPr id="198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When the storms of life come upon us - and all of us will experience them - we can rise above them by setting our minds and our belief toward God. The storms do not have to overcome us. We can allow God</a:t>
            </a:r>
            <a:r>
              <a:rPr lang="fr-FR">
                <a:latin typeface="Times New Roman" charset="0"/>
              </a:rPr>
              <a:t>'</a:t>
            </a:r>
            <a:r>
              <a:rPr lang="en-US">
                <a:latin typeface="Times New Roman" charset="0"/>
              </a:rPr>
              <a:t>s power to lift us above them.</a:t>
            </a:r>
          </a:p>
          <a:p>
            <a:endParaRPr lang="en-US">
              <a:latin typeface="Times New Roman" charset="0"/>
            </a:endParaRPr>
          </a:p>
          <a:p>
            <a:r>
              <a:rPr lang="en-US">
                <a:latin typeface="Times New Roman" charset="0"/>
              </a:rPr>
              <a:t>God enables us to ride the winds of the storm that bring sickness, tragedy, failure and disappointment in our lives. We can soar above the storm.</a:t>
            </a:r>
          </a:p>
          <a:p>
            <a:endParaRPr lang="en-US">
              <a:latin typeface="Times New Roman" charset="0"/>
            </a:endParaRPr>
          </a:p>
          <a:p>
            <a:r>
              <a:rPr lang="en-US">
                <a:latin typeface="Times New Roman" charset="0"/>
              </a:rPr>
              <a:t>Friends, it is not the </a:t>
            </a:r>
            <a:r>
              <a:rPr lang="en-US" i="1">
                <a:latin typeface="Times New Roman" charset="0"/>
              </a:rPr>
              <a:t>burdens of life</a:t>
            </a:r>
            <a:r>
              <a:rPr lang="en-US">
                <a:latin typeface="Times New Roman" charset="0"/>
              </a:rPr>
              <a:t> that weigh us down.  </a:t>
            </a:r>
            <a:r>
              <a:rPr lang="en-US" i="1">
                <a:latin typeface="Times New Roman" charset="0"/>
              </a:rPr>
              <a:t>It is how we handle them</a:t>
            </a:r>
            <a:r>
              <a:rPr lang="en-US">
                <a:latin typeface="Times New Roman" charset="0"/>
              </a:rPr>
              <a:t> </a:t>
            </a:r>
          </a:p>
        </p:txBody>
      </p:sp>
      <p:sp>
        <p:nvSpPr>
          <p:cNvPr id="198659"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98660"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35190530-4916-294B-BF97-AA549FC588E8}" type="slidenum">
              <a:rPr lang="en-GB" sz="1200">
                <a:solidFill>
                  <a:srgbClr val="000000"/>
                </a:solidFill>
                <a:latin typeface="Calibri" charset="0"/>
              </a:rPr>
              <a:pPr/>
              <a:t>63</a:t>
            </a:fld>
            <a:endParaRPr lang="en-GB" sz="1200">
              <a:solidFill>
                <a:srgbClr val="000000"/>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noTextEdit="1"/>
          </p:cNvSpPr>
          <p:nvPr>
            <p:ph type="sldImg"/>
          </p:nvPr>
        </p:nvSpPr>
        <p:spPr>
          <a:ln/>
        </p:spPr>
      </p:sp>
      <p:sp>
        <p:nvSpPr>
          <p:cNvPr id="200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So what</a:t>
            </a:r>
            <a:r>
              <a:rPr lang="fr-FR">
                <a:latin typeface="Times New Roman" charset="0"/>
              </a:rPr>
              <a:t>'</a:t>
            </a:r>
            <a:r>
              <a:rPr lang="en-US">
                <a:latin typeface="Times New Roman" charset="0"/>
              </a:rPr>
              <a:t>s the point of Isaiah 40?  Simply, He </a:t>
            </a:r>
            <a:r>
              <a:rPr lang="en-US" u="sng">
                <a:latin typeface="Times New Roman" charset="0"/>
              </a:rPr>
              <a:t>cares</a:t>
            </a:r>
            <a:r>
              <a:rPr lang="en-US">
                <a:latin typeface="Times New Roman" charset="0"/>
              </a:rPr>
              <a:t> and He</a:t>
            </a:r>
            <a:r>
              <a:rPr lang="fr-FR">
                <a:latin typeface="Times New Roman" charset="0"/>
              </a:rPr>
              <a:t>'</a:t>
            </a:r>
            <a:r>
              <a:rPr lang="en-US">
                <a:latin typeface="Times New Roman" charset="0"/>
              </a:rPr>
              <a:t>s </a:t>
            </a:r>
            <a:r>
              <a:rPr lang="en-US" u="sng">
                <a:latin typeface="Times New Roman" charset="0"/>
              </a:rPr>
              <a:t>able</a:t>
            </a:r>
            <a:r>
              <a:rPr lang="en-US">
                <a:latin typeface="Times New Roman" charset="0"/>
              </a:rPr>
              <a:t>, so </a:t>
            </a:r>
            <a:r>
              <a:rPr lang="en-US" u="sng">
                <a:latin typeface="Times New Roman" charset="0"/>
              </a:rPr>
              <a:t>trust</a:t>
            </a:r>
            <a:r>
              <a:rPr lang="en-US">
                <a:latin typeface="Times New Roman" charset="0"/>
              </a:rPr>
              <a:t> Him.</a:t>
            </a:r>
          </a:p>
        </p:txBody>
      </p:sp>
      <p:sp>
        <p:nvSpPr>
          <p:cNvPr id="200707"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200708"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3D3C1FBB-E9C5-A64F-B638-A06962162ACE}" type="slidenum">
              <a:rPr lang="en-GB" sz="1200">
                <a:solidFill>
                  <a:srgbClr val="000000"/>
                </a:solidFill>
                <a:latin typeface="Calibri" charset="0"/>
              </a:rPr>
              <a:pPr/>
              <a:t>64</a:t>
            </a:fld>
            <a:endParaRPr lang="en-GB" sz="1200">
              <a:solidFill>
                <a:srgbClr val="000000"/>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noTextEdit="1"/>
          </p:cNvSpPr>
          <p:nvPr>
            <p:ph type="sldImg"/>
          </p:nvPr>
        </p:nvSpPr>
        <p:spPr>
          <a:ln/>
        </p:spPr>
      </p:sp>
      <p:sp>
        <p:nvSpPr>
          <p:cNvPr id="203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To look up I want to share with you the Gaze-Glance Principle.  This is a simple, biblical method I was taught years ago that goes like this.</a:t>
            </a:r>
          </a:p>
          <a:p>
            <a:endParaRPr lang="en-US">
              <a:latin typeface="Times New Roman" charset="0"/>
            </a:endParaRPr>
          </a:p>
          <a:p>
            <a:r>
              <a:rPr lang="en-US">
                <a:latin typeface="Times New Roman" charset="0"/>
              </a:rPr>
              <a:t>When a struggle comes into our lives, we normally gaze at this request with occasional, quick glances to God for his help.  We ask him to remove the problem because we are only seeking His hand.  We</a:t>
            </a:r>
            <a:r>
              <a:rPr lang="fr-FR">
                <a:latin typeface="Times New Roman" charset="0"/>
              </a:rPr>
              <a:t>'</a:t>
            </a:r>
            <a:r>
              <a:rPr lang="en-US">
                <a:latin typeface="Times New Roman" charset="0"/>
              </a:rPr>
              <a:t>re only seeking what He can give us.</a:t>
            </a:r>
          </a:p>
        </p:txBody>
      </p:sp>
      <p:sp>
        <p:nvSpPr>
          <p:cNvPr id="203779"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203780"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07CF796D-31F8-0D4E-AD92-C761A182D91F}" type="slidenum">
              <a:rPr lang="en-GB" sz="1200">
                <a:solidFill>
                  <a:srgbClr val="000000"/>
                </a:solidFill>
                <a:latin typeface="Calibri" charset="0"/>
              </a:rPr>
              <a:pPr/>
              <a:t>66</a:t>
            </a:fld>
            <a:endParaRPr lang="en-GB" sz="1200">
              <a:solidFill>
                <a:srgbClr val="000000"/>
              </a:solidFill>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noTextEdit="1"/>
          </p:cNvSpPr>
          <p:nvPr>
            <p:ph type="sldImg"/>
          </p:nvPr>
        </p:nvSpPr>
        <p:spPr>
          <a:ln/>
        </p:spPr>
      </p:sp>
      <p:sp>
        <p:nvSpPr>
          <p:cNvPr id="205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But Isaiah 40 tells us to shift our focus.  We should gaze at God and only glance at our request.  This is seeking His face instead of seeking His hand.  When and if He removes the problem becomes His business, so we don</a:t>
            </a:r>
            <a:r>
              <a:rPr lang="fr-FR">
                <a:latin typeface="Times New Roman" charset="0"/>
              </a:rPr>
              <a:t>'</a:t>
            </a:r>
            <a:r>
              <a:rPr lang="en-US">
                <a:latin typeface="Times New Roman" charset="0"/>
              </a:rPr>
              <a:t>t end up resenting Him.</a:t>
            </a:r>
          </a:p>
          <a:p>
            <a:endParaRPr lang="en-US">
              <a:latin typeface="Times New Roman" charset="0"/>
            </a:endParaRPr>
          </a:p>
          <a:p>
            <a:r>
              <a:rPr lang="en-US">
                <a:latin typeface="Times New Roman" charset="0"/>
              </a:rPr>
              <a:t>Where has your focus been concerning the issue that concerns you?</a:t>
            </a:r>
          </a:p>
          <a:p>
            <a:r>
              <a:rPr lang="en-US">
                <a:latin typeface="Times New Roman" charset="0"/>
              </a:rPr>
              <a:t>•  Have you been gazing at God or gazing at your problem?</a:t>
            </a:r>
          </a:p>
          <a:p>
            <a:r>
              <a:rPr lang="en-US">
                <a:latin typeface="Times New Roman" charset="0"/>
              </a:rPr>
              <a:t>•  Have you been seeking God</a:t>
            </a:r>
            <a:r>
              <a:rPr lang="fr-FR">
                <a:latin typeface="Times New Roman" charset="0"/>
              </a:rPr>
              <a:t>'</a:t>
            </a:r>
            <a:r>
              <a:rPr lang="en-US">
                <a:latin typeface="Times New Roman" charset="0"/>
              </a:rPr>
              <a:t>s face or God</a:t>
            </a:r>
            <a:r>
              <a:rPr lang="fr-FR">
                <a:latin typeface="Times New Roman" charset="0"/>
              </a:rPr>
              <a:t>'</a:t>
            </a:r>
            <a:r>
              <a:rPr lang="en-US">
                <a:latin typeface="Times New Roman" charset="0"/>
              </a:rPr>
              <a:t>s hand?</a:t>
            </a:r>
          </a:p>
        </p:txBody>
      </p:sp>
      <p:sp>
        <p:nvSpPr>
          <p:cNvPr id="205827"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205828"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95069456-F4A2-1F49-9075-4758AB0C6E81}" type="slidenum">
              <a:rPr lang="en-GB" sz="1200">
                <a:solidFill>
                  <a:srgbClr val="000000"/>
                </a:solidFill>
                <a:latin typeface="Calibri" charset="0"/>
              </a:rPr>
              <a:pPr/>
              <a:t>67</a:t>
            </a:fld>
            <a:endParaRPr lang="en-GB" sz="1200">
              <a:solidFill>
                <a:srgbClr val="000000"/>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D27612AF-7E8A-4943-9D92-518A76A9D9D3}" type="slidenum">
              <a:rPr lang="en-US" sz="1200">
                <a:solidFill>
                  <a:srgbClr val="000000"/>
                </a:solidFill>
                <a:latin typeface="Times New Roman" charset="0"/>
              </a:rPr>
              <a:pPr/>
              <a:t>68</a:t>
            </a:fld>
            <a:endParaRPr lang="en-US" sz="1200">
              <a:solidFill>
                <a:srgbClr val="000000"/>
              </a:solidFill>
              <a:latin typeface="Times New Roman" charset="0"/>
            </a:endParaRPr>
          </a:p>
        </p:txBody>
      </p:sp>
      <p:sp>
        <p:nvSpPr>
          <p:cNvPr id="207874" name="Rectangle 2"/>
          <p:cNvSpPr>
            <a:spLocks noChangeArrowheads="1"/>
          </p:cNvSpPr>
          <p:nvPr>
            <p:ph type="sldImg"/>
          </p:nvPr>
        </p:nvSpPr>
        <p:spPr>
          <a:solidFill>
            <a:srgbClr val="FFFFFF"/>
          </a:solidFill>
          <a:ln/>
        </p:spPr>
      </p:sp>
      <p:sp>
        <p:nvSpPr>
          <p:cNvPr id="20787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14251D59-7C0D-C943-89DC-8A2EADAABAEB}" type="slidenum">
              <a:rPr lang="en-US" sz="1200">
                <a:solidFill>
                  <a:srgbClr val="000000"/>
                </a:solidFill>
                <a:latin typeface="Times New Roman" charset="0"/>
                <a:cs typeface="MS PGothic" charset="0"/>
              </a:rPr>
              <a:pPr/>
              <a:t>69</a:t>
            </a:fld>
            <a:endParaRPr lang="en-US" sz="1200">
              <a:solidFill>
                <a:srgbClr val="000000"/>
              </a:solidFill>
              <a:latin typeface="Times New Roman" charset="0"/>
              <a:cs typeface="MS PGothic"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The explanation for free!</a:t>
            </a:r>
          </a:p>
          <a:p>
            <a:pPr eaLnBrk="1" hangingPunct="1"/>
            <a:r>
              <a:rPr lang="en-US">
                <a:latin typeface="Arial" charset="0"/>
              </a:rPr>
              <a:t>Theology &amp; Preaching link address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0" hangingPunct="0"/>
            <a:fld id="{4428795F-FDAF-BC43-B338-3724FEC6D886}" type="slidenum">
              <a:rPr lang="en-US" sz="1200">
                <a:solidFill>
                  <a:srgbClr val="000000"/>
                </a:solidFill>
              </a:rPr>
              <a:pPr eaLnBrk="0" hangingPunct="0"/>
              <a:t>6</a:t>
            </a:fld>
            <a:endParaRPr lang="en-US" sz="1200">
              <a:solidFill>
                <a:srgbClr val="000000"/>
              </a:solidFill>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Dr. Rick has taught at Singapore Bible College since 1991, the past many years as NT Department Coordinator</a:t>
            </a:r>
          </a:p>
        </p:txBody>
      </p:sp>
      <p:sp>
        <p:nvSpPr>
          <p:cNvPr id="123907"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23908"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A5EE8969-C33F-024C-9438-14CAF8BE054A}" type="slidenum">
              <a:rPr lang="en-GB" sz="1200">
                <a:solidFill>
                  <a:srgbClr val="000000"/>
                </a:solidFill>
                <a:latin typeface="Calibri" charset="0"/>
              </a:rPr>
              <a:pPr/>
              <a:t>7</a:t>
            </a:fld>
            <a:endParaRPr lang="en-GB" sz="12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26979"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26980"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58495F34-A94C-684F-8C4B-7DA9B4D74D68}" type="slidenum">
              <a:rPr lang="en-GB" sz="1200">
                <a:solidFill>
                  <a:srgbClr val="000000"/>
                </a:solidFill>
                <a:latin typeface="Calibri" charset="0"/>
              </a:rPr>
              <a:pPr/>
              <a:t>9</a:t>
            </a:fld>
            <a:endParaRPr lang="en-GB" sz="1200">
              <a:solidFill>
                <a:srgbClr val="000000"/>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a:ln/>
        </p:spPr>
      </p:sp>
      <p:sp>
        <p:nvSpPr>
          <p:cNvPr id="129026" name="Notes Placeholder 2"/>
          <p:cNvSpPr>
            <a:spLocks noGrp="1"/>
          </p:cNvSpPr>
          <p:nvPr>
            <p:ph type="body" idx="1"/>
          </p:nvPr>
        </p:nvSpPr>
        <p:spPr>
          <a:xfrm>
            <a:off x="914400" y="4343400"/>
            <a:ext cx="50292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atin typeface="Times New Roman" charset="0"/>
              </a:rPr>
              <a:t>We are tempted to look down when things don</a:t>
            </a:r>
            <a:r>
              <a:rPr lang="fr-FR">
                <a:latin typeface="Times New Roman" charset="0"/>
              </a:rPr>
              <a:t>'</a:t>
            </a:r>
            <a:r>
              <a:rPr lang="en-US">
                <a:latin typeface="Times New Roman" charset="0"/>
              </a:rPr>
              <a:t>t go our way</a:t>
            </a:r>
          </a:p>
        </p:txBody>
      </p:sp>
      <p:sp>
        <p:nvSpPr>
          <p:cNvPr id="129027" name="Date Placeholder 3"/>
          <p:cNvSpPr>
            <a:spLocks noGrp="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29028" name="Slide Number Placeholder 4"/>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D1B6CE67-203E-1147-B092-9F3D627501BC}" type="slidenum">
              <a:rPr lang="en-GB" sz="1200">
                <a:solidFill>
                  <a:srgbClr val="000000"/>
                </a:solidFill>
                <a:latin typeface="Calibri" charset="0"/>
              </a:rPr>
              <a:pPr/>
              <a:t>10</a:t>
            </a:fld>
            <a:endParaRPr lang="en-GB" sz="120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33123"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0461AE50-9A49-E147-809F-7336D7FAD416}" type="slidenum">
              <a:rPr lang="en-GB" sz="1200">
                <a:solidFill>
                  <a:srgbClr val="000000"/>
                </a:solidFill>
                <a:latin typeface="Calibri" charset="0"/>
              </a:rPr>
              <a:pPr/>
              <a:t>13</a:t>
            </a:fld>
            <a:endParaRPr lang="en-GB" sz="1200">
              <a:solidFill>
                <a:srgbClr val="000000"/>
              </a:solidFill>
              <a:latin typeface="Calibri" charset="0"/>
            </a:endParaRPr>
          </a:p>
        </p:txBody>
      </p:sp>
      <p:sp>
        <p:nvSpPr>
          <p:cNvPr id="13312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CB80BA88-E78D-FF48-8137-E663E4B484CC}" type="slidenum">
              <a:rPr lang="en-GB" sz="1200">
                <a:solidFill>
                  <a:srgbClr val="000000"/>
                </a:solidFill>
                <a:latin typeface="Calibri" charset="0"/>
              </a:rPr>
              <a:pPr algn="r" eaLnBrk="1" hangingPunct="1">
                <a:buClr>
                  <a:srgbClr val="000000"/>
                </a:buClr>
                <a:buSzPct val="100000"/>
                <a:buFont typeface="Calibri" charset="0"/>
                <a:buNone/>
              </a:pPr>
              <a:t>13</a:t>
            </a:fld>
            <a:endParaRPr lang="en-GB" sz="1200">
              <a:solidFill>
                <a:srgbClr val="000000"/>
              </a:solidFill>
              <a:latin typeface="Calibri" charset="0"/>
            </a:endParaRPr>
          </a:p>
        </p:txBody>
      </p:sp>
      <p:sp>
        <p:nvSpPr>
          <p:cNvPr id="13312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3312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atin typeface="Times New Roman" charset="0"/>
              </a:rPr>
              <a:t>Isaiah lived in a time when people in Judah were tempted to look down.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3517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B80C9401-B21D-C14C-8711-5BC46A5952DE}" type="slidenum">
              <a:rPr lang="en-GB" sz="1200">
                <a:solidFill>
                  <a:srgbClr val="000000"/>
                </a:solidFill>
                <a:latin typeface="Calibri" charset="0"/>
              </a:rPr>
              <a:pPr/>
              <a:t>14</a:t>
            </a:fld>
            <a:endParaRPr lang="en-GB" sz="1200">
              <a:solidFill>
                <a:srgbClr val="000000"/>
              </a:solidFill>
              <a:latin typeface="Calibri" charset="0"/>
            </a:endParaRPr>
          </a:p>
        </p:txBody>
      </p:sp>
      <p:sp>
        <p:nvSpPr>
          <p:cNvPr id="1351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D077F95B-E07D-4D42-9231-B5F41EC676CF}" type="slidenum">
              <a:rPr lang="en-GB" sz="1200">
                <a:solidFill>
                  <a:srgbClr val="000000"/>
                </a:solidFill>
                <a:latin typeface="Calibri" charset="0"/>
              </a:rPr>
              <a:pPr algn="r" eaLnBrk="1" hangingPunct="1">
                <a:buClr>
                  <a:srgbClr val="000000"/>
                </a:buClr>
                <a:buSzPct val="100000"/>
                <a:buFont typeface="Calibri" charset="0"/>
                <a:buNone/>
              </a:pPr>
              <a:t>14</a:t>
            </a:fld>
            <a:endParaRPr lang="en-GB" sz="1200">
              <a:solidFill>
                <a:srgbClr val="000000"/>
              </a:solidFill>
              <a:latin typeface="Calibri" charset="0"/>
            </a:endParaRPr>
          </a:p>
        </p:txBody>
      </p:sp>
      <p:sp>
        <p:nvSpPr>
          <p:cNvPr id="1351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3517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atin typeface="Times New Roman" charset="0"/>
              </a:rPr>
              <a:t>The Assyrian army had conquered every nation north of Judah in Isaiah</a:t>
            </a:r>
            <a:r>
              <a:rPr lang="fr-FR">
                <a:latin typeface="Times New Roman" charset="0"/>
              </a:rPr>
              <a:t>'</a:t>
            </a:r>
            <a:r>
              <a:rPr lang="en-US">
                <a:latin typeface="Times New Roman" charset="0"/>
              </a:rPr>
              <a:t>s time.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r>
              <a:rPr lang="en-GB" sz="1200">
                <a:solidFill>
                  <a:srgbClr val="000000"/>
                </a:solidFill>
                <a:latin typeface="Calibri" charset="0"/>
              </a:rPr>
              <a:t>10/06/10</a:t>
            </a:r>
          </a:p>
        </p:txBody>
      </p:sp>
      <p:sp>
        <p:nvSpPr>
          <p:cNvPr id="137219"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fld id="{CDEC1761-6975-5449-A63A-CD472B64F18E}" type="slidenum">
              <a:rPr lang="en-GB" sz="1200">
                <a:solidFill>
                  <a:srgbClr val="000000"/>
                </a:solidFill>
                <a:latin typeface="Calibri" charset="0"/>
              </a:rPr>
              <a:pPr/>
              <a:t>15</a:t>
            </a:fld>
            <a:endParaRPr lang="en-GB" sz="1200">
              <a:solidFill>
                <a:srgbClr val="000000"/>
              </a:solidFill>
              <a:latin typeface="Calibri" charset="0"/>
            </a:endParaRPr>
          </a:p>
        </p:txBody>
      </p:sp>
      <p:sp>
        <p:nvSpPr>
          <p:cNvPr id="1372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D5004A1-B4AF-9547-808E-366427B96022}" type="slidenum">
              <a:rPr lang="en-GB" sz="1200">
                <a:solidFill>
                  <a:srgbClr val="000000"/>
                </a:solidFill>
                <a:latin typeface="Calibri" charset="0"/>
              </a:rPr>
              <a:pPr algn="r" eaLnBrk="1" hangingPunct="1">
                <a:buClr>
                  <a:srgbClr val="000000"/>
                </a:buClr>
                <a:buSzPct val="100000"/>
                <a:buFont typeface="Calibri" charset="0"/>
                <a:buNone/>
              </a:pPr>
              <a:t>15</a:t>
            </a:fld>
            <a:endParaRPr lang="en-GB" sz="1200">
              <a:solidFill>
                <a:srgbClr val="000000"/>
              </a:solidFill>
              <a:latin typeface="Calibri" charset="0"/>
            </a:endParaRPr>
          </a:p>
        </p:txBody>
      </p:sp>
      <p:sp>
        <p:nvSpPr>
          <p:cNvPr id="1372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137222"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atin typeface="Times New Roman" charset="0"/>
              </a:rPr>
              <a:t>Isaiah lived in a time when people in Judah were tempted to look down.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1A7E0D6-598C-0B41-A871-5C559B58451B}" type="slidenum">
              <a:rPr lang="en-GB"/>
              <a:pPr>
                <a:defRPr/>
              </a:pPr>
              <a:t>‹#›</a:t>
            </a:fld>
            <a:endParaRPr lang="en-GB"/>
          </a:p>
        </p:txBody>
      </p:sp>
    </p:spTree>
    <p:extLst>
      <p:ext uri="{BB962C8B-B14F-4D97-AF65-F5344CB8AC3E}">
        <p14:creationId xmlns:p14="http://schemas.microsoft.com/office/powerpoint/2010/main" val="103578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B1BDB32-6ED5-354C-AE31-93C1C14083A7}" type="slidenum">
              <a:rPr lang="en-GB"/>
              <a:pPr>
                <a:defRPr/>
              </a:pPr>
              <a:t>‹#›</a:t>
            </a:fld>
            <a:endParaRPr lang="en-GB"/>
          </a:p>
        </p:txBody>
      </p:sp>
    </p:spTree>
    <p:extLst>
      <p:ext uri="{BB962C8B-B14F-4D97-AF65-F5344CB8AC3E}">
        <p14:creationId xmlns:p14="http://schemas.microsoft.com/office/powerpoint/2010/main" val="23778388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D3E46E1D-8F24-B647-8D70-CC5944034B9D}" type="slidenum">
              <a:rPr lang="en-US"/>
              <a:pPr>
                <a:defRPr/>
              </a:pPr>
              <a:t>‹#›</a:t>
            </a:fld>
            <a:endParaRPr lang="en-US"/>
          </a:p>
        </p:txBody>
      </p:sp>
    </p:spTree>
    <p:extLst>
      <p:ext uri="{BB962C8B-B14F-4D97-AF65-F5344CB8AC3E}">
        <p14:creationId xmlns:p14="http://schemas.microsoft.com/office/powerpoint/2010/main" val="411584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F3E91C9-9403-DF4D-A705-45C0790BD7B6}" type="slidenum">
              <a:rPr lang="en-GB"/>
              <a:pPr>
                <a:defRPr/>
              </a:pPr>
              <a:t>‹#›</a:t>
            </a:fld>
            <a:endParaRPr lang="en-GB"/>
          </a:p>
        </p:txBody>
      </p:sp>
    </p:spTree>
    <p:extLst>
      <p:ext uri="{BB962C8B-B14F-4D97-AF65-F5344CB8AC3E}">
        <p14:creationId xmlns:p14="http://schemas.microsoft.com/office/powerpoint/2010/main" val="1209740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9F03F18-452F-D545-B5B4-CA355B894E21}" type="slidenum">
              <a:rPr lang="en-GB"/>
              <a:pPr>
                <a:defRPr/>
              </a:pPr>
              <a:t>‹#›</a:t>
            </a:fld>
            <a:endParaRPr lang="en-GB"/>
          </a:p>
        </p:txBody>
      </p:sp>
    </p:spTree>
    <p:extLst>
      <p:ext uri="{BB962C8B-B14F-4D97-AF65-F5344CB8AC3E}">
        <p14:creationId xmlns:p14="http://schemas.microsoft.com/office/powerpoint/2010/main" val="42873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883EAD9-3D1C-624E-9E65-D6201F314D52}" type="slidenum">
              <a:rPr lang="en-GB"/>
              <a:pPr>
                <a:defRPr/>
              </a:pPr>
              <a:t>‹#›</a:t>
            </a:fld>
            <a:endParaRPr lang="en-GB"/>
          </a:p>
        </p:txBody>
      </p:sp>
    </p:spTree>
    <p:extLst>
      <p:ext uri="{BB962C8B-B14F-4D97-AF65-F5344CB8AC3E}">
        <p14:creationId xmlns:p14="http://schemas.microsoft.com/office/powerpoint/2010/main" val="252964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F7C0B033-2BB7-164D-8AC0-C64C30DD15D6}" type="slidenum">
              <a:rPr lang="en-GB"/>
              <a:pPr>
                <a:defRPr/>
              </a:pPr>
              <a:t>‹#›</a:t>
            </a:fld>
            <a:endParaRPr lang="en-GB"/>
          </a:p>
        </p:txBody>
      </p:sp>
    </p:spTree>
    <p:extLst>
      <p:ext uri="{BB962C8B-B14F-4D97-AF65-F5344CB8AC3E}">
        <p14:creationId xmlns:p14="http://schemas.microsoft.com/office/powerpoint/2010/main" val="269378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A4B968BD-7426-2B43-BE27-801BAA5D317F}" type="slidenum">
              <a:rPr lang="en-GB"/>
              <a:pPr>
                <a:defRPr/>
              </a:pPr>
              <a:t>‹#›</a:t>
            </a:fld>
            <a:endParaRPr lang="en-GB"/>
          </a:p>
        </p:txBody>
      </p:sp>
    </p:spTree>
    <p:extLst>
      <p:ext uri="{BB962C8B-B14F-4D97-AF65-F5344CB8AC3E}">
        <p14:creationId xmlns:p14="http://schemas.microsoft.com/office/powerpoint/2010/main" val="4289645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E0A850E-818C-3749-9A7A-C36B7DBC3266}" type="slidenum">
              <a:rPr lang="en-GB"/>
              <a:pPr>
                <a:defRPr/>
              </a:pPr>
              <a:t>‹#›</a:t>
            </a:fld>
            <a:endParaRPr lang="en-GB"/>
          </a:p>
        </p:txBody>
      </p:sp>
    </p:spTree>
    <p:extLst>
      <p:ext uri="{BB962C8B-B14F-4D97-AF65-F5344CB8AC3E}">
        <p14:creationId xmlns:p14="http://schemas.microsoft.com/office/powerpoint/2010/main" val="2506543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A1D37CC-1D2C-AC4B-B47D-68C7CE84CE57}" type="slidenum">
              <a:rPr lang="en-GB"/>
              <a:pPr>
                <a:defRPr/>
              </a:pPr>
              <a:t>‹#›</a:t>
            </a:fld>
            <a:endParaRPr lang="en-GB"/>
          </a:p>
        </p:txBody>
      </p:sp>
    </p:spTree>
    <p:extLst>
      <p:ext uri="{BB962C8B-B14F-4D97-AF65-F5344CB8AC3E}">
        <p14:creationId xmlns:p14="http://schemas.microsoft.com/office/powerpoint/2010/main" val="3036553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134620C0-F452-E449-B7BB-CECABF4DB3EE}" type="slidenum">
              <a:rPr lang="en-GB"/>
              <a:pPr>
                <a:defRPr/>
              </a:pPr>
              <a:t>‹#›</a:t>
            </a:fld>
            <a:endParaRPr lang="en-GB"/>
          </a:p>
        </p:txBody>
      </p:sp>
    </p:spTree>
    <p:extLst>
      <p:ext uri="{BB962C8B-B14F-4D97-AF65-F5344CB8AC3E}">
        <p14:creationId xmlns:p14="http://schemas.microsoft.com/office/powerpoint/2010/main" val="1164310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9640D5C-AC37-A04E-BDFC-80E26DEE89D7}" type="slidenum">
              <a:rPr lang="en-GB"/>
              <a:pPr>
                <a:defRPr/>
              </a:pPr>
              <a:t>‹#›</a:t>
            </a:fld>
            <a:endParaRPr lang="en-GB"/>
          </a:p>
        </p:txBody>
      </p:sp>
    </p:spTree>
    <p:extLst>
      <p:ext uri="{BB962C8B-B14F-4D97-AF65-F5344CB8AC3E}">
        <p14:creationId xmlns:p14="http://schemas.microsoft.com/office/powerpoint/2010/main" val="193507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57E89D-8875-A14F-928A-1F798F6BA0E6}" type="slidenum">
              <a:rPr lang="en-GB"/>
              <a:pPr>
                <a:defRPr/>
              </a:pPr>
              <a:t>‹#›</a:t>
            </a:fld>
            <a:endParaRPr lang="en-GB"/>
          </a:p>
        </p:txBody>
      </p:sp>
    </p:spTree>
    <p:extLst>
      <p:ext uri="{BB962C8B-B14F-4D97-AF65-F5344CB8AC3E}">
        <p14:creationId xmlns:p14="http://schemas.microsoft.com/office/powerpoint/2010/main" val="1588005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77BFD69-FFB5-234B-8489-51F1262A60BB}" type="slidenum">
              <a:rPr lang="en-GB"/>
              <a:pPr>
                <a:defRPr/>
              </a:pPr>
              <a:t>‹#›</a:t>
            </a:fld>
            <a:endParaRPr lang="en-GB"/>
          </a:p>
        </p:txBody>
      </p:sp>
    </p:spTree>
    <p:extLst>
      <p:ext uri="{BB962C8B-B14F-4D97-AF65-F5344CB8AC3E}">
        <p14:creationId xmlns:p14="http://schemas.microsoft.com/office/powerpoint/2010/main" val="103561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89C96D-A360-8849-9F33-4F74441999F8}" type="slidenum">
              <a:rPr lang="en-GB"/>
              <a:pPr>
                <a:defRPr/>
              </a:pPr>
              <a:t>‹#›</a:t>
            </a:fld>
            <a:endParaRPr lang="en-GB"/>
          </a:p>
        </p:txBody>
      </p:sp>
    </p:spTree>
    <p:extLst>
      <p:ext uri="{BB962C8B-B14F-4D97-AF65-F5344CB8AC3E}">
        <p14:creationId xmlns:p14="http://schemas.microsoft.com/office/powerpoint/2010/main" val="2274382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7BC2591-8565-BF4F-A1C3-FFA08F77AD91}" type="slidenum">
              <a:rPr lang="en-GB"/>
              <a:pPr>
                <a:defRPr/>
              </a:pPr>
              <a:t>‹#›</a:t>
            </a:fld>
            <a:endParaRPr lang="en-GB"/>
          </a:p>
        </p:txBody>
      </p:sp>
    </p:spTree>
    <p:extLst>
      <p:ext uri="{BB962C8B-B14F-4D97-AF65-F5344CB8AC3E}">
        <p14:creationId xmlns:p14="http://schemas.microsoft.com/office/powerpoint/2010/main" val="365460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76592385-52E5-B04B-89D9-6D3A1CFB7927}" type="slidenum">
              <a:rPr lang="en-GB"/>
              <a:pPr>
                <a:defRPr/>
              </a:pPr>
              <a:t>‹#›</a:t>
            </a:fld>
            <a:endParaRPr lang="en-GB"/>
          </a:p>
        </p:txBody>
      </p:sp>
    </p:spTree>
    <p:extLst>
      <p:ext uri="{BB962C8B-B14F-4D97-AF65-F5344CB8AC3E}">
        <p14:creationId xmlns:p14="http://schemas.microsoft.com/office/powerpoint/2010/main" val="2403900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89EE7A65-229D-724F-AF38-A8670E28DCD2}" type="slidenum">
              <a:rPr lang="en-GB"/>
              <a:pPr>
                <a:defRPr/>
              </a:pPr>
              <a:t>‹#›</a:t>
            </a:fld>
            <a:endParaRPr lang="en-GB"/>
          </a:p>
        </p:txBody>
      </p:sp>
    </p:spTree>
    <p:extLst>
      <p:ext uri="{BB962C8B-B14F-4D97-AF65-F5344CB8AC3E}">
        <p14:creationId xmlns:p14="http://schemas.microsoft.com/office/powerpoint/2010/main" val="439517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588FAF-455F-164E-85EE-1FA0BEB3E7F2}" type="slidenum">
              <a:rPr lang="en-GB"/>
              <a:pPr>
                <a:defRPr/>
              </a:pPr>
              <a:t>‹#›</a:t>
            </a:fld>
            <a:endParaRPr lang="en-GB"/>
          </a:p>
        </p:txBody>
      </p:sp>
    </p:spTree>
    <p:extLst>
      <p:ext uri="{BB962C8B-B14F-4D97-AF65-F5344CB8AC3E}">
        <p14:creationId xmlns:p14="http://schemas.microsoft.com/office/powerpoint/2010/main" val="786546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2"/>
          <p:cNvSpPr>
            <a:spLocks noGrp="1" noChangeArrowheads="1"/>
          </p:cNvSpPr>
          <p:nvPr>
            <p:ph type="sldNum" idx="10"/>
          </p:nvPr>
        </p:nvSpPr>
        <p:spPr>
          <a:ln/>
        </p:spPr>
        <p:txBody>
          <a:bodyPr/>
          <a:lstStyle>
            <a:lvl1pPr>
              <a:defRPr/>
            </a:lvl1pPr>
          </a:lstStyle>
          <a:p>
            <a:pPr>
              <a:defRPr/>
            </a:pPr>
            <a:fld id="{EC5EC23D-B7C6-6544-8AA0-806C275D082B}" type="slidenum">
              <a:rPr lang="en-GB"/>
              <a:pPr>
                <a:defRPr/>
              </a:pPr>
              <a:t>‹#›</a:t>
            </a:fld>
            <a:endParaRPr lang="en-GB"/>
          </a:p>
        </p:txBody>
      </p:sp>
    </p:spTree>
    <p:extLst>
      <p:ext uri="{BB962C8B-B14F-4D97-AF65-F5344CB8AC3E}">
        <p14:creationId xmlns:p14="http://schemas.microsoft.com/office/powerpoint/2010/main" val="1314891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2"/>
          <p:cNvSpPr>
            <a:spLocks noGrp="1" noChangeArrowheads="1"/>
          </p:cNvSpPr>
          <p:nvPr>
            <p:ph type="sldNum" idx="10"/>
          </p:nvPr>
        </p:nvSpPr>
        <p:spPr>
          <a:ln/>
        </p:spPr>
        <p:txBody>
          <a:bodyPr/>
          <a:lstStyle>
            <a:lvl1pPr>
              <a:defRPr/>
            </a:lvl1pPr>
          </a:lstStyle>
          <a:p>
            <a:pPr>
              <a:defRPr/>
            </a:pPr>
            <a:fld id="{02AF9114-1B87-7447-8DA2-E3BACCB457FD}" type="slidenum">
              <a:rPr lang="en-GB"/>
              <a:pPr>
                <a:defRPr/>
              </a:pPr>
              <a:t>‹#›</a:t>
            </a:fld>
            <a:endParaRPr lang="en-GB"/>
          </a:p>
        </p:txBody>
      </p:sp>
    </p:spTree>
    <p:extLst>
      <p:ext uri="{BB962C8B-B14F-4D97-AF65-F5344CB8AC3E}">
        <p14:creationId xmlns:p14="http://schemas.microsoft.com/office/powerpoint/2010/main" val="3939287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pPr>
              <a:defRPr/>
            </a:pPr>
            <a:fld id="{8090F5B4-9E97-D042-B1DE-ABF938025105}" type="slidenum">
              <a:rPr lang="en-GB"/>
              <a:pPr>
                <a:defRPr/>
              </a:pPr>
              <a:t>‹#›</a:t>
            </a:fld>
            <a:endParaRPr lang="en-GB"/>
          </a:p>
        </p:txBody>
      </p:sp>
    </p:spTree>
    <p:extLst>
      <p:ext uri="{BB962C8B-B14F-4D97-AF65-F5344CB8AC3E}">
        <p14:creationId xmlns:p14="http://schemas.microsoft.com/office/powerpoint/2010/main" val="314396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30D7994D-E3BD-C745-92D4-7A5A80A10D88}" type="slidenum">
              <a:rPr lang="en-GB"/>
              <a:pPr>
                <a:defRPr/>
              </a:pPr>
              <a:t>‹#›</a:t>
            </a:fld>
            <a:endParaRPr lang="en-GB"/>
          </a:p>
        </p:txBody>
      </p:sp>
    </p:spTree>
    <p:extLst>
      <p:ext uri="{BB962C8B-B14F-4D97-AF65-F5344CB8AC3E}">
        <p14:creationId xmlns:p14="http://schemas.microsoft.com/office/powerpoint/2010/main" val="403172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60FA264E-1135-F94E-90CD-CC98372D18C8}" type="slidenum">
              <a:rPr lang="en-GB"/>
              <a:pPr>
                <a:defRPr/>
              </a:pPr>
              <a:t>‹#›</a:t>
            </a:fld>
            <a:endParaRPr lang="en-GB"/>
          </a:p>
        </p:txBody>
      </p:sp>
    </p:spTree>
    <p:extLst>
      <p:ext uri="{BB962C8B-B14F-4D97-AF65-F5344CB8AC3E}">
        <p14:creationId xmlns:p14="http://schemas.microsoft.com/office/powerpoint/2010/main" val="1505306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A889AEC-21C1-D446-9274-77946BF78F90}" type="slidenum">
              <a:rPr lang="en-GB"/>
              <a:pPr>
                <a:defRPr/>
              </a:pPr>
              <a:t>‹#›</a:t>
            </a:fld>
            <a:endParaRPr lang="en-GB"/>
          </a:p>
        </p:txBody>
      </p:sp>
    </p:spTree>
    <p:extLst>
      <p:ext uri="{BB962C8B-B14F-4D97-AF65-F5344CB8AC3E}">
        <p14:creationId xmlns:p14="http://schemas.microsoft.com/office/powerpoint/2010/main" val="426128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66C47A68-3135-A249-8891-203B2E44ECFF}" type="slidenum">
              <a:rPr lang="en-GB"/>
              <a:pPr>
                <a:defRPr/>
              </a:pPr>
              <a:t>‹#›</a:t>
            </a:fld>
            <a:endParaRPr lang="en-GB"/>
          </a:p>
        </p:txBody>
      </p:sp>
    </p:spTree>
    <p:extLst>
      <p:ext uri="{BB962C8B-B14F-4D97-AF65-F5344CB8AC3E}">
        <p14:creationId xmlns:p14="http://schemas.microsoft.com/office/powerpoint/2010/main" val="3211080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F03FDF22-C606-B045-A667-3B00EA0BC83E}" type="slidenum">
              <a:rPr lang="en-GB"/>
              <a:pPr>
                <a:defRPr/>
              </a:pPr>
              <a:t>‹#›</a:t>
            </a:fld>
            <a:endParaRPr lang="en-GB"/>
          </a:p>
        </p:txBody>
      </p:sp>
    </p:spTree>
    <p:extLst>
      <p:ext uri="{BB962C8B-B14F-4D97-AF65-F5344CB8AC3E}">
        <p14:creationId xmlns:p14="http://schemas.microsoft.com/office/powerpoint/2010/main" val="202794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sldNum" idx="10"/>
          </p:nvPr>
        </p:nvSpPr>
        <p:spPr>
          <a:ln/>
        </p:spPr>
        <p:txBody>
          <a:bodyPr/>
          <a:lstStyle>
            <a:lvl1pPr>
              <a:defRPr/>
            </a:lvl1pPr>
          </a:lstStyle>
          <a:p>
            <a:pPr>
              <a:defRPr/>
            </a:pPr>
            <a:fld id="{AAF4AC88-0734-194B-8EAA-BE42D31574A6}" type="slidenum">
              <a:rPr lang="en-GB"/>
              <a:pPr>
                <a:defRPr/>
              </a:pPr>
              <a:t>‹#›</a:t>
            </a:fld>
            <a:endParaRPr lang="en-GB"/>
          </a:p>
        </p:txBody>
      </p:sp>
    </p:spTree>
    <p:extLst>
      <p:ext uri="{BB962C8B-B14F-4D97-AF65-F5344CB8AC3E}">
        <p14:creationId xmlns:p14="http://schemas.microsoft.com/office/powerpoint/2010/main" val="2966788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1D53517-67C8-9E48-BC52-FD254F4B8414}" type="slidenum">
              <a:rPr lang="en-GB"/>
              <a:pPr>
                <a:defRPr/>
              </a:pPr>
              <a:t>‹#›</a:t>
            </a:fld>
            <a:endParaRPr lang="en-GB"/>
          </a:p>
        </p:txBody>
      </p:sp>
    </p:spTree>
    <p:extLst>
      <p:ext uri="{BB962C8B-B14F-4D97-AF65-F5344CB8AC3E}">
        <p14:creationId xmlns:p14="http://schemas.microsoft.com/office/powerpoint/2010/main" val="2194416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65B274-D746-4F4C-8D1E-49B6A5A7DE28}" type="slidenum">
              <a:rPr lang="en-GB"/>
              <a:pPr>
                <a:defRPr/>
              </a:pPr>
              <a:t>‹#›</a:t>
            </a:fld>
            <a:endParaRPr lang="en-GB"/>
          </a:p>
        </p:txBody>
      </p:sp>
    </p:spTree>
    <p:extLst>
      <p:ext uri="{BB962C8B-B14F-4D97-AF65-F5344CB8AC3E}">
        <p14:creationId xmlns:p14="http://schemas.microsoft.com/office/powerpoint/2010/main" val="3791307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0C3CFCA-0AB8-464B-AAAC-A7A949A7F7A6}" type="slidenum">
              <a:rPr lang="en-GB"/>
              <a:pPr>
                <a:defRPr/>
              </a:pPr>
              <a:t>‹#›</a:t>
            </a:fld>
            <a:endParaRPr lang="en-GB"/>
          </a:p>
        </p:txBody>
      </p:sp>
    </p:spTree>
    <p:extLst>
      <p:ext uri="{BB962C8B-B14F-4D97-AF65-F5344CB8AC3E}">
        <p14:creationId xmlns:p14="http://schemas.microsoft.com/office/powerpoint/2010/main" val="159004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72825661-8DF5-ED45-A8A8-4FACC6BF59AD}" type="slidenum">
              <a:rPr lang="en-GB"/>
              <a:pPr>
                <a:defRPr/>
              </a:pPr>
              <a:t>‹#›</a:t>
            </a:fld>
            <a:endParaRPr lang="en-GB"/>
          </a:p>
        </p:txBody>
      </p:sp>
    </p:spTree>
    <p:extLst>
      <p:ext uri="{BB962C8B-B14F-4D97-AF65-F5344CB8AC3E}">
        <p14:creationId xmlns:p14="http://schemas.microsoft.com/office/powerpoint/2010/main" val="1823008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2C4541E9-55B6-9B4E-9CD8-62AB1247127C}" type="slidenum">
              <a:rPr lang="en-GB"/>
              <a:pPr>
                <a:defRPr/>
              </a:pPr>
              <a:t>‹#›</a:t>
            </a:fld>
            <a:endParaRPr lang="en-GB"/>
          </a:p>
        </p:txBody>
      </p:sp>
    </p:spTree>
    <p:extLst>
      <p:ext uri="{BB962C8B-B14F-4D97-AF65-F5344CB8AC3E}">
        <p14:creationId xmlns:p14="http://schemas.microsoft.com/office/powerpoint/2010/main" val="3397950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1747A7B-B457-BF45-B7B1-6A1889B8B6A0}" type="slidenum">
              <a:rPr lang="en-GB"/>
              <a:pPr>
                <a:defRPr/>
              </a:pPr>
              <a:t>‹#›</a:t>
            </a:fld>
            <a:endParaRPr lang="en-GB"/>
          </a:p>
        </p:txBody>
      </p:sp>
    </p:spTree>
    <p:extLst>
      <p:ext uri="{BB962C8B-B14F-4D97-AF65-F5344CB8AC3E}">
        <p14:creationId xmlns:p14="http://schemas.microsoft.com/office/powerpoint/2010/main" val="3532810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0D62DBE2-1D7B-3146-9AB8-50CAB137E2D9}" type="slidenum">
              <a:rPr lang="en-GB"/>
              <a:pPr>
                <a:defRPr/>
              </a:pPr>
              <a:t>‹#›</a:t>
            </a:fld>
            <a:endParaRPr lang="en-GB"/>
          </a:p>
        </p:txBody>
      </p:sp>
    </p:spTree>
    <p:extLst>
      <p:ext uri="{BB962C8B-B14F-4D97-AF65-F5344CB8AC3E}">
        <p14:creationId xmlns:p14="http://schemas.microsoft.com/office/powerpoint/2010/main" val="33132695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0041666C-0735-6C49-82B3-BFDF41467EA9}" type="slidenum">
              <a:rPr lang="en-GB"/>
              <a:pPr>
                <a:defRPr/>
              </a:pPr>
              <a:t>‹#›</a:t>
            </a:fld>
            <a:endParaRPr lang="en-GB"/>
          </a:p>
        </p:txBody>
      </p:sp>
    </p:spTree>
    <p:extLst>
      <p:ext uri="{BB962C8B-B14F-4D97-AF65-F5344CB8AC3E}">
        <p14:creationId xmlns:p14="http://schemas.microsoft.com/office/powerpoint/2010/main" val="180969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F26E794-BE24-A74B-A3C5-743134864F61}" type="slidenum">
              <a:rPr lang="en-GB"/>
              <a:pPr>
                <a:defRPr/>
              </a:pPr>
              <a:t>‹#›</a:t>
            </a:fld>
            <a:endParaRPr lang="en-GB"/>
          </a:p>
        </p:txBody>
      </p:sp>
    </p:spTree>
    <p:extLst>
      <p:ext uri="{BB962C8B-B14F-4D97-AF65-F5344CB8AC3E}">
        <p14:creationId xmlns:p14="http://schemas.microsoft.com/office/powerpoint/2010/main" val="2758391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7F03796-88D3-394D-BDBA-2EAFB1F7A8AF}" type="slidenum">
              <a:rPr lang="en-GB"/>
              <a:pPr>
                <a:defRPr/>
              </a:pPr>
              <a:t>‹#›</a:t>
            </a:fld>
            <a:endParaRPr lang="en-GB"/>
          </a:p>
        </p:txBody>
      </p:sp>
    </p:spTree>
    <p:extLst>
      <p:ext uri="{BB962C8B-B14F-4D97-AF65-F5344CB8AC3E}">
        <p14:creationId xmlns:p14="http://schemas.microsoft.com/office/powerpoint/2010/main" val="1349132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A2B068C-019A-E649-89AE-237262D4CDF3}" type="slidenum">
              <a:rPr lang="en-GB"/>
              <a:pPr>
                <a:defRPr/>
              </a:pPr>
              <a:t>‹#›</a:t>
            </a:fld>
            <a:endParaRPr lang="en-GB"/>
          </a:p>
        </p:txBody>
      </p:sp>
    </p:spTree>
    <p:extLst>
      <p:ext uri="{BB962C8B-B14F-4D97-AF65-F5344CB8AC3E}">
        <p14:creationId xmlns:p14="http://schemas.microsoft.com/office/powerpoint/2010/main" val="350760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941BB74-EDA8-EA44-830D-C254CD4E31C1}" type="slidenum">
              <a:rPr lang="en-GB"/>
              <a:pPr>
                <a:defRPr/>
              </a:pPr>
              <a:t>‹#›</a:t>
            </a:fld>
            <a:endParaRPr lang="en-GB"/>
          </a:p>
        </p:txBody>
      </p:sp>
    </p:spTree>
    <p:extLst>
      <p:ext uri="{BB962C8B-B14F-4D97-AF65-F5344CB8AC3E}">
        <p14:creationId xmlns:p14="http://schemas.microsoft.com/office/powerpoint/2010/main" val="345639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4FEDD16-2219-F240-AA17-27A8D7C92DE8}" type="slidenum">
              <a:rPr lang="en-GB"/>
              <a:pPr>
                <a:defRPr/>
              </a:pPr>
              <a:t>‹#›</a:t>
            </a:fld>
            <a:endParaRPr lang="en-GB"/>
          </a:p>
        </p:txBody>
      </p:sp>
    </p:spTree>
    <p:extLst>
      <p:ext uri="{BB962C8B-B14F-4D97-AF65-F5344CB8AC3E}">
        <p14:creationId xmlns:p14="http://schemas.microsoft.com/office/powerpoint/2010/main" val="777323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3C9EE39-2197-E449-A8A2-850868AA7928}" type="slidenum">
              <a:rPr lang="en-GB"/>
              <a:pPr>
                <a:defRPr/>
              </a:pPr>
              <a:t>‹#›</a:t>
            </a:fld>
            <a:endParaRPr lang="en-GB"/>
          </a:p>
        </p:txBody>
      </p:sp>
    </p:spTree>
    <p:extLst>
      <p:ext uri="{BB962C8B-B14F-4D97-AF65-F5344CB8AC3E}">
        <p14:creationId xmlns:p14="http://schemas.microsoft.com/office/powerpoint/2010/main" val="3094538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6525EE82-EDFD-FD44-A8E4-4C49639B6421}" type="slidenum">
              <a:rPr lang="en-GB"/>
              <a:pPr>
                <a:defRPr/>
              </a:pPr>
              <a:t>‹#›</a:t>
            </a:fld>
            <a:endParaRPr lang="en-GB"/>
          </a:p>
        </p:txBody>
      </p:sp>
    </p:spTree>
    <p:extLst>
      <p:ext uri="{BB962C8B-B14F-4D97-AF65-F5344CB8AC3E}">
        <p14:creationId xmlns:p14="http://schemas.microsoft.com/office/powerpoint/2010/main" val="2163669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24378960-CBEC-4C4B-A726-285B1A39903D}" type="slidenum">
              <a:rPr lang="en-GB"/>
              <a:pPr>
                <a:defRPr/>
              </a:pPr>
              <a:t>‹#›</a:t>
            </a:fld>
            <a:endParaRPr lang="en-GB"/>
          </a:p>
        </p:txBody>
      </p:sp>
    </p:spTree>
    <p:extLst>
      <p:ext uri="{BB962C8B-B14F-4D97-AF65-F5344CB8AC3E}">
        <p14:creationId xmlns:p14="http://schemas.microsoft.com/office/powerpoint/2010/main" val="2651424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14973459-6BE2-0844-844C-37D73B6C0FF4}" type="slidenum">
              <a:rPr lang="en-GB"/>
              <a:pPr>
                <a:defRPr/>
              </a:pPr>
              <a:t>‹#›</a:t>
            </a:fld>
            <a:endParaRPr lang="en-GB"/>
          </a:p>
        </p:txBody>
      </p:sp>
    </p:spTree>
    <p:extLst>
      <p:ext uri="{BB962C8B-B14F-4D97-AF65-F5344CB8AC3E}">
        <p14:creationId xmlns:p14="http://schemas.microsoft.com/office/powerpoint/2010/main" val="73634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4A2157B-9ECB-DC43-8687-7F641F79E7AE}" type="slidenum">
              <a:rPr lang="en-GB"/>
              <a:pPr>
                <a:defRPr/>
              </a:pPr>
              <a:t>‹#›</a:t>
            </a:fld>
            <a:endParaRPr lang="en-GB"/>
          </a:p>
        </p:txBody>
      </p:sp>
    </p:spTree>
    <p:extLst>
      <p:ext uri="{BB962C8B-B14F-4D97-AF65-F5344CB8AC3E}">
        <p14:creationId xmlns:p14="http://schemas.microsoft.com/office/powerpoint/2010/main" val="291512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63C438CD-92B4-AF49-BE4C-5DD2C8943FF0}" type="slidenum">
              <a:rPr lang="en-GB"/>
              <a:pPr>
                <a:defRPr/>
              </a:pPr>
              <a:t>‹#›</a:t>
            </a:fld>
            <a:endParaRPr lang="en-GB"/>
          </a:p>
        </p:txBody>
      </p:sp>
    </p:spTree>
    <p:extLst>
      <p:ext uri="{BB962C8B-B14F-4D97-AF65-F5344CB8AC3E}">
        <p14:creationId xmlns:p14="http://schemas.microsoft.com/office/powerpoint/2010/main" val="2942560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5883AA9-5B8D-DF48-A902-FE4223ADEFAE}" type="slidenum">
              <a:rPr lang="en-GB"/>
              <a:pPr>
                <a:defRPr/>
              </a:pPr>
              <a:t>‹#›</a:t>
            </a:fld>
            <a:endParaRPr lang="en-GB"/>
          </a:p>
        </p:txBody>
      </p:sp>
    </p:spTree>
    <p:extLst>
      <p:ext uri="{BB962C8B-B14F-4D97-AF65-F5344CB8AC3E}">
        <p14:creationId xmlns:p14="http://schemas.microsoft.com/office/powerpoint/2010/main" val="2405704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F6C3A3B-DF61-BB40-80F9-BAC06CB22C69}" type="slidenum">
              <a:rPr lang="en-GB"/>
              <a:pPr>
                <a:defRPr/>
              </a:pPr>
              <a:t>‹#›</a:t>
            </a:fld>
            <a:endParaRPr lang="en-GB"/>
          </a:p>
        </p:txBody>
      </p:sp>
    </p:spTree>
    <p:extLst>
      <p:ext uri="{BB962C8B-B14F-4D97-AF65-F5344CB8AC3E}">
        <p14:creationId xmlns:p14="http://schemas.microsoft.com/office/powerpoint/2010/main" val="1512420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CE4D39D-6DD1-1442-BAEA-FEB4F0FBC90A}" type="slidenum">
              <a:rPr lang="en-GB"/>
              <a:pPr>
                <a:defRPr/>
              </a:pPr>
              <a:t>‹#›</a:t>
            </a:fld>
            <a:endParaRPr lang="en-GB"/>
          </a:p>
        </p:txBody>
      </p:sp>
    </p:spTree>
    <p:extLst>
      <p:ext uri="{BB962C8B-B14F-4D97-AF65-F5344CB8AC3E}">
        <p14:creationId xmlns:p14="http://schemas.microsoft.com/office/powerpoint/2010/main" val="1096808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6EE51BD-DF78-764B-9AAA-35AE76DF0F21}" type="slidenum">
              <a:rPr lang="en-GB"/>
              <a:pPr>
                <a:defRPr/>
              </a:pPr>
              <a:t>‹#›</a:t>
            </a:fld>
            <a:endParaRPr lang="en-GB"/>
          </a:p>
        </p:txBody>
      </p:sp>
    </p:spTree>
    <p:extLst>
      <p:ext uri="{BB962C8B-B14F-4D97-AF65-F5344CB8AC3E}">
        <p14:creationId xmlns:p14="http://schemas.microsoft.com/office/powerpoint/2010/main" val="4126635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0ABD6AC-E327-3D44-A391-3454074B8F0E}" type="slidenum">
              <a:rPr lang="en-GB"/>
              <a:pPr>
                <a:defRPr/>
              </a:pPr>
              <a:t>‹#›</a:t>
            </a:fld>
            <a:endParaRPr lang="en-GB"/>
          </a:p>
        </p:txBody>
      </p:sp>
    </p:spTree>
    <p:extLst>
      <p:ext uri="{BB962C8B-B14F-4D97-AF65-F5344CB8AC3E}">
        <p14:creationId xmlns:p14="http://schemas.microsoft.com/office/powerpoint/2010/main" val="1646413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AB64FCD-B68A-F84B-BAAF-518D9B8EBA7E}" type="slidenum">
              <a:rPr lang="en-GB"/>
              <a:pPr>
                <a:defRPr/>
              </a:pPr>
              <a:t>‹#›</a:t>
            </a:fld>
            <a:endParaRPr lang="en-GB"/>
          </a:p>
        </p:txBody>
      </p:sp>
    </p:spTree>
    <p:extLst>
      <p:ext uri="{BB962C8B-B14F-4D97-AF65-F5344CB8AC3E}">
        <p14:creationId xmlns:p14="http://schemas.microsoft.com/office/powerpoint/2010/main" val="7633027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392AB836-5B5C-5A46-B216-5B5AC9BA904B}" type="slidenum">
              <a:rPr lang="en-GB"/>
              <a:pPr>
                <a:defRPr/>
              </a:pPr>
              <a:t>‹#›</a:t>
            </a:fld>
            <a:endParaRPr lang="en-GB"/>
          </a:p>
        </p:txBody>
      </p:sp>
    </p:spTree>
    <p:extLst>
      <p:ext uri="{BB962C8B-B14F-4D97-AF65-F5344CB8AC3E}">
        <p14:creationId xmlns:p14="http://schemas.microsoft.com/office/powerpoint/2010/main" val="987945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CBBDF2D8-1472-C944-B246-CE682263C768}" type="slidenum">
              <a:rPr lang="en-GB"/>
              <a:pPr>
                <a:defRPr/>
              </a:pPr>
              <a:t>‹#›</a:t>
            </a:fld>
            <a:endParaRPr lang="en-GB"/>
          </a:p>
        </p:txBody>
      </p:sp>
    </p:spTree>
    <p:extLst>
      <p:ext uri="{BB962C8B-B14F-4D97-AF65-F5344CB8AC3E}">
        <p14:creationId xmlns:p14="http://schemas.microsoft.com/office/powerpoint/2010/main" val="3213862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47B4E1C9-835F-FB48-9DC4-89CDD0A41E44}" type="slidenum">
              <a:rPr lang="en-GB"/>
              <a:pPr>
                <a:defRPr/>
              </a:pPr>
              <a:t>‹#›</a:t>
            </a:fld>
            <a:endParaRPr lang="en-GB"/>
          </a:p>
        </p:txBody>
      </p:sp>
    </p:spTree>
    <p:extLst>
      <p:ext uri="{BB962C8B-B14F-4D97-AF65-F5344CB8AC3E}">
        <p14:creationId xmlns:p14="http://schemas.microsoft.com/office/powerpoint/2010/main" val="343562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A9A103D-F8C0-7C44-A211-7AC609C1E894}" type="slidenum">
              <a:rPr lang="en-GB"/>
              <a:pPr>
                <a:defRPr/>
              </a:pPr>
              <a:t>‹#›</a:t>
            </a:fld>
            <a:endParaRPr lang="en-GB"/>
          </a:p>
        </p:txBody>
      </p:sp>
    </p:spTree>
    <p:extLst>
      <p:ext uri="{BB962C8B-B14F-4D97-AF65-F5344CB8AC3E}">
        <p14:creationId xmlns:p14="http://schemas.microsoft.com/office/powerpoint/2010/main" val="3032839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CABB031F-2CD2-E845-A891-87A2AC3280E4}" type="slidenum">
              <a:rPr lang="en-GB"/>
              <a:pPr>
                <a:defRPr/>
              </a:pPr>
              <a:t>‹#›</a:t>
            </a:fld>
            <a:endParaRPr lang="en-GB"/>
          </a:p>
        </p:txBody>
      </p:sp>
    </p:spTree>
    <p:extLst>
      <p:ext uri="{BB962C8B-B14F-4D97-AF65-F5344CB8AC3E}">
        <p14:creationId xmlns:p14="http://schemas.microsoft.com/office/powerpoint/2010/main" val="1005717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B0F24291-59E8-C141-BA53-308A7EE5E89C}" type="slidenum">
              <a:rPr lang="en-GB"/>
              <a:pPr>
                <a:defRPr/>
              </a:pPr>
              <a:t>‹#›</a:t>
            </a:fld>
            <a:endParaRPr lang="en-GB"/>
          </a:p>
        </p:txBody>
      </p:sp>
    </p:spTree>
    <p:extLst>
      <p:ext uri="{BB962C8B-B14F-4D97-AF65-F5344CB8AC3E}">
        <p14:creationId xmlns:p14="http://schemas.microsoft.com/office/powerpoint/2010/main" val="3666638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08BD1CF7-A95C-854C-87F3-EA7CC2553B88}" type="slidenum">
              <a:rPr lang="en-GB"/>
              <a:pPr>
                <a:defRPr/>
              </a:pPr>
              <a:t>‹#›</a:t>
            </a:fld>
            <a:endParaRPr lang="en-GB"/>
          </a:p>
        </p:txBody>
      </p:sp>
    </p:spTree>
    <p:extLst>
      <p:ext uri="{BB962C8B-B14F-4D97-AF65-F5344CB8AC3E}">
        <p14:creationId xmlns:p14="http://schemas.microsoft.com/office/powerpoint/2010/main" val="2045882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26FA1C9B-0AD5-2741-9878-B4BC1BE5E991}" type="slidenum">
              <a:rPr lang="en-GB"/>
              <a:pPr>
                <a:defRPr/>
              </a:pPr>
              <a:t>‹#›</a:t>
            </a:fld>
            <a:endParaRPr lang="en-GB"/>
          </a:p>
        </p:txBody>
      </p:sp>
    </p:spTree>
    <p:extLst>
      <p:ext uri="{BB962C8B-B14F-4D97-AF65-F5344CB8AC3E}">
        <p14:creationId xmlns:p14="http://schemas.microsoft.com/office/powerpoint/2010/main" val="2940089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43D602-50FF-5646-B415-5CFBEE0D2EE0}" type="slidenum">
              <a:rPr lang="en-GB"/>
              <a:pPr>
                <a:defRPr/>
              </a:pPr>
              <a:t>‹#›</a:t>
            </a:fld>
            <a:endParaRPr lang="en-GB"/>
          </a:p>
        </p:txBody>
      </p:sp>
    </p:spTree>
    <p:extLst>
      <p:ext uri="{BB962C8B-B14F-4D97-AF65-F5344CB8AC3E}">
        <p14:creationId xmlns:p14="http://schemas.microsoft.com/office/powerpoint/2010/main" val="8026725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98862D8D-A306-7445-9650-0F78BEC59122}" type="slidenum">
              <a:rPr lang="en-GB"/>
              <a:pPr>
                <a:defRPr/>
              </a:pPr>
              <a:t>‹#›</a:t>
            </a:fld>
            <a:endParaRPr lang="en-GB"/>
          </a:p>
        </p:txBody>
      </p:sp>
    </p:spTree>
    <p:extLst>
      <p:ext uri="{BB962C8B-B14F-4D97-AF65-F5344CB8AC3E}">
        <p14:creationId xmlns:p14="http://schemas.microsoft.com/office/powerpoint/2010/main" val="2576881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015B21F8-5C30-7D47-B32D-89EB8CBD3EFC}" type="slidenum">
              <a:rPr lang="en-GB"/>
              <a:pPr>
                <a:defRPr/>
              </a:pPr>
              <a:t>‹#›</a:t>
            </a:fld>
            <a:endParaRPr lang="en-GB"/>
          </a:p>
        </p:txBody>
      </p:sp>
    </p:spTree>
    <p:extLst>
      <p:ext uri="{BB962C8B-B14F-4D97-AF65-F5344CB8AC3E}">
        <p14:creationId xmlns:p14="http://schemas.microsoft.com/office/powerpoint/2010/main" val="876323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292B761-6F4B-724B-8400-73CA402F8481}" type="slidenum">
              <a:rPr lang="en-GB"/>
              <a:pPr>
                <a:defRPr/>
              </a:pPr>
              <a:t>‹#›</a:t>
            </a:fld>
            <a:endParaRPr lang="en-GB"/>
          </a:p>
        </p:txBody>
      </p:sp>
    </p:spTree>
    <p:extLst>
      <p:ext uri="{BB962C8B-B14F-4D97-AF65-F5344CB8AC3E}">
        <p14:creationId xmlns:p14="http://schemas.microsoft.com/office/powerpoint/2010/main" val="9396957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04E02C7-4E0F-CE4C-B45A-3BFB30DD59E9}" type="slidenum">
              <a:rPr lang="en-GB"/>
              <a:pPr>
                <a:defRPr/>
              </a:pPr>
              <a:t>‹#›</a:t>
            </a:fld>
            <a:endParaRPr lang="en-GB"/>
          </a:p>
        </p:txBody>
      </p:sp>
    </p:spTree>
    <p:extLst>
      <p:ext uri="{BB962C8B-B14F-4D97-AF65-F5344CB8AC3E}">
        <p14:creationId xmlns:p14="http://schemas.microsoft.com/office/powerpoint/2010/main" val="656346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A4FA101-B447-1046-B202-5363A66CC7B1}" type="slidenum">
              <a:rPr lang="en-GB"/>
              <a:pPr>
                <a:defRPr/>
              </a:pPr>
              <a:t>‹#›</a:t>
            </a:fld>
            <a:endParaRPr lang="en-GB"/>
          </a:p>
        </p:txBody>
      </p:sp>
    </p:spTree>
    <p:extLst>
      <p:ext uri="{BB962C8B-B14F-4D97-AF65-F5344CB8AC3E}">
        <p14:creationId xmlns:p14="http://schemas.microsoft.com/office/powerpoint/2010/main" val="361304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BDCBDFBE-778A-EF44-B2D1-0429353D25A0}" type="slidenum">
              <a:rPr lang="en-GB"/>
              <a:pPr>
                <a:defRPr/>
              </a:pPr>
              <a:t>‹#›</a:t>
            </a:fld>
            <a:endParaRPr lang="en-GB"/>
          </a:p>
        </p:txBody>
      </p:sp>
    </p:spTree>
    <p:extLst>
      <p:ext uri="{BB962C8B-B14F-4D97-AF65-F5344CB8AC3E}">
        <p14:creationId xmlns:p14="http://schemas.microsoft.com/office/powerpoint/2010/main" val="1895724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0B3A4D99-4303-3442-95BA-10DDA516AFE9}" type="slidenum">
              <a:rPr lang="en-GB"/>
              <a:pPr>
                <a:defRPr/>
              </a:pPr>
              <a:t>‹#›</a:t>
            </a:fld>
            <a:endParaRPr lang="en-GB"/>
          </a:p>
        </p:txBody>
      </p:sp>
    </p:spTree>
    <p:extLst>
      <p:ext uri="{BB962C8B-B14F-4D97-AF65-F5344CB8AC3E}">
        <p14:creationId xmlns:p14="http://schemas.microsoft.com/office/powerpoint/2010/main" val="2283863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0D87A6E7-4C50-CC48-B938-C013B9ED29AF}" type="slidenum">
              <a:rPr lang="en-GB"/>
              <a:pPr>
                <a:defRPr/>
              </a:pPr>
              <a:t>‹#›</a:t>
            </a:fld>
            <a:endParaRPr lang="en-GB"/>
          </a:p>
        </p:txBody>
      </p:sp>
    </p:spTree>
    <p:extLst>
      <p:ext uri="{BB962C8B-B14F-4D97-AF65-F5344CB8AC3E}">
        <p14:creationId xmlns:p14="http://schemas.microsoft.com/office/powerpoint/2010/main" val="14960784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CBA3E10-FFE5-CB4F-AE28-2EE740390240}" type="slidenum">
              <a:rPr lang="en-GB"/>
              <a:pPr>
                <a:defRPr/>
              </a:pPr>
              <a:t>‹#›</a:t>
            </a:fld>
            <a:endParaRPr lang="en-GB"/>
          </a:p>
        </p:txBody>
      </p:sp>
    </p:spTree>
    <p:extLst>
      <p:ext uri="{BB962C8B-B14F-4D97-AF65-F5344CB8AC3E}">
        <p14:creationId xmlns:p14="http://schemas.microsoft.com/office/powerpoint/2010/main" val="1765510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06E299E-46E8-C646-BB21-662B2D66F34E}" type="slidenum">
              <a:rPr lang="en-GB"/>
              <a:pPr>
                <a:defRPr/>
              </a:pPr>
              <a:t>‹#›</a:t>
            </a:fld>
            <a:endParaRPr lang="en-GB"/>
          </a:p>
        </p:txBody>
      </p:sp>
    </p:spTree>
    <p:extLst>
      <p:ext uri="{BB962C8B-B14F-4D97-AF65-F5344CB8AC3E}">
        <p14:creationId xmlns:p14="http://schemas.microsoft.com/office/powerpoint/2010/main" val="3049809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F903037-9DF0-EF45-AAB2-8B0A9AB0A7D1}" type="slidenum">
              <a:rPr lang="en-GB"/>
              <a:pPr>
                <a:defRPr/>
              </a:pPr>
              <a:t>‹#›</a:t>
            </a:fld>
            <a:endParaRPr lang="en-GB"/>
          </a:p>
        </p:txBody>
      </p:sp>
    </p:spTree>
    <p:extLst>
      <p:ext uri="{BB962C8B-B14F-4D97-AF65-F5344CB8AC3E}">
        <p14:creationId xmlns:p14="http://schemas.microsoft.com/office/powerpoint/2010/main" val="36040681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ABDD471-391B-9343-8D8C-2319005CE111}" type="slidenum">
              <a:rPr lang="en-GB"/>
              <a:pPr>
                <a:defRPr/>
              </a:pPr>
              <a:t>‹#›</a:t>
            </a:fld>
            <a:endParaRPr lang="en-GB"/>
          </a:p>
        </p:txBody>
      </p:sp>
    </p:spTree>
    <p:extLst>
      <p:ext uri="{BB962C8B-B14F-4D97-AF65-F5344CB8AC3E}">
        <p14:creationId xmlns:p14="http://schemas.microsoft.com/office/powerpoint/2010/main" val="10227597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CBA3712-6530-C94E-96CD-E68249C7D057}" type="slidenum">
              <a:rPr lang="en-GB"/>
              <a:pPr>
                <a:defRPr/>
              </a:pPr>
              <a:t>‹#›</a:t>
            </a:fld>
            <a:endParaRPr lang="en-GB"/>
          </a:p>
        </p:txBody>
      </p:sp>
    </p:spTree>
    <p:extLst>
      <p:ext uri="{BB962C8B-B14F-4D97-AF65-F5344CB8AC3E}">
        <p14:creationId xmlns:p14="http://schemas.microsoft.com/office/powerpoint/2010/main" val="3224612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8F0D46F-FDE3-6949-BE1D-EE5DD7D6D311}" type="slidenum">
              <a:rPr lang="en-GB"/>
              <a:pPr>
                <a:defRPr/>
              </a:pPr>
              <a:t>‹#›</a:t>
            </a:fld>
            <a:endParaRPr lang="en-GB"/>
          </a:p>
        </p:txBody>
      </p:sp>
    </p:spTree>
    <p:extLst>
      <p:ext uri="{BB962C8B-B14F-4D97-AF65-F5344CB8AC3E}">
        <p14:creationId xmlns:p14="http://schemas.microsoft.com/office/powerpoint/2010/main" val="24934364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057D605-F4D7-5242-A4F0-CE09BF623AD0}" type="slidenum">
              <a:rPr lang="en-GB"/>
              <a:pPr>
                <a:defRPr/>
              </a:pPr>
              <a:t>‹#›</a:t>
            </a:fld>
            <a:endParaRPr lang="en-GB"/>
          </a:p>
        </p:txBody>
      </p:sp>
    </p:spTree>
    <p:extLst>
      <p:ext uri="{BB962C8B-B14F-4D97-AF65-F5344CB8AC3E}">
        <p14:creationId xmlns:p14="http://schemas.microsoft.com/office/powerpoint/2010/main" val="30380577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EEB1E61-3000-2949-A092-29E959906E6C}" type="slidenum">
              <a:rPr lang="en-GB"/>
              <a:pPr>
                <a:defRPr/>
              </a:pPr>
              <a:t>‹#›</a:t>
            </a:fld>
            <a:endParaRPr lang="en-GB"/>
          </a:p>
        </p:txBody>
      </p:sp>
    </p:spTree>
    <p:extLst>
      <p:ext uri="{BB962C8B-B14F-4D97-AF65-F5344CB8AC3E}">
        <p14:creationId xmlns:p14="http://schemas.microsoft.com/office/powerpoint/2010/main" val="121026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5242923-33C4-5444-96D0-9AFDAD17C421}" type="slidenum">
              <a:rPr lang="en-GB"/>
              <a:pPr>
                <a:defRPr/>
              </a:pPr>
              <a:t>‹#›</a:t>
            </a:fld>
            <a:endParaRPr lang="en-GB"/>
          </a:p>
        </p:txBody>
      </p:sp>
    </p:spTree>
    <p:extLst>
      <p:ext uri="{BB962C8B-B14F-4D97-AF65-F5344CB8AC3E}">
        <p14:creationId xmlns:p14="http://schemas.microsoft.com/office/powerpoint/2010/main" val="2278624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640751D5-0125-C942-AD66-2B5FD7AE753B}" type="slidenum">
              <a:rPr lang="en-GB"/>
              <a:pPr>
                <a:defRPr/>
              </a:pPr>
              <a:t>‹#›</a:t>
            </a:fld>
            <a:endParaRPr lang="en-GB"/>
          </a:p>
        </p:txBody>
      </p:sp>
    </p:spTree>
    <p:extLst>
      <p:ext uri="{BB962C8B-B14F-4D97-AF65-F5344CB8AC3E}">
        <p14:creationId xmlns:p14="http://schemas.microsoft.com/office/powerpoint/2010/main" val="1942282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CD5F827-2F1C-B242-B248-D25CD18924FB}" type="slidenum">
              <a:rPr lang="en-GB"/>
              <a:pPr>
                <a:defRPr/>
              </a:pPr>
              <a:t>‹#›</a:t>
            </a:fld>
            <a:endParaRPr lang="en-GB"/>
          </a:p>
        </p:txBody>
      </p:sp>
    </p:spTree>
    <p:extLst>
      <p:ext uri="{BB962C8B-B14F-4D97-AF65-F5344CB8AC3E}">
        <p14:creationId xmlns:p14="http://schemas.microsoft.com/office/powerpoint/2010/main" val="671789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C5A9709-E206-2C42-B279-0FD2BCC1B554}" type="slidenum">
              <a:rPr lang="en-GB"/>
              <a:pPr>
                <a:defRPr/>
              </a:pPr>
              <a:t>‹#›</a:t>
            </a:fld>
            <a:endParaRPr lang="en-GB"/>
          </a:p>
        </p:txBody>
      </p:sp>
    </p:spTree>
    <p:extLst>
      <p:ext uri="{BB962C8B-B14F-4D97-AF65-F5344CB8AC3E}">
        <p14:creationId xmlns:p14="http://schemas.microsoft.com/office/powerpoint/2010/main" val="26352562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50B79D2-1D04-8644-9AAE-170DDA5D3C5B}" type="slidenum">
              <a:rPr lang="en-GB"/>
              <a:pPr>
                <a:defRPr/>
              </a:pPr>
              <a:t>‹#›</a:t>
            </a:fld>
            <a:endParaRPr lang="en-GB"/>
          </a:p>
        </p:txBody>
      </p:sp>
    </p:spTree>
    <p:extLst>
      <p:ext uri="{BB962C8B-B14F-4D97-AF65-F5344CB8AC3E}">
        <p14:creationId xmlns:p14="http://schemas.microsoft.com/office/powerpoint/2010/main" val="37949771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5E6DA4FE-2EE9-A940-AD13-C7596C353121}" type="slidenum">
              <a:rPr lang="en-GB"/>
              <a:pPr>
                <a:defRPr/>
              </a:pPr>
              <a:t>‹#›</a:t>
            </a:fld>
            <a:endParaRPr lang="en-GB"/>
          </a:p>
        </p:txBody>
      </p:sp>
    </p:spTree>
    <p:extLst>
      <p:ext uri="{BB962C8B-B14F-4D97-AF65-F5344CB8AC3E}">
        <p14:creationId xmlns:p14="http://schemas.microsoft.com/office/powerpoint/2010/main" val="33355379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6ABC895-3837-794D-908D-BED1F007F2E9}" type="slidenum">
              <a:rPr lang="en-GB"/>
              <a:pPr>
                <a:defRPr/>
              </a:pPr>
              <a:t>‹#›</a:t>
            </a:fld>
            <a:endParaRPr lang="en-GB"/>
          </a:p>
        </p:txBody>
      </p:sp>
    </p:spTree>
    <p:extLst>
      <p:ext uri="{BB962C8B-B14F-4D97-AF65-F5344CB8AC3E}">
        <p14:creationId xmlns:p14="http://schemas.microsoft.com/office/powerpoint/2010/main" val="314623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592B3C-4A61-1046-AFF3-A925C32C9844}" type="slidenum">
              <a:rPr lang="en-GB"/>
              <a:pPr>
                <a:defRPr/>
              </a:pPr>
              <a:t>‹#›</a:t>
            </a:fld>
            <a:endParaRPr lang="en-GB"/>
          </a:p>
        </p:txBody>
      </p:sp>
    </p:spTree>
    <p:extLst>
      <p:ext uri="{BB962C8B-B14F-4D97-AF65-F5344CB8AC3E}">
        <p14:creationId xmlns:p14="http://schemas.microsoft.com/office/powerpoint/2010/main" val="24545951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51E1252-B2BC-2D45-8AAC-D51851D6452B}" type="slidenum">
              <a:rPr lang="en-GB"/>
              <a:pPr>
                <a:defRPr/>
              </a:pPr>
              <a:t>‹#›</a:t>
            </a:fld>
            <a:endParaRPr lang="en-GB"/>
          </a:p>
        </p:txBody>
      </p:sp>
    </p:spTree>
    <p:extLst>
      <p:ext uri="{BB962C8B-B14F-4D97-AF65-F5344CB8AC3E}">
        <p14:creationId xmlns:p14="http://schemas.microsoft.com/office/powerpoint/2010/main" val="41737236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BB16C7-2CCD-A845-96B7-C749A54C79E4}" type="slidenum">
              <a:rPr lang="en-GB"/>
              <a:pPr>
                <a:defRPr/>
              </a:pPr>
              <a:t>‹#›</a:t>
            </a:fld>
            <a:endParaRPr lang="en-GB"/>
          </a:p>
        </p:txBody>
      </p:sp>
    </p:spTree>
    <p:extLst>
      <p:ext uri="{BB962C8B-B14F-4D97-AF65-F5344CB8AC3E}">
        <p14:creationId xmlns:p14="http://schemas.microsoft.com/office/powerpoint/2010/main" val="6804998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A4BA4DC6-D034-3D41-BE11-8A0A9F8AE40F}" type="slidenum">
              <a:rPr lang="en-US"/>
              <a:pPr>
                <a:defRPr/>
              </a:pPr>
              <a:t>‹#›</a:t>
            </a:fld>
            <a:endParaRPr lang="en-US"/>
          </a:p>
        </p:txBody>
      </p:sp>
    </p:spTree>
    <p:extLst>
      <p:ext uri="{BB962C8B-B14F-4D97-AF65-F5344CB8AC3E}">
        <p14:creationId xmlns:p14="http://schemas.microsoft.com/office/powerpoint/2010/main" val="266806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6B4459A-47D5-604F-874B-12AEF5ED1E8E}" type="slidenum">
              <a:rPr lang="en-GB"/>
              <a:pPr>
                <a:defRPr/>
              </a:pPr>
              <a:t>‹#›</a:t>
            </a:fld>
            <a:endParaRPr lang="en-GB"/>
          </a:p>
        </p:txBody>
      </p:sp>
    </p:spTree>
    <p:extLst>
      <p:ext uri="{BB962C8B-B14F-4D97-AF65-F5344CB8AC3E}">
        <p14:creationId xmlns:p14="http://schemas.microsoft.com/office/powerpoint/2010/main" val="157209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D773A702-898F-9246-88D5-61662477377F}" type="slidenum">
              <a:rPr lang="en-US"/>
              <a:pPr>
                <a:defRPr/>
              </a:pPr>
              <a:t>‹#›</a:t>
            </a:fld>
            <a:endParaRPr lang="en-US"/>
          </a:p>
        </p:txBody>
      </p:sp>
    </p:spTree>
    <p:extLst>
      <p:ext uri="{BB962C8B-B14F-4D97-AF65-F5344CB8AC3E}">
        <p14:creationId xmlns:p14="http://schemas.microsoft.com/office/powerpoint/2010/main" val="3777546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86D14845-AF3A-4347-ABA5-DF000AD127DD}" type="slidenum">
              <a:rPr lang="en-US"/>
              <a:pPr>
                <a:defRPr/>
              </a:pPr>
              <a:t>‹#›</a:t>
            </a:fld>
            <a:endParaRPr lang="en-US"/>
          </a:p>
        </p:txBody>
      </p:sp>
    </p:spTree>
    <p:extLst>
      <p:ext uri="{BB962C8B-B14F-4D97-AF65-F5344CB8AC3E}">
        <p14:creationId xmlns:p14="http://schemas.microsoft.com/office/powerpoint/2010/main" val="497742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376A9B68-7831-4E48-A5D8-75EE47715033}" type="slidenum">
              <a:rPr lang="en-US"/>
              <a:pPr>
                <a:defRPr/>
              </a:pPr>
              <a:t>‹#›</a:t>
            </a:fld>
            <a:endParaRPr lang="en-US"/>
          </a:p>
        </p:txBody>
      </p:sp>
    </p:spTree>
    <p:extLst>
      <p:ext uri="{BB962C8B-B14F-4D97-AF65-F5344CB8AC3E}">
        <p14:creationId xmlns:p14="http://schemas.microsoft.com/office/powerpoint/2010/main" val="4231560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72E6518B-9FBA-CA47-85CC-E3DCAF7C7976}" type="slidenum">
              <a:rPr lang="en-US"/>
              <a:pPr>
                <a:defRPr/>
              </a:pPr>
              <a:t>‹#›</a:t>
            </a:fld>
            <a:endParaRPr lang="en-US"/>
          </a:p>
        </p:txBody>
      </p:sp>
    </p:spTree>
    <p:extLst>
      <p:ext uri="{BB962C8B-B14F-4D97-AF65-F5344CB8AC3E}">
        <p14:creationId xmlns:p14="http://schemas.microsoft.com/office/powerpoint/2010/main" val="14978709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239F6A4E-6CA0-CF43-B818-1D2735DC2D21}" type="slidenum">
              <a:rPr lang="en-US"/>
              <a:pPr>
                <a:defRPr/>
              </a:pPr>
              <a:t>‹#›</a:t>
            </a:fld>
            <a:endParaRPr lang="en-US"/>
          </a:p>
        </p:txBody>
      </p:sp>
    </p:spTree>
    <p:extLst>
      <p:ext uri="{BB962C8B-B14F-4D97-AF65-F5344CB8AC3E}">
        <p14:creationId xmlns:p14="http://schemas.microsoft.com/office/powerpoint/2010/main" val="20123885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2862A22C-CB55-5C4E-8BC3-F8E3F8B77634}" type="slidenum">
              <a:rPr lang="en-US"/>
              <a:pPr>
                <a:defRPr/>
              </a:pPr>
              <a:t>‹#›</a:t>
            </a:fld>
            <a:endParaRPr lang="en-US"/>
          </a:p>
        </p:txBody>
      </p:sp>
    </p:spTree>
    <p:extLst>
      <p:ext uri="{BB962C8B-B14F-4D97-AF65-F5344CB8AC3E}">
        <p14:creationId xmlns:p14="http://schemas.microsoft.com/office/powerpoint/2010/main" val="29222737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FAEE16E0-1A23-B24C-9B06-01CCD74DC858}" type="slidenum">
              <a:rPr lang="en-US"/>
              <a:pPr>
                <a:defRPr/>
              </a:pPr>
              <a:t>‹#›</a:t>
            </a:fld>
            <a:endParaRPr lang="en-US"/>
          </a:p>
        </p:txBody>
      </p:sp>
    </p:spTree>
    <p:extLst>
      <p:ext uri="{BB962C8B-B14F-4D97-AF65-F5344CB8AC3E}">
        <p14:creationId xmlns:p14="http://schemas.microsoft.com/office/powerpoint/2010/main" val="3689755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0081A13C-9296-2342-A3D2-498E0B3EE9C7}" type="slidenum">
              <a:rPr lang="en-US"/>
              <a:pPr>
                <a:defRPr/>
              </a:pPr>
              <a:t>‹#›</a:t>
            </a:fld>
            <a:endParaRPr lang="en-US"/>
          </a:p>
        </p:txBody>
      </p:sp>
    </p:spTree>
    <p:extLst>
      <p:ext uri="{BB962C8B-B14F-4D97-AF65-F5344CB8AC3E}">
        <p14:creationId xmlns:p14="http://schemas.microsoft.com/office/powerpoint/2010/main" val="29077965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DA2E0E41-C2B9-8C42-8076-AA5360154D92}" type="slidenum">
              <a:rPr lang="en-US"/>
              <a:pPr>
                <a:defRPr/>
              </a:pPr>
              <a:t>‹#›</a:t>
            </a:fld>
            <a:endParaRPr lang="en-US"/>
          </a:p>
        </p:txBody>
      </p:sp>
    </p:spTree>
    <p:extLst>
      <p:ext uri="{BB962C8B-B14F-4D97-AF65-F5344CB8AC3E}">
        <p14:creationId xmlns:p14="http://schemas.microsoft.com/office/powerpoint/2010/main" val="35144010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a:defRPr>
                <a:latin typeface="Times New Roman" charset="0"/>
                <a:ea typeface="ＭＳ Ｐゴシック"/>
                <a:cs typeface="MS PGothic"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atin typeface="Times New Roman" charset="0"/>
                <a:ea typeface="ＭＳ Ｐゴシック"/>
                <a:cs typeface="MS PGothic" charset="0"/>
              </a:defRPr>
            </a:lvl1pPr>
          </a:lstStyle>
          <a:p>
            <a:pPr>
              <a:defRPr/>
            </a:pPr>
            <a:fld id="{A4F2519E-03ED-6E43-A462-5176AB3366F8}" type="slidenum">
              <a:rPr lang="en-US"/>
              <a:pPr>
                <a:defRPr/>
              </a:pPr>
              <a:t>‹#›</a:t>
            </a:fld>
            <a:endParaRPr lang="en-US"/>
          </a:p>
        </p:txBody>
      </p:sp>
    </p:spTree>
    <p:extLst>
      <p:ext uri="{BB962C8B-B14F-4D97-AF65-F5344CB8AC3E}">
        <p14:creationId xmlns:p14="http://schemas.microsoft.com/office/powerpoint/2010/main" val="38088546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1029"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FFFF66"/>
              </a:buClr>
              <a:buSzPct val="100000"/>
              <a:buFont typeface="Times New Roman" charset="0"/>
              <a:buNone/>
              <a:defRPr sz="1400" smtClean="0">
                <a:solidFill>
                  <a:srgbClr val="FFFF66"/>
                </a:solidFill>
                <a:latin typeface="Times New Roman" charset="0"/>
                <a:cs typeface="MS PGothic" charset="0"/>
              </a:defRPr>
            </a:lvl1pPr>
          </a:lstStyle>
          <a:p>
            <a:pPr>
              <a:defRPr/>
            </a:pPr>
            <a:fld id="{CDA9CAD1-8823-9E40-9564-03E9576AFCE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S PGothic" panose="020B0600070205080204" pitchFamily="34" charset="-128"/>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S PGothic" panose="020B0600070205080204" pitchFamily="34" charset="-128"/>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S PGothic" panose="020B0600070205080204" pitchFamily="34" charset="-128"/>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S PGothic" panose="020B0600070205080204" pitchFamily="34" charset="-128"/>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13317" name="Text Box 4"/>
          <p:cNvSpPr txBox="1">
            <a:spLocks noChangeArrowheads="1"/>
          </p:cNvSpPr>
          <p:nvPr/>
        </p:nvSpPr>
        <p:spPr bwMode="auto">
          <a:xfrm>
            <a:off x="3124200" y="6248400"/>
            <a:ext cx="32004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smtClean="0">
                <a:solidFill>
                  <a:srgbClr val="000000"/>
                </a:solidFill>
                <a:latin typeface="Times New Roman" charset="0"/>
                <a:cs typeface="MS PGothic" charset="0"/>
              </a:defRPr>
            </a:lvl1pPr>
          </a:lstStyle>
          <a:p>
            <a:pPr>
              <a:defRPr/>
            </a:pPr>
            <a:fld id="{8DADE081-2F41-E542-A292-8A83B8E4A29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S PGothic" panose="020B0600070205080204" pitchFamily="34" charset="-128"/>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MS PGothic" panose="020B0600070205080204" pitchFamily="34" charset="-128"/>
          <a:cs typeface="Arial" panose="020B0604020202020204" pitchFamily="34" charset="0"/>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MS PGothic" panose="020B0600070205080204" pitchFamily="34" charset="-128"/>
          <a:cs typeface="Arial" panose="020B0604020202020204" pitchFamily="34" charset="0"/>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MS PGothic" panose="020B0600070205080204" pitchFamily="34" charset="-128"/>
          <a:cs typeface="Arial" panose="020B0604020202020204" pitchFamily="34" charset="0"/>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MS PGothic" panose="020B0600070205080204" pitchFamily="34" charset="-128"/>
          <a:cs typeface="Arial" panose="020B0604020202020204" pitchFamily="34" charset="0"/>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S PGothic" panose="020B0600070205080204"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S PGothic" panose="020B0600070205080204"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S PGothic" panose="020B0600070205080204"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S PGothic" panose="020B0600070205080204"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Arial" charset="0"/>
              <a:buNone/>
              <a:defRPr sz="1200" smtClean="0">
                <a:solidFill>
                  <a:srgbClr val="FFFFFF"/>
                </a:solidFill>
                <a:latin typeface="Times New Roman" charset="0"/>
                <a:cs typeface="MS PGothic" charset="0"/>
              </a:defRPr>
            </a:lvl1pPr>
          </a:lstStyle>
          <a:p>
            <a:pPr>
              <a:defRPr/>
            </a:pPr>
            <a:fld id="{E2A9D31A-A8C5-874C-94E3-16D8E2A5C619}"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S PGothic" panose="020B0600070205080204"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S PGothic" panose="020B0600070205080204"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S PGothic" panose="020B0600070205080204"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S PGothic" panose="020B0600070205080204"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smtClean="0">
                <a:solidFill>
                  <a:srgbClr val="000000"/>
                </a:solidFill>
                <a:latin typeface="Times New Roman" charset="0"/>
                <a:cs typeface="Geneva" charset="0"/>
              </a:defRPr>
            </a:lvl1pPr>
          </a:lstStyle>
          <a:p>
            <a:pPr>
              <a:defRPr/>
            </a:pPr>
            <a:fld id="{291A9698-10DC-5140-8DD4-9AFD36AF87B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79"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50181" name="Text Box 4"/>
          <p:cNvSpPr txBox="1">
            <a:spLocks noChangeArrowheads="1"/>
          </p:cNvSpPr>
          <p:nvPr/>
        </p:nvSpPr>
        <p:spPr bwMode="auto">
          <a:xfrm>
            <a:off x="3124200" y="6245225"/>
            <a:ext cx="2895600" cy="476250"/>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Arial" charset="0"/>
              <a:buNone/>
              <a:defRPr sz="1400" smtClean="0">
                <a:solidFill>
                  <a:srgbClr val="000000"/>
                </a:solidFill>
                <a:latin typeface="Times New Roman" charset="0"/>
                <a:cs typeface="MS PGothic" charset="0"/>
              </a:defRPr>
            </a:lvl1pPr>
          </a:lstStyle>
          <a:p>
            <a:pPr>
              <a:defRPr/>
            </a:pPr>
            <a:fld id="{C13DFF25-6DF5-094A-832E-9D0CAA78AD8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mj-lt"/>
          <a:ea typeface="ＭＳ Ｐゴシック" charset="0"/>
          <a:cs typeface="MS PGothic" charset="0"/>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0"/>
          <a:cs typeface="MS PGothic" charset="0"/>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0"/>
          <a:cs typeface="MS PGothic" charset="0"/>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0"/>
          <a:cs typeface="MS PGothic" charset="0"/>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rgbClr val="FFFFFF"/>
          </a:solidFill>
          <a:latin typeface="Arial" charset="0"/>
          <a:ea typeface="ＭＳ Ｐゴシック" charset="0"/>
          <a:cs typeface="MS PGothic" charset="0"/>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rgbClr val="FFFFFF"/>
          </a:solidFill>
          <a:latin typeface="+mn-lt"/>
          <a:ea typeface="ＭＳ Ｐゴシック" charset="0"/>
          <a:cs typeface="MS PGothic" charset="0"/>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rgbClr val="FFFFFF"/>
          </a:solidFill>
          <a:latin typeface="+mn-lt"/>
          <a:ea typeface="MS PGothic" panose="020B0600070205080204" pitchFamily="34" charset="-128"/>
          <a:cs typeface="MS PGothic" charset="0"/>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rgbClr val="FFFFFF"/>
          </a:solidFill>
          <a:latin typeface="+mn-lt"/>
          <a:ea typeface="MS PGothic" panose="020B0600070205080204" pitchFamily="34" charset="-128"/>
          <a:cs typeface="MS PGothic" charset="0"/>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FFFFFF"/>
          </a:solidFill>
          <a:latin typeface="+mn-lt"/>
          <a:ea typeface="MS PGothic" panose="020B0600070205080204" pitchFamily="34" charset="-128"/>
          <a:cs typeface="MS PGothic" charset="0"/>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FFFFFF"/>
          </a:solidFill>
          <a:latin typeface="+mn-lt"/>
          <a:ea typeface="MS PGothic" panose="020B0600070205080204" pitchFamily="34" charset="-128"/>
          <a:cs typeface="MS PGothic" charset="0"/>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62466" name="Group 1"/>
          <p:cNvGrpSpPr>
            <a:grpSpLocks/>
          </p:cNvGrpSpPr>
          <p:nvPr/>
        </p:nvGrpSpPr>
        <p:grpSpPr bwMode="auto">
          <a:xfrm>
            <a:off x="0" y="0"/>
            <a:ext cx="7240588" cy="1979613"/>
            <a:chOff x="0" y="0"/>
            <a:chExt cx="4561" cy="1247"/>
          </a:xfrm>
        </p:grpSpPr>
        <p:sp>
          <p:nvSpPr>
            <p:cNvPr id="62472"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473"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2467"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8"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62470" name="Text Box 7"/>
          <p:cNvSpPr txBox="1">
            <a:spLocks noChangeArrowheads="1"/>
          </p:cNvSpPr>
          <p:nvPr/>
        </p:nvSpPr>
        <p:spPr bwMode="auto">
          <a:xfrm>
            <a:off x="3124200" y="6245225"/>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Tahoma" charset="0"/>
              <a:buNone/>
              <a:defRPr sz="1200" smtClean="0">
                <a:solidFill>
                  <a:srgbClr val="FFFFFF"/>
                </a:solidFill>
                <a:effectLst>
                  <a:outerShdw blurRad="38100" dist="38100" dir="2700000" algn="tl">
                    <a:srgbClr val="000000"/>
                  </a:outerShdw>
                </a:effectLst>
                <a:latin typeface="Tahoma" charset="0"/>
                <a:cs typeface="MS PGothic" charset="0"/>
              </a:defRPr>
            </a:lvl1pPr>
          </a:lstStyle>
          <a:p>
            <a:pPr>
              <a:defRPr/>
            </a:pPr>
            <a:fld id="{3F8496D1-D9FD-964E-B2B8-B0365924E60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Arial"/>
          <a:ea typeface="MS PGothic" panose="020B0600070205080204" pitchFamily="34" charset="-128"/>
          <a:cs typeface="Arial"/>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Arial"/>
          <a:ea typeface="MS PGothic" panose="020B0600070205080204" pitchFamily="34" charset="-128"/>
          <a:cs typeface="Arial"/>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Arial"/>
          <a:ea typeface="MS PGothic" panose="020B0600070205080204" pitchFamily="34" charset="-128"/>
          <a:cs typeface="Arial"/>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Arial"/>
          <a:ea typeface="MS PGothic" panose="020B0600070205080204" pitchFamily="34" charset="-128"/>
          <a:cs typeface="Arial"/>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Arial"/>
          <a:ea typeface="MS PGothic" panose="020B0600070205080204" pitchFamily="34" charset="-128"/>
          <a:cs typeface="Arial"/>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47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74757"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smtClean="0">
                <a:solidFill>
                  <a:srgbClr val="000000"/>
                </a:solidFill>
                <a:latin typeface="Times New Roman" charset="0"/>
                <a:cs typeface="MS PGothic" charset="0"/>
              </a:defRPr>
            </a:lvl1pPr>
          </a:lstStyle>
          <a:p>
            <a:pPr>
              <a:defRPr/>
            </a:pPr>
            <a:fld id="{C874C090-0444-D84E-9E94-6BF27786AA5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S PGothic" panose="020B0600070205080204"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S PGothic" panose="020B0600070205080204"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S PGothic" panose="020B0600070205080204"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S PGothic" panose="020B0600070205080204"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smtClean="0">
                <a:solidFill>
                  <a:srgbClr val="000000"/>
                </a:solidFill>
                <a:latin typeface="Times New Roman" charset="0"/>
                <a:cs typeface="Geneva" charset="0"/>
              </a:defRPr>
            </a:lvl1pPr>
          </a:lstStyle>
          <a:p>
            <a:pPr>
              <a:defRPr/>
            </a:pPr>
            <a:fld id="{AF64F83D-C6A8-F84A-BF69-EC0FEB9185C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Arial" charset="0"/>
              </a:defRPr>
            </a:lvl1pPr>
          </a:lstStyle>
          <a:p>
            <a:pPr>
              <a:defRPr/>
            </a:pPr>
            <a:fld id="{AAB846B7-E94A-AF46-AFA0-9B19587A7F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6.jpeg"/><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9.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1.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83.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6.xml"/><Relationship Id="rId3"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7.xml"/><Relationship Id="rId3"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2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8.xml"/><Relationship Id="rId3" Type="http://schemas.openxmlformats.org/officeDocument/2006/relationships/image" Target="../media/image5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9.xml"/><Relationship Id="rId3"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6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 Id="rId3" Type="http://schemas.openxmlformats.org/officeDocument/2006/relationships/image" Target="../media/image6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2.xml"/><Relationship Id="rId3" Type="http://schemas.openxmlformats.org/officeDocument/2006/relationships/image" Target="../media/image6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39.xml"/><Relationship Id="rId2" Type="http://schemas.openxmlformats.org/officeDocument/2006/relationships/notesSlide" Target="../notesSlides/notesSlide23.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6.jpeg"/><Relationship Id="rId1" Type="http://schemas.openxmlformats.org/officeDocument/2006/relationships/slideLayout" Target="../slideLayouts/slideLayout39.xml"/><Relationship Id="rId2"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83.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0" y="115888"/>
            <a:ext cx="9144000" cy="1141412"/>
          </a:xfrm>
        </p:spPr>
        <p:txBody>
          <a:bodyPr/>
          <a:lstStyle/>
          <a:p>
            <a:r>
              <a:rPr lang="en-US" sz="6000" b="1">
                <a:latin typeface="Arial" charset="0"/>
                <a:ea typeface="MS PGothic" charset="0"/>
              </a:rPr>
              <a:t>Look Up!  </a:t>
            </a:r>
            <a:r>
              <a:rPr lang="zh-TW" altLang="en-US" sz="6000" b="1">
                <a:latin typeface="Arial" charset="0"/>
                <a:ea typeface="MS PGothic" charset="0"/>
              </a:rPr>
              <a:t>向天举目</a:t>
            </a:r>
            <a:r>
              <a:rPr lang="en-US" altLang="ja-JP" sz="6000" b="1">
                <a:latin typeface="Arial" charset="0"/>
                <a:ea typeface="MS PGothic" charset="0"/>
              </a:rPr>
              <a:t>!</a:t>
            </a:r>
            <a:endParaRPr lang="en-US" sz="6000" b="1">
              <a:latin typeface="Arial" charset="0"/>
              <a:ea typeface="MS PGothic" charset="0"/>
            </a:endParaRPr>
          </a:p>
        </p:txBody>
      </p:sp>
      <p:sp>
        <p:nvSpPr>
          <p:cNvPr id="113666" name="Title 1"/>
          <p:cNvSpPr txBox="1">
            <a:spLocks/>
          </p:cNvSpPr>
          <p:nvPr/>
        </p:nvSpPr>
        <p:spPr bwMode="auto">
          <a:xfrm>
            <a:off x="0" y="4232275"/>
            <a:ext cx="91440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pPr>
            <a:r>
              <a:rPr lang="en-US" sz="4400" b="1" i="1">
                <a:solidFill>
                  <a:srgbClr val="FFFFFF"/>
                </a:solidFill>
                <a:ea typeface="MS PGothic" charset="0"/>
                <a:cs typeface="Geneva" charset="0"/>
              </a:rPr>
              <a:t>Isaiah 40  </a:t>
            </a:r>
            <a:r>
              <a:rPr lang="zh-TW" altLang="en-US" sz="4400" b="1" i="1">
                <a:solidFill>
                  <a:srgbClr val="FFFFFF"/>
                </a:solidFill>
                <a:ea typeface="MS PGothic" charset="0"/>
                <a:cs typeface="Geneva" charset="0"/>
              </a:rPr>
              <a:t>以赛亚书</a:t>
            </a:r>
            <a:r>
              <a:rPr lang="en-US" altLang="ja-JP" sz="4400" b="1" i="1">
                <a:solidFill>
                  <a:srgbClr val="FFFFFF"/>
                </a:solidFill>
                <a:ea typeface="Arial" charset="0"/>
                <a:cs typeface="Arial" charset="0"/>
              </a:rPr>
              <a:t> 40</a:t>
            </a:r>
            <a:endParaRPr lang="en-US" sz="4400" b="1" i="1">
              <a:solidFill>
                <a:srgbClr val="FFFFFF"/>
              </a:solidFill>
              <a:ea typeface="Arial" charset="0"/>
              <a:cs typeface="Arial" charset="0"/>
            </a:endParaRPr>
          </a:p>
        </p:txBody>
      </p:sp>
      <p:pic>
        <p:nvPicPr>
          <p:cNvPr id="113667" name="Picture 4" descr="look up ey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9088" y="1341438"/>
            <a:ext cx="5969000"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3200">
                <a:solidFill>
                  <a:srgbClr val="FFFFFF"/>
                </a:solidFill>
                <a:latin typeface="Arial" charset="0"/>
                <a:ea typeface="MS PGothic" charset="0"/>
                <a:cs typeface="Arial" charset="0"/>
              </a:defRPr>
            </a:lvl1pPr>
            <a:lvl2pPr marL="742950" indent="-285750">
              <a:defRPr sz="2800">
                <a:solidFill>
                  <a:srgbClr val="FFFFFF"/>
                </a:solidFill>
                <a:latin typeface="Arial" charset="0"/>
                <a:ea typeface="Geneva" charset="0"/>
                <a:cs typeface="Arial" charset="0"/>
              </a:defRPr>
            </a:lvl2pPr>
            <a:lvl3pPr>
              <a:defRPr sz="2400">
                <a:solidFill>
                  <a:srgbClr val="FFFFFF"/>
                </a:solidFill>
                <a:latin typeface="Arial" charset="0"/>
                <a:ea typeface="Geneva" charset="0"/>
                <a:cs typeface="Arial" charset="0"/>
              </a:defRPr>
            </a:lvl3pPr>
            <a:lvl4pPr>
              <a:defRPr sz="2000">
                <a:solidFill>
                  <a:srgbClr val="FFFFFF"/>
                </a:solidFill>
                <a:latin typeface="Arial" charset="0"/>
                <a:ea typeface="Geneva" charset="0"/>
                <a:cs typeface="Arial" charset="0"/>
              </a:defRPr>
            </a:lvl4pPr>
            <a:lvl5pPr>
              <a:defRPr sz="2000">
                <a:solidFill>
                  <a:srgbClr val="FFFFFF"/>
                </a:solidFill>
                <a:latin typeface="Arial" charset="0"/>
                <a:ea typeface="Geneva" charset="0"/>
                <a:cs typeface="Arial" charset="0"/>
              </a:defRPr>
            </a:lvl5pPr>
            <a:lvl6pPr>
              <a:buFont typeface="Times New Roman" charset="0"/>
              <a:defRPr sz="2000">
                <a:solidFill>
                  <a:srgbClr val="FFFFFF"/>
                </a:solidFill>
                <a:latin typeface="Arial" charset="0"/>
                <a:ea typeface="Geneva" charset="0"/>
                <a:cs typeface="Arial" charset="0"/>
              </a:defRPr>
            </a:lvl6pPr>
            <a:lvl7pPr>
              <a:buFont typeface="Times New Roman" charset="0"/>
              <a:defRPr sz="2000">
                <a:solidFill>
                  <a:srgbClr val="FFFFFF"/>
                </a:solidFill>
                <a:latin typeface="Arial" charset="0"/>
                <a:ea typeface="Geneva" charset="0"/>
                <a:cs typeface="Arial" charset="0"/>
              </a:defRPr>
            </a:lvl7pPr>
            <a:lvl8pPr>
              <a:buFont typeface="Times New Roman" charset="0"/>
              <a:defRPr sz="2000">
                <a:solidFill>
                  <a:srgbClr val="FFFFFF"/>
                </a:solidFill>
                <a:latin typeface="Arial" charset="0"/>
                <a:ea typeface="Geneva" charset="0"/>
                <a:cs typeface="Arial" charset="0"/>
              </a:defRPr>
            </a:lvl8pPr>
            <a:lvl9pPr>
              <a:buFont typeface="Times New Roman" charset="0"/>
              <a:defRPr sz="2000">
                <a:solidFill>
                  <a:srgbClr val="FFFFFF"/>
                </a:solidFill>
                <a:latin typeface="Arial" charset="0"/>
                <a:ea typeface="Geneva" charset="0"/>
                <a:cs typeface="Arial" charset="0"/>
              </a:defRPr>
            </a:lvl9pPr>
          </a:lstStyle>
          <a:p>
            <a:pPr algn="ctr" defTabSz="914400">
              <a:defRPr/>
            </a:pPr>
            <a:r>
              <a:rPr lang="en-US" sz="2000" b="1" smtClean="0">
                <a:effectLst>
                  <a:outerShdw blurRad="38100" dist="38100" dir="2700000" algn="tl">
                    <a:srgbClr val="808080"/>
                  </a:outerShdw>
                </a:effectLst>
                <a:cs typeface="Geneva" charset="0"/>
              </a:rPr>
              <a:t>Dr. Rick Griffith, Singapore Bible College</a:t>
            </a:r>
          </a:p>
          <a:p>
            <a:pPr algn="ctr" defTabSz="914400">
              <a:defRPr/>
            </a:pPr>
            <a:r>
              <a:rPr lang="en-US" sz="2000" b="1" smtClean="0">
                <a:effectLst>
                  <a:outerShdw blurRad="38100" dist="38100" dir="2700000" algn="tl">
                    <a:srgbClr val="808080"/>
                  </a:outerShdw>
                </a:effectLst>
                <a:cs typeface="Geneva" charset="0"/>
              </a:rPr>
              <a:t>www.biblestudydownloads.com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r>
              <a:rPr lang="en-US">
                <a:latin typeface="Arial" charset="0"/>
                <a:ea typeface="MS PGothic" charset="0"/>
              </a:rPr>
              <a:t>Don</a:t>
            </a:r>
            <a:r>
              <a:rPr lang="fr-FR">
                <a:latin typeface="Arial" charset="0"/>
                <a:ea typeface="MS PGothic" charset="0"/>
              </a:rPr>
              <a:t>'</a:t>
            </a:r>
            <a:r>
              <a:rPr lang="en-US">
                <a:latin typeface="Arial" charset="0"/>
                <a:ea typeface="MS PGothic" charset="0"/>
              </a:rPr>
              <a:t>t Look Down</a:t>
            </a:r>
          </a:p>
        </p:txBody>
      </p:sp>
      <p:pic>
        <p:nvPicPr>
          <p:cNvPr id="128002" name="Picture 2" descr="dont_look_down_tshirt-p235937512530650157qw9u_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30163"/>
            <a:ext cx="667385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rot="10800000">
            <a:off x="2843808" y="4509119"/>
            <a:ext cx="3312368" cy="2376264"/>
          </a:xfrm>
          <a:prstGeom prst="rect">
            <a:avLst/>
          </a:prstGeom>
          <a:solidFill>
            <a:srgbClr val="000000"/>
          </a:solid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TW" altLang="en-US" sz="6000" b="1" dirty="0" smtClean="0">
                <a:solidFill>
                  <a:srgbClr val="FFFFFF"/>
                </a:solidFill>
                <a:effectLst>
                  <a:glow rad="228600">
                    <a:srgbClr val="000000">
                      <a:satMod val="175000"/>
                      <a:alpha val="91000"/>
                    </a:srgbClr>
                  </a:glow>
                </a:effectLst>
              </a:rPr>
              <a:t>不要</a:t>
            </a:r>
            <a:r>
              <a:rPr lang="en-US" altLang="zh-TW" sz="6000" b="1" dirty="0" smtClean="0">
                <a:solidFill>
                  <a:srgbClr val="FFFFFF"/>
                </a:solidFill>
                <a:effectLst>
                  <a:glow rad="228600">
                    <a:srgbClr val="000000">
                      <a:satMod val="175000"/>
                      <a:alpha val="91000"/>
                    </a:srgbClr>
                  </a:glow>
                </a:effectLst>
              </a:rPr>
              <a:t/>
            </a:r>
            <a:br>
              <a:rPr lang="en-US" altLang="zh-TW" sz="6000" b="1" dirty="0" smtClean="0">
                <a:solidFill>
                  <a:srgbClr val="FFFFFF"/>
                </a:solidFill>
                <a:effectLst>
                  <a:glow rad="228600">
                    <a:srgbClr val="000000">
                      <a:satMod val="175000"/>
                      <a:alpha val="91000"/>
                    </a:srgbClr>
                  </a:glow>
                </a:effectLst>
              </a:rPr>
            </a:br>
            <a:r>
              <a:rPr lang="zh-TW" altLang="en-US" sz="6000" b="1" dirty="0" smtClean="0">
                <a:solidFill>
                  <a:srgbClr val="FFFFFF"/>
                </a:solidFill>
                <a:effectLst>
                  <a:glow rad="228600">
                    <a:srgbClr val="000000">
                      <a:satMod val="175000"/>
                      <a:alpha val="91000"/>
                    </a:srgbClr>
                  </a:glow>
                </a:effectLst>
              </a:rPr>
              <a:t>垂</a:t>
            </a:r>
            <a:r>
              <a:rPr lang="zh-TW" altLang="en-US" sz="6000" b="1" dirty="0">
                <a:solidFill>
                  <a:srgbClr val="FFFFFF"/>
                </a:solidFill>
                <a:effectLst>
                  <a:glow rad="228600">
                    <a:srgbClr val="000000">
                      <a:satMod val="175000"/>
                      <a:alpha val="91000"/>
                    </a:srgbClr>
                  </a:glow>
                </a:effectLst>
              </a:rPr>
              <a:t>头丧气</a:t>
            </a:r>
            <a:endParaRPr lang="en-US" sz="6000" b="1" dirty="0">
              <a:solidFill>
                <a:srgbClr val="FFFFFF"/>
              </a:solidFill>
              <a:effectLst>
                <a:glow rad="228600">
                  <a:srgbClr val="000000">
                    <a:satMod val="175000"/>
                    <a:alpha val="91000"/>
                  </a:srgb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head downJose+Mourinho+Real+Madrid+CF+v+Rayo+Vallecano+cjEeBXHnF7y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9113" y="0"/>
            <a:ext cx="481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3" descr="man-head-down.jpg"/>
          <p:cNvPicPr>
            <a:picLocks noChangeAspect="1"/>
          </p:cNvPicPr>
          <p:nvPr/>
        </p:nvPicPr>
        <p:blipFill>
          <a:blip r:embed="rId3">
            <a:extLst>
              <a:ext uri="{28A0092B-C50C-407E-A947-70E740481C1C}">
                <a14:useLocalDpi xmlns:a14="http://schemas.microsoft.com/office/drawing/2010/main" val="0"/>
              </a:ext>
            </a:extLst>
          </a:blip>
          <a:srcRect t="5948"/>
          <a:stretch>
            <a:fillRect/>
          </a:stretch>
        </p:blipFill>
        <p:spPr bwMode="auto">
          <a:xfrm>
            <a:off x="-36513" y="0"/>
            <a:ext cx="48656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971600" y="1268760"/>
            <a:ext cx="6768752" cy="2492375"/>
          </a:xfrm>
          <a:prstGeom prst="rect">
            <a:avLst/>
          </a:prstGeom>
          <a:noFill/>
          <a:ln>
            <a:noFill/>
          </a:ln>
          <a:extLst/>
        </p:spPr>
        <p:txBody>
          <a:bodyPr lIns="90000" tIns="46800" rIns="90000" bIns="46800" anchor="ctr"/>
          <a:lstStyle>
            <a:lvl1pPr marL="571500" indent="-571500"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442913" indent="-442913">
              <a:lnSpc>
                <a:spcPct val="95000"/>
              </a:lnSpc>
              <a:buClr>
                <a:schemeClr val="bg1"/>
              </a:buClr>
              <a:buSzPct val="100000"/>
              <a:buFont typeface="Arial" charset="0"/>
              <a:buChar char="•"/>
              <a:defRPr/>
            </a:pPr>
            <a:r>
              <a:rPr lang="en-US" sz="4000" b="1" dirty="0" smtClean="0">
                <a:effectLst>
                  <a:glow rad="127000">
                    <a:schemeClr val="tx1"/>
                  </a:glow>
                </a:effectLst>
                <a:cs typeface="Arial" charset="0"/>
              </a:rPr>
              <a:t>Transition? </a:t>
            </a:r>
            <a:r>
              <a:rPr lang="zh-TW" altLang="en-US" sz="4000" b="1" dirty="0" smtClean="0">
                <a:effectLst>
                  <a:glow rad="127000">
                    <a:schemeClr val="tx1"/>
                  </a:glow>
                </a:effectLst>
                <a:cs typeface="Arial" charset="0"/>
              </a:rPr>
              <a:t>人生转变</a:t>
            </a:r>
            <a:r>
              <a:rPr lang="en-US" sz="4000" b="1" dirty="0" smtClean="0">
                <a:effectLst>
                  <a:glow rad="127000">
                    <a:schemeClr val="tx1"/>
                  </a:glow>
                </a:effectLst>
                <a:cs typeface="Arial" charset="0"/>
              </a:rPr>
              <a:t>?</a:t>
            </a:r>
          </a:p>
          <a:p>
            <a:pPr marL="442913" indent="-442913">
              <a:lnSpc>
                <a:spcPct val="95000"/>
              </a:lnSpc>
              <a:buClr>
                <a:schemeClr val="bg1"/>
              </a:buClr>
              <a:buSzPct val="100000"/>
              <a:buFont typeface="Arial" charset="0"/>
              <a:buChar char="•"/>
              <a:defRPr/>
            </a:pPr>
            <a:r>
              <a:rPr lang="en-US" sz="4000" b="1" dirty="0" smtClean="0">
                <a:effectLst>
                  <a:glow rad="127000">
                    <a:schemeClr val="tx1"/>
                  </a:glow>
                </a:effectLst>
                <a:cs typeface="Arial" charset="0"/>
              </a:rPr>
              <a:t>Finances? </a:t>
            </a:r>
            <a:r>
              <a:rPr lang="zh-TW" altLang="en-US" sz="4000" b="1" dirty="0" smtClean="0">
                <a:effectLst>
                  <a:glow rad="127000">
                    <a:schemeClr val="tx1"/>
                  </a:glow>
                </a:effectLst>
                <a:cs typeface="Arial" charset="0"/>
              </a:rPr>
              <a:t>财政状况</a:t>
            </a:r>
            <a:r>
              <a:rPr lang="en-US" sz="4000" b="1" dirty="0" smtClean="0">
                <a:effectLst>
                  <a:glow rad="127000">
                    <a:schemeClr val="tx1"/>
                  </a:glow>
                </a:effectLst>
                <a:cs typeface="Arial" charset="0"/>
              </a:rPr>
              <a:t>?</a:t>
            </a:r>
          </a:p>
          <a:p>
            <a:pPr marL="442913" indent="-442913">
              <a:lnSpc>
                <a:spcPct val="95000"/>
              </a:lnSpc>
              <a:buClr>
                <a:schemeClr val="bg1"/>
              </a:buClr>
              <a:buSzPct val="100000"/>
              <a:buFont typeface="Arial" charset="0"/>
              <a:buChar char="•"/>
              <a:defRPr/>
            </a:pPr>
            <a:r>
              <a:rPr lang="en-US" sz="4000" b="1" dirty="0" smtClean="0">
                <a:effectLst>
                  <a:glow rad="127000">
                    <a:schemeClr val="tx1"/>
                  </a:glow>
                </a:effectLst>
                <a:cs typeface="Arial" charset="0"/>
              </a:rPr>
              <a:t>Physical? </a:t>
            </a:r>
            <a:r>
              <a:rPr lang="zh-TW" altLang="en-US" sz="4000" b="1" dirty="0" smtClean="0">
                <a:effectLst>
                  <a:glow rad="127000">
                    <a:schemeClr val="tx1"/>
                  </a:glow>
                </a:effectLst>
                <a:cs typeface="Arial" charset="0"/>
              </a:rPr>
              <a:t>身体五官</a:t>
            </a:r>
            <a:r>
              <a:rPr lang="en-US" sz="4000" b="1" dirty="0" smtClean="0">
                <a:effectLst>
                  <a:glow rad="127000">
                    <a:schemeClr val="tx1"/>
                  </a:glow>
                </a:effectLst>
                <a:cs typeface="Arial" charset="0"/>
              </a:rPr>
              <a:t>?</a:t>
            </a:r>
          </a:p>
          <a:p>
            <a:pPr marL="442913" indent="-442913">
              <a:lnSpc>
                <a:spcPct val="95000"/>
              </a:lnSpc>
              <a:buClr>
                <a:schemeClr val="bg1"/>
              </a:buClr>
              <a:buSzPct val="100000"/>
              <a:buFont typeface="Arial" charset="0"/>
              <a:buChar char="•"/>
              <a:defRPr/>
            </a:pPr>
            <a:r>
              <a:rPr lang="en-US" sz="4000" b="1" dirty="0" smtClean="0">
                <a:effectLst>
                  <a:glow rad="127000">
                    <a:schemeClr val="tx1"/>
                  </a:glow>
                </a:effectLst>
                <a:cs typeface="Arial" charset="0"/>
              </a:rPr>
              <a:t>Relational? </a:t>
            </a:r>
            <a:r>
              <a:rPr lang="zh-TW" altLang="en-US" sz="4000" b="1" dirty="0" smtClean="0">
                <a:effectLst>
                  <a:glow rad="127000">
                    <a:schemeClr val="tx1"/>
                  </a:glow>
                </a:effectLst>
                <a:cs typeface="Arial" charset="0"/>
              </a:rPr>
              <a:t>人际关系</a:t>
            </a:r>
            <a:r>
              <a:rPr lang="en-US" sz="4000" b="1" dirty="0" smtClean="0">
                <a:effectLst>
                  <a:glow rad="127000">
                    <a:schemeClr val="tx1"/>
                  </a:glow>
                </a:effectLst>
                <a:cs typeface="Arial" charset="0"/>
              </a:rPr>
              <a:t>?</a:t>
            </a:r>
          </a:p>
        </p:txBody>
      </p:sp>
      <p:sp>
        <p:nvSpPr>
          <p:cNvPr id="130052" name="Title 1"/>
          <p:cNvSpPr>
            <a:spLocks noGrp="1"/>
          </p:cNvSpPr>
          <p:nvPr>
            <p:ph type="title"/>
          </p:nvPr>
        </p:nvSpPr>
        <p:spPr>
          <a:xfrm>
            <a:off x="0" y="0"/>
            <a:ext cx="4859338" cy="692150"/>
          </a:xfrm>
        </p:spPr>
        <p:txBody>
          <a:bodyPr/>
          <a:lstStyle/>
          <a:p>
            <a:r>
              <a:rPr lang="en-US" sz="4000" b="1">
                <a:solidFill>
                  <a:schemeClr val="tx1"/>
                </a:solidFill>
                <a:latin typeface="Arial" charset="0"/>
                <a:ea typeface="MS PGothic" charset="0"/>
              </a:rPr>
              <a:t>What causes you</a:t>
            </a:r>
          </a:p>
        </p:txBody>
      </p:sp>
      <p:sp>
        <p:nvSpPr>
          <p:cNvPr id="6" name="Title 1"/>
          <p:cNvSpPr txBox="1">
            <a:spLocks/>
          </p:cNvSpPr>
          <p:nvPr/>
        </p:nvSpPr>
        <p:spPr bwMode="auto">
          <a:xfrm>
            <a:off x="15875" y="6021388"/>
            <a:ext cx="48609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4000" b="1">
                <a:solidFill>
                  <a:schemeClr val="tx1"/>
                </a:solidFill>
                <a:ea typeface="MS PGothic" charset="0"/>
                <a:cs typeface="Geneva" charset="0"/>
              </a:rPr>
              <a:t>… to look down?</a:t>
            </a:r>
          </a:p>
        </p:txBody>
      </p:sp>
      <p:sp>
        <p:nvSpPr>
          <p:cNvPr id="130054" name="Title 1"/>
          <p:cNvSpPr txBox="1">
            <a:spLocks/>
          </p:cNvSpPr>
          <p:nvPr/>
        </p:nvSpPr>
        <p:spPr bwMode="auto">
          <a:xfrm>
            <a:off x="4484688" y="-30163"/>
            <a:ext cx="4859337" cy="69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3600" b="1">
                <a:solidFill>
                  <a:srgbClr val="FFFFFF"/>
                </a:solidFill>
                <a:ea typeface="MS PGothic" charset="0"/>
                <a:cs typeface="Geneva" charset="0"/>
              </a:rPr>
              <a:t>甚么令你</a:t>
            </a:r>
            <a:endParaRPr lang="en-US" sz="3600" b="1">
              <a:solidFill>
                <a:srgbClr val="FFFFFF"/>
              </a:solidFill>
              <a:ea typeface="MS PGothic" charset="0"/>
              <a:cs typeface="Geneva" charset="0"/>
            </a:endParaRPr>
          </a:p>
        </p:txBody>
      </p:sp>
      <p:sp>
        <p:nvSpPr>
          <p:cNvPr id="8" name="Title 1"/>
          <p:cNvSpPr txBox="1">
            <a:spLocks/>
          </p:cNvSpPr>
          <p:nvPr/>
        </p:nvSpPr>
        <p:spPr bwMode="auto">
          <a:xfrm>
            <a:off x="4500563" y="5991225"/>
            <a:ext cx="48609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pPr>
            <a:r>
              <a:rPr lang="en-US" sz="3600" b="1">
                <a:solidFill>
                  <a:srgbClr val="FFFFFF"/>
                </a:solidFill>
                <a:ea typeface="MS PGothic" charset="0"/>
                <a:cs typeface="Geneva" charset="0"/>
              </a:rPr>
              <a:t>…</a:t>
            </a:r>
            <a:r>
              <a:rPr lang="zh-TW" altLang="en-US" sz="3600" b="1">
                <a:solidFill>
                  <a:srgbClr val="FFFFFF"/>
                </a:solidFill>
                <a:ea typeface="MS PGothic" charset="0"/>
                <a:cs typeface="Geneva" charset="0"/>
              </a:rPr>
              <a:t>垂头丧气</a:t>
            </a:r>
            <a:r>
              <a:rPr lang="en-US" altLang="ja-JP" sz="3600" b="1">
                <a:solidFill>
                  <a:srgbClr val="FFFFFF"/>
                </a:solidFill>
                <a:ea typeface="Arial" charset="0"/>
                <a:cs typeface="Arial" charset="0"/>
              </a:rPr>
              <a:t>?</a:t>
            </a:r>
            <a:endParaRPr lang="en-US" sz="3600" b="1">
              <a:solidFill>
                <a:srgbClr val="FFFFFF"/>
              </a:solidFill>
              <a:ea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5008563" y="609600"/>
            <a:ext cx="3740150" cy="2243138"/>
          </a:xfrm>
        </p:spPr>
        <p:txBody>
          <a:bodyPr/>
          <a:lstStyle/>
          <a:p>
            <a:r>
              <a:rPr lang="en-US" sz="4000" b="1">
                <a:latin typeface="Arial" charset="0"/>
                <a:ea typeface="MS PGothic" charset="0"/>
              </a:rPr>
              <a:t>How can you </a:t>
            </a:r>
            <a:r>
              <a:rPr lang="en-US" sz="4000" b="1">
                <a:solidFill>
                  <a:srgbClr val="FFFF00"/>
                </a:solidFill>
                <a:latin typeface="Arial" charset="0"/>
                <a:ea typeface="MS PGothic" charset="0"/>
              </a:rPr>
              <a:t>look up</a:t>
            </a:r>
            <a:r>
              <a:rPr lang="en-US" sz="4000" b="1">
                <a:latin typeface="Arial" charset="0"/>
                <a:ea typeface="MS PGothic" charset="0"/>
              </a:rPr>
              <a:t> to the L</a:t>
            </a:r>
            <a:r>
              <a:rPr lang="en-US" sz="3600" b="1">
                <a:latin typeface="Arial" charset="0"/>
                <a:ea typeface="MS PGothic" charset="0"/>
              </a:rPr>
              <a:t>ORD</a:t>
            </a:r>
            <a:r>
              <a:rPr lang="en-US" sz="4000" b="1">
                <a:latin typeface="Arial" charset="0"/>
                <a:ea typeface="MS PGothic" charset="0"/>
              </a:rPr>
              <a:t> during your struggle?</a:t>
            </a:r>
          </a:p>
        </p:txBody>
      </p:sp>
      <p:pic>
        <p:nvPicPr>
          <p:cNvPr id="131074" name="Picture 2" descr="look_up_woman smil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itle 1"/>
          <p:cNvSpPr txBox="1">
            <a:spLocks/>
          </p:cNvSpPr>
          <p:nvPr/>
        </p:nvSpPr>
        <p:spPr bwMode="auto">
          <a:xfrm>
            <a:off x="5076825" y="3357563"/>
            <a:ext cx="374015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4000" b="1">
                <a:solidFill>
                  <a:srgbClr val="FFFFFF"/>
                </a:solidFill>
                <a:ea typeface="MS PGothic" charset="0"/>
                <a:cs typeface="Geneva" charset="0"/>
              </a:rPr>
              <a:t>你们如何能在困难挣扎中向上帝</a:t>
            </a:r>
            <a:r>
              <a:rPr lang="zh-TW" altLang="en-US" sz="4000" b="1">
                <a:solidFill>
                  <a:srgbClr val="FFFF00"/>
                </a:solidFill>
                <a:ea typeface="MS PGothic" charset="0"/>
                <a:cs typeface="Geneva" charset="0"/>
              </a:rPr>
              <a:t>举目</a:t>
            </a:r>
            <a:r>
              <a:rPr lang="zh-TW" altLang="en-US" sz="4000" b="1">
                <a:solidFill>
                  <a:srgbClr val="FFFFFF"/>
                </a:solidFill>
                <a:ea typeface="MS PGothic" charset="0"/>
                <a:cs typeface="Geneva" charset="0"/>
              </a:rPr>
              <a:t>？</a:t>
            </a:r>
            <a:endParaRPr lang="en-US" sz="4000" b="1">
              <a:solidFill>
                <a:srgbClr val="FFFFFF"/>
              </a:solidFill>
              <a:ea typeface="MS PGothic" charset="0"/>
              <a:cs typeface="Genev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6513" y="0"/>
            <a:ext cx="9180513" cy="6858000"/>
          </a:xfrm>
          <a:prstGeom prst="rect">
            <a:avLst/>
          </a:prstGeom>
          <a:blipFill dpi="0" rotWithShape="0">
            <a:blip r:embed="rId3"/>
            <a:srcRect/>
            <a:tile tx="0" ty="0" sx="100000" sy="100000" flip="none" algn="tl"/>
          </a:blipFill>
          <a:ln w="9360">
            <a:solidFill>
              <a:srgbClr val="FFFFFF"/>
            </a:solidFill>
            <a:miter lim="800000"/>
            <a:headEnd/>
            <a:tailEnd/>
          </a:ln>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DDDDDD"/>
                </a:outerShdw>
              </a:effectLst>
              <a:ea typeface="MS PGothic" charset="0"/>
              <a:cs typeface="Arial" charset="0"/>
            </a:endParaRPr>
          </a:p>
        </p:txBody>
      </p:sp>
      <p:sp>
        <p:nvSpPr>
          <p:cNvPr id="40962" name="Text Box 2"/>
          <p:cNvSpPr txBox="1">
            <a:spLocks noChangeArrowheads="1"/>
          </p:cNvSpPr>
          <p:nvPr/>
        </p:nvSpPr>
        <p:spPr bwMode="auto">
          <a:xfrm>
            <a:off x="6172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650</a:t>
            </a:r>
          </a:p>
        </p:txBody>
      </p:sp>
      <p:sp>
        <p:nvSpPr>
          <p:cNvPr id="40963" name="Text Box 3"/>
          <p:cNvSpPr txBox="1">
            <a:spLocks noChangeArrowheads="1"/>
          </p:cNvSpPr>
          <p:nvPr/>
        </p:nvSpPr>
        <p:spPr bwMode="auto">
          <a:xfrm>
            <a:off x="5343525"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7 0 0 </a:t>
            </a:r>
          </a:p>
        </p:txBody>
      </p:sp>
      <p:sp>
        <p:nvSpPr>
          <p:cNvPr id="40964" name="Text Box 4"/>
          <p:cNvSpPr txBox="1">
            <a:spLocks noChangeArrowheads="1"/>
          </p:cNvSpPr>
          <p:nvPr/>
        </p:nvSpPr>
        <p:spPr bwMode="auto">
          <a:xfrm>
            <a:off x="4114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800</a:t>
            </a:r>
          </a:p>
        </p:txBody>
      </p:sp>
      <p:sp>
        <p:nvSpPr>
          <p:cNvPr id="40965" name="Text Box 5"/>
          <p:cNvSpPr txBox="1">
            <a:spLocks noChangeArrowheads="1"/>
          </p:cNvSpPr>
          <p:nvPr/>
        </p:nvSpPr>
        <p:spPr bwMode="auto">
          <a:xfrm>
            <a:off x="2743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900</a:t>
            </a:r>
          </a:p>
        </p:txBody>
      </p:sp>
      <p:sp>
        <p:nvSpPr>
          <p:cNvPr id="40966" name="Text Box 6"/>
          <p:cNvSpPr txBox="1">
            <a:spLocks noChangeArrowheads="1"/>
          </p:cNvSpPr>
          <p:nvPr/>
        </p:nvSpPr>
        <p:spPr bwMode="auto">
          <a:xfrm>
            <a:off x="2057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950</a:t>
            </a:r>
          </a:p>
        </p:txBody>
      </p:sp>
      <p:sp>
        <p:nvSpPr>
          <p:cNvPr id="40967" name="Text Box 7"/>
          <p:cNvSpPr txBox="1">
            <a:spLocks noChangeArrowheads="1"/>
          </p:cNvSpPr>
          <p:nvPr/>
        </p:nvSpPr>
        <p:spPr bwMode="auto">
          <a:xfrm>
            <a:off x="13716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1000</a:t>
            </a:r>
          </a:p>
        </p:txBody>
      </p:sp>
      <p:sp>
        <p:nvSpPr>
          <p:cNvPr id="40968" name="Text Box 8"/>
          <p:cNvSpPr txBox="1">
            <a:spLocks noChangeArrowheads="1"/>
          </p:cNvSpPr>
          <p:nvPr/>
        </p:nvSpPr>
        <p:spPr bwMode="auto">
          <a:xfrm>
            <a:off x="6858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600</a:t>
            </a:r>
          </a:p>
        </p:txBody>
      </p:sp>
      <p:sp>
        <p:nvSpPr>
          <p:cNvPr id="40969" name="Text Box 9"/>
          <p:cNvSpPr txBox="1">
            <a:spLocks noChangeArrowheads="1"/>
          </p:cNvSpPr>
          <p:nvPr/>
        </p:nvSpPr>
        <p:spPr bwMode="auto">
          <a:xfrm>
            <a:off x="8153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500</a:t>
            </a:r>
          </a:p>
        </p:txBody>
      </p:sp>
      <p:pic>
        <p:nvPicPr>
          <p:cNvPr id="132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998788"/>
            <a:ext cx="967898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71" name="Text Box 11"/>
          <p:cNvSpPr txBox="1">
            <a:spLocks noChangeArrowheads="1"/>
          </p:cNvSpPr>
          <p:nvPr/>
        </p:nvSpPr>
        <p:spPr bwMode="auto">
          <a:xfrm>
            <a:off x="7543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550</a:t>
            </a:r>
          </a:p>
        </p:txBody>
      </p:sp>
      <p:sp>
        <p:nvSpPr>
          <p:cNvPr id="40972" name="Text Box 12"/>
          <p:cNvSpPr txBox="1">
            <a:spLocks noChangeArrowheads="1"/>
          </p:cNvSpPr>
          <p:nvPr/>
        </p:nvSpPr>
        <p:spPr bwMode="auto">
          <a:xfrm>
            <a:off x="4724400"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7 5 0 </a:t>
            </a:r>
          </a:p>
        </p:txBody>
      </p:sp>
      <p:sp>
        <p:nvSpPr>
          <p:cNvPr id="40973" name="Text Box 13"/>
          <p:cNvSpPr txBox="1">
            <a:spLocks noChangeArrowheads="1"/>
          </p:cNvSpPr>
          <p:nvPr/>
        </p:nvSpPr>
        <p:spPr bwMode="auto">
          <a:xfrm>
            <a:off x="3429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850</a:t>
            </a:r>
          </a:p>
        </p:txBody>
      </p:sp>
      <p:sp>
        <p:nvSpPr>
          <p:cNvPr id="40974" name="Text Box 14"/>
          <p:cNvSpPr txBox="1">
            <a:spLocks noChangeArrowheads="1"/>
          </p:cNvSpPr>
          <p:nvPr/>
        </p:nvSpPr>
        <p:spPr bwMode="auto">
          <a:xfrm>
            <a:off x="685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1050</a:t>
            </a:r>
          </a:p>
        </p:txBody>
      </p:sp>
      <p:sp>
        <p:nvSpPr>
          <p:cNvPr id="40975" name="Text Box 15"/>
          <p:cNvSpPr txBox="1">
            <a:spLocks noChangeArrowheads="1"/>
          </p:cNvSpPr>
          <p:nvPr/>
        </p:nvSpPr>
        <p:spPr bwMode="auto">
          <a:xfrm>
            <a:off x="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1100</a:t>
            </a:r>
          </a:p>
        </p:txBody>
      </p:sp>
      <p:sp>
        <p:nvSpPr>
          <p:cNvPr id="40976" name="Text Box 16"/>
          <p:cNvSpPr txBox="1">
            <a:spLocks noChangeArrowheads="1"/>
          </p:cNvSpPr>
          <p:nvPr/>
        </p:nvSpPr>
        <p:spPr bwMode="auto">
          <a:xfrm>
            <a:off x="8763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450</a:t>
            </a:r>
          </a:p>
        </p:txBody>
      </p:sp>
      <p:sp>
        <p:nvSpPr>
          <p:cNvPr id="40977" name="Text Box 17"/>
          <p:cNvSpPr txBox="1">
            <a:spLocks noChangeArrowheads="1"/>
          </p:cNvSpPr>
          <p:nvPr/>
        </p:nvSpPr>
        <p:spPr bwMode="auto">
          <a:xfrm>
            <a:off x="304800" y="764704"/>
            <a:ext cx="2514600" cy="232076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00FFFF"/>
              </a:buClr>
              <a:buSzPct val="100000"/>
              <a:defRPr/>
            </a:pPr>
            <a:r>
              <a:rPr lang="en-GB" sz="3200" b="1" dirty="0" smtClean="0">
                <a:solidFill>
                  <a:srgbClr val="00FFFF"/>
                </a:solidFill>
                <a:effectLst>
                  <a:outerShdw blurRad="38100" dist="38100" dir="2700000" algn="tl">
                    <a:srgbClr val="000000"/>
                  </a:outerShdw>
                </a:effectLst>
                <a:cs typeface="Arial" charset="0"/>
              </a:rPr>
              <a:t>United Kingdom</a:t>
            </a:r>
            <a:br>
              <a:rPr lang="en-GB" sz="3200" b="1" dirty="0" smtClean="0">
                <a:solidFill>
                  <a:srgbClr val="00FFFF"/>
                </a:solidFill>
                <a:effectLst>
                  <a:outerShdw blurRad="38100" dist="38100" dir="2700000" algn="tl">
                    <a:srgbClr val="000000"/>
                  </a:outerShdw>
                </a:effectLst>
                <a:cs typeface="Arial" charset="0"/>
              </a:rPr>
            </a:br>
            <a:r>
              <a:rPr lang="ja-JP" altLang="en-US" sz="3200" b="1" dirty="0">
                <a:solidFill>
                  <a:srgbClr val="00FFFF"/>
                </a:solidFill>
                <a:effectLst>
                  <a:glow rad="165100">
                    <a:srgbClr val="000000"/>
                  </a:glow>
                </a:effectLst>
                <a:latin typeface="Times New Roman" charset="0"/>
              </a:rPr>
              <a:t>联合</a:t>
            </a:r>
            <a:r>
              <a:rPr lang="ja-JP" altLang="en-US" sz="3200" b="1" dirty="0" smtClean="0">
                <a:solidFill>
                  <a:srgbClr val="00FFFF"/>
                </a:solidFill>
                <a:effectLst>
                  <a:glow rad="165100">
                    <a:srgbClr val="000000"/>
                  </a:glow>
                </a:effectLst>
                <a:latin typeface="Times New Roman" charset="0"/>
              </a:rPr>
              <a:t>王国</a:t>
            </a:r>
            <a:endParaRPr lang="en-GB" sz="3200" b="1" dirty="0" smtClean="0">
              <a:solidFill>
                <a:srgbClr val="00FFFF"/>
              </a:solidFill>
              <a:effectLst>
                <a:outerShdw blurRad="38100" dist="38100" dir="2700000" algn="tl">
                  <a:srgbClr val="000000"/>
                </a:outerShdw>
              </a:effectLst>
              <a:cs typeface="Arial" charset="0"/>
            </a:endParaRPr>
          </a:p>
          <a:p>
            <a:pPr algn="ctr" eaLnBrk="1" hangingPunct="1">
              <a:spcBef>
                <a:spcPts val="2000"/>
              </a:spcBef>
              <a:buClr>
                <a:srgbClr val="00FFFF"/>
              </a:buClr>
              <a:buSzPct val="100000"/>
              <a:buFont typeface="Arial" charset="0"/>
              <a:buNone/>
              <a:defRPr/>
            </a:pPr>
            <a:r>
              <a:rPr lang="en-GB" sz="2800" b="1" dirty="0" smtClean="0">
                <a:solidFill>
                  <a:srgbClr val="00FFFF"/>
                </a:solidFill>
                <a:effectLst>
                  <a:outerShdw blurRad="38100" dist="38100" dir="2700000" algn="tl">
                    <a:srgbClr val="000000"/>
                  </a:outerShdw>
                </a:effectLst>
                <a:cs typeface="Arial" charset="0"/>
              </a:rPr>
              <a:t>1050-930</a:t>
            </a:r>
          </a:p>
        </p:txBody>
      </p:sp>
      <p:sp>
        <p:nvSpPr>
          <p:cNvPr id="40978" name="Text Box 18"/>
          <p:cNvSpPr txBox="1">
            <a:spLocks noChangeArrowheads="1"/>
          </p:cNvSpPr>
          <p:nvPr/>
        </p:nvSpPr>
        <p:spPr bwMode="auto">
          <a:xfrm>
            <a:off x="2590800" y="764704"/>
            <a:ext cx="2514600" cy="232076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00"/>
              </a:buClr>
              <a:buSzPct val="100000"/>
              <a:defRPr/>
            </a:pPr>
            <a:r>
              <a:rPr lang="en-GB" sz="3200" b="1" dirty="0" smtClean="0">
                <a:solidFill>
                  <a:srgbClr val="FFFF00"/>
                </a:solidFill>
                <a:effectLst>
                  <a:outerShdw blurRad="38100" dist="38100" dir="2700000" algn="tl">
                    <a:srgbClr val="000000"/>
                  </a:outerShdw>
                </a:effectLst>
                <a:cs typeface="Arial" charset="0"/>
              </a:rPr>
              <a:t>Divided Kingdom</a:t>
            </a:r>
            <a:br>
              <a:rPr lang="en-GB" sz="3200" b="1" dirty="0" smtClean="0">
                <a:solidFill>
                  <a:srgbClr val="FFFF00"/>
                </a:solidFill>
                <a:effectLst>
                  <a:outerShdw blurRad="38100" dist="38100" dir="2700000" algn="tl">
                    <a:srgbClr val="000000"/>
                  </a:outerShdw>
                </a:effectLst>
                <a:cs typeface="Arial" charset="0"/>
              </a:rPr>
            </a:br>
            <a:r>
              <a:rPr lang="ja-JP" altLang="en-US" sz="3200" b="1" dirty="0" smtClean="0">
                <a:solidFill>
                  <a:srgbClr val="FFFF00"/>
                </a:solidFill>
                <a:effectLst>
                  <a:glow rad="165100">
                    <a:srgbClr val="000000"/>
                  </a:glow>
                </a:effectLst>
                <a:latin typeface="Times New Roman" charset="0"/>
              </a:rPr>
              <a:t>分</a:t>
            </a:r>
            <a:r>
              <a:rPr lang="zh-TW" altLang="en-US" sz="3200" b="1" dirty="0" smtClean="0">
                <a:solidFill>
                  <a:srgbClr val="FFFF00"/>
                </a:solidFill>
                <a:effectLst>
                  <a:glow rad="165100">
                    <a:srgbClr val="000000"/>
                  </a:glow>
                </a:effectLst>
                <a:latin typeface="Times New Roman" charset="0"/>
              </a:rPr>
              <a:t>裂</a:t>
            </a:r>
            <a:r>
              <a:rPr lang="ja-JP" altLang="en-US" sz="3200" b="1" dirty="0" smtClean="0">
                <a:solidFill>
                  <a:srgbClr val="FFFF00"/>
                </a:solidFill>
                <a:effectLst>
                  <a:glow rad="165100">
                    <a:srgbClr val="000000"/>
                  </a:glow>
                </a:effectLst>
                <a:latin typeface="Times New Roman" charset="0"/>
              </a:rPr>
              <a:t>王国</a:t>
            </a:r>
            <a:endParaRPr lang="en-GB" sz="3200" b="1" dirty="0" smtClean="0">
              <a:solidFill>
                <a:srgbClr val="FFFF00"/>
              </a:solidFill>
              <a:effectLst>
                <a:outerShdw blurRad="38100" dist="38100" dir="2700000" algn="tl">
                  <a:srgbClr val="000000"/>
                </a:outerShdw>
              </a:effectLst>
              <a:cs typeface="Arial" charset="0"/>
            </a:endParaRPr>
          </a:p>
          <a:p>
            <a:pPr algn="ctr" eaLnBrk="1" hangingPunct="1">
              <a:spcBef>
                <a:spcPts val="2000"/>
              </a:spcBef>
              <a:buClr>
                <a:srgbClr val="FFFF00"/>
              </a:buClr>
              <a:buSzPct val="100000"/>
              <a:buFont typeface="Arial" charset="0"/>
              <a:buNone/>
              <a:defRPr/>
            </a:pPr>
            <a:r>
              <a:rPr lang="en-GB" sz="2800" b="1" dirty="0" smtClean="0">
                <a:solidFill>
                  <a:srgbClr val="FFFF00"/>
                </a:solidFill>
                <a:effectLst>
                  <a:outerShdw blurRad="38100" dist="38100" dir="2700000" algn="tl">
                    <a:srgbClr val="000000"/>
                  </a:outerShdw>
                </a:effectLst>
                <a:cs typeface="Arial" charset="0"/>
              </a:rPr>
              <a:t>930-722</a:t>
            </a:r>
          </a:p>
        </p:txBody>
      </p:sp>
      <p:sp>
        <p:nvSpPr>
          <p:cNvPr id="40983" name="AutoShape 23"/>
          <p:cNvSpPr>
            <a:spLocks noChangeArrowheads="1"/>
          </p:cNvSpPr>
          <p:nvPr/>
        </p:nvSpPr>
        <p:spPr bwMode="auto">
          <a:xfrm>
            <a:off x="793750" y="3052763"/>
            <a:ext cx="1720850" cy="457200"/>
          </a:xfrm>
          <a:prstGeom prst="rightArrow">
            <a:avLst>
              <a:gd name="adj1" fmla="val 50000"/>
              <a:gd name="adj2" fmla="val 94097"/>
            </a:avLst>
          </a:prstGeom>
          <a:solidFill>
            <a:srgbClr val="00FFFF"/>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000000"/>
                </a:outerShdw>
              </a:effectLst>
              <a:ea typeface="MS PGothic" charset="0"/>
              <a:cs typeface="Arial" charset="0"/>
            </a:endParaRPr>
          </a:p>
        </p:txBody>
      </p:sp>
      <p:sp>
        <p:nvSpPr>
          <p:cNvPr id="40984" name="AutoShape 24"/>
          <p:cNvSpPr>
            <a:spLocks noChangeArrowheads="1"/>
          </p:cNvSpPr>
          <p:nvPr/>
        </p:nvSpPr>
        <p:spPr bwMode="auto">
          <a:xfrm>
            <a:off x="2514600" y="33321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000000"/>
                </a:outerShdw>
              </a:effectLst>
              <a:ea typeface="MS PGothic" charset="0"/>
              <a:cs typeface="Arial" charset="0"/>
            </a:endParaRPr>
          </a:p>
        </p:txBody>
      </p:sp>
      <p:sp>
        <p:nvSpPr>
          <p:cNvPr id="40987" name="Text Box 27"/>
          <p:cNvSpPr txBox="1">
            <a:spLocks noChangeArrowheads="1"/>
          </p:cNvSpPr>
          <p:nvPr/>
        </p:nvSpPr>
        <p:spPr bwMode="auto">
          <a:xfrm>
            <a:off x="3962400" y="120650"/>
            <a:ext cx="4114800" cy="1202510"/>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buFont typeface="Arial" charset="0"/>
              <a:buNone/>
              <a:defRPr/>
            </a:pPr>
            <a:r>
              <a:rPr lang="en-GB" sz="3600" b="1" dirty="0" smtClean="0">
                <a:solidFill>
                  <a:srgbClr val="FFFFFF"/>
                </a:solidFill>
                <a:effectLst>
                  <a:outerShdw blurRad="38100" dist="38100" dir="2700000" algn="tl">
                    <a:srgbClr val="000000"/>
                  </a:outerShdw>
                </a:effectLst>
                <a:cs typeface="Arial" charset="0"/>
              </a:rPr>
              <a:t>Isaiah</a:t>
            </a:r>
            <a:r>
              <a:rPr lang="ja-JP" altLang="en-US" sz="3600" b="1" dirty="0" smtClean="0">
                <a:solidFill>
                  <a:srgbClr val="F8F8F8"/>
                </a:solidFill>
                <a:effectLst>
                  <a:glow rad="165100">
                    <a:srgbClr val="000000"/>
                  </a:glow>
                </a:effectLst>
                <a:latin typeface="Times" charset="0"/>
              </a:rPr>
              <a:t>以赛亚</a:t>
            </a:r>
            <a:r>
              <a:rPr lang="en-US" altLang="ja-JP" sz="3600" b="1" dirty="0" smtClean="0">
                <a:solidFill>
                  <a:srgbClr val="F8F8F8"/>
                </a:solidFill>
                <a:effectLst>
                  <a:glow rad="165100">
                    <a:srgbClr val="000000"/>
                  </a:glow>
                </a:effectLst>
                <a:latin typeface="Times" charset="0"/>
              </a:rPr>
              <a:t> </a:t>
            </a:r>
            <a:r>
              <a:rPr lang="en-GB" sz="3600" b="1" dirty="0" smtClean="0">
                <a:solidFill>
                  <a:srgbClr val="FFFFFF"/>
                </a:solidFill>
                <a:effectLst>
                  <a:outerShdw blurRad="38100" dist="38100" dir="2700000" algn="tl">
                    <a:srgbClr val="000000"/>
                  </a:outerShdw>
                </a:effectLst>
                <a:cs typeface="Arial" charset="0"/>
              </a:rPr>
              <a:t>740-680 BC</a:t>
            </a:r>
          </a:p>
        </p:txBody>
      </p:sp>
      <p:sp>
        <p:nvSpPr>
          <p:cNvPr id="40988" name="AutoShape 28"/>
          <p:cNvSpPr>
            <a:spLocks noChangeArrowheads="1"/>
          </p:cNvSpPr>
          <p:nvPr/>
        </p:nvSpPr>
        <p:spPr bwMode="auto">
          <a:xfrm>
            <a:off x="5334000" y="1341438"/>
            <a:ext cx="533400" cy="2239962"/>
          </a:xfrm>
          <a:prstGeom prst="downArrow">
            <a:avLst>
              <a:gd name="adj1" fmla="val 50000"/>
              <a:gd name="adj2" fmla="val 135722"/>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DDDDDD"/>
                </a:outerShdw>
              </a:effectLst>
              <a:ea typeface="MS PGothic" charset="0"/>
              <a:cs typeface="Arial" charset="0"/>
            </a:endParaRPr>
          </a:p>
        </p:txBody>
      </p:sp>
      <p:sp>
        <p:nvSpPr>
          <p:cNvPr id="40989" name="Rectangle 29"/>
          <p:cNvSpPr>
            <a:spLocks noChangeArrowheads="1"/>
          </p:cNvSpPr>
          <p:nvPr/>
        </p:nvSpPr>
        <p:spPr bwMode="auto">
          <a:xfrm>
            <a:off x="5353050" y="3695700"/>
            <a:ext cx="495300" cy="190500"/>
          </a:xfrm>
          <a:prstGeom prst="rect">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DDDDDD"/>
                </a:outerShdw>
              </a:effectLst>
              <a:ea typeface="MS PGothic" charset="0"/>
              <a:cs typeface="Arial" charset="0"/>
            </a:endParaRPr>
          </a:p>
        </p:txBody>
      </p:sp>
      <p:sp>
        <p:nvSpPr>
          <p:cNvPr id="40990" name="Text Box 30"/>
          <p:cNvSpPr txBox="1">
            <a:spLocks noChangeArrowheads="1"/>
          </p:cNvSpPr>
          <p:nvPr/>
        </p:nvSpPr>
        <p:spPr bwMode="auto">
          <a:xfrm>
            <a:off x="76200" y="92075"/>
            <a:ext cx="3559175" cy="641350"/>
          </a:xfrm>
          <a:prstGeom prst="rect">
            <a:avLst/>
          </a:prstGeom>
          <a:noFill/>
          <a:ln w="9525">
            <a:noFill/>
            <a:round/>
            <a:headEnd/>
            <a:tailEnd/>
          </a:ln>
          <a:effec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pPr>
            <a:r>
              <a:rPr lang="en-GB" sz="3200" b="1">
                <a:solidFill>
                  <a:srgbClr val="FFFFFF"/>
                </a:solidFill>
                <a:effectLst>
                  <a:outerShdw blurRad="38100" dist="38100" dir="2700000" algn="tl">
                    <a:srgbClr val="000000"/>
                  </a:outerShdw>
                </a:effectLst>
                <a:cs typeface="MS PGothic" charset="0"/>
              </a:rPr>
              <a:t>Timeline  </a:t>
            </a:r>
            <a:r>
              <a:rPr lang="zh-TW" altLang="en-US" sz="3200" b="1">
                <a:solidFill>
                  <a:srgbClr val="FFFFFF"/>
                </a:solidFill>
                <a:effectLst>
                  <a:outerShdw blurRad="38100" dist="38100" dir="2700000" algn="tl">
                    <a:srgbClr val="000000"/>
                  </a:outerShdw>
                </a:effectLst>
                <a:cs typeface="MS PGothic" charset="0"/>
              </a:rPr>
              <a:t>时间轴</a:t>
            </a:r>
            <a:endParaRPr lang="en-GB" sz="3200" b="1">
              <a:solidFill>
                <a:srgbClr val="FFFFFF"/>
              </a:solidFill>
              <a:effectLst>
                <a:outerShdw blurRad="38100" dist="38100" dir="2700000" algn="tl">
                  <a:srgbClr val="000000"/>
                </a:outerShdw>
              </a:effectLst>
              <a:cs typeface="MS PGothic" charset="0"/>
            </a:endParaRPr>
          </a:p>
        </p:txBody>
      </p:sp>
      <p:sp>
        <p:nvSpPr>
          <p:cNvPr id="40991" name="Text Box 31"/>
          <p:cNvSpPr txBox="1">
            <a:spLocks noChangeArrowheads="1"/>
          </p:cNvSpPr>
          <p:nvPr/>
        </p:nvSpPr>
        <p:spPr bwMode="auto">
          <a:xfrm>
            <a:off x="8388350" y="55563"/>
            <a:ext cx="722313" cy="460375"/>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500"/>
              </a:spcBef>
              <a:buClr>
                <a:srgbClr val="FFFFFF"/>
              </a:buClr>
              <a:buSzPct val="100000"/>
              <a:buFont typeface="Arial" charset="0"/>
              <a:buNone/>
              <a:defRPr/>
            </a:pPr>
            <a:r>
              <a:rPr lang="en-GB" sz="2400" b="1" smtClean="0">
                <a:effectLst>
                  <a:outerShdw blurRad="38100" dist="38100" dir="2700000" algn="tl">
                    <a:srgbClr val="000000"/>
                  </a:outerShdw>
                </a:effectLst>
              </a:rPr>
              <a:t>342</a:t>
            </a:r>
          </a:p>
        </p:txBody>
      </p:sp>
      <p:sp>
        <p:nvSpPr>
          <p:cNvPr id="33" name="AutoShape 24"/>
          <p:cNvSpPr>
            <a:spLocks noChangeArrowheads="1"/>
          </p:cNvSpPr>
          <p:nvPr/>
        </p:nvSpPr>
        <p:spPr bwMode="auto">
          <a:xfrm>
            <a:off x="2514600" y="28368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000000"/>
                </a:outerShdw>
              </a:effectLst>
              <a:ea typeface="MS PGothic"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40987"/>
                                        </p:tgtEl>
                                        <p:attrNameLst>
                                          <p:attrName>style.visibility</p:attrName>
                                        </p:attrNameLst>
                                      </p:cBhvr>
                                      <p:to>
                                        <p:strVal val="visible"/>
                                      </p:to>
                                    </p:set>
                                    <p:animEffect transition="in" filter="dissolve">
                                      <p:cBhvr additive="repl">
                                        <p:cTn id="7" dur="500"/>
                                        <p:tgtEl>
                                          <p:spTgt spid="40987"/>
                                        </p:tgtEl>
                                      </p:cBhvr>
                                    </p:animEffect>
                                  </p:childTnLst>
                                </p:cTn>
                              </p:par>
                              <p:par>
                                <p:cTn id="8" presetID="22" presetClass="entr" presetSubtype="1" fill="hold" grpId="0" nodeType="withEffect">
                                  <p:stCondLst>
                                    <p:cond delay="0"/>
                                  </p:stCondLst>
                                  <p:childTnLst>
                                    <p:set>
                                      <p:cBhvr additive="repl">
                                        <p:cTn id="9" dur="1" fill="hold">
                                          <p:stCondLst>
                                            <p:cond delay="0"/>
                                          </p:stCondLst>
                                        </p:cTn>
                                        <p:tgtEl>
                                          <p:spTgt spid="40988"/>
                                        </p:tgtEl>
                                        <p:attrNameLst>
                                          <p:attrName>style.visibility</p:attrName>
                                        </p:attrNameLst>
                                      </p:cBhvr>
                                      <p:to>
                                        <p:strVal val="visible"/>
                                      </p:to>
                                    </p:set>
                                    <p:animEffect transition="in" filter="wipe(up)">
                                      <p:cBhvr additive="repl">
                                        <p:cTn id="10" dur="500"/>
                                        <p:tgtEl>
                                          <p:spTgt spid="40988"/>
                                        </p:tgtEl>
                                      </p:cBhvr>
                                    </p:animEffect>
                                  </p:childTnLst>
                                </p:cTn>
                              </p:par>
                              <p:par>
                                <p:cTn id="11" presetID="17" presetClass="entr" presetSubtype="10" fill="hold" grpId="0" nodeType="withEffect">
                                  <p:stCondLst>
                                    <p:cond delay="0"/>
                                  </p:stCondLst>
                                  <p:childTnLst>
                                    <p:set>
                                      <p:cBhvr additive="repl">
                                        <p:cTn id="12" dur="1" fill="hold">
                                          <p:stCondLst>
                                            <p:cond delay="0"/>
                                          </p:stCondLst>
                                        </p:cTn>
                                        <p:tgtEl>
                                          <p:spTgt spid="40989"/>
                                        </p:tgtEl>
                                        <p:attrNameLst>
                                          <p:attrName>style.visibility</p:attrName>
                                        </p:attrNameLst>
                                      </p:cBhvr>
                                      <p:to>
                                        <p:strVal val="visible"/>
                                      </p:to>
                                    </p:set>
                                    <p:anim calcmode="lin" valueType="num">
                                      <p:cBhvr additive="repl">
                                        <p:cTn id="13" dur="500" fill="hold"/>
                                        <p:tgtEl>
                                          <p:spTgt spid="40989"/>
                                        </p:tgtEl>
                                        <p:attrNameLst>
                                          <p:attrName>ppt_w</p:attrName>
                                        </p:attrNameLst>
                                      </p:cBhvr>
                                      <p:tavLst>
                                        <p:tav tm="100000">
                                          <p:val>
                                            <p:fltVal val="0"/>
                                          </p:val>
                                        </p:tav>
                                        <p:tav>
                                          <p:val>
                                            <p:strVal val="#ppt_w"/>
                                          </p:val>
                                        </p:tav>
                                      </p:tavLst>
                                    </p:anim>
                                    <p:anim calcmode="lin" valueType="num">
                                      <p:cBhvr additive="repl">
                                        <p:cTn id="14" dur="500" fill="hold"/>
                                        <p:tgtEl>
                                          <p:spTgt spid="40989"/>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8" grpId="0" animBg="1"/>
      <p:bldP spid="409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flip="none" rotWithShape="1">
            <a:gsLst>
              <a:gs pos="0">
                <a:srgbClr val="472F17"/>
              </a:gs>
              <a:gs pos="100000">
                <a:schemeClr val="tx2"/>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smtClean="0"/>
          </a:p>
        </p:txBody>
      </p:sp>
      <p:sp>
        <p:nvSpPr>
          <p:cNvPr id="134148" name="Text Box 1"/>
          <p:cNvSpPr txBox="1">
            <a:spLocks noChangeArrowheads="1"/>
          </p:cNvSpPr>
          <p:nvPr/>
        </p:nvSpPr>
        <p:spPr bwMode="auto">
          <a:xfrm>
            <a:off x="6096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Times New Roman" charset="0"/>
              <a:buNone/>
            </a:pPr>
            <a:r>
              <a:rPr lang="en-GB" sz="6600">
                <a:solidFill>
                  <a:srgbClr val="000000"/>
                </a:solidFill>
                <a:ea typeface="MS PGothic" charset="0"/>
              </a:rPr>
              <a:t>The Assyrian Threat</a:t>
            </a:r>
          </a:p>
        </p:txBody>
      </p:sp>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endParaRPr lang="en-US"/>
          </a:p>
        </p:txBody>
      </p:sp>
      <p:sp>
        <p:nvSpPr>
          <p:cNvPr id="48131" name="Rectangle 3"/>
          <p:cNvSpPr>
            <a:spLocks noChangeArrowheads="1"/>
          </p:cNvSpPr>
          <p:nvPr/>
        </p:nvSpPr>
        <p:spPr bwMode="auto">
          <a:xfrm>
            <a:off x="0" y="381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lgn="ctr" eaLnBrk="1" hangingPunct="1">
              <a:buClr>
                <a:srgbClr val="FFCC66"/>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b="1">
                <a:solidFill>
                  <a:srgbClr val="FFCC66"/>
                </a:solidFill>
                <a:ea typeface="MS PGothic" charset="0"/>
              </a:rPr>
              <a:t>The Assyrian Threat  </a:t>
            </a:r>
            <a:r>
              <a:rPr lang="ja-JP" altLang="en-US" sz="4400" b="1">
                <a:solidFill>
                  <a:srgbClr val="FFCC66"/>
                </a:solidFill>
                <a:latin typeface="Arial Black" charset="0"/>
                <a:ea typeface="MS PGothic" charset="0"/>
              </a:rPr>
              <a:t>亚述</a:t>
            </a:r>
            <a:r>
              <a:rPr lang="zh-TW" altLang="en-US" sz="4400" b="1">
                <a:solidFill>
                  <a:srgbClr val="FFCC66"/>
                </a:solidFill>
                <a:latin typeface="Arial Black" charset="0"/>
                <a:ea typeface="MS PGothic" charset="0"/>
              </a:rPr>
              <a:t>的</a:t>
            </a:r>
            <a:r>
              <a:rPr lang="ja-JP" altLang="en-US" sz="4400" b="1">
                <a:solidFill>
                  <a:srgbClr val="FFCC66"/>
                </a:solidFill>
                <a:latin typeface="Arial Black" charset="0"/>
                <a:ea typeface="MS PGothic" charset="0"/>
              </a:rPr>
              <a:t>威胁</a:t>
            </a:r>
            <a:endParaRPr lang="en-US" sz="4400">
              <a:solidFill>
                <a:srgbClr val="FFCC66"/>
              </a:solidFill>
              <a:latin typeface="Arial Black" charset="0"/>
              <a:ea typeface="MS PGothic" charset="0"/>
            </a:endParaRPr>
          </a:p>
        </p:txBody>
      </p:sp>
      <p:sp>
        <p:nvSpPr>
          <p:cNvPr id="372740"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accent2">
              <a:lumMod val="75000"/>
            </a:schemeClr>
          </a:solidFill>
          <a:ln w="38160">
            <a:solidFill>
              <a:srgbClr val="FFFFFF"/>
            </a:solidFill>
            <a:round/>
            <a:headEnd/>
            <a:tailEnd/>
          </a:ln>
        </p:spPr>
        <p:txBody>
          <a:bodyPr wrap="none" anchor="ctr"/>
          <a:lstStyle/>
          <a:p>
            <a:pPr eaLnBrk="1" hangingPunct="1">
              <a:defRPr/>
            </a:pPr>
            <a:endParaRPr lang="en-US">
              <a:latin typeface="Arial"/>
              <a:cs typeface="Arial"/>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endParaRPr lang="en-US"/>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endParaRPr lang="en-US"/>
          </a:p>
        </p:txBody>
      </p:sp>
      <p:sp>
        <p:nvSpPr>
          <p:cNvPr id="131082" name="Text Box 7"/>
          <p:cNvSpPr txBox="1">
            <a:spLocks noChangeArrowheads="1"/>
          </p:cNvSpPr>
          <p:nvPr/>
        </p:nvSpPr>
        <p:spPr bwMode="auto">
          <a:xfrm>
            <a:off x="0" y="3505200"/>
            <a:ext cx="2051050" cy="1485900"/>
          </a:xfrm>
          <a:prstGeom prst="rect">
            <a:avLst/>
          </a:prstGeom>
          <a:noFill/>
          <a:ln>
            <a:noFill/>
          </a:ln>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250"/>
              </a:spcBef>
              <a:buClr>
                <a:srgbClr val="FFFFFF"/>
              </a:buClr>
              <a:buSzPct val="100000"/>
              <a:buFont typeface="Times New Roman" charset="0"/>
              <a:buNone/>
              <a:defRPr/>
            </a:pPr>
            <a:r>
              <a:rPr lang="en-GB" sz="2000" b="1" smtClean="0"/>
              <a:t>MediterraneanSea</a:t>
            </a:r>
            <a:br>
              <a:rPr lang="en-GB" sz="2000" b="1" smtClean="0"/>
            </a:br>
            <a:endParaRPr lang="en-GB" sz="2000" b="1" smtClean="0"/>
          </a:p>
          <a:p>
            <a:pPr algn="ctr" eaLnBrk="1" hangingPunct="1">
              <a:spcBef>
                <a:spcPts val="1250"/>
              </a:spcBef>
              <a:buClr>
                <a:srgbClr val="FFFFFF"/>
              </a:buClr>
              <a:buSzPct val="100000"/>
              <a:buFont typeface="Times New Roman" charset="0"/>
              <a:buNone/>
              <a:defRPr/>
            </a:pPr>
            <a:r>
              <a:rPr lang="ja-JP" altLang="en-US" sz="2000" b="1" smtClean="0">
                <a:effectLst>
                  <a:outerShdw blurRad="38100" dist="38100" dir="2700000" algn="tl">
                    <a:srgbClr val="000000"/>
                  </a:outerShdw>
                </a:effectLst>
                <a:latin typeface="Times" charset="0"/>
              </a:rPr>
              <a:t>地中海</a:t>
            </a:r>
            <a:r>
              <a:rPr lang="en-US" altLang="ja-JP" sz="2000" smtClean="0">
                <a:effectLst>
                  <a:outerShdw blurRad="38100" dist="38100" dir="2700000" algn="tl">
                    <a:srgbClr val="000000"/>
                  </a:outerShdw>
                </a:effectLst>
                <a:latin typeface="Times" charset="0"/>
              </a:rPr>
              <a:t> </a:t>
            </a:r>
            <a:endParaRPr lang="en-US" sz="2000" smtClean="0">
              <a:effectLst>
                <a:outerShdw blurRad="38100" dist="38100" dir="2700000" algn="tl">
                  <a:srgbClr val="000000"/>
                </a:outerShdw>
              </a:effectLst>
              <a:latin typeface="Times" charset="0"/>
            </a:endParaRPr>
          </a:p>
        </p:txBody>
      </p:sp>
      <p:sp>
        <p:nvSpPr>
          <p:cNvPr id="48136" name="Text Box 8"/>
          <p:cNvSpPr txBox="1">
            <a:spLocks noChangeArrowheads="1"/>
          </p:cNvSpPr>
          <p:nvPr/>
        </p:nvSpPr>
        <p:spPr bwMode="auto">
          <a:xfrm>
            <a:off x="2286000" y="3733800"/>
            <a:ext cx="2970213" cy="587375"/>
          </a:xfrm>
          <a:prstGeom prst="rect">
            <a:avLst/>
          </a:prstGeom>
          <a:noFill/>
          <a:ln>
            <a:noFill/>
          </a:ln>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2000"/>
              </a:spcBef>
              <a:buClr>
                <a:srgbClr val="FFFFFF"/>
              </a:buClr>
              <a:buSzPct val="100000"/>
              <a:defRPr/>
            </a:pPr>
            <a:r>
              <a:rPr lang="en-GB" altLang="en-US" sz="3200" b="1" dirty="0" smtClean="0">
                <a:solidFill>
                  <a:srgbClr val="FFFFFF"/>
                </a:solidFill>
                <a:cs typeface="Arial" panose="020B0604020202020204" pitchFamily="34" charset="0"/>
              </a:rPr>
              <a:t>Syria </a:t>
            </a:r>
            <a:r>
              <a:rPr lang="ja-JP" altLang="en-US" sz="3200" b="1" dirty="0" smtClean="0">
                <a:solidFill>
                  <a:srgbClr val="FFFFFF"/>
                </a:solidFill>
                <a:effectLst>
                  <a:outerShdw blurRad="38100" dist="38100" dir="2700000" algn="tl">
                    <a:srgbClr val="000000"/>
                  </a:outerShdw>
                </a:effectLst>
                <a:latin typeface="Times" panose="02020603050405020304" pitchFamily="18" charset="0"/>
                <a:cs typeface="+mn-cs"/>
              </a:rPr>
              <a:t>亚兰</a:t>
            </a:r>
            <a:endParaRPr lang="en-US" altLang="en-US" sz="3200" b="1" dirty="0" smtClean="0">
              <a:solidFill>
                <a:srgbClr val="FFFFFF"/>
              </a:solidFill>
              <a:effectLst>
                <a:outerShdw blurRad="38100" dist="38100" dir="2700000" algn="tl">
                  <a:srgbClr val="000000"/>
                </a:outerShdw>
              </a:effectLst>
              <a:latin typeface="Times" panose="02020603050405020304" pitchFamily="18" charset="0"/>
              <a:cs typeface="+mn-cs"/>
            </a:endParaRPr>
          </a:p>
        </p:txBody>
      </p:sp>
      <p:sp>
        <p:nvSpPr>
          <p:cNvPr id="131084" name="Text Box 10"/>
          <p:cNvSpPr txBox="1">
            <a:spLocks noChangeArrowheads="1"/>
          </p:cNvSpPr>
          <p:nvPr/>
        </p:nvSpPr>
        <p:spPr bwMode="auto">
          <a:xfrm>
            <a:off x="179388" y="5805488"/>
            <a:ext cx="1447800" cy="1079500"/>
          </a:xfrm>
          <a:prstGeom prst="rect">
            <a:avLst/>
          </a:prstGeom>
          <a:noFill/>
          <a:ln>
            <a:noFill/>
          </a:ln>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2000"/>
              </a:spcBef>
              <a:buClr>
                <a:srgbClr val="FFFFFF"/>
              </a:buClr>
              <a:buSzPct val="100000"/>
              <a:buFont typeface="Times New Roman" panose="02020603050405020304" pitchFamily="18" charset="0"/>
              <a:buNone/>
              <a:defRPr/>
            </a:pPr>
            <a:r>
              <a:rPr lang="en-GB" altLang="en-US" sz="3200" b="1" dirty="0" smtClean="0">
                <a:solidFill>
                  <a:srgbClr val="FFFFFF"/>
                </a:solidFill>
                <a:cs typeface="Arial" panose="020B0604020202020204" pitchFamily="34" charset="0"/>
              </a:rPr>
              <a:t>Egypt</a:t>
            </a:r>
            <a:r>
              <a:rPr lang="ja-JP" altLang="en-US" sz="3200" b="1" dirty="0" smtClean="0">
                <a:solidFill>
                  <a:srgbClr val="FFFFFF"/>
                </a:solidFill>
                <a:effectLst>
                  <a:outerShdw blurRad="38100" dist="38100" dir="2700000" algn="tl">
                    <a:srgbClr val="000000"/>
                  </a:outerShdw>
                </a:effectLst>
                <a:cs typeface="+mn-cs"/>
              </a:rPr>
              <a:t>埃及</a:t>
            </a:r>
            <a:endParaRPr lang="en-GB" altLang="en-US" sz="3200" b="1" dirty="0" smtClean="0">
              <a:solidFill>
                <a:srgbClr val="FFFFFF"/>
              </a:solidFill>
              <a:cs typeface="Arial" panose="020B0604020202020204" pitchFamily="34" charset="0"/>
            </a:endParaRPr>
          </a:p>
        </p:txBody>
      </p:sp>
      <p:sp>
        <p:nvSpPr>
          <p:cNvPr id="134157"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endParaRPr lang="en-US"/>
          </a:p>
        </p:txBody>
      </p:sp>
      <p:sp>
        <p:nvSpPr>
          <p:cNvPr id="134158"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endParaRPr lang="en-US"/>
          </a:p>
        </p:txBody>
      </p:sp>
      <p:sp>
        <p:nvSpPr>
          <p:cNvPr id="48141" name="Text Box 13"/>
          <p:cNvSpPr txBox="1">
            <a:spLocks noChangeArrowheads="1"/>
          </p:cNvSpPr>
          <p:nvPr/>
        </p:nvSpPr>
        <p:spPr bwMode="auto">
          <a:xfrm>
            <a:off x="6227763" y="2276475"/>
            <a:ext cx="1709737" cy="957263"/>
          </a:xfrm>
          <a:prstGeom prst="rect">
            <a:avLst/>
          </a:prstGeom>
          <a:noFill/>
          <a:ln>
            <a:noFill/>
          </a:ln>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1750"/>
              </a:spcBef>
              <a:buClr>
                <a:srgbClr val="FFFFFF"/>
              </a:buClr>
              <a:buSzPct val="100000"/>
              <a:defRPr/>
            </a:pPr>
            <a:r>
              <a:rPr lang="en-GB" altLang="en-US" sz="2800" b="1" dirty="0" smtClean="0">
                <a:solidFill>
                  <a:srgbClr val="FFFFFF"/>
                </a:solidFill>
                <a:cs typeface="Arial" panose="020B0604020202020204" pitchFamily="34" charset="0"/>
              </a:rPr>
              <a:t>Nineveh</a:t>
            </a:r>
            <a:br>
              <a:rPr lang="en-GB" altLang="en-US" sz="2800" b="1" dirty="0" smtClean="0">
                <a:solidFill>
                  <a:srgbClr val="FFFFFF"/>
                </a:solidFill>
                <a:cs typeface="Arial" panose="020B0604020202020204" pitchFamily="34" charset="0"/>
              </a:rPr>
            </a:br>
            <a:r>
              <a:rPr lang="ja-JP" altLang="en-US" sz="2800" b="1" dirty="0" smtClean="0">
                <a:solidFill>
                  <a:srgbClr val="FFFFFF"/>
                </a:solidFill>
                <a:effectLst>
                  <a:outerShdw blurRad="38100" dist="38100" dir="2700000" algn="tl">
                    <a:srgbClr val="000000"/>
                  </a:outerShdw>
                </a:effectLst>
                <a:latin typeface="Times" panose="02020603050405020304" pitchFamily="18" charset="0"/>
                <a:cs typeface="+mn-cs"/>
              </a:rPr>
              <a:t>尼尼微</a:t>
            </a:r>
            <a:endParaRPr lang="en-US" altLang="en-US" sz="2800" b="1" dirty="0" smtClean="0">
              <a:solidFill>
                <a:srgbClr val="FFFFFF"/>
              </a:solidFill>
              <a:effectLst>
                <a:outerShdw blurRad="38100" dist="38100" dir="2700000" algn="tl">
                  <a:srgbClr val="000000"/>
                </a:outerShdw>
              </a:effectLst>
              <a:latin typeface="Times" panose="02020603050405020304" pitchFamily="18" charset="0"/>
              <a:cs typeface="+mn-cs"/>
            </a:endParaRPr>
          </a:p>
        </p:txBody>
      </p:sp>
      <p:grpSp>
        <p:nvGrpSpPr>
          <p:cNvPr id="134160" name="Group 14"/>
          <p:cNvGrpSpPr>
            <a:grpSpLocks/>
          </p:cNvGrpSpPr>
          <p:nvPr/>
        </p:nvGrpSpPr>
        <p:grpSpPr bwMode="auto">
          <a:xfrm>
            <a:off x="3178175" y="1574800"/>
            <a:ext cx="5202238" cy="4291013"/>
            <a:chOff x="2002" y="992"/>
            <a:chExt cx="3277" cy="2703"/>
          </a:xfrm>
        </p:grpSpPr>
        <p:sp>
          <p:nvSpPr>
            <p:cNvPr id="134175"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1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endParaRPr lang="en-US"/>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endParaRPr lang="en-US"/>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endParaRPr lang="en-US"/>
          </a:p>
        </p:txBody>
      </p:sp>
      <p:sp>
        <p:nvSpPr>
          <p:cNvPr id="48148" name="Text Box 20"/>
          <p:cNvSpPr txBox="1">
            <a:spLocks noChangeArrowheads="1"/>
          </p:cNvSpPr>
          <p:nvPr/>
        </p:nvSpPr>
        <p:spPr bwMode="auto">
          <a:xfrm>
            <a:off x="1965325" y="1897063"/>
            <a:ext cx="4191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000044"/>
              </a:buClr>
              <a:buSzPct val="100000"/>
            </a:pPr>
            <a:r>
              <a:rPr lang="en-GB" sz="2800" b="1">
                <a:solidFill>
                  <a:srgbClr val="000044"/>
                </a:solidFill>
                <a:ea typeface="MS PGothic" charset="0"/>
              </a:rPr>
              <a:t>Assyrian Expansion</a:t>
            </a:r>
            <a:br>
              <a:rPr lang="en-GB" sz="2800" b="1">
                <a:solidFill>
                  <a:srgbClr val="000044"/>
                </a:solidFill>
                <a:ea typeface="MS PGothic" charset="0"/>
              </a:rPr>
            </a:br>
            <a:r>
              <a:rPr lang="zh-TW" altLang="en-US" sz="2800" b="1">
                <a:solidFill>
                  <a:srgbClr val="000044"/>
                </a:solidFill>
                <a:ea typeface="MS PGothic" charset="0"/>
              </a:rPr>
              <a:t>亚述势力扩张</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endParaRPr lang="en-US"/>
          </a:p>
        </p:txBody>
      </p:sp>
      <p:grpSp>
        <p:nvGrpSpPr>
          <p:cNvPr id="134166" name="Group 22"/>
          <p:cNvGrpSpPr>
            <a:grpSpLocks/>
          </p:cNvGrpSpPr>
          <p:nvPr/>
        </p:nvGrpSpPr>
        <p:grpSpPr bwMode="auto">
          <a:xfrm>
            <a:off x="2422525" y="4384675"/>
            <a:ext cx="166688" cy="1225550"/>
            <a:chOff x="1526" y="2762"/>
            <a:chExt cx="105" cy="772"/>
          </a:xfrm>
        </p:grpSpPr>
        <p:sp>
          <p:nvSpPr>
            <p:cNvPr id="1341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1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endParaRPr lang="en-US"/>
            </a:p>
          </p:txBody>
        </p:sp>
        <p:sp>
          <p:nvSpPr>
            <p:cNvPr id="1341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endParaRPr lang="en-US"/>
            </a:p>
          </p:txBody>
        </p:sp>
      </p:grpSp>
      <p:sp>
        <p:nvSpPr>
          <p:cNvPr id="48154" name="Text Box 26"/>
          <p:cNvSpPr txBox="1">
            <a:spLocks noChangeArrowheads="1"/>
          </p:cNvSpPr>
          <p:nvPr/>
        </p:nvSpPr>
        <p:spPr bwMode="auto">
          <a:xfrm>
            <a:off x="2133600" y="4343400"/>
            <a:ext cx="2798763" cy="587375"/>
          </a:xfrm>
          <a:prstGeom prst="rect">
            <a:avLst/>
          </a:prstGeom>
          <a:noFill/>
          <a:ln>
            <a:noFill/>
          </a:ln>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2000"/>
              </a:spcBef>
              <a:buClr>
                <a:srgbClr val="FFFFFF"/>
              </a:buClr>
              <a:buSzPct val="100000"/>
              <a:defRPr/>
            </a:pPr>
            <a:r>
              <a:rPr lang="en-GB" altLang="en-US" sz="3200" b="1" dirty="0" smtClean="0">
                <a:solidFill>
                  <a:srgbClr val="FFFFFF"/>
                </a:solidFill>
                <a:cs typeface="Arial" panose="020B0604020202020204" pitchFamily="34" charset="0"/>
              </a:rPr>
              <a:t>Israel </a:t>
            </a:r>
            <a:r>
              <a:rPr lang="ja-JP" altLang="en-US" sz="3200" b="1" dirty="0" smtClean="0">
                <a:solidFill>
                  <a:srgbClr val="FFFFFF"/>
                </a:solidFill>
                <a:effectLst>
                  <a:outerShdw blurRad="38100" dist="38100" dir="2700000" algn="tl">
                    <a:srgbClr val="000000"/>
                  </a:outerShdw>
                </a:effectLst>
                <a:latin typeface="Times" panose="02020603050405020304" pitchFamily="18" charset="0"/>
                <a:cs typeface="+mn-cs"/>
              </a:rPr>
              <a:t>以色列</a:t>
            </a:r>
            <a:endParaRPr lang="en-US" altLang="en-US" sz="3200" b="1" dirty="0" smtClean="0">
              <a:solidFill>
                <a:srgbClr val="FFFFFF"/>
              </a:solidFill>
              <a:effectLst>
                <a:outerShdw blurRad="38100" dist="38100" dir="2700000" algn="tl">
                  <a:srgbClr val="000000"/>
                </a:outerShdw>
              </a:effectLst>
              <a:latin typeface="Times" panose="02020603050405020304" pitchFamily="18" charset="0"/>
              <a:cs typeface="+mn-cs"/>
            </a:endParaRPr>
          </a:p>
        </p:txBody>
      </p:sp>
      <p:sp>
        <p:nvSpPr>
          <p:cNvPr id="372758"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accent2">
              <a:lumMod val="75000"/>
            </a:schemeClr>
          </a:solidFill>
          <a:ln w="9360">
            <a:solidFill>
              <a:srgbClr val="FFFFFF"/>
            </a:solidFill>
            <a:round/>
            <a:headEnd/>
            <a:tailEnd/>
          </a:ln>
        </p:spPr>
        <p:txBody>
          <a:bodyPr wrap="none" anchor="ctr"/>
          <a:lstStyle/>
          <a:p>
            <a:pPr eaLnBrk="1" hangingPunct="1">
              <a:defRPr/>
            </a:pPr>
            <a:endParaRPr lang="en-US">
              <a:latin typeface="Arial"/>
              <a:cs typeface="Arial"/>
            </a:endParaRPr>
          </a:p>
        </p:txBody>
      </p:sp>
      <p:sp>
        <p:nvSpPr>
          <p:cNvPr id="131097" name="Text Box 28"/>
          <p:cNvSpPr txBox="1">
            <a:spLocks noChangeArrowheads="1"/>
          </p:cNvSpPr>
          <p:nvPr/>
        </p:nvSpPr>
        <p:spPr bwMode="auto">
          <a:xfrm>
            <a:off x="8027988" y="5661025"/>
            <a:ext cx="1196975" cy="1017588"/>
          </a:xfrm>
          <a:prstGeom prst="rect">
            <a:avLst/>
          </a:prstGeom>
          <a:noFill/>
          <a:ln>
            <a:noFill/>
          </a:ln>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250"/>
              </a:spcBef>
              <a:buClr>
                <a:srgbClr val="FFFFFF"/>
              </a:buClr>
              <a:buSzPct val="100000"/>
              <a:defRPr/>
            </a:pPr>
            <a:r>
              <a:rPr lang="en-GB" sz="2000" b="1" smtClean="0"/>
              <a:t>PersianGulf</a:t>
            </a:r>
            <a:br>
              <a:rPr lang="en-GB" sz="2000" b="1" smtClean="0"/>
            </a:br>
            <a:r>
              <a:rPr lang="ja-JP" altLang="en-US" sz="2000" b="1" smtClean="0">
                <a:effectLst>
                  <a:outerShdw blurRad="38100" dist="38100" dir="2700000" algn="tl">
                    <a:srgbClr val="000000"/>
                  </a:outerShdw>
                </a:effectLst>
                <a:latin typeface="Times" charset="0"/>
              </a:rPr>
              <a:t>波斯湾</a:t>
            </a:r>
            <a:r>
              <a:rPr lang="en-US" altLang="ja-JP" sz="2000" b="1" smtClean="0">
                <a:effectLst>
                  <a:outerShdw blurRad="38100" dist="38100" dir="2700000" algn="tl">
                    <a:srgbClr val="000000"/>
                  </a:outerShdw>
                </a:effectLst>
                <a:latin typeface="Times" charset="0"/>
              </a:rPr>
              <a:t> </a:t>
            </a:r>
            <a:endParaRPr lang="en-US" sz="2000" b="1" smtClean="0">
              <a:effectLst>
                <a:outerShdw blurRad="38100" dist="38100" dir="2700000" algn="tl">
                  <a:srgbClr val="000000"/>
                </a:outerShdw>
              </a:effectLst>
              <a:latin typeface="Times"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eaLnBrk="1" hangingPunct="1">
              <a:lnSpc>
                <a:spcPct val="93000"/>
              </a:lnSpc>
              <a:buClr>
                <a:srgbClr val="FFFFFF"/>
              </a:buClr>
              <a:buSzPct val="100000"/>
              <a:buFont typeface="Arial" charset="0"/>
              <a:buNone/>
            </a:pPr>
            <a:endParaRPr lang="en-US">
              <a:ea typeface="MS PGothic" charset="0"/>
            </a:endParaRPr>
          </a:p>
        </p:txBody>
      </p:sp>
      <p:sp>
        <p:nvSpPr>
          <p:cNvPr id="48137" name="Text Box 9"/>
          <p:cNvSpPr txBox="1">
            <a:spLocks noChangeArrowheads="1"/>
          </p:cNvSpPr>
          <p:nvPr/>
        </p:nvSpPr>
        <p:spPr bwMode="auto">
          <a:xfrm>
            <a:off x="1981200" y="4876800"/>
            <a:ext cx="2970213" cy="587375"/>
          </a:xfrm>
          <a:prstGeom prst="rect">
            <a:avLst/>
          </a:prstGeom>
          <a:noFill/>
          <a:ln>
            <a:noFill/>
          </a:ln>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MS PGothic" panose="020B0600070205080204" pitchFamily="34" charset="-128"/>
              </a:defRPr>
            </a:lvl9pPr>
          </a:lstStyle>
          <a:p>
            <a:pPr eaLnBrk="1" hangingPunct="1">
              <a:spcBef>
                <a:spcPts val="2000"/>
              </a:spcBef>
              <a:buClr>
                <a:srgbClr val="FFFFFF"/>
              </a:buClr>
              <a:buSzPct val="100000"/>
              <a:defRPr/>
            </a:pPr>
            <a:r>
              <a:rPr lang="en-GB" altLang="en-US" sz="3200" b="1" dirty="0" smtClean="0">
                <a:solidFill>
                  <a:srgbClr val="FFFFFF"/>
                </a:solidFill>
                <a:cs typeface="Arial" panose="020B0604020202020204" pitchFamily="34" charset="0"/>
              </a:rPr>
              <a:t>Judah  </a:t>
            </a:r>
            <a:r>
              <a:rPr lang="ja-JP" altLang="en-US" sz="3200" b="1" dirty="0" smtClean="0">
                <a:solidFill>
                  <a:srgbClr val="FFFFFF"/>
                </a:solidFill>
                <a:effectLst>
                  <a:outerShdw blurRad="38100" dist="38100" dir="2700000" algn="tl">
                    <a:srgbClr val="000000"/>
                  </a:outerShdw>
                </a:effectLst>
                <a:latin typeface="Times" panose="02020603050405020304" pitchFamily="18" charset="0"/>
                <a:cs typeface="+mn-cs"/>
              </a:rPr>
              <a:t>犹太</a:t>
            </a:r>
            <a:endParaRPr lang="en-US" altLang="en-US" sz="3200" dirty="0" smtClean="0">
              <a:solidFill>
                <a:srgbClr val="FFFFFF"/>
              </a:solidFill>
              <a:latin typeface="Times" panose="02020603050405020304" pitchFamily="18" charset="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10" fill="hold"/>
                                        <p:tgtEl>
                                          <p:spTgt spid="48131"/>
                                        </p:tgtEl>
                                        <p:attrNameLst>
                                          <p:attrName>ppt_w</p:attrName>
                                        </p:attrNameLst>
                                      </p:cBhvr>
                                      <p:tavLst>
                                        <p:tav tm="100000">
                                          <p:val>
                                            <p:fltVal val="0"/>
                                          </p:val>
                                        </p:tav>
                                        <p:tav>
                                          <p:val>
                                            <p:strVal val="#ppt_w"/>
                                          </p:val>
                                        </p:tav>
                                      </p:tavLst>
                                    </p:anim>
                                    <p:anim calcmode="lin" valueType="num">
                                      <p:cBhvr additive="repl">
                                        <p:cTn id="8" dur="10"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220"/>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20"/>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720"/>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1220"/>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1720"/>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2220"/>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2720"/>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3220"/>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3720"/>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4220"/>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4720"/>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5220"/>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5720"/>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36513" y="0"/>
            <a:ext cx="9180513" cy="6858000"/>
          </a:xfrm>
          <a:prstGeom prst="rect">
            <a:avLst/>
          </a:prstGeom>
          <a:blipFill dpi="0" rotWithShape="0">
            <a:blip r:embed="rId3"/>
            <a:srcRect/>
            <a:tile tx="0" ty="0" sx="100000" sy="100000" flip="none" algn="tl"/>
          </a:blipFill>
          <a:ln w="9360">
            <a:solidFill>
              <a:srgbClr val="FFFFFF"/>
            </a:solidFill>
            <a:miter lim="800000"/>
            <a:headEnd/>
            <a:tailEnd/>
          </a:ln>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DDDDDD"/>
                </a:outerShdw>
              </a:effectLst>
              <a:ea typeface="MS PGothic" charset="0"/>
              <a:cs typeface="Arial" charset="0"/>
            </a:endParaRPr>
          </a:p>
        </p:txBody>
      </p:sp>
      <p:sp>
        <p:nvSpPr>
          <p:cNvPr id="40962" name="Text Box 2"/>
          <p:cNvSpPr txBox="1">
            <a:spLocks noChangeArrowheads="1"/>
          </p:cNvSpPr>
          <p:nvPr/>
        </p:nvSpPr>
        <p:spPr bwMode="auto">
          <a:xfrm>
            <a:off x="6172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650</a:t>
            </a:r>
          </a:p>
        </p:txBody>
      </p:sp>
      <p:sp>
        <p:nvSpPr>
          <p:cNvPr id="40963" name="Text Box 3"/>
          <p:cNvSpPr txBox="1">
            <a:spLocks noChangeArrowheads="1"/>
          </p:cNvSpPr>
          <p:nvPr/>
        </p:nvSpPr>
        <p:spPr bwMode="auto">
          <a:xfrm>
            <a:off x="5343525"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7 0 0 </a:t>
            </a:r>
          </a:p>
        </p:txBody>
      </p:sp>
      <p:sp>
        <p:nvSpPr>
          <p:cNvPr id="40964" name="Text Box 4"/>
          <p:cNvSpPr txBox="1">
            <a:spLocks noChangeArrowheads="1"/>
          </p:cNvSpPr>
          <p:nvPr/>
        </p:nvSpPr>
        <p:spPr bwMode="auto">
          <a:xfrm>
            <a:off x="4114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800</a:t>
            </a:r>
          </a:p>
        </p:txBody>
      </p:sp>
      <p:sp>
        <p:nvSpPr>
          <p:cNvPr id="40965" name="Text Box 5"/>
          <p:cNvSpPr txBox="1">
            <a:spLocks noChangeArrowheads="1"/>
          </p:cNvSpPr>
          <p:nvPr/>
        </p:nvSpPr>
        <p:spPr bwMode="auto">
          <a:xfrm>
            <a:off x="27432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900</a:t>
            </a:r>
          </a:p>
        </p:txBody>
      </p:sp>
      <p:sp>
        <p:nvSpPr>
          <p:cNvPr id="40966" name="Text Box 6"/>
          <p:cNvSpPr txBox="1">
            <a:spLocks noChangeArrowheads="1"/>
          </p:cNvSpPr>
          <p:nvPr/>
        </p:nvSpPr>
        <p:spPr bwMode="auto">
          <a:xfrm>
            <a:off x="2057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950</a:t>
            </a:r>
          </a:p>
        </p:txBody>
      </p:sp>
      <p:sp>
        <p:nvSpPr>
          <p:cNvPr id="40967" name="Text Box 7"/>
          <p:cNvSpPr txBox="1">
            <a:spLocks noChangeArrowheads="1"/>
          </p:cNvSpPr>
          <p:nvPr/>
        </p:nvSpPr>
        <p:spPr bwMode="auto">
          <a:xfrm>
            <a:off x="13716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1000</a:t>
            </a:r>
          </a:p>
        </p:txBody>
      </p:sp>
      <p:sp>
        <p:nvSpPr>
          <p:cNvPr id="40968" name="Text Box 8"/>
          <p:cNvSpPr txBox="1">
            <a:spLocks noChangeArrowheads="1"/>
          </p:cNvSpPr>
          <p:nvPr/>
        </p:nvSpPr>
        <p:spPr bwMode="auto">
          <a:xfrm>
            <a:off x="6858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600</a:t>
            </a:r>
          </a:p>
        </p:txBody>
      </p:sp>
      <p:sp>
        <p:nvSpPr>
          <p:cNvPr id="40969" name="Text Box 9"/>
          <p:cNvSpPr txBox="1">
            <a:spLocks noChangeArrowheads="1"/>
          </p:cNvSpPr>
          <p:nvPr/>
        </p:nvSpPr>
        <p:spPr bwMode="auto">
          <a:xfrm>
            <a:off x="81534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500</a:t>
            </a:r>
          </a:p>
        </p:txBody>
      </p:sp>
      <p:pic>
        <p:nvPicPr>
          <p:cNvPr id="1362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998788"/>
            <a:ext cx="9678988"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71" name="Text Box 11"/>
          <p:cNvSpPr txBox="1">
            <a:spLocks noChangeArrowheads="1"/>
          </p:cNvSpPr>
          <p:nvPr/>
        </p:nvSpPr>
        <p:spPr bwMode="auto">
          <a:xfrm>
            <a:off x="7543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550</a:t>
            </a:r>
          </a:p>
        </p:txBody>
      </p:sp>
      <p:sp>
        <p:nvSpPr>
          <p:cNvPr id="40972" name="Text Box 12"/>
          <p:cNvSpPr txBox="1">
            <a:spLocks noChangeArrowheads="1"/>
          </p:cNvSpPr>
          <p:nvPr/>
        </p:nvSpPr>
        <p:spPr bwMode="auto">
          <a:xfrm>
            <a:off x="4724400" y="4067175"/>
            <a:ext cx="600075"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7 5 0 </a:t>
            </a:r>
          </a:p>
        </p:txBody>
      </p:sp>
      <p:sp>
        <p:nvSpPr>
          <p:cNvPr id="40973" name="Text Box 13"/>
          <p:cNvSpPr txBox="1">
            <a:spLocks noChangeArrowheads="1"/>
          </p:cNvSpPr>
          <p:nvPr/>
        </p:nvSpPr>
        <p:spPr bwMode="auto">
          <a:xfrm>
            <a:off x="3429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850</a:t>
            </a:r>
          </a:p>
        </p:txBody>
      </p:sp>
      <p:sp>
        <p:nvSpPr>
          <p:cNvPr id="40974" name="Text Box 14"/>
          <p:cNvSpPr txBox="1">
            <a:spLocks noChangeArrowheads="1"/>
          </p:cNvSpPr>
          <p:nvPr/>
        </p:nvSpPr>
        <p:spPr bwMode="auto">
          <a:xfrm>
            <a:off x="6858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1050</a:t>
            </a:r>
          </a:p>
        </p:txBody>
      </p:sp>
      <p:sp>
        <p:nvSpPr>
          <p:cNvPr id="40975" name="Text Box 15"/>
          <p:cNvSpPr txBox="1">
            <a:spLocks noChangeArrowheads="1"/>
          </p:cNvSpPr>
          <p:nvPr/>
        </p:nvSpPr>
        <p:spPr bwMode="auto">
          <a:xfrm>
            <a:off x="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1100</a:t>
            </a:r>
          </a:p>
        </p:txBody>
      </p:sp>
      <p:sp>
        <p:nvSpPr>
          <p:cNvPr id="40976" name="Text Box 16"/>
          <p:cNvSpPr txBox="1">
            <a:spLocks noChangeArrowheads="1"/>
          </p:cNvSpPr>
          <p:nvPr/>
        </p:nvSpPr>
        <p:spPr bwMode="auto">
          <a:xfrm>
            <a:off x="8763000" y="4067175"/>
            <a:ext cx="381000" cy="1817688"/>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5pPr>
            <a:lvl6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6pPr>
            <a:lvl7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7pPr>
            <a:lvl8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8pPr>
            <a:lvl9pPr>
              <a:buFont typeface="Wingdings"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Arial" charset="0"/>
                <a:ea typeface="MS PGothic" charset="0"/>
                <a:cs typeface="Arial" charset="0"/>
              </a:defRPr>
            </a:lvl9pPr>
          </a:lstStyle>
          <a:p>
            <a:pPr algn="ctr" eaLnBrk="1" hangingPunct="1">
              <a:spcBef>
                <a:spcPts val="1750"/>
              </a:spcBef>
              <a:buClr>
                <a:srgbClr val="FFFFFF"/>
              </a:buClr>
              <a:buSzPct val="100000"/>
              <a:buFont typeface="Arial" charset="0"/>
              <a:buNone/>
              <a:defRPr/>
            </a:pPr>
            <a:r>
              <a:rPr lang="en-GB" sz="2800" b="1" smtClean="0">
                <a:effectLst>
                  <a:outerShdw blurRad="38100" dist="38100" dir="2700000" algn="tl">
                    <a:srgbClr val="000000"/>
                  </a:outerShdw>
                </a:effectLst>
              </a:rPr>
              <a:t> 450</a:t>
            </a:r>
          </a:p>
        </p:txBody>
      </p:sp>
      <p:sp>
        <p:nvSpPr>
          <p:cNvPr id="40977" name="Text Box 17"/>
          <p:cNvSpPr txBox="1">
            <a:spLocks noChangeArrowheads="1"/>
          </p:cNvSpPr>
          <p:nvPr/>
        </p:nvSpPr>
        <p:spPr bwMode="auto">
          <a:xfrm>
            <a:off x="304800" y="764704"/>
            <a:ext cx="2514600" cy="232076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00FFFF"/>
              </a:buClr>
              <a:buSzPct val="100000"/>
              <a:defRPr/>
            </a:pPr>
            <a:r>
              <a:rPr lang="en-GB" sz="3200" b="1" dirty="0" smtClean="0">
                <a:solidFill>
                  <a:srgbClr val="00FFFF"/>
                </a:solidFill>
                <a:effectLst>
                  <a:outerShdw blurRad="38100" dist="38100" dir="2700000" algn="tl">
                    <a:srgbClr val="000000"/>
                  </a:outerShdw>
                </a:effectLst>
                <a:cs typeface="Arial" charset="0"/>
              </a:rPr>
              <a:t>United Kingdom</a:t>
            </a:r>
            <a:br>
              <a:rPr lang="en-GB" sz="3200" b="1" dirty="0" smtClean="0">
                <a:solidFill>
                  <a:srgbClr val="00FFFF"/>
                </a:solidFill>
                <a:effectLst>
                  <a:outerShdw blurRad="38100" dist="38100" dir="2700000" algn="tl">
                    <a:srgbClr val="000000"/>
                  </a:outerShdw>
                </a:effectLst>
                <a:cs typeface="Arial" charset="0"/>
              </a:rPr>
            </a:br>
            <a:r>
              <a:rPr lang="ja-JP" altLang="en-US" sz="3200" b="1" dirty="0">
                <a:solidFill>
                  <a:srgbClr val="00FFFF"/>
                </a:solidFill>
                <a:effectLst>
                  <a:glow rad="165100">
                    <a:srgbClr val="000000"/>
                  </a:glow>
                </a:effectLst>
                <a:latin typeface="Times New Roman" charset="0"/>
              </a:rPr>
              <a:t>联合</a:t>
            </a:r>
            <a:r>
              <a:rPr lang="ja-JP" altLang="en-US" sz="3200" b="1" dirty="0" smtClean="0">
                <a:solidFill>
                  <a:srgbClr val="00FFFF"/>
                </a:solidFill>
                <a:effectLst>
                  <a:glow rad="165100">
                    <a:srgbClr val="000000"/>
                  </a:glow>
                </a:effectLst>
                <a:latin typeface="Times New Roman" charset="0"/>
              </a:rPr>
              <a:t>王国</a:t>
            </a:r>
            <a:endParaRPr lang="en-GB" sz="3200" b="1" dirty="0" smtClean="0">
              <a:solidFill>
                <a:srgbClr val="00FFFF"/>
              </a:solidFill>
              <a:effectLst>
                <a:outerShdw blurRad="38100" dist="38100" dir="2700000" algn="tl">
                  <a:srgbClr val="000000"/>
                </a:outerShdw>
              </a:effectLst>
              <a:cs typeface="Arial" charset="0"/>
            </a:endParaRPr>
          </a:p>
          <a:p>
            <a:pPr algn="ctr" eaLnBrk="1" hangingPunct="1">
              <a:spcBef>
                <a:spcPts val="2000"/>
              </a:spcBef>
              <a:buClr>
                <a:srgbClr val="00FFFF"/>
              </a:buClr>
              <a:buSzPct val="100000"/>
              <a:buFont typeface="Arial" charset="0"/>
              <a:buNone/>
              <a:defRPr/>
            </a:pPr>
            <a:r>
              <a:rPr lang="en-GB" sz="2800" b="1" dirty="0" smtClean="0">
                <a:solidFill>
                  <a:srgbClr val="00FFFF"/>
                </a:solidFill>
                <a:effectLst>
                  <a:outerShdw blurRad="38100" dist="38100" dir="2700000" algn="tl">
                    <a:srgbClr val="000000"/>
                  </a:outerShdw>
                </a:effectLst>
                <a:cs typeface="Arial" charset="0"/>
              </a:rPr>
              <a:t>1050-930</a:t>
            </a:r>
          </a:p>
        </p:txBody>
      </p:sp>
      <p:sp>
        <p:nvSpPr>
          <p:cNvPr id="40978" name="Text Box 18"/>
          <p:cNvSpPr txBox="1">
            <a:spLocks noChangeArrowheads="1"/>
          </p:cNvSpPr>
          <p:nvPr/>
        </p:nvSpPr>
        <p:spPr bwMode="auto">
          <a:xfrm>
            <a:off x="2590800" y="764704"/>
            <a:ext cx="2514600" cy="2320765"/>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00"/>
              </a:buClr>
              <a:buSzPct val="100000"/>
              <a:defRPr/>
            </a:pPr>
            <a:r>
              <a:rPr lang="en-GB" sz="3200" b="1" dirty="0" smtClean="0">
                <a:solidFill>
                  <a:srgbClr val="FFFF00"/>
                </a:solidFill>
                <a:effectLst>
                  <a:outerShdw blurRad="38100" dist="38100" dir="2700000" algn="tl">
                    <a:srgbClr val="000000"/>
                  </a:outerShdw>
                </a:effectLst>
                <a:cs typeface="Arial" charset="0"/>
              </a:rPr>
              <a:t>Divided Kingdom</a:t>
            </a:r>
            <a:br>
              <a:rPr lang="en-GB" sz="3200" b="1" dirty="0" smtClean="0">
                <a:solidFill>
                  <a:srgbClr val="FFFF00"/>
                </a:solidFill>
                <a:effectLst>
                  <a:outerShdw blurRad="38100" dist="38100" dir="2700000" algn="tl">
                    <a:srgbClr val="000000"/>
                  </a:outerShdw>
                </a:effectLst>
                <a:cs typeface="Arial" charset="0"/>
              </a:rPr>
            </a:br>
            <a:r>
              <a:rPr lang="ja-JP" altLang="en-US" sz="3200" b="1" dirty="0">
                <a:solidFill>
                  <a:srgbClr val="FFFF00"/>
                </a:solidFill>
                <a:effectLst>
                  <a:glow rad="165100">
                    <a:srgbClr val="000000"/>
                  </a:glow>
                </a:effectLst>
                <a:latin typeface="Times New Roman" charset="0"/>
              </a:rPr>
              <a:t>分为</a:t>
            </a:r>
            <a:r>
              <a:rPr lang="ja-JP" altLang="en-US" sz="3200" b="1" dirty="0" smtClean="0">
                <a:solidFill>
                  <a:srgbClr val="FFFF00"/>
                </a:solidFill>
                <a:effectLst>
                  <a:glow rad="165100">
                    <a:srgbClr val="000000"/>
                  </a:glow>
                </a:effectLst>
                <a:latin typeface="Times New Roman" charset="0"/>
              </a:rPr>
              <a:t>王国</a:t>
            </a:r>
            <a:endParaRPr lang="en-GB" sz="3200" b="1" dirty="0" smtClean="0">
              <a:solidFill>
                <a:srgbClr val="FFFF00"/>
              </a:solidFill>
              <a:effectLst>
                <a:outerShdw blurRad="38100" dist="38100" dir="2700000" algn="tl">
                  <a:srgbClr val="000000"/>
                </a:outerShdw>
              </a:effectLst>
              <a:cs typeface="Arial" charset="0"/>
            </a:endParaRPr>
          </a:p>
          <a:p>
            <a:pPr algn="ctr" eaLnBrk="1" hangingPunct="1">
              <a:spcBef>
                <a:spcPts val="2000"/>
              </a:spcBef>
              <a:buClr>
                <a:srgbClr val="FFFF00"/>
              </a:buClr>
              <a:buSzPct val="100000"/>
              <a:buFont typeface="Arial" charset="0"/>
              <a:buNone/>
              <a:defRPr/>
            </a:pPr>
            <a:r>
              <a:rPr lang="en-GB" sz="2800" b="1" dirty="0" smtClean="0">
                <a:solidFill>
                  <a:srgbClr val="FFFF00"/>
                </a:solidFill>
                <a:effectLst>
                  <a:outerShdw blurRad="38100" dist="38100" dir="2700000" algn="tl">
                    <a:srgbClr val="000000"/>
                  </a:outerShdw>
                </a:effectLst>
                <a:cs typeface="Arial" charset="0"/>
              </a:rPr>
              <a:t>930-722</a:t>
            </a:r>
          </a:p>
        </p:txBody>
      </p:sp>
      <p:sp>
        <p:nvSpPr>
          <p:cNvPr id="40983" name="AutoShape 23"/>
          <p:cNvSpPr>
            <a:spLocks noChangeArrowheads="1"/>
          </p:cNvSpPr>
          <p:nvPr/>
        </p:nvSpPr>
        <p:spPr bwMode="auto">
          <a:xfrm>
            <a:off x="793750" y="3052763"/>
            <a:ext cx="1720850" cy="457200"/>
          </a:xfrm>
          <a:prstGeom prst="rightArrow">
            <a:avLst>
              <a:gd name="adj1" fmla="val 50000"/>
              <a:gd name="adj2" fmla="val 94097"/>
            </a:avLst>
          </a:prstGeom>
          <a:solidFill>
            <a:srgbClr val="00FFFF"/>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000000"/>
                </a:outerShdw>
              </a:effectLst>
              <a:ea typeface="MS PGothic" charset="0"/>
              <a:cs typeface="Arial" charset="0"/>
            </a:endParaRPr>
          </a:p>
        </p:txBody>
      </p:sp>
      <p:sp>
        <p:nvSpPr>
          <p:cNvPr id="40984" name="AutoShape 24"/>
          <p:cNvSpPr>
            <a:spLocks noChangeArrowheads="1"/>
          </p:cNvSpPr>
          <p:nvPr/>
        </p:nvSpPr>
        <p:spPr bwMode="auto">
          <a:xfrm>
            <a:off x="2514600" y="33321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000000"/>
                </a:outerShdw>
              </a:effectLst>
              <a:ea typeface="MS PGothic" charset="0"/>
              <a:cs typeface="Arial" charset="0"/>
            </a:endParaRPr>
          </a:p>
        </p:txBody>
      </p:sp>
      <p:sp>
        <p:nvSpPr>
          <p:cNvPr id="40987" name="Text Box 27"/>
          <p:cNvSpPr txBox="1">
            <a:spLocks noChangeArrowheads="1"/>
          </p:cNvSpPr>
          <p:nvPr/>
        </p:nvSpPr>
        <p:spPr bwMode="auto">
          <a:xfrm>
            <a:off x="3563888" y="120650"/>
            <a:ext cx="5580112" cy="586957"/>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buFont typeface="Arial" charset="0"/>
              <a:buNone/>
              <a:defRPr/>
            </a:pPr>
            <a:r>
              <a:rPr lang="en-GB" sz="3200" b="1" dirty="0" smtClean="0">
                <a:solidFill>
                  <a:srgbClr val="FFFFFF"/>
                </a:solidFill>
                <a:effectLst>
                  <a:outerShdw blurRad="38100" dist="38100" dir="2700000" algn="tl">
                    <a:srgbClr val="000000"/>
                  </a:outerShdw>
                </a:effectLst>
                <a:cs typeface="Arial" charset="0"/>
              </a:rPr>
              <a:t>Isaiah</a:t>
            </a:r>
            <a:r>
              <a:rPr lang="ja-JP" altLang="en-US" sz="3200" b="1" dirty="0" smtClean="0">
                <a:solidFill>
                  <a:srgbClr val="F8F8F8"/>
                </a:solidFill>
                <a:effectLst>
                  <a:glow rad="165100">
                    <a:srgbClr val="000000"/>
                  </a:glow>
                </a:effectLst>
                <a:latin typeface="Times" charset="0"/>
              </a:rPr>
              <a:t>以赛亚</a:t>
            </a:r>
            <a:r>
              <a:rPr lang="en-US" altLang="ja-JP" sz="3200" b="1" dirty="0" smtClean="0">
                <a:solidFill>
                  <a:srgbClr val="F8F8F8"/>
                </a:solidFill>
                <a:effectLst>
                  <a:glow rad="165100">
                    <a:srgbClr val="000000"/>
                  </a:glow>
                </a:effectLst>
                <a:latin typeface="Times" charset="0"/>
              </a:rPr>
              <a:t> </a:t>
            </a:r>
            <a:r>
              <a:rPr lang="en-GB" sz="3200" b="1" dirty="0" smtClean="0">
                <a:solidFill>
                  <a:srgbClr val="FFFFFF"/>
                </a:solidFill>
                <a:effectLst>
                  <a:outerShdw blurRad="38100" dist="38100" dir="2700000" algn="tl">
                    <a:srgbClr val="000000"/>
                  </a:outerShdw>
                </a:effectLst>
                <a:cs typeface="Arial" charset="0"/>
              </a:rPr>
              <a:t>740-680 BC</a:t>
            </a:r>
          </a:p>
        </p:txBody>
      </p:sp>
      <p:sp>
        <p:nvSpPr>
          <p:cNvPr id="40988" name="AutoShape 28"/>
          <p:cNvSpPr>
            <a:spLocks noChangeArrowheads="1"/>
          </p:cNvSpPr>
          <p:nvPr/>
        </p:nvSpPr>
        <p:spPr bwMode="auto">
          <a:xfrm>
            <a:off x="5334000" y="1341438"/>
            <a:ext cx="533400" cy="2239962"/>
          </a:xfrm>
          <a:prstGeom prst="downArrow">
            <a:avLst>
              <a:gd name="adj1" fmla="val 50000"/>
              <a:gd name="adj2" fmla="val 135722"/>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DDDDDD"/>
                </a:outerShdw>
              </a:effectLst>
              <a:ea typeface="MS PGothic" charset="0"/>
              <a:cs typeface="Arial" charset="0"/>
            </a:endParaRPr>
          </a:p>
        </p:txBody>
      </p:sp>
      <p:sp>
        <p:nvSpPr>
          <p:cNvPr id="40989" name="Rectangle 29"/>
          <p:cNvSpPr>
            <a:spLocks noChangeArrowheads="1"/>
          </p:cNvSpPr>
          <p:nvPr/>
        </p:nvSpPr>
        <p:spPr bwMode="auto">
          <a:xfrm>
            <a:off x="5353050" y="3695700"/>
            <a:ext cx="495300" cy="190500"/>
          </a:xfrm>
          <a:prstGeom prst="rect">
            <a:avLst/>
          </a:prstGeom>
          <a:solidFill>
            <a:schemeClr val="bg1"/>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DDDDDD"/>
                </a:outerShdw>
              </a:effectLst>
              <a:ea typeface="MS PGothic" charset="0"/>
              <a:cs typeface="Arial" charset="0"/>
            </a:endParaRPr>
          </a:p>
        </p:txBody>
      </p:sp>
      <p:sp>
        <p:nvSpPr>
          <p:cNvPr id="40990" name="Text Box 30"/>
          <p:cNvSpPr txBox="1">
            <a:spLocks noChangeArrowheads="1"/>
          </p:cNvSpPr>
          <p:nvPr/>
        </p:nvSpPr>
        <p:spPr bwMode="auto">
          <a:xfrm>
            <a:off x="76200" y="92075"/>
            <a:ext cx="3559175" cy="641350"/>
          </a:xfrm>
          <a:prstGeom prst="rect">
            <a:avLst/>
          </a:prstGeom>
          <a:noFill/>
          <a:ln w="9525">
            <a:noFill/>
            <a:round/>
            <a:headEnd/>
            <a:tailEnd/>
          </a:ln>
          <a:effec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spcBef>
                <a:spcPts val="2250"/>
              </a:spcBef>
              <a:buClr>
                <a:srgbClr val="FFFFFF"/>
              </a:buClr>
              <a:buSzPct val="100000"/>
            </a:pPr>
            <a:r>
              <a:rPr lang="en-GB" sz="3200" b="1">
                <a:solidFill>
                  <a:srgbClr val="FFFFFF"/>
                </a:solidFill>
                <a:effectLst>
                  <a:outerShdw blurRad="38100" dist="38100" dir="2700000" algn="tl">
                    <a:srgbClr val="000000"/>
                  </a:outerShdw>
                </a:effectLst>
                <a:cs typeface="MS PGothic" charset="0"/>
              </a:rPr>
              <a:t>Timeline  </a:t>
            </a:r>
            <a:r>
              <a:rPr lang="zh-TW" altLang="en-US" sz="3200" b="1">
                <a:solidFill>
                  <a:srgbClr val="FFFFFF"/>
                </a:solidFill>
                <a:effectLst>
                  <a:outerShdw blurRad="38100" dist="38100" dir="2700000" algn="tl">
                    <a:srgbClr val="000000"/>
                  </a:outerShdw>
                </a:effectLst>
                <a:cs typeface="MS PGothic" charset="0"/>
              </a:rPr>
              <a:t>时间轴</a:t>
            </a:r>
            <a:endParaRPr lang="en-GB" sz="3200" b="1">
              <a:solidFill>
                <a:srgbClr val="FFFFFF"/>
              </a:solidFill>
              <a:effectLst>
                <a:outerShdw blurRad="38100" dist="38100" dir="2700000" algn="tl">
                  <a:srgbClr val="000000"/>
                </a:outerShdw>
              </a:effectLst>
              <a:cs typeface="MS PGothic" charset="0"/>
            </a:endParaRPr>
          </a:p>
        </p:txBody>
      </p:sp>
      <p:sp>
        <p:nvSpPr>
          <p:cNvPr id="33" name="AutoShape 24"/>
          <p:cNvSpPr>
            <a:spLocks noChangeArrowheads="1"/>
          </p:cNvSpPr>
          <p:nvPr/>
        </p:nvSpPr>
        <p:spPr bwMode="auto">
          <a:xfrm>
            <a:off x="2514600" y="2836863"/>
            <a:ext cx="2895600" cy="457200"/>
          </a:xfrm>
          <a:prstGeom prst="rightArrow">
            <a:avLst>
              <a:gd name="adj1" fmla="val 50000"/>
              <a:gd name="adj2" fmla="val 158333"/>
            </a:avLst>
          </a:prstGeom>
          <a:solidFill>
            <a:srgbClr val="FFFF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000000"/>
                </a:outerShdw>
              </a:effectLst>
              <a:ea typeface="MS PGothic" charset="0"/>
              <a:cs typeface="Arial" charset="0"/>
            </a:endParaRPr>
          </a:p>
        </p:txBody>
      </p:sp>
      <p:sp>
        <p:nvSpPr>
          <p:cNvPr id="28" name="Text Box 19"/>
          <p:cNvSpPr txBox="1">
            <a:spLocks noChangeArrowheads="1"/>
          </p:cNvSpPr>
          <p:nvPr/>
        </p:nvSpPr>
        <p:spPr bwMode="auto">
          <a:xfrm>
            <a:off x="5370513" y="838200"/>
            <a:ext cx="2514600" cy="2259013"/>
          </a:xfrm>
          <a:prstGeom prst="rect">
            <a:avLst/>
          </a:prstGeom>
          <a:noFill/>
          <a:ln w="9525">
            <a:noFill/>
            <a:round/>
            <a:headEnd/>
            <a:tailEnd/>
          </a:ln>
          <a:effec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250"/>
              </a:spcBef>
              <a:buClr>
                <a:srgbClr val="FF99FF"/>
              </a:buClr>
              <a:buSzPct val="100000"/>
            </a:pPr>
            <a:r>
              <a:rPr lang="en-GB" sz="3200" b="1">
                <a:solidFill>
                  <a:srgbClr val="FFFFFF"/>
                </a:solidFill>
                <a:effectLst>
                  <a:outerShdw blurRad="38100" dist="38100" dir="2700000" algn="tl">
                    <a:srgbClr val="000000"/>
                  </a:outerShdw>
                </a:effectLst>
                <a:ea typeface="MS PGothic" charset="0"/>
              </a:rPr>
              <a:t>Solitary Kingdom</a:t>
            </a:r>
            <a:br>
              <a:rPr lang="en-GB" sz="3200" b="1">
                <a:solidFill>
                  <a:srgbClr val="FFFFFF"/>
                </a:solidFill>
                <a:effectLst>
                  <a:outerShdw blurRad="38100" dist="38100" dir="2700000" algn="tl">
                    <a:srgbClr val="000000"/>
                  </a:outerShdw>
                </a:effectLst>
                <a:ea typeface="MS PGothic" charset="0"/>
              </a:rPr>
            </a:br>
            <a:r>
              <a:rPr lang="ja-JP" altLang="en-US" sz="3200" b="1">
                <a:solidFill>
                  <a:srgbClr val="FFFFFF"/>
                </a:solidFill>
                <a:effectLst>
                  <a:outerShdw blurRad="38100" dist="38100" dir="2700000" algn="tl">
                    <a:srgbClr val="000000"/>
                  </a:outerShdw>
                </a:effectLst>
                <a:ea typeface="MS PGothic" charset="0"/>
              </a:rPr>
              <a:t>孤立王国</a:t>
            </a:r>
            <a:endParaRPr lang="en-GB" altLang="ja-JP" sz="3200" b="1">
              <a:solidFill>
                <a:srgbClr val="FFFFFF"/>
              </a:solidFill>
              <a:effectLst>
                <a:outerShdw blurRad="38100" dist="38100" dir="2700000" algn="tl">
                  <a:srgbClr val="000000"/>
                </a:outerShdw>
              </a:effectLst>
              <a:ea typeface="Arial" charset="0"/>
              <a:cs typeface="Arial" charset="0"/>
            </a:endParaRPr>
          </a:p>
          <a:p>
            <a:pPr algn="ctr" eaLnBrk="1" hangingPunct="1">
              <a:spcBef>
                <a:spcPts val="2000"/>
              </a:spcBef>
              <a:buClr>
                <a:srgbClr val="FF99FF"/>
              </a:buClr>
              <a:buSzPct val="100000"/>
              <a:buFont typeface="Arial" charset="0"/>
              <a:buNone/>
            </a:pPr>
            <a:r>
              <a:rPr lang="en-GB" sz="2800" b="1">
                <a:solidFill>
                  <a:srgbClr val="FFFFFF"/>
                </a:solidFill>
                <a:effectLst>
                  <a:outerShdw blurRad="38100" dist="38100" dir="2700000" algn="tl">
                    <a:srgbClr val="000000"/>
                  </a:outerShdw>
                </a:effectLst>
                <a:ea typeface="Arial" charset="0"/>
                <a:cs typeface="Arial" charset="0"/>
              </a:rPr>
              <a:t>722-586</a:t>
            </a:r>
          </a:p>
        </p:txBody>
      </p:sp>
      <p:sp>
        <p:nvSpPr>
          <p:cNvPr id="29" name="Text Box 20"/>
          <p:cNvSpPr txBox="1">
            <a:spLocks noChangeArrowheads="1"/>
          </p:cNvSpPr>
          <p:nvPr/>
        </p:nvSpPr>
        <p:spPr bwMode="auto">
          <a:xfrm>
            <a:off x="5580112" y="6172200"/>
            <a:ext cx="3456384" cy="586957"/>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66FF66"/>
              </a:buClr>
              <a:buSzPct val="100000"/>
              <a:buFont typeface="Arial" charset="0"/>
              <a:buNone/>
              <a:defRPr/>
            </a:pPr>
            <a:r>
              <a:rPr lang="en-GB" sz="3200" b="1" dirty="0" smtClean="0">
                <a:solidFill>
                  <a:srgbClr val="66FF66"/>
                </a:solidFill>
                <a:effectLst>
                  <a:outerShdw blurRad="38100" dist="38100" dir="2700000" algn="tl">
                    <a:srgbClr val="000000"/>
                  </a:outerShdw>
                </a:effectLst>
                <a:cs typeface="Arial" charset="0"/>
              </a:rPr>
              <a:t>Exile</a:t>
            </a:r>
            <a:r>
              <a:rPr lang="zh-TW" altLang="en-US" sz="3200" b="1" dirty="0" smtClean="0">
                <a:solidFill>
                  <a:srgbClr val="66FF66"/>
                </a:solidFill>
                <a:effectLst>
                  <a:glow rad="165100">
                    <a:srgbClr val="000000"/>
                  </a:glow>
                </a:effectLst>
                <a:latin typeface="Times" charset="0"/>
                <a:cs typeface="Arial" charset="0"/>
              </a:rPr>
              <a:t>被掳</a:t>
            </a:r>
            <a:r>
              <a:rPr lang="en-US" altLang="ja-JP" sz="3200" b="1" dirty="0" smtClean="0">
                <a:solidFill>
                  <a:srgbClr val="66FF66"/>
                </a:solidFill>
                <a:effectLst>
                  <a:glow rad="165100">
                    <a:srgbClr val="000000"/>
                  </a:glow>
                </a:effectLst>
                <a:latin typeface="Times" charset="0"/>
              </a:rPr>
              <a:t> </a:t>
            </a:r>
            <a:r>
              <a:rPr lang="en-GB" sz="2800" b="1" dirty="0" smtClean="0">
                <a:solidFill>
                  <a:srgbClr val="66FF66"/>
                </a:solidFill>
                <a:effectLst>
                  <a:outerShdw blurRad="38100" dist="38100" dir="2700000" algn="tl">
                    <a:srgbClr val="000000"/>
                  </a:outerShdw>
                </a:effectLst>
                <a:cs typeface="Arial" charset="0"/>
              </a:rPr>
              <a:t>586-536</a:t>
            </a:r>
          </a:p>
        </p:txBody>
      </p:sp>
      <p:sp>
        <p:nvSpPr>
          <p:cNvPr id="30" name="AutoShape 21"/>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ffectLst>
            <a:outerShdw dist="38184" dir="2700000" algn="ctr" rotWithShape="0">
              <a:srgbClr val="808080">
                <a:alpha val="43030"/>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000000"/>
                </a:outerShdw>
              </a:effectLst>
              <a:ea typeface="MS PGothic" charset="0"/>
              <a:cs typeface="Arial" charset="0"/>
            </a:endParaRPr>
          </a:p>
        </p:txBody>
      </p:sp>
      <p:sp>
        <p:nvSpPr>
          <p:cNvPr id="31" name="Text Box 22"/>
          <p:cNvSpPr txBox="1">
            <a:spLocks noChangeArrowheads="1"/>
          </p:cNvSpPr>
          <p:nvPr/>
        </p:nvSpPr>
        <p:spPr bwMode="auto">
          <a:xfrm>
            <a:off x="7380288" y="838200"/>
            <a:ext cx="1928812" cy="2690096"/>
          </a:xfrm>
          <a:prstGeom prst="rect">
            <a:avLst/>
          </a:prstGeom>
          <a:no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3200" b="1" dirty="0" smtClean="0">
                <a:solidFill>
                  <a:srgbClr val="FFCC00"/>
                </a:solidFill>
                <a:effectLst>
                  <a:outerShdw blurRad="38100" dist="38100" dir="2700000" algn="tl">
                    <a:srgbClr val="000000"/>
                  </a:outerShdw>
                </a:effectLst>
                <a:cs typeface="Arial" charset="0"/>
              </a:rPr>
              <a:t>Post-Exile</a:t>
            </a:r>
            <a:br>
              <a:rPr lang="en-GB" sz="3200" b="1" dirty="0" smtClean="0">
                <a:solidFill>
                  <a:srgbClr val="FFCC00"/>
                </a:solidFill>
                <a:effectLst>
                  <a:outerShdw blurRad="38100" dist="38100" dir="2700000" algn="tl">
                    <a:srgbClr val="000000"/>
                  </a:outerShdw>
                </a:effectLst>
                <a:cs typeface="Arial" charset="0"/>
              </a:rPr>
            </a:br>
            <a:r>
              <a:rPr lang="zh-TW" altLang="en-US" sz="3200" b="1" dirty="0" smtClean="0">
                <a:solidFill>
                  <a:srgbClr val="FFCC00"/>
                </a:solidFill>
                <a:effectLst>
                  <a:glow rad="165100">
                    <a:srgbClr val="000000"/>
                  </a:glow>
                </a:effectLst>
                <a:latin typeface="Times New Roman" charset="0"/>
                <a:cs typeface="Arial" charset="0"/>
              </a:rPr>
              <a:t>被掳归回</a:t>
            </a:r>
            <a:r>
              <a:rPr lang="en-GB" sz="3200" b="1" dirty="0" smtClean="0">
                <a:solidFill>
                  <a:srgbClr val="FFCC00"/>
                </a:solidFill>
                <a:effectLst>
                  <a:outerShdw blurRad="38100" dist="38100" dir="2700000" algn="tl">
                    <a:srgbClr val="000000"/>
                  </a:outerShdw>
                </a:effectLst>
                <a:cs typeface="Arial" charset="0"/>
              </a:rPr>
              <a:t> </a:t>
            </a:r>
            <a:r>
              <a:rPr lang="en-GB" sz="2800" b="1" dirty="0" smtClean="0">
                <a:solidFill>
                  <a:srgbClr val="FFCC00"/>
                </a:solidFill>
                <a:effectLst>
                  <a:outerShdw blurRad="38100" dist="38100" dir="2700000" algn="tl">
                    <a:srgbClr val="000000"/>
                  </a:outerShdw>
                </a:effectLst>
                <a:cs typeface="Arial" charset="0"/>
              </a:rPr>
              <a:t>536-425</a:t>
            </a:r>
          </a:p>
          <a:p>
            <a:pPr algn="ctr" eaLnBrk="1" hangingPunct="1">
              <a:spcBef>
                <a:spcPts val="2000"/>
              </a:spcBef>
              <a:buClr>
                <a:srgbClr val="FFCC00"/>
              </a:buClr>
              <a:buSzPct val="100000"/>
              <a:buFont typeface="Arial"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2800" b="1" dirty="0" smtClean="0">
              <a:solidFill>
                <a:srgbClr val="FFCC00"/>
              </a:solidFill>
              <a:effectLst>
                <a:outerShdw blurRad="38100" dist="38100" dir="2700000" algn="tl">
                  <a:srgbClr val="000000"/>
                </a:outerShdw>
              </a:effectLst>
              <a:cs typeface="Arial" charset="0"/>
            </a:endParaRPr>
          </a:p>
        </p:txBody>
      </p:sp>
      <p:sp>
        <p:nvSpPr>
          <p:cNvPr id="32" name="AutoShape 25"/>
          <p:cNvSpPr>
            <a:spLocks noChangeArrowheads="1"/>
          </p:cNvSpPr>
          <p:nvPr/>
        </p:nvSpPr>
        <p:spPr bwMode="auto">
          <a:xfrm>
            <a:off x="5554663" y="3276600"/>
            <a:ext cx="1828800" cy="457200"/>
          </a:xfrm>
          <a:prstGeom prst="rightArrow">
            <a:avLst>
              <a:gd name="adj1" fmla="val 50000"/>
              <a:gd name="adj2" fmla="val 100000"/>
            </a:avLst>
          </a:prstGeom>
          <a:solidFill>
            <a:srgbClr val="FFFFFF"/>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solidFill>
                <a:srgbClr val="FFFFFF"/>
              </a:solidFill>
              <a:effectLst>
                <a:outerShdw blurRad="38100" dist="38100" dir="2700000" algn="tl">
                  <a:srgbClr val="DDDDDD"/>
                </a:outerShdw>
              </a:effectLst>
              <a:ea typeface="MS PGothic" charset="0"/>
              <a:cs typeface="Arial" charset="0"/>
            </a:endParaRPr>
          </a:p>
        </p:txBody>
      </p:sp>
      <p:sp>
        <p:nvSpPr>
          <p:cNvPr id="34" name="AutoShape 26"/>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360">
            <a:solidFill>
              <a:srgbClr val="FFFFFF"/>
            </a:solidFill>
            <a:miter lim="800000"/>
            <a:headEnd/>
            <a:tailEnd/>
          </a:ln>
          <a:effectLst>
            <a:outerShdw dist="38184" dir="2700000" algn="ctr" rotWithShape="0">
              <a:srgbClr val="808080">
                <a:alpha val="43030"/>
              </a:srgbClr>
            </a:outerShdw>
          </a:effectLst>
        </p:spPr>
        <p:txBody>
          <a:bodyPr wrap="none" anchor="ctr"/>
          <a:lstStyle/>
          <a:p>
            <a:pPr eaLnBrk="1" hangingPunct="1">
              <a:lnSpc>
                <a:spcPct val="93000"/>
              </a:lnSpc>
              <a:buClr>
                <a:srgbClr val="FFFFFF"/>
              </a:buClr>
              <a:buSzPct val="100000"/>
              <a:buFont typeface="Arial" charset="0"/>
              <a:buNone/>
              <a:defRPr/>
            </a:pPr>
            <a:endParaRPr lang="en-US">
              <a:effectLst>
                <a:outerShdw blurRad="38100" dist="38100" dir="2700000" algn="tl">
                  <a:srgbClr val="000000"/>
                </a:outerShdw>
              </a:effectLst>
              <a:ea typeface="MS PGothic"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40987"/>
                                        </p:tgtEl>
                                        <p:attrNameLst>
                                          <p:attrName>style.visibility</p:attrName>
                                        </p:attrNameLst>
                                      </p:cBhvr>
                                      <p:to>
                                        <p:strVal val="visible"/>
                                      </p:to>
                                    </p:set>
                                    <p:animEffect transition="in" filter="dissolve">
                                      <p:cBhvr additive="repl">
                                        <p:cTn id="7" dur="500"/>
                                        <p:tgtEl>
                                          <p:spTgt spid="40987"/>
                                        </p:tgtEl>
                                      </p:cBhvr>
                                    </p:animEffect>
                                  </p:childTnLst>
                                </p:cTn>
                              </p:par>
                              <p:par>
                                <p:cTn id="8" presetID="22" presetClass="entr" presetSubtype="1" fill="hold" grpId="0" nodeType="withEffect">
                                  <p:stCondLst>
                                    <p:cond delay="0"/>
                                  </p:stCondLst>
                                  <p:childTnLst>
                                    <p:set>
                                      <p:cBhvr additive="repl">
                                        <p:cTn id="9" dur="1" fill="hold">
                                          <p:stCondLst>
                                            <p:cond delay="0"/>
                                          </p:stCondLst>
                                        </p:cTn>
                                        <p:tgtEl>
                                          <p:spTgt spid="40988"/>
                                        </p:tgtEl>
                                        <p:attrNameLst>
                                          <p:attrName>style.visibility</p:attrName>
                                        </p:attrNameLst>
                                      </p:cBhvr>
                                      <p:to>
                                        <p:strVal val="visible"/>
                                      </p:to>
                                    </p:set>
                                    <p:animEffect transition="in" filter="wipe(up)">
                                      <p:cBhvr additive="repl">
                                        <p:cTn id="10" dur="500"/>
                                        <p:tgtEl>
                                          <p:spTgt spid="40988"/>
                                        </p:tgtEl>
                                      </p:cBhvr>
                                    </p:animEffect>
                                  </p:childTnLst>
                                </p:cTn>
                              </p:par>
                              <p:par>
                                <p:cTn id="11" presetID="17" presetClass="entr" presetSubtype="10" fill="hold" grpId="0" nodeType="withEffect">
                                  <p:stCondLst>
                                    <p:cond delay="0"/>
                                  </p:stCondLst>
                                  <p:childTnLst>
                                    <p:set>
                                      <p:cBhvr additive="repl">
                                        <p:cTn id="12" dur="1" fill="hold">
                                          <p:stCondLst>
                                            <p:cond delay="0"/>
                                          </p:stCondLst>
                                        </p:cTn>
                                        <p:tgtEl>
                                          <p:spTgt spid="40989"/>
                                        </p:tgtEl>
                                        <p:attrNameLst>
                                          <p:attrName>style.visibility</p:attrName>
                                        </p:attrNameLst>
                                      </p:cBhvr>
                                      <p:to>
                                        <p:strVal val="visible"/>
                                      </p:to>
                                    </p:set>
                                    <p:anim calcmode="lin" valueType="num">
                                      <p:cBhvr additive="repl">
                                        <p:cTn id="13" dur="500" fill="hold"/>
                                        <p:tgtEl>
                                          <p:spTgt spid="40989"/>
                                        </p:tgtEl>
                                        <p:attrNameLst>
                                          <p:attrName>ppt_w</p:attrName>
                                        </p:attrNameLst>
                                      </p:cBhvr>
                                      <p:tavLst>
                                        <p:tav tm="100000">
                                          <p:val>
                                            <p:fltVal val="0"/>
                                          </p:val>
                                        </p:tav>
                                        <p:tav>
                                          <p:val>
                                            <p:strVal val="#ppt_w"/>
                                          </p:val>
                                        </p:tav>
                                      </p:tavLst>
                                    </p:anim>
                                    <p:anim calcmode="lin" valueType="num">
                                      <p:cBhvr additive="repl">
                                        <p:cTn id="14" dur="500" fill="hold"/>
                                        <p:tgtEl>
                                          <p:spTgt spid="40989"/>
                                        </p:tgtEl>
                                        <p:attrNameLst>
                                          <p:attrName>ppt_h</p:attrName>
                                        </p:attrNameLst>
                                      </p:cBhvr>
                                      <p:tavLst>
                                        <p:tav tm="100000">
                                          <p:val>
                                            <p:strVal val="#ppt_h"/>
                                          </p:val>
                                        </p:tav>
                                        <p:tav>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8" grpId="0" animBg="1"/>
      <p:bldP spid="40989" grpId="0" animBg="1"/>
      <p:bldP spid="28" grpId="0"/>
      <p:bldP spid="30" grpId="0" animBg="1"/>
      <p:bldP spid="32"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look_down-Asian_woman.jpg"/>
          <p:cNvPicPr>
            <a:picLocks noChangeAspect="1"/>
          </p:cNvPicPr>
          <p:nvPr/>
        </p:nvPicPr>
        <p:blipFill>
          <a:blip r:embed="rId2">
            <a:extLst>
              <a:ext uri="{28A0092B-C50C-407E-A947-70E740481C1C}">
                <a14:useLocalDpi xmlns:a14="http://schemas.microsoft.com/office/drawing/2010/main" val="0"/>
              </a:ext>
            </a:extLst>
          </a:blip>
          <a:srcRect r="8968"/>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en-US" sz="3600" b="1">
                <a:latin typeface="Arial" charset="0"/>
                <a:ea typeface="MS PGothic" charset="0"/>
                <a:cs typeface="Arial" charset="0"/>
              </a:rPr>
              <a:t>Isaiah 40: Three ways to look up…</a:t>
            </a:r>
          </a:p>
        </p:txBody>
      </p:sp>
      <p:sp>
        <p:nvSpPr>
          <p:cNvPr id="4" name="Title 1"/>
          <p:cNvSpPr txBox="1">
            <a:spLocks/>
          </p:cNvSpPr>
          <p:nvPr/>
        </p:nvSpPr>
        <p:spPr bwMode="auto">
          <a:xfrm>
            <a:off x="12700" y="6097588"/>
            <a:ext cx="9144000" cy="787400"/>
          </a:xfrm>
          <a:prstGeom prst="rect">
            <a:avLst/>
          </a:prstGeom>
          <a:solidFill>
            <a:schemeClr val="accent6">
              <a:lumMod val="75000"/>
            </a:schemeClr>
          </a:solidFill>
          <a:ln>
            <a:noFill/>
          </a:ln>
          <a:extLst/>
        </p:spPr>
        <p:txBody>
          <a:bodyPr lIns="90000" tIns="46800" rIns="90000" bIns="46800" anchor="ctr"/>
          <a:lstStyle>
            <a:lvl1pPr>
              <a:defRPr sz="3200">
                <a:solidFill>
                  <a:srgbClr val="FFFFFF"/>
                </a:solidFill>
                <a:latin typeface="Arial" charset="0"/>
                <a:ea typeface="MS PGothic" charset="0"/>
                <a:cs typeface="Arial" charset="0"/>
              </a:defRPr>
            </a:lvl1pPr>
            <a:lvl2pPr marL="742950" indent="-285750">
              <a:defRPr sz="2800">
                <a:solidFill>
                  <a:srgbClr val="FFFFFF"/>
                </a:solidFill>
                <a:latin typeface="Arial" charset="0"/>
                <a:ea typeface="Geneva" charset="0"/>
                <a:cs typeface="Arial" charset="0"/>
              </a:defRPr>
            </a:lvl2pPr>
            <a:lvl3pPr>
              <a:defRPr sz="2400">
                <a:solidFill>
                  <a:srgbClr val="FFFFFF"/>
                </a:solidFill>
                <a:latin typeface="Arial" charset="0"/>
                <a:ea typeface="Geneva" charset="0"/>
                <a:cs typeface="Arial" charset="0"/>
              </a:defRPr>
            </a:lvl3pPr>
            <a:lvl4pPr>
              <a:defRPr sz="2000">
                <a:solidFill>
                  <a:srgbClr val="FFFFFF"/>
                </a:solidFill>
                <a:latin typeface="Arial" charset="0"/>
                <a:ea typeface="Geneva" charset="0"/>
                <a:cs typeface="Arial" charset="0"/>
              </a:defRPr>
            </a:lvl4pPr>
            <a:lvl5pPr>
              <a:defRPr sz="2000">
                <a:solidFill>
                  <a:srgbClr val="FFFFFF"/>
                </a:solidFill>
                <a:latin typeface="Arial" charset="0"/>
                <a:ea typeface="Geneva" charset="0"/>
                <a:cs typeface="Arial" charset="0"/>
              </a:defRPr>
            </a:lvl5pPr>
            <a:lvl6pPr>
              <a:buFont typeface="Times New Roman" charset="0"/>
              <a:defRPr sz="2000">
                <a:solidFill>
                  <a:srgbClr val="FFFFFF"/>
                </a:solidFill>
                <a:latin typeface="Arial" charset="0"/>
                <a:ea typeface="Geneva" charset="0"/>
                <a:cs typeface="Arial" charset="0"/>
              </a:defRPr>
            </a:lvl6pPr>
            <a:lvl7pPr>
              <a:buFont typeface="Times New Roman" charset="0"/>
              <a:defRPr sz="2000">
                <a:solidFill>
                  <a:srgbClr val="FFFFFF"/>
                </a:solidFill>
                <a:latin typeface="Arial" charset="0"/>
                <a:ea typeface="Geneva" charset="0"/>
                <a:cs typeface="Arial" charset="0"/>
              </a:defRPr>
            </a:lvl7pPr>
            <a:lvl8pPr>
              <a:buFont typeface="Times New Roman" charset="0"/>
              <a:defRPr sz="2000">
                <a:solidFill>
                  <a:srgbClr val="FFFFFF"/>
                </a:solidFill>
                <a:latin typeface="Arial" charset="0"/>
                <a:ea typeface="Geneva" charset="0"/>
                <a:cs typeface="Arial" charset="0"/>
              </a:defRPr>
            </a:lvl8pPr>
            <a:lvl9pPr>
              <a:buFont typeface="Times New Roman" charset="0"/>
              <a:defRPr sz="2000">
                <a:solidFill>
                  <a:srgbClr val="FFFFFF"/>
                </a:solidFill>
                <a:latin typeface="Arial" charset="0"/>
                <a:ea typeface="Geneva" charset="0"/>
                <a:cs typeface="Arial" charset="0"/>
              </a:defRPr>
            </a:lvl9pPr>
          </a:lstStyle>
          <a:p>
            <a:pPr algn="ctr">
              <a:lnSpc>
                <a:spcPct val="95000"/>
              </a:lnSpc>
              <a:buClr>
                <a:srgbClr val="000000"/>
              </a:buClr>
              <a:buSzPct val="100000"/>
              <a:buFont typeface="Times New Roman" charset="0"/>
              <a:buNone/>
              <a:defRPr/>
            </a:pPr>
            <a:r>
              <a:rPr lang="zh-TW" altLang="en-US" sz="3600" b="1" smtClean="0">
                <a:cs typeface="Geneva" charset="0"/>
              </a:rPr>
              <a:t>以赛亚书</a:t>
            </a:r>
            <a:r>
              <a:rPr lang="en-US" altLang="ja-JP" sz="3600" b="1" smtClean="0"/>
              <a:t> 40: </a:t>
            </a:r>
            <a:r>
              <a:rPr lang="zh-TW" altLang="en-US" sz="3600" b="1" smtClean="0">
                <a:cs typeface="Geneva" charset="0"/>
              </a:rPr>
              <a:t>向天举目的三个方法</a:t>
            </a:r>
            <a:r>
              <a:rPr lang="en-US" altLang="ja-JP" sz="3600" b="1" smtClean="0"/>
              <a:t>…</a:t>
            </a:r>
            <a:endParaRPr lang="en-US" sz="3600" b="1"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Look_up_wom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itle 1"/>
          <p:cNvSpPr>
            <a:spLocks noGrp="1"/>
          </p:cNvSpPr>
          <p:nvPr>
            <p:ph type="title"/>
          </p:nvPr>
        </p:nvSpPr>
        <p:spPr>
          <a:xfrm>
            <a:off x="0" y="116632"/>
            <a:ext cx="3059832" cy="3096344"/>
          </a:xfrm>
          <a:extLst/>
        </p:spPr>
        <p:txBody>
          <a:bodyPr/>
          <a:lstStyle/>
          <a:p>
            <a:pPr>
              <a:defRPr/>
            </a:pPr>
            <a:r>
              <a:rPr lang="en-US" b="1" dirty="0">
                <a:effectLst>
                  <a:glow rad="127000">
                    <a:srgbClr val="002C21">
                      <a:alpha val="98000"/>
                    </a:srgbClr>
                  </a:glow>
                </a:effectLst>
                <a:latin typeface="Arial" charset="0"/>
                <a:ea typeface="ＭＳ Ｐゴシック" charset="0"/>
              </a:rPr>
              <a:t>I.  Know that He </a:t>
            </a:r>
            <a:r>
              <a:rPr lang="en-US" b="1" dirty="0" smtClean="0">
                <a:solidFill>
                  <a:srgbClr val="FFFF00"/>
                </a:solidFill>
                <a:effectLst>
                  <a:glow rad="127000">
                    <a:srgbClr val="002C21">
                      <a:alpha val="98000"/>
                    </a:srgbClr>
                  </a:glow>
                </a:effectLst>
                <a:latin typeface="Arial" charset="0"/>
                <a:ea typeface="ＭＳ Ｐゴシック" charset="0"/>
              </a:rPr>
              <a:t>cares </a:t>
            </a:r>
            <a:r>
              <a:rPr lang="en-US" b="1" dirty="0" smtClean="0">
                <a:effectLst>
                  <a:glow rad="127000">
                    <a:srgbClr val="002C21">
                      <a:alpha val="98000"/>
                    </a:srgbClr>
                  </a:glow>
                </a:effectLst>
                <a:latin typeface="Arial" charset="0"/>
                <a:ea typeface="ＭＳ Ｐゴシック" charset="0"/>
              </a:rPr>
              <a:t>(1-11). </a:t>
            </a:r>
            <a:endParaRPr lang="en-US" b="1" dirty="0">
              <a:effectLst>
                <a:glow rad="127000">
                  <a:srgbClr val="002C21">
                    <a:alpha val="98000"/>
                  </a:srgbClr>
                </a:glow>
              </a:effectLst>
              <a:latin typeface="Arial" charset="0"/>
              <a:ea typeface="ＭＳ Ｐゴシック" charset="0"/>
            </a:endParaRPr>
          </a:p>
        </p:txBody>
      </p:sp>
      <p:sp>
        <p:nvSpPr>
          <p:cNvPr id="5" name="Title 1"/>
          <p:cNvSpPr txBox="1">
            <a:spLocks/>
          </p:cNvSpPr>
          <p:nvPr/>
        </p:nvSpPr>
        <p:spPr bwMode="auto">
          <a:xfrm>
            <a:off x="27707" y="3573016"/>
            <a:ext cx="3059832" cy="3096344"/>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b="1" dirty="0" smtClean="0">
                <a:effectLst>
                  <a:glow rad="127000">
                    <a:srgbClr val="002C21">
                      <a:alpha val="98000"/>
                    </a:srgbClr>
                  </a:glow>
                </a:effectLst>
                <a:latin typeface="Arial" charset="0"/>
              </a:rPr>
              <a:t>I.  </a:t>
            </a:r>
            <a:r>
              <a:rPr lang="zh-TW" altLang="en-US" b="1" dirty="0">
                <a:effectLst>
                  <a:glow rad="127000">
                    <a:srgbClr val="002C21">
                      <a:alpha val="98000"/>
                    </a:srgbClr>
                  </a:glow>
                </a:effectLst>
                <a:latin typeface="Arial" charset="0"/>
              </a:rPr>
              <a:t>要知道祂</a:t>
            </a:r>
            <a:r>
              <a:rPr lang="en-US" b="1" dirty="0" smtClean="0">
                <a:effectLst>
                  <a:glow rad="127000">
                    <a:srgbClr val="002C21">
                      <a:alpha val="98000"/>
                    </a:srgbClr>
                  </a:glow>
                </a:effectLst>
                <a:latin typeface="Arial" charset="0"/>
              </a:rPr>
              <a:t> </a:t>
            </a:r>
            <a:r>
              <a:rPr lang="zh-TW" altLang="en-US" b="1" dirty="0" smtClean="0">
                <a:solidFill>
                  <a:srgbClr val="FFFF00"/>
                </a:solidFill>
                <a:effectLst>
                  <a:glow rad="127000">
                    <a:srgbClr val="002C21">
                      <a:alpha val="98000"/>
                    </a:srgbClr>
                  </a:glow>
                </a:effectLst>
                <a:latin typeface="Arial" charset="0"/>
              </a:rPr>
              <a:t>在乎</a:t>
            </a:r>
            <a:r>
              <a:rPr lang="en-US" b="1" dirty="0" smtClean="0">
                <a:solidFill>
                  <a:srgbClr val="FFFF00"/>
                </a:solidFill>
                <a:effectLst>
                  <a:glow rad="127000">
                    <a:srgbClr val="002C21">
                      <a:alpha val="98000"/>
                    </a:srgbClr>
                  </a:glow>
                </a:effectLst>
                <a:latin typeface="Arial" charset="0"/>
              </a:rPr>
              <a:t> </a:t>
            </a:r>
            <a:r>
              <a:rPr lang="en-US" b="1" dirty="0" smtClean="0">
                <a:effectLst>
                  <a:glow rad="127000">
                    <a:srgbClr val="002C21">
                      <a:alpha val="98000"/>
                    </a:srgbClr>
                  </a:glow>
                </a:effectLst>
                <a:latin typeface="Arial" charset="0"/>
              </a:rPr>
              <a:t>(1-11). </a:t>
            </a:r>
            <a:endParaRPr lang="en-US" b="1" dirty="0">
              <a:effectLst>
                <a:glow rad="127000">
                  <a:srgbClr val="002C21">
                    <a:alpha val="98000"/>
                  </a:srgbClr>
                </a:glow>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sun-300x1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232901"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2008"/>
            <a:ext cx="9144000" cy="2204864"/>
          </a:xfrm>
          <a:extLst/>
        </p:spPr>
        <p:txBody>
          <a:bodyPr/>
          <a:lstStyle/>
          <a:p>
            <a:pPr>
              <a:defRPr/>
            </a:pPr>
            <a:r>
              <a:rPr lang="en-US" sz="4000" b="1" dirty="0">
                <a:effectLst>
                  <a:glow rad="266700">
                    <a:schemeClr val="tx2">
                      <a:alpha val="75000"/>
                    </a:schemeClr>
                  </a:glow>
                </a:effectLst>
                <a:ea typeface="ＭＳ Ｐゴシック" charset="0"/>
              </a:rPr>
              <a:t>A. God tenderly replaced His discipline with His glory and Word (40:1-11).</a:t>
            </a:r>
          </a:p>
        </p:txBody>
      </p:sp>
      <p:sp>
        <p:nvSpPr>
          <p:cNvPr id="4" name="Title 1"/>
          <p:cNvSpPr txBox="1">
            <a:spLocks/>
          </p:cNvSpPr>
          <p:nvPr/>
        </p:nvSpPr>
        <p:spPr bwMode="auto">
          <a:xfrm>
            <a:off x="-23902" y="4653136"/>
            <a:ext cx="9144000" cy="2204864"/>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4000" b="1" dirty="0" smtClean="0">
                <a:effectLst>
                  <a:glow rad="266700">
                    <a:schemeClr val="tx2">
                      <a:alpha val="75000"/>
                    </a:schemeClr>
                  </a:glow>
                </a:effectLst>
              </a:rPr>
              <a:t>A. </a:t>
            </a:r>
            <a:r>
              <a:rPr lang="zh-TW" altLang="en-US" sz="4000" b="1" dirty="0" smtClean="0">
                <a:effectLst>
                  <a:glow rad="266700">
                    <a:schemeClr val="tx2">
                      <a:alpha val="75000"/>
                    </a:schemeClr>
                  </a:glow>
                </a:effectLst>
              </a:rPr>
              <a:t>上帝满有慈爱地把祂的荣耀和话语</a:t>
            </a:r>
            <a:r>
              <a:rPr lang="en-US" altLang="zh-TW" sz="4000" b="1" dirty="0" smtClean="0">
                <a:effectLst>
                  <a:glow rad="266700">
                    <a:schemeClr val="tx2">
                      <a:alpha val="75000"/>
                    </a:schemeClr>
                  </a:glow>
                </a:effectLst>
              </a:rPr>
              <a:t/>
            </a:r>
            <a:br>
              <a:rPr lang="en-US" altLang="zh-TW" sz="4000" b="1" dirty="0" smtClean="0">
                <a:effectLst>
                  <a:glow rad="266700">
                    <a:schemeClr val="tx2">
                      <a:alpha val="75000"/>
                    </a:schemeClr>
                  </a:glow>
                </a:effectLst>
              </a:rPr>
            </a:br>
            <a:r>
              <a:rPr lang="zh-TW" altLang="en-US" sz="4000" b="1" dirty="0" smtClean="0">
                <a:effectLst>
                  <a:glow rad="266700">
                    <a:schemeClr val="tx2">
                      <a:alpha val="75000"/>
                    </a:schemeClr>
                  </a:glow>
                </a:effectLst>
              </a:rPr>
              <a:t>取代了祂的管教</a:t>
            </a:r>
            <a:r>
              <a:rPr lang="en-US" sz="4000" b="1" dirty="0" smtClean="0">
                <a:effectLst>
                  <a:glow rad="266700">
                    <a:schemeClr val="tx2">
                      <a:alpha val="75000"/>
                    </a:schemeClr>
                  </a:glow>
                </a:effectLst>
              </a:rPr>
              <a:t> (40:1-11).</a:t>
            </a:r>
            <a:endParaRPr lang="en-US" sz="4000" b="1" dirty="0">
              <a:effectLst>
                <a:glow rad="266700">
                  <a:schemeClr val="tx2">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title"/>
          </p:nvPr>
        </p:nvSpPr>
        <p:spPr/>
        <p:txBody>
          <a:bodyPr/>
          <a:lstStyle/>
          <a:p>
            <a:r>
              <a:rPr lang="en-US">
                <a:latin typeface="Arial" charset="0"/>
                <a:ea typeface="MS PGothic" charset="0"/>
              </a:rPr>
              <a:t>Isaiah 40:1</a:t>
            </a:r>
          </a:p>
        </p:txBody>
      </p:sp>
      <p:pic>
        <p:nvPicPr>
          <p:cNvPr id="141314" name="Picture 2" descr="isaiah_4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5124400"/>
            <a:ext cx="9144000" cy="1728192"/>
          </a:xfrm>
          <a:prstGeom prst="rect">
            <a:avLst/>
          </a:prstGeom>
          <a:noFill/>
          <a:ln>
            <a:noFill/>
          </a:ln>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defRPr/>
            </a:pPr>
            <a:r>
              <a:rPr lang="zh-TW" altLang="en-US" sz="4400" b="1" dirty="0" smtClean="0">
                <a:effectLst>
                  <a:glow rad="139700">
                    <a:srgbClr val="000000"/>
                  </a:glow>
                </a:effectLst>
                <a:cs typeface="Arial" charset="0"/>
              </a:rPr>
              <a:t>你们的 神说： </a:t>
            </a:r>
            <a:r>
              <a:rPr lang="en-US" altLang="zh-TW" sz="4400" b="1" dirty="0" smtClean="0">
                <a:effectLst>
                  <a:glow rad="139700">
                    <a:srgbClr val="000000"/>
                  </a:glow>
                </a:effectLst>
                <a:cs typeface="Arial" charset="0"/>
              </a:rPr>
              <a:t>"</a:t>
            </a:r>
            <a:r>
              <a:rPr lang="zh-TW" altLang="en-US" sz="4400" b="1" dirty="0" smtClean="0">
                <a:effectLst>
                  <a:glow rad="139700">
                    <a:srgbClr val="000000"/>
                  </a:glow>
                </a:effectLst>
                <a:cs typeface="Arial" charset="0"/>
              </a:rPr>
              <a:t>你们要安慰， </a:t>
            </a:r>
            <a:r>
              <a:rPr lang="en-US" altLang="zh-TW" sz="4400" b="1" dirty="0" smtClean="0">
                <a:effectLst>
                  <a:glow rad="139700">
                    <a:srgbClr val="000000"/>
                  </a:glow>
                </a:effectLst>
                <a:cs typeface="Arial" charset="0"/>
              </a:rPr>
              <a:t/>
            </a:r>
            <a:br>
              <a:rPr lang="en-US" altLang="zh-TW" sz="4400" b="1" dirty="0" smtClean="0">
                <a:effectLst>
                  <a:glow rad="139700">
                    <a:srgbClr val="000000"/>
                  </a:glow>
                </a:effectLst>
                <a:cs typeface="Arial" charset="0"/>
              </a:rPr>
            </a:br>
            <a:r>
              <a:rPr lang="zh-TW" altLang="en-US" sz="4400" b="1" dirty="0" smtClean="0">
                <a:effectLst>
                  <a:glow rad="139700">
                    <a:srgbClr val="000000"/>
                  </a:glow>
                </a:effectLst>
                <a:cs typeface="Arial" charset="0"/>
              </a:rPr>
              <a:t>要安慰我的子民！</a:t>
            </a:r>
            <a:endParaRPr lang="en-US" sz="4400" b="1" dirty="0" smtClean="0">
              <a:effectLst>
                <a:glow rad="139700">
                  <a:srgbClr val="000000"/>
                </a:glo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Family 1990"/>
          <p:cNvPicPr>
            <a:picLocks noChangeAspect="1" noChangeArrowheads="1"/>
          </p:cNvPicPr>
          <p:nvPr/>
        </p:nvPicPr>
        <p:blipFill>
          <a:blip r:embed="rId3">
            <a:extLst>
              <a:ext uri="{28A0092B-C50C-407E-A947-70E740481C1C}">
                <a14:useLocalDpi xmlns:a14="http://schemas.microsoft.com/office/drawing/2010/main" val="0"/>
              </a:ext>
            </a:extLst>
          </a:blip>
          <a:srcRect l="28217" t="5823" r="13112" b="19313"/>
          <a:stretch>
            <a:fillRect/>
          </a:stretch>
        </p:blipFill>
        <p:spPr bwMode="auto">
          <a:xfrm>
            <a:off x="0" y="0"/>
            <a:ext cx="4306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8" name="Rectangle 4"/>
          <p:cNvSpPr>
            <a:spLocks noChangeArrowheads="1"/>
          </p:cNvSpPr>
          <p:nvPr/>
        </p:nvSpPr>
        <p:spPr bwMode="auto">
          <a:xfrm>
            <a:off x="4500563" y="2060575"/>
            <a:ext cx="3816350" cy="47863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5000"/>
              <a:buFont typeface="Wingdings" charset="0"/>
              <a:buChar char="l"/>
              <a:defRPr/>
            </a:pPr>
            <a:r>
              <a:rPr lang="en-US" sz="4000" b="1">
                <a:effectLst>
                  <a:outerShdw blurRad="38100" dist="38100" dir="2700000" algn="tl">
                    <a:srgbClr val="808080"/>
                  </a:outerShdw>
                </a:effectLst>
                <a:ea typeface="MS PGothic" charset="0"/>
                <a:cs typeface="Geneva" charset="0"/>
              </a:rPr>
              <a:t>Rick, 33</a:t>
            </a:r>
          </a:p>
          <a:p>
            <a:pPr marL="342900" indent="-342900" eaLnBrk="1" hangingPunct="1">
              <a:spcBef>
                <a:spcPct val="20000"/>
              </a:spcBef>
              <a:buClr>
                <a:schemeClr val="hlink"/>
              </a:buClr>
              <a:buSzPct val="75000"/>
              <a:buFont typeface="Wingdings" charset="0"/>
              <a:buChar char="l"/>
              <a:defRPr/>
            </a:pPr>
            <a:r>
              <a:rPr lang="en-US" sz="4000" b="1">
                <a:effectLst>
                  <a:outerShdw blurRad="38100" dist="38100" dir="2700000" algn="tl">
                    <a:srgbClr val="808080"/>
                  </a:outerShdw>
                </a:effectLst>
                <a:ea typeface="MS PGothic" charset="0"/>
                <a:cs typeface="Geneva" charset="0"/>
              </a:rPr>
              <a:t>Susan, 30+</a:t>
            </a:r>
          </a:p>
          <a:p>
            <a:pPr marL="342900" indent="-342900" eaLnBrk="1" hangingPunct="1">
              <a:spcBef>
                <a:spcPct val="20000"/>
              </a:spcBef>
              <a:buClr>
                <a:schemeClr val="hlink"/>
              </a:buClr>
              <a:buSzPct val="75000"/>
              <a:buFont typeface="Wingdings" charset="0"/>
              <a:buChar char="l"/>
              <a:defRPr/>
            </a:pPr>
            <a:r>
              <a:rPr lang="en-US" sz="4000" b="1">
                <a:effectLst>
                  <a:outerShdw blurRad="38100" dist="38100" dir="2700000" algn="tl">
                    <a:srgbClr val="808080"/>
                  </a:outerShdw>
                </a:effectLst>
                <a:ea typeface="MS PGothic" charset="0"/>
                <a:cs typeface="Geneva" charset="0"/>
              </a:rPr>
              <a:t>Kurt, 4</a:t>
            </a:r>
          </a:p>
          <a:p>
            <a:pPr marL="342900" indent="-342900" eaLnBrk="1" hangingPunct="1">
              <a:spcBef>
                <a:spcPct val="20000"/>
              </a:spcBef>
              <a:buClr>
                <a:schemeClr val="hlink"/>
              </a:buClr>
              <a:buSzPct val="75000"/>
              <a:buFont typeface="Wingdings" charset="0"/>
              <a:buChar char="l"/>
              <a:defRPr/>
            </a:pPr>
            <a:r>
              <a:rPr lang="en-US" sz="4000" b="1">
                <a:effectLst>
                  <a:outerShdw blurRad="38100" dist="38100" dir="2700000" algn="tl">
                    <a:srgbClr val="808080"/>
                  </a:outerShdw>
                </a:effectLst>
                <a:ea typeface="MS PGothic" charset="0"/>
                <a:cs typeface="Geneva" charset="0"/>
              </a:rPr>
              <a:t>Stephen, 1</a:t>
            </a:r>
          </a:p>
        </p:txBody>
      </p:sp>
      <p:pic>
        <p:nvPicPr>
          <p:cNvPr id="2" name="Picture 1" descr="20140912_14575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50" y="-26988"/>
            <a:ext cx="5292725"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Rectangle 3"/>
          <p:cNvSpPr>
            <a:spLocks noGrp="1" noChangeArrowheads="1"/>
          </p:cNvSpPr>
          <p:nvPr>
            <p:ph type="title"/>
          </p:nvPr>
        </p:nvSpPr>
        <p:spPr>
          <a:xfrm>
            <a:off x="1821" y="67816"/>
            <a:ext cx="6705600" cy="768896"/>
          </a:xfrm>
          <a:extLst/>
        </p:spPr>
        <p:txBody>
          <a:bodyPr/>
          <a:lstStyle/>
          <a:p>
            <a:pPr eaLnBrk="1" hangingPunct="1">
              <a:defRPr/>
            </a:pPr>
            <a:r>
              <a:rPr lang="en-US" dirty="0">
                <a:effectLst>
                  <a:glow rad="292100">
                    <a:schemeClr val="tx1">
                      <a:alpha val="75000"/>
                    </a:schemeClr>
                  </a:glow>
                </a:effectLst>
                <a:latin typeface="Arial" charset="0"/>
                <a:ea typeface="ＭＳ Ｐゴシック" charset="0"/>
                <a:cs typeface="ＭＳ Ｐゴシック" charset="0"/>
              </a:rPr>
              <a:t>1991: Move to Singapore</a:t>
            </a:r>
          </a:p>
        </p:txBody>
      </p:sp>
      <p:sp>
        <p:nvSpPr>
          <p:cNvPr id="9" name="Rectangle 3"/>
          <p:cNvSpPr txBox="1">
            <a:spLocks noChangeArrowheads="1"/>
          </p:cNvSpPr>
          <p:nvPr/>
        </p:nvSpPr>
        <p:spPr bwMode="auto">
          <a:xfrm>
            <a:off x="1821" y="620688"/>
            <a:ext cx="6705600" cy="768896"/>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eaLnBrk="1" hangingPunct="1">
              <a:defRPr/>
            </a:pPr>
            <a:r>
              <a:rPr lang="en-US" dirty="0" smtClean="0">
                <a:effectLst>
                  <a:glow rad="292100">
                    <a:schemeClr val="tx1">
                      <a:alpha val="75000"/>
                    </a:schemeClr>
                  </a:glow>
                </a:effectLst>
                <a:latin typeface="Arial" charset="0"/>
                <a:cs typeface="ＭＳ Ｐゴシック" charset="0"/>
              </a:rPr>
              <a:t>1991: </a:t>
            </a:r>
            <a:r>
              <a:rPr lang="zh-TW" altLang="en-US" dirty="0" smtClean="0">
                <a:effectLst>
                  <a:glow rad="292100">
                    <a:schemeClr val="tx1">
                      <a:alpha val="75000"/>
                    </a:schemeClr>
                  </a:glow>
                </a:effectLst>
                <a:latin typeface="Arial" charset="0"/>
                <a:cs typeface="ＭＳ Ｐゴシック" charset="0"/>
              </a:rPr>
              <a:t>迁移到新加坡</a:t>
            </a:r>
            <a:endParaRPr lang="en-US" dirty="0">
              <a:effectLst>
                <a:glow rad="292100">
                  <a:schemeClr val="tx1">
                    <a:alpha val="75000"/>
                  </a:schemeClr>
                </a:glow>
              </a:effectLst>
              <a:latin typeface="Arial"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descr="AncientJerusale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itle 1"/>
          <p:cNvSpPr>
            <a:spLocks noGrp="1"/>
          </p:cNvSpPr>
          <p:nvPr>
            <p:ph type="title"/>
          </p:nvPr>
        </p:nvSpPr>
        <p:spPr>
          <a:xfrm>
            <a:off x="5403850" y="6116638"/>
            <a:ext cx="3740150" cy="771525"/>
          </a:xfrm>
          <a:extLst/>
        </p:spPr>
        <p:txBody>
          <a:bodyPr/>
          <a:lstStyle/>
          <a:p>
            <a:pPr>
              <a:defRPr/>
            </a:pPr>
            <a:r>
              <a:rPr lang="en-US" sz="3600" b="1" dirty="0">
                <a:solidFill>
                  <a:schemeClr val="bg1"/>
                </a:solidFill>
                <a:effectLst>
                  <a:glow rad="139700">
                    <a:srgbClr val="000000"/>
                  </a:glow>
                </a:effectLst>
                <a:latin typeface="Arial" charset="0"/>
                <a:ea typeface="ＭＳ Ｐゴシック" charset="0"/>
              </a:rPr>
              <a:t>Isaiah 40:2 </a:t>
            </a:r>
            <a:r>
              <a:rPr lang="en-US" sz="2800" b="1" dirty="0">
                <a:solidFill>
                  <a:schemeClr val="bg1"/>
                </a:solidFill>
                <a:effectLst>
                  <a:glow rad="139700">
                    <a:srgbClr val="000000"/>
                  </a:glow>
                </a:effectLst>
                <a:latin typeface="Arial" charset="0"/>
                <a:ea typeface="ＭＳ Ｐゴシック" charset="0"/>
              </a:rPr>
              <a:t>NLT</a:t>
            </a:r>
            <a:endParaRPr lang="en-US" sz="3600" b="1" dirty="0">
              <a:solidFill>
                <a:schemeClr val="bg1"/>
              </a:solidFill>
              <a:effectLst>
                <a:glow rad="139700">
                  <a:srgbClr val="000000"/>
                </a:glow>
              </a:effectLst>
              <a:latin typeface="Arial" charset="0"/>
              <a:ea typeface="ＭＳ Ｐゴシック" charset="0"/>
            </a:endParaRPr>
          </a:p>
        </p:txBody>
      </p:sp>
      <p:sp>
        <p:nvSpPr>
          <p:cNvPr id="139267" name="Title 1"/>
          <p:cNvSpPr txBox="1">
            <a:spLocks/>
          </p:cNvSpPr>
          <p:nvPr/>
        </p:nvSpPr>
        <p:spPr bwMode="auto">
          <a:xfrm>
            <a:off x="0" y="144463"/>
            <a:ext cx="9144000" cy="2347912"/>
          </a:xfrm>
          <a:prstGeom prst="rect">
            <a:avLst/>
          </a:prstGeom>
          <a:noFill/>
          <a:ln>
            <a:noFill/>
          </a:ln>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defRPr/>
            </a:pPr>
            <a:r>
              <a:rPr lang="en-US" sz="3600" b="1" dirty="0" smtClean="0">
                <a:effectLst>
                  <a:glow rad="139700">
                    <a:srgbClr val="000000"/>
                  </a:glow>
                </a:effectLst>
                <a:cs typeface="Arial" charset="0"/>
              </a:rPr>
              <a:t>"Speak tenderly to Jerusalem. </a:t>
            </a:r>
          </a:p>
          <a:p>
            <a:pPr algn="ctr">
              <a:lnSpc>
                <a:spcPct val="95000"/>
              </a:lnSpc>
              <a:buClr>
                <a:srgbClr val="000000"/>
              </a:buClr>
              <a:buSzPct val="100000"/>
              <a:buFont typeface="Times New Roman" charset="0"/>
              <a:buNone/>
              <a:defRPr/>
            </a:pPr>
            <a:r>
              <a:rPr lang="en-US" sz="3600" b="1" dirty="0" smtClean="0">
                <a:effectLst>
                  <a:glow rad="139700">
                    <a:srgbClr val="000000"/>
                  </a:glow>
                </a:effectLst>
                <a:cs typeface="Arial" charset="0"/>
              </a:rPr>
              <a:t>Tell her that her sad days are gone </a:t>
            </a:r>
          </a:p>
          <a:p>
            <a:pPr algn="ctr">
              <a:lnSpc>
                <a:spcPct val="95000"/>
              </a:lnSpc>
              <a:buClr>
                <a:srgbClr val="000000"/>
              </a:buClr>
              <a:buSzPct val="100000"/>
              <a:buFont typeface="Times New Roman" charset="0"/>
              <a:buNone/>
              <a:defRPr/>
            </a:pPr>
            <a:r>
              <a:rPr lang="en-US" sz="3600" b="1" dirty="0" smtClean="0">
                <a:effectLst>
                  <a:glow rad="139700">
                    <a:srgbClr val="000000"/>
                  </a:glow>
                </a:effectLst>
                <a:cs typeface="Arial" charset="0"/>
              </a:rPr>
              <a:t>	and her sins are pardoned. </a:t>
            </a:r>
          </a:p>
          <a:p>
            <a:pPr algn="ctr">
              <a:lnSpc>
                <a:spcPct val="95000"/>
              </a:lnSpc>
              <a:buClr>
                <a:srgbClr val="000000"/>
              </a:buClr>
              <a:buSzPct val="100000"/>
              <a:buFont typeface="Times New Roman" charset="0"/>
              <a:buNone/>
              <a:defRPr/>
            </a:pPr>
            <a:r>
              <a:rPr lang="en-US" sz="3600" b="1" dirty="0" smtClean="0">
                <a:effectLst>
                  <a:glow rad="139700">
                    <a:srgbClr val="000000"/>
                  </a:glow>
                </a:effectLst>
                <a:cs typeface="Arial" charset="0"/>
              </a:rPr>
              <a:t>Yes, the L</a:t>
            </a:r>
            <a:r>
              <a:rPr lang="en-US" sz="3200" b="1" dirty="0" smtClean="0">
                <a:effectLst>
                  <a:glow rad="139700">
                    <a:srgbClr val="000000"/>
                  </a:glow>
                </a:effectLst>
                <a:cs typeface="Arial" charset="0"/>
              </a:rPr>
              <a:t>ORD</a:t>
            </a:r>
            <a:r>
              <a:rPr lang="en-US" sz="3600" b="1" dirty="0" smtClean="0">
                <a:effectLst>
                  <a:glow rad="139700">
                    <a:srgbClr val="000000"/>
                  </a:glow>
                </a:effectLst>
                <a:cs typeface="Arial" charset="0"/>
              </a:rPr>
              <a:t> has punished her twice over for all her sins."</a:t>
            </a:r>
          </a:p>
        </p:txBody>
      </p:sp>
      <p:sp>
        <p:nvSpPr>
          <p:cNvPr id="5" name="Title 1"/>
          <p:cNvSpPr txBox="1">
            <a:spLocks/>
          </p:cNvSpPr>
          <p:nvPr/>
        </p:nvSpPr>
        <p:spPr bwMode="auto">
          <a:xfrm>
            <a:off x="0" y="2852936"/>
            <a:ext cx="9144000" cy="3096344"/>
          </a:xfrm>
          <a:prstGeom prst="rect">
            <a:avLst/>
          </a:prstGeom>
          <a:noFill/>
          <a:ln>
            <a:noFill/>
          </a:ln>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defRPr/>
            </a:pPr>
            <a:r>
              <a:rPr lang="zh-TW" altLang="en-US" sz="3600" b="1" dirty="0" smtClean="0">
                <a:effectLst>
                  <a:glow rad="139700">
                    <a:srgbClr val="000000"/>
                  </a:glow>
                </a:effectLst>
                <a:cs typeface="Arial" charset="0"/>
              </a:rPr>
              <a:t>你们要向耶路撒冷说慈爱的话， 又要向它宣告： 他们的苦难已经满足了， </a:t>
            </a:r>
          </a:p>
          <a:p>
            <a:pPr algn="ctr">
              <a:lnSpc>
                <a:spcPct val="95000"/>
              </a:lnSpc>
              <a:buClr>
                <a:srgbClr val="000000"/>
              </a:buClr>
              <a:buSzPct val="100000"/>
              <a:buFont typeface="Times New Roman" charset="0"/>
              <a:buNone/>
              <a:defRPr/>
            </a:pPr>
            <a:r>
              <a:rPr lang="zh-TW" altLang="en-US" sz="3600" b="1" dirty="0" smtClean="0">
                <a:effectLst>
                  <a:glow rad="139700">
                    <a:srgbClr val="000000"/>
                  </a:glow>
                </a:effectLst>
                <a:cs typeface="Arial" charset="0"/>
              </a:rPr>
              <a:t>	他们的罪孽已经还清了， </a:t>
            </a:r>
          </a:p>
          <a:p>
            <a:pPr algn="ctr">
              <a:lnSpc>
                <a:spcPct val="95000"/>
              </a:lnSpc>
              <a:buClr>
                <a:srgbClr val="000000"/>
              </a:buClr>
              <a:buSzPct val="100000"/>
              <a:buFont typeface="Times New Roman" charset="0"/>
              <a:buNone/>
              <a:defRPr/>
            </a:pPr>
            <a:r>
              <a:rPr lang="zh-TW" altLang="en-US" sz="3600" b="1" dirty="0" smtClean="0">
                <a:effectLst>
                  <a:glow rad="139700">
                    <a:srgbClr val="000000"/>
                  </a:glow>
                </a:effectLst>
                <a:cs typeface="Arial" charset="0"/>
              </a:rPr>
              <a:t>	他们因着自己的一切罪， </a:t>
            </a:r>
          </a:p>
          <a:p>
            <a:pPr algn="ctr">
              <a:lnSpc>
                <a:spcPct val="95000"/>
              </a:lnSpc>
              <a:buClr>
                <a:srgbClr val="000000"/>
              </a:buClr>
              <a:buSzPct val="100000"/>
              <a:buFont typeface="Times New Roman" charset="0"/>
              <a:buNone/>
              <a:defRPr/>
            </a:pPr>
            <a:r>
              <a:rPr lang="zh-TW" altLang="en-US" sz="3600" b="1" dirty="0" smtClean="0">
                <a:effectLst>
                  <a:glow rad="139700">
                    <a:srgbClr val="000000"/>
                  </a:glow>
                </a:effectLst>
                <a:cs typeface="Arial" charset="0"/>
              </a:rPr>
              <a:t>	已经从耶和华的手里受到过重的刑罚。</a:t>
            </a:r>
            <a:r>
              <a:rPr lang="en-US" altLang="zh-TW" sz="3600" b="1" dirty="0" smtClean="0">
                <a:effectLst>
                  <a:glow rad="139700">
                    <a:srgbClr val="000000"/>
                  </a:glow>
                </a:effectLst>
                <a:cs typeface="Arial" charset="0"/>
              </a:rPr>
              <a:t>"</a:t>
            </a:r>
            <a:r>
              <a:rPr lang="zh-TW" altLang="en-US" sz="3600" b="1" dirty="0" smtClean="0">
                <a:effectLst>
                  <a:glow rad="139700">
                    <a:srgbClr val="000000"/>
                  </a:glow>
                </a:effectLst>
                <a:cs typeface="Arial" charset="0"/>
              </a:rPr>
              <a:t> </a:t>
            </a:r>
          </a:p>
          <a:p>
            <a:pPr algn="ctr">
              <a:lnSpc>
                <a:spcPct val="95000"/>
              </a:lnSpc>
              <a:buClr>
                <a:srgbClr val="000000"/>
              </a:buClr>
              <a:buSzPct val="100000"/>
              <a:buFont typeface="Times New Roman" charset="0"/>
              <a:buNone/>
              <a:defRPr/>
            </a:pPr>
            <a:r>
              <a:rPr lang="zh-TW" altLang="en-US" sz="3600" b="1" dirty="0" smtClean="0">
                <a:effectLst>
                  <a:glow rad="139700">
                    <a:srgbClr val="000000"/>
                  </a:glow>
                </a:effectLst>
                <a:cs typeface="Arial" charset="0"/>
              </a:rPr>
              <a:t>	预言在旷野有预备主道的</a:t>
            </a:r>
            <a:endParaRPr lang="en-US" sz="3600" b="1" dirty="0" smtClean="0">
              <a:effectLst>
                <a:glow rad="139700">
                  <a:srgbClr val="000000"/>
                </a:glo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p:cNvGraphicFramePr>
            <a:graphicFrameLocks noGrp="1"/>
          </p:cNvGraphicFramePr>
          <p:nvPr/>
        </p:nvGraphicFramePr>
        <p:xfrm>
          <a:off x="0" y="0"/>
          <a:ext cx="9144000" cy="2911475"/>
        </p:xfrm>
        <a:graphic>
          <a:graphicData uri="http://schemas.openxmlformats.org/drawingml/2006/table">
            <a:tbl>
              <a:tblPr/>
              <a:tblGrid>
                <a:gridCol w="4716463"/>
                <a:gridCol w="4427537"/>
              </a:tblGrid>
              <a:tr h="8985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a:ln>
                            <a:noFill/>
                          </a:ln>
                          <a:solidFill>
                            <a:srgbClr val="FFFFFF"/>
                          </a:solidFill>
                          <a:effectLst/>
                          <a:latin typeface="Arial" charset="0"/>
                          <a:ea typeface="ＭＳ Ｐゴシック" charset="0"/>
                          <a:cs typeface="Arial" charset="0"/>
                        </a:rPr>
                        <a:t>Isaiah: Restoration of the Created Order</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Judgment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(and Salvation)</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Salvation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(and Judgment)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Chapters 1–39</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Chapters 40–66</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7" name="Table 6"/>
          <p:cNvGraphicFramePr>
            <a:graphicFrameLocks noGrp="1"/>
          </p:cNvGraphicFramePr>
          <p:nvPr/>
        </p:nvGraphicFramePr>
        <p:xfrm>
          <a:off x="0" y="3903663"/>
          <a:ext cx="9180513" cy="2487613"/>
        </p:xfrm>
        <a:graphic>
          <a:graphicData uri="http://schemas.openxmlformats.org/drawingml/2006/table">
            <a:tbl>
              <a:tblPr/>
              <a:tblGrid>
                <a:gridCol w="4735513"/>
                <a:gridCol w="4445000"/>
              </a:tblGrid>
              <a:tr h="8985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Arial" charset="0"/>
                          <a:ea typeface="ＭＳ Ｐゴシック" charset="0"/>
                          <a:cs typeface="Arial" charset="0"/>
                        </a:rPr>
                        <a:t>       以赛亚书</a:t>
                      </a:r>
                      <a:r>
                        <a:rPr kumimoji="0" lang="en-GB" altLang="ja-JP" sz="3200" b="1" i="0" u="none" strike="noStrike" cap="none" normalizeH="0" baseline="0">
                          <a:ln>
                            <a:noFill/>
                          </a:ln>
                          <a:solidFill>
                            <a:srgbClr val="FFFFFF"/>
                          </a:solidFill>
                          <a:effectLst/>
                          <a:latin typeface="Arial" charset="0"/>
                          <a:ea typeface="ＭＳ Ｐゴシック" charset="0"/>
                          <a:cs typeface="Arial" charset="0"/>
                        </a:rPr>
                        <a:t>:               </a:t>
                      </a:r>
                      <a:r>
                        <a:rPr kumimoji="0" lang="zh-TW" altLang="en-US" sz="3200" b="1" i="0" u="none" strike="noStrike" cap="none" normalizeH="0" baseline="0">
                          <a:ln>
                            <a:noFill/>
                          </a:ln>
                          <a:solidFill>
                            <a:srgbClr val="FFFFFF"/>
                          </a:solidFill>
                          <a:effectLst/>
                          <a:latin typeface="Arial" charset="0"/>
                          <a:ea typeface="ＭＳ Ｐゴシック" charset="0"/>
                          <a:cs typeface="Arial" charset="0"/>
                        </a:rPr>
                        <a:t>恢复原本创造的秩序</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tr>
              <a:tr h="887413">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zh-TW" altLang="en-US" sz="4000" b="1" i="0" u="none" strike="noStrike" cap="none" normalizeH="0" baseline="0">
                          <a:ln>
                            <a:noFill/>
                          </a:ln>
                          <a:solidFill>
                            <a:schemeClr val="tx1"/>
                          </a:solidFill>
                          <a:effectLst/>
                          <a:latin typeface="Times New Roman" charset="0"/>
                          <a:ea typeface="ＭＳ Ｐゴシック" charset="0"/>
                          <a:cs typeface="MS PGothic" charset="0"/>
                        </a:rPr>
                        <a:t>审判</a:t>
                      </a:r>
                      <a:r>
                        <a:rPr kumimoji="0" lang="en-US" altLang="ja-JP" sz="4000" b="1" i="0" u="none" strike="noStrike" cap="none" normalizeH="0" baseline="0">
                          <a:ln>
                            <a:noFill/>
                          </a:ln>
                          <a:solidFill>
                            <a:schemeClr val="tx1"/>
                          </a:solidFill>
                          <a:effectLst/>
                          <a:latin typeface="Times New Roman" charset="0"/>
                          <a:ea typeface="ＭＳ Ｐゴシック" charset="0"/>
                          <a:cs typeface="MS PGothic" charset="0"/>
                        </a:rPr>
                        <a:t> (</a:t>
                      </a:r>
                      <a:r>
                        <a:rPr kumimoji="0" lang="ja-JP" altLang="en-US" sz="4000" b="1" i="0" u="none" strike="noStrike" cap="none" normalizeH="0" baseline="0">
                          <a:ln>
                            <a:noFill/>
                          </a:ln>
                          <a:solidFill>
                            <a:schemeClr val="tx1"/>
                          </a:solidFill>
                          <a:effectLst/>
                          <a:latin typeface="Times New Roman" charset="0"/>
                          <a:ea typeface="ＭＳ Ｐゴシック" charset="0"/>
                          <a:cs typeface="MS PGothic" charset="0"/>
                        </a:rPr>
                        <a:t>与拯救</a:t>
                      </a:r>
                      <a:r>
                        <a:rPr kumimoji="0" lang="en-US" altLang="ja-JP" sz="4000" b="1" i="0" u="none" strike="noStrike" cap="none" normalizeH="0" baseline="0">
                          <a:ln>
                            <a:noFill/>
                          </a:ln>
                          <a:solidFill>
                            <a:schemeClr val="tx1"/>
                          </a:solidFill>
                          <a:effectLst/>
                          <a:latin typeface="Times New Roman" charset="0"/>
                          <a:ea typeface="ＭＳ Ｐゴシック" charset="0"/>
                          <a:cs typeface="MS PGothic" charset="0"/>
                        </a:rPr>
                        <a:t>)</a:t>
                      </a:r>
                      <a:endParaRPr kumimoji="0" lang="en-US" sz="4000" b="1" i="0" u="none" strike="noStrike" cap="none" normalizeH="0" baseline="0">
                        <a:ln>
                          <a:noFill/>
                        </a:ln>
                        <a:solidFill>
                          <a:schemeClr val="tx1"/>
                        </a:solidFill>
                        <a:effectLst/>
                        <a:latin typeface="Times New Roman" charset="0"/>
                        <a:ea typeface="ＭＳ Ｐゴシック" charset="0"/>
                        <a:cs typeface="MS PGothic" charset="0"/>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a:ln>
                            <a:noFill/>
                          </a:ln>
                          <a:solidFill>
                            <a:srgbClr val="000000"/>
                          </a:solidFill>
                          <a:effectLst/>
                          <a:latin typeface="Arial" charset="0"/>
                          <a:ea typeface="ＭＳ Ｐゴシック" charset="0"/>
                          <a:cs typeface="Arial" charset="0"/>
                        </a:rPr>
                        <a:t>拯救 </a:t>
                      </a:r>
                      <a:r>
                        <a:rPr kumimoji="0" lang="en-US" altLang="zh-TW" sz="4000" b="1" i="0" u="none" strike="noStrike" cap="none" normalizeH="0" baseline="0">
                          <a:ln>
                            <a:noFill/>
                          </a:ln>
                          <a:solidFill>
                            <a:srgbClr val="000000"/>
                          </a:solidFill>
                          <a:effectLst/>
                          <a:latin typeface="Arial" charset="0"/>
                          <a:ea typeface="ＭＳ Ｐゴシック" charset="0"/>
                          <a:cs typeface="Arial" charset="0"/>
                        </a:rPr>
                        <a:t>(</a:t>
                      </a:r>
                      <a:r>
                        <a:rPr kumimoji="0" lang="zh-TW" altLang="en-US" sz="4000" b="1" i="0" u="none" strike="noStrike" cap="none" normalizeH="0" baseline="0">
                          <a:ln>
                            <a:noFill/>
                          </a:ln>
                          <a:solidFill>
                            <a:srgbClr val="000000"/>
                          </a:solidFill>
                          <a:effectLst/>
                          <a:latin typeface="Arial" charset="0"/>
                          <a:ea typeface="ＭＳ Ｐゴシック" charset="0"/>
                          <a:cs typeface="Arial" charset="0"/>
                        </a:rPr>
                        <a:t>与</a:t>
                      </a:r>
                      <a:r>
                        <a:rPr kumimoji="0" lang="zh-TW" altLang="en-US" sz="4000" b="1" i="0" u="none" strike="noStrike" cap="none" normalizeH="0" baseline="0">
                          <a:ln>
                            <a:noFill/>
                          </a:ln>
                          <a:solidFill>
                            <a:schemeClr val="tx1"/>
                          </a:solidFill>
                          <a:effectLst/>
                          <a:latin typeface="Times New Roman" charset="0"/>
                          <a:ea typeface="ＭＳ Ｐゴシック" charset="0"/>
                          <a:cs typeface="MS PGothic" charset="0"/>
                        </a:rPr>
                        <a:t>审判</a:t>
                      </a:r>
                      <a:r>
                        <a:rPr kumimoji="0" lang="en-US" altLang="zh-TW" sz="4000" b="1" i="0" u="none" strike="noStrike" cap="none" normalizeH="0" baseline="0">
                          <a:ln>
                            <a:noFill/>
                          </a:ln>
                          <a:solidFill>
                            <a:srgbClr val="000000"/>
                          </a:solidFill>
                          <a:effectLst/>
                          <a:latin typeface="Arial" charset="0"/>
                          <a:ea typeface="ＭＳ Ｐゴシック" charset="0"/>
                          <a:cs typeface="Arial" charset="0"/>
                        </a:rPr>
                        <a: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第一至三十九章</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第四十至六十六章</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2" name="Down Arrow 1"/>
          <p:cNvSpPr>
            <a:spLocks noChangeArrowheads="1"/>
          </p:cNvSpPr>
          <p:nvPr/>
        </p:nvSpPr>
        <p:spPr bwMode="auto">
          <a:xfrm>
            <a:off x="4572000" y="908050"/>
            <a:ext cx="360363" cy="4465638"/>
          </a:xfrm>
          <a:prstGeom prst="downArrow">
            <a:avLst>
              <a:gd name="adj1" fmla="val 50000"/>
              <a:gd name="adj2" fmla="val 49970"/>
            </a:avLst>
          </a:prstGeom>
          <a:solidFill>
            <a:srgbClr val="00B8FF"/>
          </a:solidFill>
          <a:ln w="9525">
            <a:solidFill>
              <a:schemeClr val="tx1"/>
            </a:solidFill>
            <a:round/>
            <a:headEnd/>
            <a:tailEnd/>
          </a:ln>
        </p:spPr>
        <p:txBody>
          <a:bodyPr/>
          <a:lstStyle/>
          <a:p>
            <a:pPr eaLnBrk="1" hangingPunct="1">
              <a:lnSpc>
                <a:spcPct val="93000"/>
              </a:lnSpc>
              <a:buClr>
                <a:srgbClr val="FFFFFF"/>
              </a:buClr>
              <a:buSzPct val="100000"/>
              <a:buFont typeface="Arial" charset="0"/>
              <a:buNone/>
            </a:pPr>
            <a:endParaRPr lang="en-US">
              <a:ea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Isa 40v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6819" y="66427"/>
            <a:ext cx="8997181" cy="1274341"/>
          </a:xfrm>
          <a:extLst/>
        </p:spPr>
        <p:txBody>
          <a:bodyPr/>
          <a:lstStyle/>
          <a:p>
            <a:pPr>
              <a:defRPr/>
            </a:pPr>
            <a:r>
              <a:rPr lang="en-US" sz="4800" b="1" dirty="0" smtClean="0">
                <a:effectLst>
                  <a:glow rad="266700">
                    <a:schemeClr val="tx2">
                      <a:alpha val="75000"/>
                    </a:schemeClr>
                  </a:glow>
                </a:effectLst>
                <a:ea typeface="ＭＳ Ｐゴシック" charset="0"/>
              </a:rPr>
              <a:t>God</a:t>
            </a:r>
            <a:r>
              <a:rPr lang="fr-FR" sz="4800" b="1" dirty="0" smtClean="0">
                <a:effectLst>
                  <a:glow rad="266700">
                    <a:schemeClr val="tx2">
                      <a:alpha val="75000"/>
                    </a:schemeClr>
                  </a:glow>
                </a:effectLst>
                <a:ea typeface="ＭＳ Ｐゴシック" charset="0"/>
              </a:rPr>
              <a:t>'</a:t>
            </a:r>
            <a:r>
              <a:rPr lang="en-US" sz="4800" b="1" dirty="0" smtClean="0">
                <a:effectLst>
                  <a:glow rad="266700">
                    <a:schemeClr val="tx2">
                      <a:alpha val="75000"/>
                    </a:schemeClr>
                  </a:glow>
                </a:effectLst>
                <a:ea typeface="ＭＳ Ｐゴシック" charset="0"/>
              </a:rPr>
              <a:t>s </a:t>
            </a:r>
            <a:r>
              <a:rPr lang="en-US" sz="4800" b="1" dirty="0">
                <a:effectLst>
                  <a:glow rad="266700">
                    <a:schemeClr val="tx2">
                      <a:alpha val="75000"/>
                    </a:schemeClr>
                  </a:glow>
                </a:effectLst>
                <a:ea typeface="ＭＳ Ｐゴシック" charset="0"/>
              </a:rPr>
              <a:t>glory would be seen with His Word (3-8</a:t>
            </a:r>
            <a:r>
              <a:rPr lang="en-US" sz="4800" b="1" dirty="0" smtClean="0">
                <a:effectLst>
                  <a:glow rad="266700">
                    <a:schemeClr val="tx2">
                      <a:alpha val="75000"/>
                    </a:schemeClr>
                  </a:glow>
                </a:effectLst>
                <a:ea typeface="ＭＳ Ｐゴシック" charset="0"/>
              </a:rPr>
              <a:t>)</a:t>
            </a:r>
            <a:r>
              <a:rPr lang="en-US" sz="4800" b="1" dirty="0">
                <a:effectLst>
                  <a:glow rad="266700">
                    <a:schemeClr val="tx2">
                      <a:alpha val="75000"/>
                    </a:schemeClr>
                  </a:glow>
                </a:effectLst>
                <a:ea typeface="ＭＳ Ｐゴシック" charset="0"/>
              </a:rPr>
              <a:t>.</a:t>
            </a:r>
          </a:p>
        </p:txBody>
      </p:sp>
      <p:sp>
        <p:nvSpPr>
          <p:cNvPr id="4" name="Title 1"/>
          <p:cNvSpPr txBox="1">
            <a:spLocks/>
          </p:cNvSpPr>
          <p:nvPr/>
        </p:nvSpPr>
        <p:spPr bwMode="auto">
          <a:xfrm>
            <a:off x="111323" y="1506587"/>
            <a:ext cx="8997181" cy="1274341"/>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4800" b="1" dirty="0" smtClean="0">
                <a:effectLst>
                  <a:glow rad="266700">
                    <a:schemeClr val="tx2">
                      <a:alpha val="75000"/>
                    </a:schemeClr>
                  </a:glow>
                </a:effectLst>
              </a:rPr>
              <a:t>神的荣耀借着祂的话语得以彰显</a:t>
            </a:r>
            <a:r>
              <a:rPr lang="en-US" sz="4800" b="1" dirty="0" smtClean="0">
                <a:effectLst>
                  <a:glow rad="266700">
                    <a:schemeClr val="tx2">
                      <a:alpha val="75000"/>
                    </a:schemeClr>
                  </a:glow>
                </a:effectLst>
              </a:rPr>
              <a:t> (3-8).</a:t>
            </a:r>
            <a:endParaRPr lang="en-US" sz="4800" b="1" dirty="0">
              <a:effectLst>
                <a:glow rad="266700">
                  <a:schemeClr val="tx2">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descr="isa 40v3 des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7" name="Title 1"/>
          <p:cNvSpPr>
            <a:spLocks noGrp="1"/>
          </p:cNvSpPr>
          <p:nvPr>
            <p:ph type="title"/>
          </p:nvPr>
        </p:nvSpPr>
        <p:spPr>
          <a:xfrm>
            <a:off x="704850" y="6165304"/>
            <a:ext cx="7770813" cy="692696"/>
          </a:xfrm>
          <a:extLst/>
        </p:spPr>
        <p:txBody>
          <a:bodyPr/>
          <a:lstStyle/>
          <a:p>
            <a:pPr>
              <a:defRPr/>
            </a:pPr>
            <a:r>
              <a:rPr lang="en-US" sz="3600" dirty="0">
                <a:effectLst>
                  <a:glow rad="177800">
                    <a:schemeClr val="tx1">
                      <a:alpha val="75000"/>
                    </a:schemeClr>
                  </a:glow>
                </a:effectLst>
                <a:latin typeface="Arial" charset="0"/>
                <a:ea typeface="ＭＳ Ｐゴシック" charset="0"/>
              </a:rPr>
              <a:t>Isaiah 40:</a:t>
            </a:r>
            <a:r>
              <a:rPr lang="en-US" sz="3600" dirty="0" smtClean="0">
                <a:effectLst>
                  <a:glow rad="177800">
                    <a:schemeClr val="tx1">
                      <a:alpha val="75000"/>
                    </a:schemeClr>
                  </a:glow>
                </a:effectLst>
                <a:latin typeface="Arial" charset="0"/>
                <a:ea typeface="ＭＳ Ｐゴシック" charset="0"/>
              </a:rPr>
              <a:t>3</a:t>
            </a:r>
            <a:endParaRPr lang="en-US" sz="3600" dirty="0">
              <a:effectLst>
                <a:glow rad="177800">
                  <a:schemeClr val="tx1">
                    <a:alpha val="75000"/>
                  </a:schemeClr>
                </a:glow>
              </a:effectLst>
              <a:latin typeface="Arial" charset="0"/>
              <a:ea typeface="ＭＳ Ｐゴシック" charset="0"/>
            </a:endParaRPr>
          </a:p>
        </p:txBody>
      </p:sp>
      <p:sp>
        <p:nvSpPr>
          <p:cNvPr id="5" name="Title 1"/>
          <p:cNvSpPr txBox="1">
            <a:spLocks/>
          </p:cNvSpPr>
          <p:nvPr/>
        </p:nvSpPr>
        <p:spPr bwMode="auto">
          <a:xfrm>
            <a:off x="-36512" y="116632"/>
            <a:ext cx="9217024" cy="244827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smtClean="0">
                <a:effectLst>
                  <a:glow rad="457200">
                    <a:schemeClr val="tx1">
                      <a:alpha val="75000"/>
                    </a:schemeClr>
                  </a:glow>
                </a:effectLst>
              </a:rPr>
              <a:t>Listen! It</a:t>
            </a:r>
            <a:r>
              <a:rPr lang="fr-FR" sz="3200" b="1" dirty="0" smtClean="0">
                <a:effectLst>
                  <a:glow rad="457200">
                    <a:schemeClr val="tx1">
                      <a:alpha val="75000"/>
                    </a:schemeClr>
                  </a:glow>
                </a:effectLst>
              </a:rPr>
              <a:t>'</a:t>
            </a:r>
            <a:r>
              <a:rPr lang="en-US" sz="3200" b="1" dirty="0" smtClean="0">
                <a:effectLst>
                  <a:glow rad="457200">
                    <a:schemeClr val="tx1">
                      <a:alpha val="75000"/>
                    </a:schemeClr>
                  </a:glow>
                </a:effectLst>
              </a:rPr>
              <a:t>s the voice of someone shouting, </a:t>
            </a:r>
          </a:p>
          <a:p>
            <a:pPr>
              <a:defRPr/>
            </a:pPr>
            <a:r>
              <a:rPr lang="en-US" sz="3200" b="1" dirty="0" smtClean="0">
                <a:effectLst>
                  <a:glow rad="457200">
                    <a:schemeClr val="tx1">
                      <a:alpha val="75000"/>
                    </a:schemeClr>
                  </a:glow>
                </a:effectLst>
              </a:rPr>
              <a:t>"Clear the way through the wilderness </a:t>
            </a:r>
          </a:p>
          <a:p>
            <a:pPr>
              <a:defRPr/>
            </a:pPr>
            <a:r>
              <a:rPr lang="en-US" sz="3200" b="1" dirty="0" smtClean="0">
                <a:effectLst>
                  <a:glow rad="457200">
                    <a:schemeClr val="tx1">
                      <a:alpha val="75000"/>
                    </a:schemeClr>
                  </a:glow>
                </a:effectLst>
              </a:rPr>
              <a:t>		 for the L</a:t>
            </a:r>
            <a:r>
              <a:rPr lang="en-US" sz="2800" b="1" dirty="0" smtClean="0">
                <a:effectLst>
                  <a:glow rad="457200">
                    <a:schemeClr val="tx1">
                      <a:alpha val="75000"/>
                    </a:schemeClr>
                  </a:glow>
                </a:effectLst>
              </a:rPr>
              <a:t>ORD</a:t>
            </a:r>
            <a:r>
              <a:rPr lang="en-US" sz="3200" b="1" dirty="0" smtClean="0">
                <a:effectLst>
                  <a:glow rad="457200">
                    <a:schemeClr val="tx1">
                      <a:alpha val="75000"/>
                    </a:schemeClr>
                  </a:glow>
                </a:effectLst>
              </a:rPr>
              <a:t>!  Make a straight highway through the wasteland for our God! </a:t>
            </a:r>
            <a:endParaRPr lang="en-US" sz="3200" b="1" dirty="0">
              <a:effectLst>
                <a:glow rad="457200">
                  <a:schemeClr val="tx1">
                    <a:alpha val="75000"/>
                  </a:schemeClr>
                </a:glow>
              </a:effectLst>
              <a:latin typeface="Arial" charset="0"/>
            </a:endParaRPr>
          </a:p>
        </p:txBody>
      </p:sp>
      <p:sp>
        <p:nvSpPr>
          <p:cNvPr id="6" name="Title 1"/>
          <p:cNvSpPr txBox="1">
            <a:spLocks/>
          </p:cNvSpPr>
          <p:nvPr/>
        </p:nvSpPr>
        <p:spPr bwMode="auto">
          <a:xfrm>
            <a:off x="0" y="2564904"/>
            <a:ext cx="9217024" cy="244827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200" b="1" dirty="0" smtClean="0">
                <a:effectLst>
                  <a:glow rad="457200">
                    <a:schemeClr val="tx1">
                      <a:alpha val="75000"/>
                    </a:schemeClr>
                  </a:glow>
                </a:effectLst>
                <a:latin typeface="Arial" charset="0"/>
              </a:rPr>
              <a:t>有声音呼喊说：</a:t>
            </a:r>
          </a:p>
          <a:p>
            <a:pPr>
              <a:defRPr/>
            </a:pPr>
            <a:r>
              <a:rPr lang="en-US" altLang="zh-TW" sz="3200" b="1" dirty="0" smtClean="0">
                <a:effectLst>
                  <a:glow rad="457200">
                    <a:schemeClr val="tx1">
                      <a:alpha val="75000"/>
                    </a:schemeClr>
                  </a:glow>
                </a:effectLst>
                <a:latin typeface="Arial" charset="0"/>
              </a:rPr>
              <a:t>"</a:t>
            </a:r>
            <a:r>
              <a:rPr lang="zh-TW" altLang="en-US" sz="3200" b="1" dirty="0" smtClean="0">
                <a:effectLst>
                  <a:glow rad="457200">
                    <a:schemeClr val="tx1">
                      <a:alpha val="75000"/>
                    </a:schemeClr>
                  </a:glow>
                </a:effectLst>
                <a:latin typeface="Arial" charset="0"/>
              </a:rPr>
              <a:t>你们要在旷野清理耶和华的路，</a:t>
            </a:r>
          </a:p>
          <a:p>
            <a:pPr>
              <a:defRPr/>
            </a:pPr>
            <a:r>
              <a:rPr lang="zh-TW" altLang="en-US" sz="3200" b="1" dirty="0" smtClean="0">
                <a:effectLst>
                  <a:glow rad="457200">
                    <a:schemeClr val="tx1">
                      <a:alpha val="75000"/>
                    </a:schemeClr>
                  </a:glow>
                </a:effectLst>
                <a:latin typeface="Arial" charset="0"/>
              </a:rPr>
              <a:t>在沙漠修直我们　神的大道。</a:t>
            </a:r>
          </a:p>
          <a:p>
            <a:pPr>
              <a:defRPr/>
            </a:pPr>
            <a:endParaRPr lang="en-US" sz="3200" b="1" dirty="0">
              <a:effectLst>
                <a:glow rad="457200">
                  <a:schemeClr val="tx1">
                    <a:alpha val="75000"/>
                  </a:schemeClr>
                </a:glow>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isa 40v3 dese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7" name="Title 1"/>
          <p:cNvSpPr>
            <a:spLocks noGrp="1"/>
          </p:cNvSpPr>
          <p:nvPr>
            <p:ph type="title"/>
          </p:nvPr>
        </p:nvSpPr>
        <p:spPr>
          <a:xfrm>
            <a:off x="704850" y="6165304"/>
            <a:ext cx="7770813" cy="692696"/>
          </a:xfrm>
          <a:extLst/>
        </p:spPr>
        <p:txBody>
          <a:bodyPr/>
          <a:lstStyle/>
          <a:p>
            <a:pPr>
              <a:defRPr/>
            </a:pPr>
            <a:r>
              <a:rPr lang="en-US" sz="3600" dirty="0">
                <a:effectLst>
                  <a:glow rad="177800">
                    <a:schemeClr val="tx1">
                      <a:alpha val="75000"/>
                    </a:schemeClr>
                  </a:glow>
                </a:effectLst>
                <a:latin typeface="Arial" charset="0"/>
                <a:ea typeface="ＭＳ Ｐゴシック" charset="0"/>
              </a:rPr>
              <a:t>Isaiah 40</a:t>
            </a:r>
            <a:r>
              <a:rPr lang="en-US" sz="3600" dirty="0" smtClean="0">
                <a:effectLst>
                  <a:glow rad="177800">
                    <a:schemeClr val="tx1">
                      <a:alpha val="75000"/>
                    </a:schemeClr>
                  </a:glow>
                </a:effectLst>
                <a:latin typeface="Arial" charset="0"/>
                <a:ea typeface="ＭＳ Ｐゴシック" charset="0"/>
              </a:rPr>
              <a:t>:4-</a:t>
            </a:r>
            <a:r>
              <a:rPr lang="en-US" sz="3600" dirty="0">
                <a:effectLst>
                  <a:glow rad="177800">
                    <a:schemeClr val="tx1">
                      <a:alpha val="75000"/>
                    </a:schemeClr>
                  </a:glow>
                </a:effectLst>
                <a:latin typeface="Arial" charset="0"/>
                <a:ea typeface="ＭＳ Ｐゴシック" charset="0"/>
              </a:rPr>
              <a:t>5</a:t>
            </a:r>
          </a:p>
        </p:txBody>
      </p:sp>
      <p:sp>
        <p:nvSpPr>
          <p:cNvPr id="5" name="Title 1"/>
          <p:cNvSpPr txBox="1">
            <a:spLocks/>
          </p:cNvSpPr>
          <p:nvPr/>
        </p:nvSpPr>
        <p:spPr bwMode="auto">
          <a:xfrm>
            <a:off x="-36512" y="116632"/>
            <a:ext cx="9217024" cy="2520280"/>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smtClean="0">
                <a:effectLst>
                  <a:glow rad="457200">
                    <a:schemeClr val="tx1">
                      <a:alpha val="75000"/>
                    </a:schemeClr>
                  </a:glow>
                </a:effectLst>
              </a:rPr>
              <a:t>4</a:t>
            </a:r>
            <a:r>
              <a:rPr lang="en-US" sz="3200" b="1" dirty="0" smtClean="0">
                <a:effectLst>
                  <a:glow rad="457200">
                    <a:schemeClr val="tx1">
                      <a:alpha val="75000"/>
                    </a:schemeClr>
                  </a:glow>
                </a:effectLst>
              </a:rPr>
              <a:t>Fill in the valleys, and level the mountains and hills. Straighten the curves, and smooth out the rough places. </a:t>
            </a:r>
            <a:r>
              <a:rPr lang="en-US" sz="3200" b="1" baseline="30000" dirty="0" smtClean="0">
                <a:effectLst>
                  <a:glow rad="457200">
                    <a:schemeClr val="tx1">
                      <a:alpha val="75000"/>
                    </a:schemeClr>
                  </a:glow>
                </a:effectLst>
              </a:rPr>
              <a:t>5</a:t>
            </a:r>
            <a:r>
              <a:rPr lang="en-US" sz="3200" b="1" dirty="0" smtClean="0">
                <a:effectLst>
                  <a:glow rad="457200">
                    <a:schemeClr val="tx1">
                      <a:alpha val="75000"/>
                    </a:schemeClr>
                  </a:glow>
                </a:effectLst>
              </a:rPr>
              <a:t>Then the glory of the L</a:t>
            </a:r>
            <a:r>
              <a:rPr lang="en-US" sz="2800" b="1" dirty="0" smtClean="0">
                <a:effectLst>
                  <a:glow rad="457200">
                    <a:schemeClr val="tx1">
                      <a:alpha val="75000"/>
                    </a:schemeClr>
                  </a:glow>
                </a:effectLst>
              </a:rPr>
              <a:t>ORD</a:t>
            </a:r>
            <a:r>
              <a:rPr lang="en-US" sz="3200" b="1" dirty="0" smtClean="0">
                <a:effectLst>
                  <a:glow rad="457200">
                    <a:schemeClr val="tx1">
                      <a:alpha val="75000"/>
                    </a:schemeClr>
                  </a:glow>
                </a:effectLst>
              </a:rPr>
              <a:t> will be revealed, and all people will see it together. The L</a:t>
            </a:r>
            <a:r>
              <a:rPr lang="en-US" sz="2800" b="1" dirty="0" smtClean="0">
                <a:effectLst>
                  <a:glow rad="457200">
                    <a:schemeClr val="tx1">
                      <a:alpha val="75000"/>
                    </a:schemeClr>
                  </a:glow>
                </a:effectLst>
              </a:rPr>
              <a:t>ORD</a:t>
            </a:r>
            <a:r>
              <a:rPr lang="en-US" sz="3200" b="1" dirty="0" smtClean="0">
                <a:effectLst>
                  <a:glow rad="457200">
                    <a:schemeClr val="tx1">
                      <a:alpha val="75000"/>
                    </a:schemeClr>
                  </a:glow>
                </a:effectLst>
              </a:rPr>
              <a:t> has spoken!" </a:t>
            </a:r>
            <a:endParaRPr lang="en-US" sz="3200" b="1" dirty="0">
              <a:effectLst>
                <a:glow rad="457200">
                  <a:schemeClr val="tx1">
                    <a:alpha val="75000"/>
                  </a:schemeClr>
                </a:glow>
              </a:effectLst>
              <a:latin typeface="Arial" charset="0"/>
            </a:endParaRPr>
          </a:p>
        </p:txBody>
      </p:sp>
      <p:sp>
        <p:nvSpPr>
          <p:cNvPr id="7" name="Title 1"/>
          <p:cNvSpPr txBox="1">
            <a:spLocks/>
          </p:cNvSpPr>
          <p:nvPr/>
        </p:nvSpPr>
        <p:spPr bwMode="auto">
          <a:xfrm>
            <a:off x="0" y="3284984"/>
            <a:ext cx="9217024" cy="2520280"/>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smtClean="0">
                <a:effectLst>
                  <a:glow rad="457200">
                    <a:schemeClr val="tx1">
                      <a:alpha val="75000"/>
                    </a:schemeClr>
                  </a:glow>
                </a:effectLst>
              </a:rPr>
              <a:t>4 </a:t>
            </a:r>
            <a:r>
              <a:rPr lang="zh-TW" altLang="en-US" sz="3200" b="1" dirty="0" smtClean="0">
                <a:effectLst>
                  <a:glow rad="457200">
                    <a:schemeClr val="tx1">
                      <a:alpha val="75000"/>
                    </a:schemeClr>
                  </a:glow>
                </a:effectLst>
                <a:latin typeface="Arial" charset="0"/>
              </a:rPr>
              <a:t>一切深谷都要填满，</a:t>
            </a:r>
          </a:p>
          <a:p>
            <a:pPr>
              <a:defRPr/>
            </a:pPr>
            <a:r>
              <a:rPr lang="zh-TW" altLang="en-US" sz="3200" b="1" dirty="0" smtClean="0">
                <a:effectLst>
                  <a:glow rad="457200">
                    <a:schemeClr val="tx1">
                      <a:alpha val="75000"/>
                    </a:schemeClr>
                  </a:glow>
                </a:effectLst>
                <a:latin typeface="Arial" charset="0"/>
              </a:rPr>
              <a:t>一切山冈都要削平；</a:t>
            </a:r>
          </a:p>
          <a:p>
            <a:pPr>
              <a:defRPr/>
            </a:pPr>
            <a:r>
              <a:rPr lang="zh-TW" altLang="en-US" sz="3200" b="1" dirty="0" smtClean="0">
                <a:effectLst>
                  <a:glow rad="457200">
                    <a:schemeClr val="tx1">
                      <a:alpha val="75000"/>
                    </a:schemeClr>
                  </a:glow>
                </a:effectLst>
                <a:latin typeface="Arial" charset="0"/>
              </a:rPr>
              <a:t>险峻的要改为平地，</a:t>
            </a:r>
          </a:p>
          <a:p>
            <a:pPr>
              <a:defRPr/>
            </a:pPr>
            <a:r>
              <a:rPr lang="zh-TW" altLang="en-US" sz="3200" b="1" dirty="0" smtClean="0">
                <a:effectLst>
                  <a:glow rad="457200">
                    <a:schemeClr val="tx1">
                      <a:alpha val="75000"/>
                    </a:schemeClr>
                  </a:glow>
                </a:effectLst>
                <a:latin typeface="Arial" charset="0"/>
              </a:rPr>
              <a:t>崎岖的要改为平原。</a:t>
            </a:r>
          </a:p>
          <a:p>
            <a:pPr>
              <a:defRPr/>
            </a:pPr>
            <a:r>
              <a:rPr lang="en-US" sz="3200" b="1" baseline="30000" dirty="0" smtClean="0">
                <a:effectLst>
                  <a:glow rad="457200">
                    <a:schemeClr val="tx1">
                      <a:alpha val="75000"/>
                    </a:schemeClr>
                  </a:glow>
                </a:effectLst>
              </a:rPr>
              <a:t>5 </a:t>
            </a:r>
            <a:r>
              <a:rPr lang="zh-TW" altLang="en-US" sz="3200" b="1" dirty="0" smtClean="0">
                <a:effectLst>
                  <a:glow rad="457200">
                    <a:schemeClr val="tx1">
                      <a:alpha val="75000"/>
                    </a:schemeClr>
                  </a:glow>
                </a:effectLst>
                <a:latin typeface="Arial" charset="0"/>
              </a:rPr>
              <a:t>耶和华的荣耀必要显现，</a:t>
            </a:r>
          </a:p>
          <a:p>
            <a:pPr>
              <a:defRPr/>
            </a:pPr>
            <a:r>
              <a:rPr lang="zh-TW" altLang="en-US" sz="3200" b="1" dirty="0" smtClean="0">
                <a:effectLst>
                  <a:glow rad="457200">
                    <a:schemeClr val="tx1">
                      <a:alpha val="75000"/>
                    </a:schemeClr>
                  </a:glow>
                </a:effectLst>
                <a:latin typeface="Arial" charset="0"/>
              </a:rPr>
              <a:t>所有的人都必一同看见，</a:t>
            </a:r>
          </a:p>
          <a:p>
            <a:pPr>
              <a:defRPr/>
            </a:pPr>
            <a:r>
              <a:rPr lang="zh-TW" altLang="en-US" sz="3200" b="1" dirty="0" smtClean="0">
                <a:effectLst>
                  <a:glow rad="457200">
                    <a:schemeClr val="tx1">
                      <a:alpha val="75000"/>
                    </a:schemeClr>
                  </a:glow>
                </a:effectLst>
                <a:latin typeface="Arial" charset="0"/>
              </a:rPr>
              <a:t>因为这是耶和华亲口说的。</a:t>
            </a:r>
            <a:r>
              <a:rPr lang="en-US" altLang="zh-TW" sz="3200" b="1" dirty="0" smtClean="0">
                <a:effectLst>
                  <a:glow rad="457200">
                    <a:schemeClr val="tx1">
                      <a:alpha val="75000"/>
                    </a:schemeClr>
                  </a:glow>
                </a:effectLst>
                <a:latin typeface="Arial" charset="0"/>
              </a:rPr>
              <a:t>"</a:t>
            </a:r>
            <a:endParaRPr lang="zh-TW" altLang="en-US" sz="3200" b="1" dirty="0" smtClean="0">
              <a:effectLst>
                <a:glow rad="457200">
                  <a:schemeClr val="tx1">
                    <a:alpha val="75000"/>
                  </a:schemeClr>
                </a:glow>
              </a:effectLst>
              <a:latin typeface="Arial" charset="0"/>
            </a:endParaRPr>
          </a:p>
          <a:p>
            <a:pPr>
              <a:defRPr/>
            </a:pPr>
            <a:endParaRPr lang="en-US" sz="3200" b="1" dirty="0">
              <a:effectLst>
                <a:glow rad="457200">
                  <a:schemeClr val="tx1">
                    <a:alpha val="75000"/>
                  </a:schemeClr>
                </a:glow>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a:xfrm>
            <a:off x="685800" y="188913"/>
            <a:ext cx="7770813" cy="1141412"/>
          </a:xfrm>
        </p:spPr>
        <p:txBody>
          <a:bodyPr/>
          <a:lstStyle/>
          <a:p>
            <a:r>
              <a:rPr lang="en-US">
                <a:latin typeface="Arial" charset="0"/>
                <a:ea typeface="MS PGothic" charset="0"/>
              </a:rPr>
              <a:t>Rough Riders</a:t>
            </a:r>
          </a:p>
        </p:txBody>
      </p:sp>
      <p:pic>
        <p:nvPicPr>
          <p:cNvPr id="148482" name="Picture 2" descr="isa 40v3 broken-roa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1"/>
          <p:cNvSpPr>
            <a:spLocks noGrp="1"/>
          </p:cNvSpPr>
          <p:nvPr>
            <p:ph type="title"/>
          </p:nvPr>
        </p:nvSpPr>
        <p:spPr>
          <a:xfrm>
            <a:off x="179388" y="188913"/>
            <a:ext cx="3814762" cy="1655762"/>
          </a:xfrm>
        </p:spPr>
        <p:txBody>
          <a:bodyPr/>
          <a:lstStyle/>
          <a:p>
            <a:r>
              <a:rPr lang="en-US" b="1">
                <a:latin typeface="Arial" charset="0"/>
                <a:ea typeface="MS PGothic" charset="0"/>
              </a:rPr>
              <a:t>"Roll out the red carpet!"</a:t>
            </a:r>
          </a:p>
        </p:txBody>
      </p:sp>
      <p:pic>
        <p:nvPicPr>
          <p:cNvPr id="150530" name="Picture 3" descr="Emmys+Roll+Out+Red+Carpet+A6Ec5FrqGZj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5188"/>
            <a:ext cx="5857875"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4" descr="329838872_best_actor_oscar_nominations_2010_academy_awar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9138" y="0"/>
            <a:ext cx="4614862"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Title 1"/>
          <p:cNvSpPr txBox="1">
            <a:spLocks/>
          </p:cNvSpPr>
          <p:nvPr/>
        </p:nvSpPr>
        <p:spPr bwMode="auto">
          <a:xfrm>
            <a:off x="6156325" y="4221163"/>
            <a:ext cx="297338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4400" b="1">
                <a:solidFill>
                  <a:srgbClr val="FFFFFF"/>
                </a:solidFill>
                <a:ea typeface="MS PGothic" charset="0"/>
                <a:cs typeface="Geneva" charset="0"/>
              </a:rPr>
              <a:t>"</a:t>
            </a:r>
            <a:r>
              <a:rPr lang="zh-TW" altLang="en-US" sz="4400" b="1">
                <a:solidFill>
                  <a:srgbClr val="FFFFFF"/>
                </a:solidFill>
                <a:ea typeface="MS PGothic" charset="0"/>
                <a:cs typeface="Geneva" charset="0"/>
              </a:rPr>
              <a:t>把红地毯展开！</a:t>
            </a:r>
            <a:r>
              <a:rPr lang="en-US" altLang="zh-TW" sz="4400" b="1">
                <a:solidFill>
                  <a:srgbClr val="FFFFFF"/>
                </a:solidFill>
                <a:ea typeface="Arial" charset="0"/>
                <a:cs typeface="Arial" charset="0"/>
              </a:rPr>
              <a:t>"</a:t>
            </a:r>
            <a:endParaRPr lang="en-US" sz="4400" b="1">
              <a:solidFill>
                <a:srgbClr val="FFFFFF"/>
              </a:solidFill>
              <a:ea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Flowers_-_Field_of_Black-eyed_Susans_and_Cosmos,_Union,_Kentuck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6594" y="116632"/>
            <a:ext cx="7770813" cy="864096"/>
          </a:xfrm>
          <a:extLst/>
        </p:spPr>
        <p:txBody>
          <a:bodyPr/>
          <a:lstStyle/>
          <a:p>
            <a:pPr>
              <a:defRPr/>
            </a:pPr>
            <a:r>
              <a:rPr lang="en-US" sz="3600" b="1" kern="1200" dirty="0">
                <a:effectLst>
                  <a:glow rad="317500">
                    <a:srgbClr val="002C21">
                      <a:alpha val="75000"/>
                    </a:srgbClr>
                  </a:glow>
                </a:effectLst>
                <a:ea typeface="ＭＳ Ｐゴシック" charset="0"/>
              </a:rPr>
              <a:t>Isaiah 40:</a:t>
            </a:r>
            <a:r>
              <a:rPr lang="en-US" sz="3600" b="1" kern="1200" dirty="0" smtClean="0">
                <a:effectLst>
                  <a:glow rad="317500">
                    <a:srgbClr val="002C21">
                      <a:alpha val="75000"/>
                    </a:srgbClr>
                  </a:glow>
                </a:effectLst>
                <a:ea typeface="ＭＳ Ｐゴシック" charset="0"/>
              </a:rPr>
              <a:t>6 </a:t>
            </a:r>
            <a:r>
              <a:rPr lang="en-US" sz="2800" b="1" kern="1200" dirty="0">
                <a:effectLst>
                  <a:glow rad="317500">
                    <a:srgbClr val="002C21">
                      <a:alpha val="75000"/>
                    </a:srgbClr>
                  </a:glow>
                </a:effectLst>
                <a:ea typeface="ＭＳ Ｐゴシック" charset="0"/>
              </a:rPr>
              <a:t>NLT</a:t>
            </a:r>
            <a:endParaRPr lang="en-US" sz="3600" b="1" kern="1200" dirty="0">
              <a:effectLst>
                <a:glow rad="317500">
                  <a:srgbClr val="002C21">
                    <a:alpha val="75000"/>
                  </a:srgbClr>
                </a:glow>
              </a:effectLst>
              <a:ea typeface="ＭＳ Ｐゴシック" charset="0"/>
            </a:endParaRPr>
          </a:p>
        </p:txBody>
      </p:sp>
      <p:sp>
        <p:nvSpPr>
          <p:cNvPr id="4" name="Title 1"/>
          <p:cNvSpPr txBox="1">
            <a:spLocks/>
          </p:cNvSpPr>
          <p:nvPr/>
        </p:nvSpPr>
        <p:spPr bwMode="auto">
          <a:xfrm>
            <a:off x="-349" y="1052736"/>
            <a:ext cx="9144000" cy="2664296"/>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smtClean="0">
                <a:effectLst>
                  <a:glow rad="317500">
                    <a:srgbClr val="002C21">
                      <a:alpha val="75000"/>
                    </a:srgbClr>
                  </a:glow>
                </a:effectLst>
              </a:rPr>
              <a:t>A voice said, "Shout!" </a:t>
            </a:r>
          </a:p>
          <a:p>
            <a:pPr>
              <a:defRPr/>
            </a:pPr>
            <a:r>
              <a:rPr lang="en-US" sz="3200" b="1" dirty="0" smtClean="0">
                <a:effectLst>
                  <a:glow rad="317500">
                    <a:srgbClr val="002C21">
                      <a:alpha val="75000"/>
                    </a:srgbClr>
                  </a:glow>
                </a:effectLst>
              </a:rPr>
              <a:t>I asked, "What should I shout?" </a:t>
            </a:r>
            <a:br>
              <a:rPr lang="en-US" sz="3200" b="1" dirty="0" smtClean="0">
                <a:effectLst>
                  <a:glow rad="317500">
                    <a:srgbClr val="002C21">
                      <a:alpha val="75000"/>
                    </a:srgbClr>
                  </a:glow>
                </a:effectLst>
              </a:rPr>
            </a:br>
            <a:r>
              <a:rPr lang="en-US" sz="3200" b="1" dirty="0" smtClean="0">
                <a:effectLst>
                  <a:glow rad="317500">
                    <a:srgbClr val="002C21">
                      <a:alpha val="75000"/>
                    </a:srgbClr>
                  </a:glow>
                </a:effectLst>
              </a:rPr>
              <a:t>"Shout that people are like the grass. </a:t>
            </a:r>
          </a:p>
          <a:p>
            <a:pPr>
              <a:defRPr/>
            </a:pPr>
            <a:r>
              <a:rPr lang="en-US" sz="3200" b="1" dirty="0" smtClean="0">
                <a:effectLst>
                  <a:glow rad="317500">
                    <a:srgbClr val="002C21">
                      <a:alpha val="75000"/>
                    </a:srgbClr>
                  </a:glow>
                </a:effectLst>
              </a:rPr>
              <a:t>Their beauty fades as quickly </a:t>
            </a:r>
          </a:p>
          <a:p>
            <a:pPr>
              <a:defRPr/>
            </a:pPr>
            <a:r>
              <a:rPr lang="en-US" sz="3200" b="1" dirty="0" smtClean="0">
                <a:effectLst>
                  <a:glow rad="317500">
                    <a:srgbClr val="002C21">
                      <a:alpha val="75000"/>
                    </a:srgbClr>
                  </a:glow>
                </a:effectLst>
              </a:rPr>
              <a:t>as the flowers in a field. </a:t>
            </a:r>
          </a:p>
        </p:txBody>
      </p:sp>
      <p:sp>
        <p:nvSpPr>
          <p:cNvPr id="5" name="Title 1"/>
          <p:cNvSpPr txBox="1">
            <a:spLocks/>
          </p:cNvSpPr>
          <p:nvPr/>
        </p:nvSpPr>
        <p:spPr bwMode="auto">
          <a:xfrm>
            <a:off x="0" y="4077072"/>
            <a:ext cx="9144000" cy="2664296"/>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200" b="1" dirty="0" smtClean="0">
                <a:effectLst>
                  <a:glow rad="317500">
                    <a:srgbClr val="002C21">
                      <a:alpha val="75000"/>
                    </a:srgbClr>
                  </a:glow>
                </a:effectLst>
              </a:rPr>
              <a:t>有声音说：</a:t>
            </a:r>
            <a:r>
              <a:rPr lang="en-US" altLang="zh-TW" sz="3200" b="1" dirty="0" smtClean="0">
                <a:effectLst>
                  <a:glow rad="317500">
                    <a:srgbClr val="002C21">
                      <a:alpha val="75000"/>
                    </a:srgbClr>
                  </a:glow>
                </a:effectLst>
              </a:rPr>
              <a:t>"</a:t>
            </a:r>
            <a:r>
              <a:rPr lang="zh-TW" altLang="en-US" sz="3200" b="1" dirty="0" smtClean="0">
                <a:effectLst>
                  <a:glow rad="317500">
                    <a:srgbClr val="002C21">
                      <a:alpha val="75000"/>
                    </a:srgbClr>
                  </a:glow>
                </a:effectLst>
              </a:rPr>
              <a:t>你呼喊吧！</a:t>
            </a:r>
            <a:r>
              <a:rPr lang="en-US" altLang="zh-TW" sz="3200" b="1" dirty="0" smtClean="0">
                <a:effectLst>
                  <a:glow rad="317500">
                    <a:srgbClr val="002C21">
                      <a:alpha val="75000"/>
                    </a:srgbClr>
                  </a:glow>
                </a:effectLst>
              </a:rPr>
              <a:t>"</a:t>
            </a:r>
            <a:endParaRPr lang="zh-TW" altLang="en-US" sz="3200" b="1" dirty="0" smtClean="0">
              <a:effectLst>
                <a:glow rad="317500">
                  <a:srgbClr val="002C21">
                    <a:alpha val="75000"/>
                  </a:srgbClr>
                </a:glow>
              </a:effectLst>
            </a:endParaRPr>
          </a:p>
          <a:p>
            <a:pPr>
              <a:defRPr/>
            </a:pPr>
            <a:r>
              <a:rPr lang="zh-TW" altLang="en-US" sz="3200" b="1" dirty="0" smtClean="0">
                <a:effectLst>
                  <a:glow rad="317500">
                    <a:srgbClr val="002C21">
                      <a:alpha val="75000"/>
                    </a:srgbClr>
                  </a:glow>
                </a:effectLst>
              </a:rPr>
              <a:t>他问：</a:t>
            </a:r>
            <a:r>
              <a:rPr lang="en-US" altLang="zh-TW" sz="3200" b="1" dirty="0" smtClean="0">
                <a:effectLst>
                  <a:glow rad="317500">
                    <a:srgbClr val="002C21">
                      <a:alpha val="75000"/>
                    </a:srgbClr>
                  </a:glow>
                </a:effectLst>
              </a:rPr>
              <a:t>"</a:t>
            </a:r>
            <a:r>
              <a:rPr lang="zh-TW" altLang="en-US" sz="3200" b="1" dirty="0" smtClean="0">
                <a:effectLst>
                  <a:glow rad="317500">
                    <a:srgbClr val="002C21">
                      <a:alpha val="75000"/>
                    </a:srgbClr>
                  </a:glow>
                </a:effectLst>
              </a:rPr>
              <a:t>我呼喊甚么呢？</a:t>
            </a:r>
            <a:r>
              <a:rPr lang="en-US" altLang="zh-TW" sz="3200" b="1" dirty="0" smtClean="0">
                <a:effectLst>
                  <a:glow rad="317500">
                    <a:srgbClr val="002C21">
                      <a:alpha val="75000"/>
                    </a:srgbClr>
                  </a:glow>
                </a:effectLst>
              </a:rPr>
              <a:t>"</a:t>
            </a:r>
            <a:endParaRPr lang="zh-TW" altLang="en-US" sz="3200" b="1" dirty="0" smtClean="0">
              <a:effectLst>
                <a:glow rad="317500">
                  <a:srgbClr val="002C21">
                    <a:alpha val="75000"/>
                  </a:srgbClr>
                </a:glow>
              </a:effectLst>
            </a:endParaRPr>
          </a:p>
          <a:p>
            <a:pPr>
              <a:defRPr/>
            </a:pPr>
            <a:r>
              <a:rPr lang="en-US" altLang="zh-TW" sz="3200" b="1" dirty="0" smtClean="0">
                <a:effectLst>
                  <a:glow rad="317500">
                    <a:srgbClr val="002C21">
                      <a:alpha val="75000"/>
                    </a:srgbClr>
                  </a:glow>
                </a:effectLst>
              </a:rPr>
              <a:t>"</a:t>
            </a:r>
            <a:r>
              <a:rPr lang="zh-TW" altLang="en-US" sz="3200" b="1" dirty="0" smtClean="0">
                <a:effectLst>
                  <a:glow rad="317500">
                    <a:srgbClr val="002C21">
                      <a:alpha val="75000"/>
                    </a:srgbClr>
                  </a:glow>
                </a:effectLst>
              </a:rPr>
              <a:t>所有的人尽都如草；</a:t>
            </a:r>
          </a:p>
          <a:p>
            <a:pPr>
              <a:defRPr/>
            </a:pPr>
            <a:r>
              <a:rPr lang="zh-TW" altLang="en-US" sz="3200" b="1" dirty="0" smtClean="0">
                <a:effectLst>
                  <a:glow rad="317500">
                    <a:srgbClr val="002C21">
                      <a:alpha val="75000"/>
                    </a:srgbClr>
                  </a:glow>
                </a:effectLst>
              </a:rPr>
              <a:t>他们的荣美都像野地的花。</a:t>
            </a:r>
          </a:p>
          <a:p>
            <a:pPr>
              <a:defRPr/>
            </a:pPr>
            <a:endParaRPr lang="en-US" sz="3200" b="1" dirty="0" smtClean="0">
              <a:effectLst>
                <a:glow rad="317500">
                  <a:srgbClr val="002C21">
                    <a:alpha val="75000"/>
                  </a:srgb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Flowers_-_Field_of_Black-eyed_Susans_and_Cosmos,_Union,_Kentuck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6594" y="116632"/>
            <a:ext cx="7770813" cy="864096"/>
          </a:xfrm>
          <a:extLst/>
        </p:spPr>
        <p:txBody>
          <a:bodyPr/>
          <a:lstStyle/>
          <a:p>
            <a:pPr>
              <a:defRPr/>
            </a:pPr>
            <a:r>
              <a:rPr lang="en-US" sz="3600" b="1" kern="1200" dirty="0">
                <a:effectLst>
                  <a:glow rad="317500">
                    <a:srgbClr val="002C21">
                      <a:alpha val="75000"/>
                    </a:srgbClr>
                  </a:glow>
                </a:effectLst>
                <a:ea typeface="ＭＳ Ｐゴシック" charset="0"/>
              </a:rPr>
              <a:t>Isaiah 40</a:t>
            </a:r>
            <a:r>
              <a:rPr lang="en-US" sz="3600" b="1" kern="1200" dirty="0" smtClean="0">
                <a:effectLst>
                  <a:glow rad="317500">
                    <a:srgbClr val="002C21">
                      <a:alpha val="75000"/>
                    </a:srgbClr>
                  </a:glow>
                </a:effectLst>
                <a:ea typeface="ＭＳ Ｐゴシック" charset="0"/>
              </a:rPr>
              <a:t>:7-</a:t>
            </a:r>
            <a:r>
              <a:rPr lang="en-US" sz="3600" b="1" kern="1200" dirty="0">
                <a:effectLst>
                  <a:glow rad="317500">
                    <a:srgbClr val="002C21">
                      <a:alpha val="75000"/>
                    </a:srgbClr>
                  </a:glow>
                </a:effectLst>
                <a:ea typeface="ＭＳ Ｐゴシック" charset="0"/>
              </a:rPr>
              <a:t>8 </a:t>
            </a:r>
            <a:r>
              <a:rPr lang="en-US" sz="2800" b="1" kern="1200" dirty="0">
                <a:effectLst>
                  <a:glow rad="317500">
                    <a:srgbClr val="002C21">
                      <a:alpha val="75000"/>
                    </a:srgbClr>
                  </a:glow>
                </a:effectLst>
                <a:ea typeface="ＭＳ Ｐゴシック" charset="0"/>
              </a:rPr>
              <a:t>NLT</a:t>
            </a:r>
            <a:endParaRPr lang="en-US" sz="3600" b="1" kern="1200" dirty="0">
              <a:effectLst>
                <a:glow rad="317500">
                  <a:srgbClr val="002C21">
                    <a:alpha val="75000"/>
                  </a:srgbClr>
                </a:glow>
              </a:effectLst>
              <a:ea typeface="ＭＳ Ｐゴシック" charset="0"/>
            </a:endParaRPr>
          </a:p>
        </p:txBody>
      </p:sp>
      <p:sp>
        <p:nvSpPr>
          <p:cNvPr id="4" name="Title 1"/>
          <p:cNvSpPr txBox="1">
            <a:spLocks/>
          </p:cNvSpPr>
          <p:nvPr/>
        </p:nvSpPr>
        <p:spPr bwMode="auto">
          <a:xfrm>
            <a:off x="-349" y="1052736"/>
            <a:ext cx="9144000" cy="2736304"/>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smtClean="0">
                <a:effectLst>
                  <a:glow rad="317500">
                    <a:srgbClr val="002C21">
                      <a:alpha val="75000"/>
                    </a:srgbClr>
                  </a:glow>
                </a:effectLst>
              </a:rPr>
              <a:t>7</a:t>
            </a:r>
            <a:r>
              <a:rPr lang="en-US" sz="3200" b="1" dirty="0" smtClean="0">
                <a:effectLst>
                  <a:glow rad="317500">
                    <a:srgbClr val="002C21">
                      <a:alpha val="75000"/>
                    </a:srgbClr>
                  </a:glow>
                </a:effectLst>
              </a:rPr>
              <a:t>The grass withers and the flowers fade </a:t>
            </a:r>
          </a:p>
          <a:p>
            <a:pPr>
              <a:defRPr/>
            </a:pPr>
            <a:r>
              <a:rPr lang="en-US" sz="3200" b="1" dirty="0" smtClean="0">
                <a:effectLst>
                  <a:glow rad="317500">
                    <a:srgbClr val="002C21">
                      <a:alpha val="75000"/>
                    </a:srgbClr>
                  </a:glow>
                </a:effectLst>
              </a:rPr>
              <a:t>beneath the breath of the L</a:t>
            </a:r>
            <a:r>
              <a:rPr lang="en-US" sz="2800" b="1" dirty="0" smtClean="0">
                <a:effectLst>
                  <a:glow rad="317500">
                    <a:srgbClr val="002C21">
                      <a:alpha val="75000"/>
                    </a:srgbClr>
                  </a:glow>
                </a:effectLst>
              </a:rPr>
              <a:t>ORD</a:t>
            </a:r>
            <a:r>
              <a:rPr lang="en-US" sz="3200" b="1" dirty="0" smtClean="0">
                <a:effectLst>
                  <a:glow rad="317500">
                    <a:srgbClr val="002C21">
                      <a:alpha val="75000"/>
                    </a:srgbClr>
                  </a:glow>
                </a:effectLst>
              </a:rPr>
              <a:t>. </a:t>
            </a:r>
          </a:p>
          <a:p>
            <a:pPr>
              <a:defRPr/>
            </a:pPr>
            <a:r>
              <a:rPr lang="en-US" sz="3200" b="1" dirty="0" smtClean="0">
                <a:effectLst>
                  <a:glow rad="317500">
                    <a:srgbClr val="002C21">
                      <a:alpha val="75000"/>
                    </a:srgbClr>
                  </a:glow>
                </a:effectLst>
              </a:rPr>
              <a:t>And so it is with people. </a:t>
            </a:r>
          </a:p>
          <a:p>
            <a:pPr>
              <a:defRPr/>
            </a:pPr>
            <a:r>
              <a:rPr lang="en-US" sz="3200" b="1" baseline="30000" dirty="0" smtClean="0">
                <a:effectLst>
                  <a:glow rad="317500">
                    <a:srgbClr val="002C21">
                      <a:alpha val="75000"/>
                    </a:srgbClr>
                  </a:glow>
                </a:effectLst>
              </a:rPr>
              <a:t>8</a:t>
            </a:r>
            <a:r>
              <a:rPr lang="en-US" sz="3200" b="1" dirty="0" smtClean="0">
                <a:effectLst>
                  <a:glow rad="317500">
                    <a:srgbClr val="002C21">
                      <a:alpha val="75000"/>
                    </a:srgbClr>
                  </a:glow>
                </a:effectLst>
              </a:rPr>
              <a:t>The grass withers and the flowers fade, </a:t>
            </a:r>
          </a:p>
          <a:p>
            <a:pPr>
              <a:defRPr/>
            </a:pPr>
            <a:r>
              <a:rPr lang="en-US" sz="3200" b="1" dirty="0" smtClean="0">
                <a:effectLst>
                  <a:glow rad="317500">
                    <a:srgbClr val="002C21">
                      <a:alpha val="75000"/>
                    </a:srgbClr>
                  </a:glow>
                </a:effectLst>
              </a:rPr>
              <a:t>but the word of our God stands forever."</a:t>
            </a:r>
            <a:endParaRPr lang="en-US" sz="3200" b="1" dirty="0">
              <a:effectLst>
                <a:glow rad="317500">
                  <a:srgbClr val="002C21">
                    <a:alpha val="75000"/>
                  </a:srgbClr>
                </a:glow>
              </a:effectLst>
            </a:endParaRPr>
          </a:p>
        </p:txBody>
      </p:sp>
      <p:sp>
        <p:nvSpPr>
          <p:cNvPr id="5" name="Title 1"/>
          <p:cNvSpPr txBox="1">
            <a:spLocks/>
          </p:cNvSpPr>
          <p:nvPr/>
        </p:nvSpPr>
        <p:spPr bwMode="auto">
          <a:xfrm>
            <a:off x="0" y="4005064"/>
            <a:ext cx="9144000" cy="2736304"/>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a:effectLst>
                  <a:glow rad="317500">
                    <a:srgbClr val="002C21">
                      <a:alpha val="75000"/>
                    </a:srgbClr>
                  </a:glow>
                </a:effectLst>
              </a:rPr>
              <a:t>7</a:t>
            </a:r>
            <a:r>
              <a:rPr lang="en-US" altLang="zh-TW" sz="3200" b="1" dirty="0" smtClean="0">
                <a:effectLst>
                  <a:glow rad="317500">
                    <a:srgbClr val="002C21">
                      <a:alpha val="75000"/>
                    </a:srgbClr>
                  </a:glow>
                </a:effectLst>
              </a:rPr>
              <a:t> </a:t>
            </a:r>
            <a:r>
              <a:rPr lang="zh-TW" altLang="en-US" sz="3200" b="1" dirty="0" smtClean="0">
                <a:effectLst>
                  <a:glow rad="317500">
                    <a:srgbClr val="002C21">
                      <a:alpha val="75000"/>
                    </a:srgbClr>
                  </a:glow>
                </a:effectLst>
              </a:rPr>
              <a:t>草必枯干，花必凋谢；</a:t>
            </a:r>
          </a:p>
          <a:p>
            <a:pPr>
              <a:defRPr/>
            </a:pPr>
            <a:r>
              <a:rPr lang="zh-TW" altLang="en-US" sz="3200" b="1" dirty="0" smtClean="0">
                <a:effectLst>
                  <a:glow rad="317500">
                    <a:srgbClr val="002C21">
                      <a:alpha val="75000"/>
                    </a:srgbClr>
                  </a:glow>
                </a:effectLst>
              </a:rPr>
              <a:t>因为耶和华的气吹在上面；</a:t>
            </a:r>
          </a:p>
          <a:p>
            <a:pPr>
              <a:defRPr/>
            </a:pPr>
            <a:r>
              <a:rPr lang="zh-TW" altLang="en-US" sz="3200" b="1" dirty="0" smtClean="0">
                <a:effectLst>
                  <a:glow rad="317500">
                    <a:srgbClr val="002C21">
                      <a:alpha val="75000"/>
                    </a:srgbClr>
                  </a:glow>
                </a:effectLst>
              </a:rPr>
              <a:t>真的，这民的确是草！</a:t>
            </a:r>
          </a:p>
          <a:p>
            <a:pPr>
              <a:defRPr/>
            </a:pPr>
            <a:r>
              <a:rPr lang="en-US" sz="3200" b="1" baseline="30000" dirty="0" smtClean="0">
                <a:effectLst>
                  <a:glow rad="317500">
                    <a:srgbClr val="002C21">
                      <a:alpha val="75000"/>
                    </a:srgbClr>
                  </a:glow>
                </a:effectLst>
              </a:rPr>
              <a:t>8</a:t>
            </a:r>
            <a:r>
              <a:rPr lang="en-US" altLang="zh-TW" sz="3200" b="1" dirty="0" smtClean="0">
                <a:effectLst>
                  <a:glow rad="317500">
                    <a:srgbClr val="002C21">
                      <a:alpha val="75000"/>
                    </a:srgbClr>
                  </a:glow>
                </a:effectLst>
              </a:rPr>
              <a:t> </a:t>
            </a:r>
            <a:r>
              <a:rPr lang="zh-TW" altLang="en-US" sz="3200" b="1" dirty="0" smtClean="0">
                <a:effectLst>
                  <a:glow rad="317500">
                    <a:srgbClr val="002C21">
                      <a:alpha val="75000"/>
                    </a:srgbClr>
                  </a:glow>
                </a:effectLst>
              </a:rPr>
              <a:t>草必枯干，花必凋谢，</a:t>
            </a:r>
          </a:p>
          <a:p>
            <a:pPr>
              <a:defRPr/>
            </a:pPr>
            <a:r>
              <a:rPr lang="zh-TW" altLang="en-US" sz="3200" b="1" dirty="0" smtClean="0">
                <a:effectLst>
                  <a:glow rad="317500">
                    <a:srgbClr val="002C21">
                      <a:alpha val="75000"/>
                    </a:srgbClr>
                  </a:glow>
                </a:effectLst>
              </a:rPr>
              <a:t>唯有我们　神的道永远长存。</a:t>
            </a:r>
            <a:r>
              <a:rPr lang="en-US" altLang="zh-TW" sz="3200" b="1" dirty="0" smtClean="0">
                <a:effectLst>
                  <a:glow rad="317500">
                    <a:srgbClr val="002C21">
                      <a:alpha val="75000"/>
                    </a:srgbClr>
                  </a:glow>
                </a:effectLst>
              </a:rPr>
              <a:t>"</a:t>
            </a:r>
            <a:endParaRPr lang="zh-TW" altLang="en-US" sz="3200" b="1" dirty="0" smtClean="0">
              <a:effectLst>
                <a:glow rad="317500">
                  <a:srgbClr val="002C21">
                    <a:alpha val="75000"/>
                  </a:srgbClr>
                </a:glow>
              </a:effectLst>
            </a:endParaRPr>
          </a:p>
          <a:p>
            <a:pPr>
              <a:defRPr/>
            </a:pPr>
            <a:endParaRPr lang="en-US" sz="3200" b="1" dirty="0">
              <a:effectLst>
                <a:glow rad="317500">
                  <a:srgbClr val="002C21">
                    <a:alpha val="75000"/>
                  </a:srgb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descr="isa 40-3Lightning ridge for we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4701" y="0"/>
            <a:ext cx="4892725" cy="1412775"/>
          </a:xfrm>
          <a:extLst/>
        </p:spPr>
        <p:txBody>
          <a:bodyPr/>
          <a:lstStyle/>
          <a:p>
            <a:pPr>
              <a:defRPr/>
            </a:pPr>
            <a:r>
              <a:rPr lang="en-US" sz="3600" b="1" dirty="0">
                <a:effectLst>
                  <a:glow rad="304800">
                    <a:schemeClr val="tx1">
                      <a:alpha val="75000"/>
                    </a:schemeClr>
                  </a:glow>
                </a:effectLst>
                <a:ea typeface="ＭＳ Ｐゴシック" charset="0"/>
              </a:rPr>
              <a:t>God cared for Judah tenderly </a:t>
            </a:r>
            <a:r>
              <a:rPr lang="en-US" sz="3600" b="1" dirty="0" smtClean="0">
                <a:effectLst>
                  <a:glow rad="304800">
                    <a:schemeClr val="tx1">
                      <a:alpha val="75000"/>
                    </a:schemeClr>
                  </a:glow>
                </a:effectLst>
                <a:ea typeface="ＭＳ Ｐゴシック" charset="0"/>
              </a:rPr>
              <a:t>(40:9 </a:t>
            </a:r>
            <a:r>
              <a:rPr lang="en-US" sz="2800" b="1" dirty="0" smtClean="0">
                <a:effectLst>
                  <a:glow rad="304800">
                    <a:schemeClr val="tx1">
                      <a:alpha val="75000"/>
                    </a:schemeClr>
                  </a:glow>
                </a:effectLst>
                <a:ea typeface="ＭＳ Ｐゴシック" charset="0"/>
              </a:rPr>
              <a:t>NLT</a:t>
            </a:r>
            <a:r>
              <a:rPr lang="en-US" sz="3600" b="1" dirty="0" smtClean="0">
                <a:effectLst>
                  <a:glow rad="304800">
                    <a:schemeClr val="tx1">
                      <a:alpha val="75000"/>
                    </a:schemeClr>
                  </a:glow>
                </a:effectLst>
                <a:ea typeface="ＭＳ Ｐゴシック" charset="0"/>
              </a:rPr>
              <a:t>)</a:t>
            </a:r>
            <a:endParaRPr lang="en-US" sz="3600" b="1" dirty="0">
              <a:effectLst>
                <a:glow rad="304800">
                  <a:schemeClr val="tx1">
                    <a:alpha val="75000"/>
                  </a:schemeClr>
                </a:glow>
              </a:effectLst>
              <a:ea typeface="ＭＳ Ｐゴシック" charset="0"/>
            </a:endParaRPr>
          </a:p>
        </p:txBody>
      </p:sp>
      <p:sp>
        <p:nvSpPr>
          <p:cNvPr id="3" name="Title 1"/>
          <p:cNvSpPr txBox="1">
            <a:spLocks/>
          </p:cNvSpPr>
          <p:nvPr/>
        </p:nvSpPr>
        <p:spPr bwMode="auto">
          <a:xfrm>
            <a:off x="0" y="1700808"/>
            <a:ext cx="4572000" cy="496855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smtClean="0">
                <a:effectLst>
                  <a:glow rad="304800">
                    <a:schemeClr val="tx1">
                      <a:alpha val="75000"/>
                    </a:schemeClr>
                  </a:glow>
                </a:effectLst>
              </a:rPr>
              <a:t>O Zion, messenger of good news, </a:t>
            </a:r>
            <a:br>
              <a:rPr lang="en-US" sz="3200" b="1" dirty="0" smtClean="0">
                <a:effectLst>
                  <a:glow rad="304800">
                    <a:schemeClr val="tx1">
                      <a:alpha val="75000"/>
                    </a:schemeClr>
                  </a:glow>
                </a:effectLst>
              </a:rPr>
            </a:br>
            <a:r>
              <a:rPr lang="en-US" sz="3200" b="1" dirty="0" smtClean="0">
                <a:effectLst>
                  <a:glow rad="304800">
                    <a:schemeClr val="tx1">
                      <a:alpha val="75000"/>
                    </a:schemeClr>
                  </a:glow>
                </a:effectLst>
              </a:rPr>
              <a:t>shout from the mountaintops! </a:t>
            </a:r>
          </a:p>
          <a:p>
            <a:pPr>
              <a:defRPr/>
            </a:pPr>
            <a:r>
              <a:rPr lang="en-US" sz="3200" b="1" dirty="0" smtClean="0">
                <a:effectLst>
                  <a:glow rad="304800">
                    <a:schemeClr val="tx1">
                      <a:alpha val="75000"/>
                    </a:schemeClr>
                  </a:glow>
                </a:effectLst>
              </a:rPr>
              <a:t>Shout it louder, O Jerusalem. </a:t>
            </a:r>
          </a:p>
          <a:p>
            <a:pPr>
              <a:defRPr/>
            </a:pPr>
            <a:r>
              <a:rPr lang="en-US" sz="3200" b="1" dirty="0" smtClean="0">
                <a:effectLst>
                  <a:glow rad="304800">
                    <a:schemeClr val="tx1">
                      <a:alpha val="75000"/>
                    </a:schemeClr>
                  </a:glow>
                </a:effectLst>
              </a:rPr>
              <a:t>Shout, and do not be afraid. </a:t>
            </a:r>
          </a:p>
          <a:p>
            <a:pPr>
              <a:defRPr/>
            </a:pPr>
            <a:r>
              <a:rPr lang="en-US" sz="3200" b="1" dirty="0" smtClean="0">
                <a:effectLst>
                  <a:glow rad="304800">
                    <a:schemeClr val="tx1">
                      <a:alpha val="75000"/>
                    </a:schemeClr>
                  </a:glow>
                </a:effectLst>
              </a:rPr>
              <a:t>Tell the towns of Judah, </a:t>
            </a:r>
          </a:p>
          <a:p>
            <a:pPr>
              <a:defRPr/>
            </a:pPr>
            <a:r>
              <a:rPr lang="en-US" sz="3200" b="1" dirty="0" smtClean="0">
                <a:effectLst>
                  <a:glow rad="304800">
                    <a:schemeClr val="tx1">
                      <a:alpha val="75000"/>
                    </a:schemeClr>
                  </a:glow>
                </a:effectLst>
              </a:rPr>
              <a:t>"Your God is coming!"</a:t>
            </a:r>
            <a:endParaRPr lang="en-US" sz="3200" b="1" dirty="0">
              <a:effectLst>
                <a:glow rad="304800">
                  <a:schemeClr val="tx1">
                    <a:alpha val="75000"/>
                  </a:schemeClr>
                </a:glow>
              </a:effectLst>
            </a:endParaRPr>
          </a:p>
        </p:txBody>
      </p:sp>
      <p:sp>
        <p:nvSpPr>
          <p:cNvPr id="5" name="Title 1"/>
          <p:cNvSpPr txBox="1">
            <a:spLocks/>
          </p:cNvSpPr>
          <p:nvPr/>
        </p:nvSpPr>
        <p:spPr bwMode="auto">
          <a:xfrm>
            <a:off x="4427984" y="0"/>
            <a:ext cx="4892725" cy="1412775"/>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600" b="1" dirty="0" smtClean="0">
                <a:effectLst>
                  <a:glow rad="304800">
                    <a:schemeClr val="tx1">
                      <a:alpha val="75000"/>
                    </a:schemeClr>
                  </a:glow>
                </a:effectLst>
              </a:rPr>
              <a:t>神满有慈爱地看顾犹大</a:t>
            </a:r>
            <a:r>
              <a:rPr lang="en-US" sz="3600" b="1" dirty="0" smtClean="0">
                <a:effectLst>
                  <a:glow rad="304800">
                    <a:schemeClr val="tx1">
                      <a:alpha val="75000"/>
                    </a:schemeClr>
                  </a:glow>
                </a:effectLst>
              </a:rPr>
              <a:t> (40:9)</a:t>
            </a:r>
            <a:endParaRPr lang="en-US" sz="3600" b="1" dirty="0">
              <a:effectLst>
                <a:glow rad="304800">
                  <a:schemeClr val="tx1">
                    <a:alpha val="75000"/>
                  </a:schemeClr>
                </a:glow>
              </a:effectLst>
            </a:endParaRPr>
          </a:p>
        </p:txBody>
      </p:sp>
      <p:sp>
        <p:nvSpPr>
          <p:cNvPr id="6" name="Title 1"/>
          <p:cNvSpPr txBox="1">
            <a:spLocks/>
          </p:cNvSpPr>
          <p:nvPr/>
        </p:nvSpPr>
        <p:spPr bwMode="auto">
          <a:xfrm>
            <a:off x="4427985" y="1700808"/>
            <a:ext cx="4748708" cy="496855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200" b="1" dirty="0" smtClean="0">
                <a:effectLst>
                  <a:glow rad="304800">
                    <a:schemeClr val="tx1">
                      <a:alpha val="75000"/>
                    </a:schemeClr>
                  </a:glow>
                </a:effectLst>
              </a:rPr>
              <a:t>报好信息给锡安的啊！</a:t>
            </a:r>
          </a:p>
          <a:p>
            <a:pPr>
              <a:defRPr/>
            </a:pPr>
            <a:r>
              <a:rPr lang="zh-TW" altLang="en-US" sz="3200" b="1" dirty="0" smtClean="0">
                <a:effectLst>
                  <a:glow rad="304800">
                    <a:schemeClr val="tx1">
                      <a:alpha val="75000"/>
                    </a:schemeClr>
                  </a:glow>
                </a:effectLst>
              </a:rPr>
              <a:t>你</a:t>
            </a:r>
            <a:r>
              <a:rPr lang="zh-TW" altLang="en-US" sz="3200" b="1" dirty="0">
                <a:effectLst>
                  <a:glow rad="304800">
                    <a:schemeClr val="tx1">
                      <a:alpha val="75000"/>
                    </a:schemeClr>
                  </a:glow>
                </a:effectLst>
              </a:rPr>
              <a:t>要登上高山。</a:t>
            </a:r>
          </a:p>
          <a:p>
            <a:pPr>
              <a:defRPr/>
            </a:pPr>
            <a:r>
              <a:rPr lang="zh-TW" altLang="en-US" sz="3200" b="1" dirty="0" smtClean="0">
                <a:effectLst>
                  <a:glow rad="304800">
                    <a:schemeClr val="tx1">
                      <a:alpha val="75000"/>
                    </a:schemeClr>
                  </a:glow>
                </a:effectLst>
              </a:rPr>
              <a:t>报好信息给耶路撒冷的</a:t>
            </a:r>
            <a:r>
              <a:rPr lang="en-US" altLang="zh-TW" sz="3200" b="1" dirty="0" smtClean="0">
                <a:effectLst>
                  <a:glow rad="304800">
                    <a:schemeClr val="tx1">
                      <a:alpha val="75000"/>
                    </a:schemeClr>
                  </a:glow>
                </a:effectLst>
              </a:rPr>
              <a:t/>
            </a:r>
            <a:br>
              <a:rPr lang="en-US" altLang="zh-TW" sz="3200" b="1" dirty="0" smtClean="0">
                <a:effectLst>
                  <a:glow rad="304800">
                    <a:schemeClr val="tx1">
                      <a:alpha val="75000"/>
                    </a:schemeClr>
                  </a:glow>
                </a:effectLst>
              </a:rPr>
            </a:br>
            <a:r>
              <a:rPr lang="zh-TW" altLang="en-US" sz="3200" b="1" dirty="0" smtClean="0">
                <a:effectLst>
                  <a:glow rad="304800">
                    <a:schemeClr val="tx1">
                      <a:alpha val="75000"/>
                    </a:schemeClr>
                  </a:glow>
                </a:effectLst>
              </a:rPr>
              <a:t>啊</a:t>
            </a:r>
            <a:r>
              <a:rPr lang="zh-TW" altLang="en-US" sz="3200" b="1" dirty="0">
                <a:effectLst>
                  <a:glow rad="304800">
                    <a:schemeClr val="tx1">
                      <a:alpha val="75000"/>
                    </a:schemeClr>
                  </a:glow>
                </a:effectLst>
              </a:rPr>
              <a:t>！</a:t>
            </a:r>
          </a:p>
          <a:p>
            <a:pPr>
              <a:defRPr/>
            </a:pPr>
            <a:r>
              <a:rPr lang="zh-TW" altLang="en-US" sz="3200" b="1" dirty="0" smtClean="0">
                <a:effectLst>
                  <a:glow rad="304800">
                    <a:schemeClr val="tx1">
                      <a:alpha val="75000"/>
                    </a:schemeClr>
                  </a:glow>
                </a:effectLst>
              </a:rPr>
              <a:t>你要极力扬声。</a:t>
            </a:r>
          </a:p>
          <a:p>
            <a:pPr>
              <a:defRPr/>
            </a:pPr>
            <a:r>
              <a:rPr lang="zh-TW" altLang="en-US" sz="3200" b="1" dirty="0" smtClean="0">
                <a:effectLst>
                  <a:glow rad="304800">
                    <a:schemeClr val="tx1">
                      <a:alpha val="75000"/>
                    </a:schemeClr>
                  </a:glow>
                </a:effectLst>
              </a:rPr>
              <a:t>要扬声，不要惧怕！</a:t>
            </a:r>
          </a:p>
          <a:p>
            <a:pPr>
              <a:defRPr/>
            </a:pPr>
            <a:r>
              <a:rPr lang="zh-TW" altLang="en-US" sz="3200" b="1" dirty="0" smtClean="0">
                <a:effectLst>
                  <a:glow rad="304800">
                    <a:schemeClr val="tx1">
                      <a:alpha val="75000"/>
                    </a:schemeClr>
                  </a:glow>
                </a:effectLst>
              </a:rPr>
              <a:t>要对犹大的众城说：</a:t>
            </a:r>
          </a:p>
          <a:p>
            <a:pPr>
              <a:defRPr/>
            </a:pPr>
            <a:r>
              <a:rPr lang="en-US" altLang="zh-TW" sz="3200" b="1" dirty="0" smtClean="0">
                <a:effectLst>
                  <a:glow rad="304800">
                    <a:schemeClr val="tx1">
                      <a:alpha val="75000"/>
                    </a:schemeClr>
                  </a:glow>
                </a:effectLst>
              </a:rPr>
              <a:t>"</a:t>
            </a:r>
            <a:r>
              <a:rPr lang="zh-TW" altLang="en-US" sz="3200" b="1" dirty="0" smtClean="0">
                <a:effectLst>
                  <a:glow rad="304800">
                    <a:schemeClr val="tx1">
                      <a:alpha val="75000"/>
                    </a:schemeClr>
                  </a:glow>
                </a:effectLst>
              </a:rPr>
              <a:t>看哪，你们的　神！</a:t>
            </a:r>
            <a:r>
              <a:rPr lang="en-US" altLang="zh-TW" sz="3200" b="1" dirty="0" smtClean="0">
                <a:effectLst>
                  <a:glow rad="304800">
                    <a:schemeClr val="tx1">
                      <a:alpha val="75000"/>
                    </a:schemeClr>
                  </a:glow>
                </a:effectLst>
              </a:rPr>
              <a:t>"</a:t>
            </a:r>
            <a:endParaRPr lang="zh-TW" altLang="en-US" sz="3200" b="1" dirty="0" smtClean="0">
              <a:effectLst>
                <a:glow rad="304800">
                  <a:schemeClr val="tx1">
                    <a:alpha val="75000"/>
                  </a:schemeClr>
                </a:glow>
              </a:effectLst>
            </a:endParaRPr>
          </a:p>
          <a:p>
            <a:pPr>
              <a:defRPr/>
            </a:pPr>
            <a:endParaRPr lang="en-US" sz="3200" b="1" dirty="0">
              <a:effectLst>
                <a:glow rad="304800">
                  <a:schemeClr val="tx1">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Three Boys 199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smtClean="0">
                <a:solidFill>
                  <a:schemeClr val="tx1"/>
                </a:solidFill>
                <a:effectLst>
                  <a:glow rad="266700">
                    <a:schemeClr val="bg1">
                      <a:alpha val="75000"/>
                    </a:schemeClr>
                  </a:glow>
                </a:effectLst>
              </a:rPr>
              <a:t>Our Three Sons</a:t>
            </a:r>
            <a:endParaRPr lang="en-US" sz="5400" b="1" dirty="0">
              <a:solidFill>
                <a:schemeClr val="tx1"/>
              </a:solidFill>
              <a:effectLst>
                <a:glow rad="266700">
                  <a:schemeClr val="bg1">
                    <a:alpha val="75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3" descr="isa 40-3Lightning ridge for we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4701" y="0"/>
            <a:ext cx="4892725" cy="1412775"/>
          </a:xfrm>
          <a:extLst/>
        </p:spPr>
        <p:txBody>
          <a:bodyPr/>
          <a:lstStyle/>
          <a:p>
            <a:pPr>
              <a:defRPr/>
            </a:pPr>
            <a:r>
              <a:rPr lang="en-US" sz="3600" b="1" dirty="0">
                <a:effectLst>
                  <a:glow rad="304800">
                    <a:schemeClr val="tx1">
                      <a:alpha val="75000"/>
                    </a:schemeClr>
                  </a:glow>
                </a:effectLst>
                <a:ea typeface="ＭＳ Ｐゴシック" charset="0"/>
              </a:rPr>
              <a:t>God cared for Judah tenderly </a:t>
            </a:r>
            <a:r>
              <a:rPr lang="en-US" sz="3600" b="1" dirty="0" smtClean="0">
                <a:effectLst>
                  <a:glow rad="304800">
                    <a:schemeClr val="tx1">
                      <a:alpha val="75000"/>
                    </a:schemeClr>
                  </a:glow>
                </a:effectLst>
                <a:ea typeface="ＭＳ Ｐゴシック" charset="0"/>
              </a:rPr>
              <a:t>(40:10 </a:t>
            </a:r>
            <a:r>
              <a:rPr lang="en-US" sz="2800" b="1" dirty="0" smtClean="0">
                <a:effectLst>
                  <a:glow rad="304800">
                    <a:schemeClr val="tx1">
                      <a:alpha val="75000"/>
                    </a:schemeClr>
                  </a:glow>
                </a:effectLst>
                <a:ea typeface="ＭＳ Ｐゴシック" charset="0"/>
              </a:rPr>
              <a:t>NLT</a:t>
            </a:r>
            <a:r>
              <a:rPr lang="en-US" sz="3600" b="1" dirty="0" smtClean="0">
                <a:effectLst>
                  <a:glow rad="304800">
                    <a:schemeClr val="tx1">
                      <a:alpha val="75000"/>
                    </a:schemeClr>
                  </a:glow>
                </a:effectLst>
                <a:ea typeface="ＭＳ Ｐゴシック" charset="0"/>
              </a:rPr>
              <a:t>)</a:t>
            </a:r>
            <a:endParaRPr lang="en-US" sz="3600" b="1" dirty="0">
              <a:effectLst>
                <a:glow rad="304800">
                  <a:schemeClr val="tx1">
                    <a:alpha val="75000"/>
                  </a:schemeClr>
                </a:glow>
              </a:effectLst>
              <a:ea typeface="ＭＳ Ｐゴシック" charset="0"/>
            </a:endParaRPr>
          </a:p>
        </p:txBody>
      </p:sp>
      <p:sp>
        <p:nvSpPr>
          <p:cNvPr id="3" name="Title 1"/>
          <p:cNvSpPr txBox="1">
            <a:spLocks/>
          </p:cNvSpPr>
          <p:nvPr/>
        </p:nvSpPr>
        <p:spPr bwMode="auto">
          <a:xfrm>
            <a:off x="0" y="2204864"/>
            <a:ext cx="4572000" cy="4464496"/>
          </a:xfrm>
          <a:prstGeom prst="rect">
            <a:avLst/>
          </a:prstGeom>
          <a:noFill/>
          <a:ln>
            <a:noFill/>
          </a:ln>
          <a:extLst/>
        </p:spPr>
        <p:txBody>
          <a:bodyPr lIns="90000" tIns="46800" rIns="90000" bIns="46800"/>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a:effectLst>
                  <a:glow rad="304800">
                    <a:schemeClr val="tx1">
                      <a:alpha val="75000"/>
                    </a:schemeClr>
                  </a:glow>
                </a:effectLst>
              </a:rPr>
              <a:t>10</a:t>
            </a:r>
            <a:r>
              <a:rPr lang="en-US" sz="3200" b="1" dirty="0">
                <a:effectLst>
                  <a:glow rad="304800">
                    <a:schemeClr val="tx1">
                      <a:alpha val="75000"/>
                    </a:schemeClr>
                  </a:glow>
                </a:effectLst>
              </a:rPr>
              <a:t>Yes, the Sovereign L</a:t>
            </a:r>
            <a:r>
              <a:rPr lang="en-US" sz="2800" b="1" dirty="0">
                <a:effectLst>
                  <a:glow rad="304800">
                    <a:schemeClr val="tx1">
                      <a:alpha val="75000"/>
                    </a:schemeClr>
                  </a:glow>
                </a:effectLst>
              </a:rPr>
              <a:t>ORD</a:t>
            </a:r>
            <a:r>
              <a:rPr lang="en-US" sz="3200" b="1" dirty="0">
                <a:effectLst>
                  <a:glow rad="304800">
                    <a:schemeClr val="tx1">
                      <a:alpha val="75000"/>
                    </a:schemeClr>
                  </a:glow>
                </a:effectLst>
              </a:rPr>
              <a:t> is coming in power. </a:t>
            </a:r>
          </a:p>
          <a:p>
            <a:pPr>
              <a:defRPr/>
            </a:pPr>
            <a:r>
              <a:rPr lang="en-US" sz="3200" b="1" dirty="0">
                <a:effectLst>
                  <a:glow rad="304800">
                    <a:schemeClr val="tx1">
                      <a:alpha val="75000"/>
                    </a:schemeClr>
                  </a:glow>
                </a:effectLst>
              </a:rPr>
              <a:t> He will rule with a powerful arm. See, he brings his reward with him as he comes.</a:t>
            </a:r>
          </a:p>
        </p:txBody>
      </p:sp>
      <p:sp>
        <p:nvSpPr>
          <p:cNvPr id="6" name="Title 1"/>
          <p:cNvSpPr txBox="1">
            <a:spLocks/>
          </p:cNvSpPr>
          <p:nvPr/>
        </p:nvSpPr>
        <p:spPr bwMode="auto">
          <a:xfrm>
            <a:off x="4427985" y="2204864"/>
            <a:ext cx="4748708" cy="4464496"/>
          </a:xfrm>
          <a:prstGeom prst="rect">
            <a:avLst/>
          </a:prstGeom>
          <a:noFill/>
          <a:ln>
            <a:noFill/>
          </a:ln>
          <a:extLst/>
        </p:spPr>
        <p:txBody>
          <a:bodyPr lIns="90000" tIns="46800" rIns="90000" bIns="46800"/>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smtClean="0">
                <a:effectLst>
                  <a:glow rad="304800">
                    <a:schemeClr val="tx1">
                      <a:alpha val="75000"/>
                    </a:schemeClr>
                  </a:glow>
                </a:effectLst>
              </a:rPr>
              <a:t>10</a:t>
            </a:r>
            <a:r>
              <a:rPr lang="zh-TW" altLang="en-US" sz="3200" b="1" baseline="30000" dirty="0" smtClean="0">
                <a:effectLst>
                  <a:glow rad="304800">
                    <a:schemeClr val="tx1">
                      <a:alpha val="75000"/>
                    </a:schemeClr>
                  </a:glow>
                </a:effectLst>
              </a:rPr>
              <a:t> </a:t>
            </a:r>
            <a:r>
              <a:rPr lang="zh-TW" altLang="en-US" sz="3200" b="1" dirty="0" smtClean="0">
                <a:effectLst>
                  <a:glow rad="304800">
                    <a:schemeClr val="tx1">
                      <a:alpha val="75000"/>
                    </a:schemeClr>
                  </a:glow>
                </a:effectLst>
              </a:rPr>
              <a:t>看哪！主耶和华必像</a:t>
            </a:r>
            <a:r>
              <a:rPr lang="en-US" altLang="zh-TW" sz="3200" b="1" dirty="0" smtClean="0">
                <a:effectLst>
                  <a:glow rad="304800">
                    <a:schemeClr val="tx1">
                      <a:alpha val="75000"/>
                    </a:schemeClr>
                  </a:glow>
                </a:effectLst>
              </a:rPr>
              <a:t/>
            </a:r>
            <a:br>
              <a:rPr lang="en-US" altLang="zh-TW" sz="3200" b="1" dirty="0" smtClean="0">
                <a:effectLst>
                  <a:glow rad="304800">
                    <a:schemeClr val="tx1">
                      <a:alpha val="75000"/>
                    </a:schemeClr>
                  </a:glow>
                </a:effectLst>
              </a:rPr>
            </a:br>
            <a:r>
              <a:rPr lang="zh-TW" altLang="en-US" sz="3200" b="1" dirty="0" smtClean="0">
                <a:effectLst>
                  <a:glow rad="304800">
                    <a:schemeClr val="tx1">
                      <a:alpha val="75000"/>
                    </a:schemeClr>
                  </a:glow>
                </a:effectLst>
              </a:rPr>
              <a:t>大能者临到，</a:t>
            </a:r>
          </a:p>
          <a:p>
            <a:pPr>
              <a:defRPr/>
            </a:pPr>
            <a:r>
              <a:rPr lang="zh-TW" altLang="en-US" sz="3200" b="1" dirty="0" smtClean="0">
                <a:effectLst>
                  <a:glow rad="304800">
                    <a:schemeClr val="tx1">
                      <a:alpha val="75000"/>
                    </a:schemeClr>
                  </a:glow>
                </a:effectLst>
              </a:rPr>
              <a:t>他的膀臂要为他掌权；</a:t>
            </a:r>
          </a:p>
          <a:p>
            <a:pPr>
              <a:defRPr/>
            </a:pPr>
            <a:r>
              <a:rPr lang="zh-TW" altLang="en-US" sz="3200" b="1" dirty="0" smtClean="0">
                <a:effectLst>
                  <a:glow rad="304800">
                    <a:schemeClr val="tx1">
                      <a:alpha val="75000"/>
                    </a:schemeClr>
                  </a:glow>
                </a:effectLst>
              </a:rPr>
              <a:t>看哪！他给予人的赏赐在他那里，</a:t>
            </a:r>
          </a:p>
          <a:p>
            <a:pPr>
              <a:defRPr/>
            </a:pPr>
            <a:r>
              <a:rPr lang="zh-TW" altLang="en-US" sz="3200" b="1" dirty="0" smtClean="0">
                <a:effectLst>
                  <a:glow rad="304800">
                    <a:schemeClr val="tx1">
                      <a:alpha val="75000"/>
                    </a:schemeClr>
                  </a:glow>
                </a:effectLst>
              </a:rPr>
              <a:t>他施予人的报应在他面</a:t>
            </a:r>
            <a:r>
              <a:rPr lang="en-US" altLang="zh-TW" sz="3200" b="1" dirty="0" smtClean="0">
                <a:effectLst>
                  <a:glow rad="304800">
                    <a:schemeClr val="tx1">
                      <a:alpha val="75000"/>
                    </a:schemeClr>
                  </a:glow>
                </a:effectLst>
              </a:rPr>
              <a:t/>
            </a:r>
            <a:br>
              <a:rPr lang="en-US" altLang="zh-TW" sz="3200" b="1" dirty="0" smtClean="0">
                <a:effectLst>
                  <a:glow rad="304800">
                    <a:schemeClr val="tx1">
                      <a:alpha val="75000"/>
                    </a:schemeClr>
                  </a:glow>
                </a:effectLst>
              </a:rPr>
            </a:br>
            <a:r>
              <a:rPr lang="zh-TW" altLang="en-US" sz="3200" b="1" dirty="0" smtClean="0">
                <a:effectLst>
                  <a:glow rad="304800">
                    <a:schemeClr val="tx1">
                      <a:alpha val="75000"/>
                    </a:schemeClr>
                  </a:glow>
                </a:effectLst>
              </a:rPr>
              <a:t>前</a:t>
            </a:r>
            <a:r>
              <a:rPr lang="zh-TW" altLang="en-US" sz="3200" b="1" dirty="0">
                <a:effectLst>
                  <a:glow rad="304800">
                    <a:schemeClr val="tx1">
                      <a:alpha val="75000"/>
                    </a:schemeClr>
                  </a:glow>
                </a:effectLst>
              </a:rPr>
              <a:t>。</a:t>
            </a:r>
          </a:p>
          <a:p>
            <a:pPr>
              <a:defRPr/>
            </a:pPr>
            <a:endParaRPr lang="en-US" sz="3200" b="1" dirty="0">
              <a:effectLst>
                <a:glow rad="304800">
                  <a:schemeClr val="tx1">
                    <a:alpha val="75000"/>
                  </a:schemeClr>
                </a:glow>
              </a:effectLst>
            </a:endParaRPr>
          </a:p>
        </p:txBody>
      </p:sp>
      <p:sp>
        <p:nvSpPr>
          <p:cNvPr id="7" name="Title 1"/>
          <p:cNvSpPr txBox="1">
            <a:spLocks/>
          </p:cNvSpPr>
          <p:nvPr/>
        </p:nvSpPr>
        <p:spPr bwMode="auto">
          <a:xfrm>
            <a:off x="4427984" y="0"/>
            <a:ext cx="4892725" cy="1412775"/>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600" b="1" dirty="0" smtClean="0">
                <a:effectLst>
                  <a:glow rad="304800">
                    <a:schemeClr val="tx1">
                      <a:alpha val="75000"/>
                    </a:schemeClr>
                  </a:glow>
                </a:effectLst>
              </a:rPr>
              <a:t>神满有慈爱地看顾犹大</a:t>
            </a:r>
            <a:r>
              <a:rPr lang="en-US" sz="3600" b="1" dirty="0" smtClean="0">
                <a:effectLst>
                  <a:glow rad="304800">
                    <a:schemeClr val="tx1">
                      <a:alpha val="75000"/>
                    </a:schemeClr>
                  </a:glow>
                </a:effectLst>
              </a:rPr>
              <a:t> (40:</a:t>
            </a:r>
            <a:r>
              <a:rPr lang="en-US" altLang="zh-TW" sz="3600" b="1" dirty="0" smtClean="0">
                <a:effectLst>
                  <a:glow rad="304800">
                    <a:schemeClr val="tx1">
                      <a:alpha val="75000"/>
                    </a:schemeClr>
                  </a:glow>
                </a:effectLst>
              </a:rPr>
              <a:t>10</a:t>
            </a:r>
            <a:r>
              <a:rPr lang="en-US" sz="3600" b="1" dirty="0" smtClean="0">
                <a:effectLst>
                  <a:glow rad="304800">
                    <a:schemeClr val="tx1">
                      <a:alpha val="75000"/>
                    </a:schemeClr>
                  </a:glow>
                </a:effectLst>
              </a:rPr>
              <a:t>)</a:t>
            </a:r>
            <a:endParaRPr lang="en-US" sz="3600" b="1" dirty="0">
              <a:effectLst>
                <a:glow rad="304800">
                  <a:schemeClr val="tx1">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is 40v9.jpg"/>
          <p:cNvPicPr>
            <a:picLocks noChangeAspect="1"/>
          </p:cNvPicPr>
          <p:nvPr/>
        </p:nvPicPr>
        <p:blipFill>
          <a:blip r:embed="rId2">
            <a:extLst>
              <a:ext uri="{28A0092B-C50C-407E-A947-70E740481C1C}">
                <a14:useLocalDpi xmlns:a14="http://schemas.microsoft.com/office/drawing/2010/main" val="0"/>
              </a:ext>
            </a:extLst>
          </a:blip>
          <a:srcRect r="44096"/>
          <a:stretch>
            <a:fillRect/>
          </a:stretch>
        </p:blipFill>
        <p:spPr bwMode="auto">
          <a:xfrm>
            <a:off x="0" y="0"/>
            <a:ext cx="511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itle 1"/>
          <p:cNvSpPr>
            <a:spLocks noGrp="1"/>
          </p:cNvSpPr>
          <p:nvPr>
            <p:ph type="title"/>
          </p:nvPr>
        </p:nvSpPr>
        <p:spPr>
          <a:xfrm>
            <a:off x="5148263" y="6165850"/>
            <a:ext cx="3816350" cy="692150"/>
          </a:xfrm>
        </p:spPr>
        <p:txBody>
          <a:bodyPr/>
          <a:lstStyle/>
          <a:p>
            <a:r>
              <a:rPr lang="en-US" sz="3200" b="1">
                <a:latin typeface="Arial" charset="0"/>
                <a:ea typeface="MS PGothic" charset="0"/>
              </a:rPr>
              <a:t>Isaiah 40:11 </a:t>
            </a:r>
            <a:r>
              <a:rPr lang="en-US" sz="2400" b="1">
                <a:latin typeface="Arial" charset="0"/>
                <a:ea typeface="MS PGothic" charset="0"/>
              </a:rPr>
              <a:t>NLT</a:t>
            </a:r>
            <a:endParaRPr lang="en-US" sz="3200" b="1">
              <a:latin typeface="Arial" charset="0"/>
              <a:ea typeface="MS PGothic" charset="0"/>
            </a:endParaRPr>
          </a:p>
        </p:txBody>
      </p:sp>
      <p:sp>
        <p:nvSpPr>
          <p:cNvPr id="156675" name="Title 1"/>
          <p:cNvSpPr txBox="1">
            <a:spLocks/>
          </p:cNvSpPr>
          <p:nvPr/>
        </p:nvSpPr>
        <p:spPr bwMode="auto">
          <a:xfrm>
            <a:off x="4814888" y="3789363"/>
            <a:ext cx="43561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他必像牧人牧养自己的羊群，</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像用膀臂聚集羊羔，</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抱在自己的怀中，</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慢慢引导乳养小羊的。</a:t>
            </a:r>
          </a:p>
        </p:txBody>
      </p:sp>
      <p:sp>
        <p:nvSpPr>
          <p:cNvPr id="156676" name="Title 1"/>
          <p:cNvSpPr txBox="1">
            <a:spLocks/>
          </p:cNvSpPr>
          <p:nvPr/>
        </p:nvSpPr>
        <p:spPr bwMode="auto">
          <a:xfrm>
            <a:off x="5078413" y="79375"/>
            <a:ext cx="41021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2800" b="1">
                <a:solidFill>
                  <a:srgbClr val="FFFFFF"/>
                </a:solidFill>
                <a:ea typeface="MS PGothic" charset="0"/>
                <a:cs typeface="Geneva" charset="0"/>
              </a:rPr>
              <a:t>He will feed his flock like a shepherd.</a:t>
            </a:r>
            <a:br>
              <a:rPr lang="en-US" sz="2800" b="1">
                <a:solidFill>
                  <a:srgbClr val="FFFFFF"/>
                </a:solidFill>
                <a:ea typeface="MS PGothic" charset="0"/>
                <a:cs typeface="Geneva" charset="0"/>
              </a:rPr>
            </a:br>
            <a:r>
              <a:rPr lang="en-US" sz="2800" b="1">
                <a:solidFill>
                  <a:srgbClr val="FFFFFF"/>
                </a:solidFill>
                <a:ea typeface="MS PGothic" charset="0"/>
                <a:cs typeface="Geneva" charset="0"/>
              </a:rPr>
              <a:t>He will carry the lambs in his arms, holding them close to his heart. He will gently lead the mother sheep with their young.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bullied-gir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6525" y="0"/>
            <a:ext cx="7750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188640"/>
            <a:ext cx="8820150" cy="3096741"/>
          </a:xfrm>
          <a:extLst/>
        </p:spPr>
        <p:txBody>
          <a:bodyPr/>
          <a:lstStyle/>
          <a:p>
            <a:pPr>
              <a:defRPr/>
            </a:pPr>
            <a:r>
              <a:rPr lang="en-US" sz="5400" b="1" dirty="0">
                <a:effectLst>
                  <a:glow rad="127000">
                    <a:schemeClr val="tx1"/>
                  </a:glow>
                </a:effectLst>
                <a:latin typeface="Arial" charset="0"/>
                <a:ea typeface="ＭＳ Ｐゴシック" charset="0"/>
              </a:rPr>
              <a:t>Do you </a:t>
            </a:r>
            <a:r>
              <a:rPr lang="en-US" sz="5400" b="1" i="1" dirty="0">
                <a:solidFill>
                  <a:srgbClr val="FFFF00"/>
                </a:solidFill>
                <a:effectLst>
                  <a:glow rad="127000">
                    <a:schemeClr val="tx1"/>
                  </a:glow>
                </a:effectLst>
                <a:latin typeface="Arial" charset="0"/>
                <a:ea typeface="ＭＳ Ｐゴシック" charset="0"/>
              </a:rPr>
              <a:t>feel</a:t>
            </a:r>
            <a:r>
              <a:rPr lang="en-US" sz="5400" b="1" dirty="0">
                <a:solidFill>
                  <a:srgbClr val="FFFF00"/>
                </a:solidFill>
                <a:effectLst>
                  <a:glow rad="127000">
                    <a:schemeClr val="tx1"/>
                  </a:glow>
                </a:effectLst>
                <a:latin typeface="Arial" charset="0"/>
                <a:ea typeface="ＭＳ Ｐゴシック" charset="0"/>
              </a:rPr>
              <a:t> </a:t>
            </a:r>
            <a:r>
              <a:rPr lang="en-US" sz="5400" b="1" dirty="0">
                <a:effectLst>
                  <a:glow rad="127000">
                    <a:schemeClr val="tx1"/>
                  </a:glow>
                </a:effectLst>
                <a:latin typeface="Arial" charset="0"/>
                <a:ea typeface="ＭＳ Ｐゴシック" charset="0"/>
              </a:rPr>
              <a:t>that God </a:t>
            </a:r>
            <a:r>
              <a:rPr lang="en-US" sz="5400" b="1" dirty="0" smtClean="0">
                <a:effectLst>
                  <a:glow rad="127000">
                    <a:schemeClr val="tx1"/>
                  </a:glow>
                </a:effectLst>
                <a:latin typeface="Arial" charset="0"/>
                <a:ea typeface="ＭＳ Ｐゴシック" charset="0"/>
              </a:rPr>
              <a:t>cares </a:t>
            </a:r>
            <a:r>
              <a:rPr lang="en-US" sz="5400" b="1" dirty="0">
                <a:effectLst>
                  <a:glow rad="127000">
                    <a:schemeClr val="tx1"/>
                  </a:glow>
                </a:effectLst>
                <a:latin typeface="Arial" charset="0"/>
                <a:ea typeface="ＭＳ Ｐゴシック" charset="0"/>
              </a:rPr>
              <a:t>for </a:t>
            </a:r>
            <a:r>
              <a:rPr lang="en-US" sz="11500" b="1" dirty="0">
                <a:effectLst>
                  <a:glow rad="127000">
                    <a:schemeClr val="tx1"/>
                  </a:glow>
                </a:effectLst>
                <a:latin typeface="Arial" charset="0"/>
                <a:ea typeface="ＭＳ Ｐゴシック" charset="0"/>
              </a:rPr>
              <a:t>you</a:t>
            </a:r>
            <a:r>
              <a:rPr lang="en-US" sz="13800" b="1" dirty="0">
                <a:effectLst>
                  <a:glow rad="127000">
                    <a:schemeClr val="tx1"/>
                  </a:glow>
                </a:effectLst>
                <a:latin typeface="Arial" charset="0"/>
                <a:ea typeface="ＭＳ Ｐゴシック" charset="0"/>
              </a:rPr>
              <a:t>?</a:t>
            </a:r>
            <a:endParaRPr lang="en-US" b="1" dirty="0">
              <a:effectLst>
                <a:glow rad="127000">
                  <a:schemeClr val="tx1"/>
                </a:glow>
              </a:effectLst>
              <a:latin typeface="Arial" charset="0"/>
              <a:ea typeface="ＭＳ Ｐゴシック" charset="0"/>
            </a:endParaRPr>
          </a:p>
        </p:txBody>
      </p:sp>
      <p:sp>
        <p:nvSpPr>
          <p:cNvPr id="4" name="Title 1"/>
          <p:cNvSpPr txBox="1">
            <a:spLocks/>
          </p:cNvSpPr>
          <p:nvPr/>
        </p:nvSpPr>
        <p:spPr bwMode="auto">
          <a:xfrm>
            <a:off x="0" y="3761259"/>
            <a:ext cx="9122321" cy="3096741"/>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5400" b="1" dirty="0" smtClean="0">
                <a:effectLst>
                  <a:glow rad="127000">
                    <a:schemeClr val="tx1"/>
                  </a:glow>
                </a:effectLst>
                <a:latin typeface="Arial" charset="0"/>
              </a:rPr>
              <a:t>你</a:t>
            </a:r>
            <a:r>
              <a:rPr lang="zh-TW" altLang="en-US" sz="5400" b="1" i="1" dirty="0">
                <a:solidFill>
                  <a:srgbClr val="FFFF00"/>
                </a:solidFill>
                <a:effectLst>
                  <a:glow rad="127000">
                    <a:schemeClr val="tx1"/>
                  </a:glow>
                </a:effectLst>
                <a:latin typeface="Arial" charset="0"/>
              </a:rPr>
              <a:t>感受</a:t>
            </a:r>
            <a:r>
              <a:rPr lang="zh-TW" altLang="en-US" sz="5400" b="1" i="1" dirty="0" smtClean="0">
                <a:solidFill>
                  <a:srgbClr val="FFFF00"/>
                </a:solidFill>
                <a:effectLst>
                  <a:glow rad="127000">
                    <a:schemeClr val="tx1"/>
                  </a:glow>
                </a:effectLst>
                <a:latin typeface="Arial" charset="0"/>
              </a:rPr>
              <a:t>到</a:t>
            </a:r>
            <a:r>
              <a:rPr lang="zh-TW" altLang="en-US" sz="5400" b="1" dirty="0" smtClean="0">
                <a:effectLst>
                  <a:glow rad="127000">
                    <a:schemeClr val="tx1"/>
                  </a:glow>
                </a:effectLst>
                <a:latin typeface="Arial" charset="0"/>
              </a:rPr>
              <a:t>上帝看顾</a:t>
            </a:r>
            <a:r>
              <a:rPr lang="zh-TW" altLang="en-US" sz="9600" b="1" dirty="0" smtClean="0">
                <a:effectLst>
                  <a:glow rad="127000">
                    <a:schemeClr val="tx1"/>
                  </a:glow>
                </a:effectLst>
                <a:latin typeface="Arial" charset="0"/>
              </a:rPr>
              <a:t>你</a:t>
            </a:r>
            <a:r>
              <a:rPr lang="zh-TW" altLang="en-US" sz="5400" b="1" dirty="0" smtClean="0">
                <a:effectLst>
                  <a:glow rad="127000">
                    <a:schemeClr val="tx1"/>
                  </a:glow>
                </a:effectLst>
                <a:latin typeface="Arial" charset="0"/>
              </a:rPr>
              <a:t>吗</a:t>
            </a:r>
            <a:r>
              <a:rPr lang="en-US" sz="5400" b="1" dirty="0" smtClean="0">
                <a:effectLst>
                  <a:glow rad="127000">
                    <a:schemeClr val="tx1"/>
                  </a:glow>
                </a:effectLst>
                <a:latin typeface="Arial" charset="0"/>
              </a:rPr>
              <a:t> </a:t>
            </a:r>
            <a:r>
              <a:rPr lang="en-US" sz="13800" b="1" dirty="0" smtClean="0">
                <a:effectLst>
                  <a:glow rad="127000">
                    <a:schemeClr val="tx1"/>
                  </a:glow>
                </a:effectLst>
                <a:latin typeface="Arial" charset="0"/>
              </a:rPr>
              <a:t>?</a:t>
            </a:r>
            <a:endParaRPr lang="en-US" b="1" dirty="0">
              <a:effectLst>
                <a:glow rad="127000">
                  <a:schemeClr val="tx1"/>
                </a:glow>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a:xfrm>
            <a:off x="4503738" y="0"/>
            <a:ext cx="4640262" cy="1412875"/>
          </a:xfrm>
        </p:spPr>
        <p:txBody>
          <a:bodyPr/>
          <a:lstStyle/>
          <a:p>
            <a:pPr algn="l"/>
            <a:r>
              <a:rPr lang="en-US" sz="4000" b="1">
                <a:latin typeface="Arial" charset="0"/>
                <a:ea typeface="MS PGothic" charset="0"/>
              </a:rPr>
              <a:t>Loving Discipline </a:t>
            </a:r>
            <a:br>
              <a:rPr lang="en-US" sz="4000" b="1">
                <a:latin typeface="Arial" charset="0"/>
                <a:ea typeface="MS PGothic" charset="0"/>
              </a:rPr>
            </a:br>
            <a:r>
              <a:rPr lang="en-US" sz="3200" b="1">
                <a:latin typeface="Arial" charset="0"/>
                <a:ea typeface="MS PGothic" charset="0"/>
              </a:rPr>
              <a:t>(Heb. 12:5-6 </a:t>
            </a:r>
            <a:r>
              <a:rPr lang="en-US" sz="2400" b="1">
                <a:latin typeface="Arial" charset="0"/>
                <a:ea typeface="MS PGothic" charset="0"/>
              </a:rPr>
              <a:t>NLT</a:t>
            </a:r>
            <a:r>
              <a:rPr lang="en-US" sz="3200" b="1">
                <a:latin typeface="Arial" charset="0"/>
                <a:ea typeface="MS PGothic" charset="0"/>
              </a:rPr>
              <a:t>)</a:t>
            </a:r>
            <a:endParaRPr lang="en-US" sz="4000" b="1">
              <a:latin typeface="Arial" charset="0"/>
              <a:ea typeface="MS PGothic" charset="0"/>
            </a:endParaRPr>
          </a:p>
        </p:txBody>
      </p:sp>
      <p:sp>
        <p:nvSpPr>
          <p:cNvPr id="3" name="Title 1"/>
          <p:cNvSpPr txBox="1">
            <a:spLocks/>
          </p:cNvSpPr>
          <p:nvPr/>
        </p:nvSpPr>
        <p:spPr bwMode="auto">
          <a:xfrm>
            <a:off x="0" y="2852738"/>
            <a:ext cx="9144000" cy="2305050"/>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en-US" sz="2800" b="1" spc="-100" dirty="0" smtClean="0"/>
              <a:t>"My child, don</a:t>
            </a:r>
            <a:r>
              <a:rPr lang="fr-FR" sz="2800" b="1" spc="-100" dirty="0" smtClean="0"/>
              <a:t>'</a:t>
            </a:r>
            <a:r>
              <a:rPr lang="en-US" sz="2800" b="1" spc="-100" dirty="0" smtClean="0"/>
              <a:t>t make light of the L</a:t>
            </a:r>
            <a:r>
              <a:rPr lang="en-US" sz="2400" b="1" spc="-100" dirty="0" smtClean="0"/>
              <a:t>ORD</a:t>
            </a:r>
            <a:r>
              <a:rPr lang="fr-FR" sz="2800" b="1" spc="-100" dirty="0" smtClean="0"/>
              <a:t>'</a:t>
            </a:r>
            <a:r>
              <a:rPr lang="en-US" sz="2800" b="1" spc="-100" dirty="0" smtClean="0"/>
              <a:t>s discipline, and don</a:t>
            </a:r>
            <a:r>
              <a:rPr lang="fr-FR" sz="2800" b="1" spc="-100" dirty="0" smtClean="0"/>
              <a:t>'</a:t>
            </a:r>
            <a:r>
              <a:rPr lang="en-US" sz="2800" b="1" spc="-100" dirty="0" smtClean="0"/>
              <a:t>t give up when he corrects you.  </a:t>
            </a:r>
            <a:r>
              <a:rPr lang="en-US" sz="2800" b="1" spc="-100" baseline="30000" dirty="0" smtClean="0"/>
              <a:t>6</a:t>
            </a:r>
            <a:r>
              <a:rPr lang="en-US" sz="2800" b="1" spc="-100" dirty="0" smtClean="0"/>
              <a:t>For the L</a:t>
            </a:r>
            <a:r>
              <a:rPr lang="en-US" sz="2400" b="1" spc="-100" dirty="0" smtClean="0"/>
              <a:t>ORD</a:t>
            </a:r>
            <a:r>
              <a:rPr lang="en-US" sz="2800" b="1" spc="-100" dirty="0" smtClean="0"/>
              <a:t> disciplines those he loves, </a:t>
            </a:r>
          </a:p>
          <a:p>
            <a:pPr>
              <a:lnSpc>
                <a:spcPct val="90000"/>
              </a:lnSpc>
              <a:defRPr/>
            </a:pPr>
            <a:r>
              <a:rPr lang="en-US" sz="2800" b="1" spc="-100" dirty="0" smtClean="0"/>
              <a:t>		 and he punishes each one he accepts as his child."</a:t>
            </a:r>
            <a:endParaRPr lang="en-US" sz="2800" b="1" spc="-100" dirty="0"/>
          </a:p>
        </p:txBody>
      </p:sp>
      <p:pic>
        <p:nvPicPr>
          <p:cNvPr id="158723" name="Picture 3" descr="Discipline-Chi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42862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itle 1"/>
          <p:cNvSpPr txBox="1">
            <a:spLocks/>
          </p:cNvSpPr>
          <p:nvPr/>
        </p:nvSpPr>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0000"/>
              </a:lnSpc>
              <a:buClr>
                <a:srgbClr val="000000"/>
              </a:buClr>
              <a:buSzPct val="100000"/>
              <a:buFont typeface="Times New Roman" charset="0"/>
              <a:buNone/>
            </a:pPr>
            <a:r>
              <a:rPr lang="en-US" altLang="zh-TW" sz="2800" b="1">
                <a:solidFill>
                  <a:srgbClr val="FFFFFF"/>
                </a:solidFill>
                <a:ea typeface="Arial" charset="0"/>
                <a:cs typeface="Arial" charset="0"/>
              </a:rPr>
              <a:t>"</a:t>
            </a:r>
            <a:r>
              <a:rPr lang="zh-TW" altLang="en-US" sz="2800" b="1">
                <a:solidFill>
                  <a:srgbClr val="FFFFFF"/>
                </a:solidFill>
                <a:ea typeface="MS PGothic" charset="0"/>
                <a:cs typeface="Geneva" charset="0"/>
              </a:rPr>
              <a:t>我儿！你不可轻看主的管教，</a:t>
            </a:r>
          </a:p>
          <a:p>
            <a:pPr algn="ctr">
              <a:lnSpc>
                <a:spcPct val="90000"/>
              </a:lnSpc>
              <a:buClr>
                <a:srgbClr val="000000"/>
              </a:buClr>
              <a:buSzPct val="100000"/>
              <a:buFont typeface="Times New Roman" charset="0"/>
              <a:buNone/>
            </a:pPr>
            <a:r>
              <a:rPr lang="zh-TW" altLang="en-US" sz="2800" b="1">
                <a:solidFill>
                  <a:srgbClr val="FFFFFF"/>
                </a:solidFill>
                <a:ea typeface="MS PGothic" charset="0"/>
                <a:cs typeface="Geneva" charset="0"/>
              </a:rPr>
              <a:t>受责备的时候也不要灰心；</a:t>
            </a:r>
          </a:p>
          <a:p>
            <a:pPr algn="ctr">
              <a:lnSpc>
                <a:spcPct val="90000"/>
              </a:lnSpc>
              <a:buClr>
                <a:srgbClr val="000000"/>
              </a:buClr>
              <a:buSzPct val="100000"/>
              <a:buFont typeface="Times New Roman" charset="0"/>
              <a:buNone/>
            </a:pPr>
            <a:r>
              <a:rPr lang="zh-TW" altLang="en-US" sz="2800" b="1">
                <a:solidFill>
                  <a:srgbClr val="FFFFFF"/>
                </a:solidFill>
                <a:ea typeface="MS PGothic" charset="0"/>
                <a:cs typeface="Geneva" charset="0"/>
              </a:rPr>
              <a:t>因为主所爱的，他必管教，</a:t>
            </a:r>
          </a:p>
          <a:p>
            <a:pPr algn="ctr">
              <a:lnSpc>
                <a:spcPct val="90000"/>
              </a:lnSpc>
              <a:buClr>
                <a:srgbClr val="000000"/>
              </a:buClr>
              <a:buSzPct val="100000"/>
              <a:buFont typeface="Times New Roman" charset="0"/>
              <a:buNone/>
            </a:pPr>
            <a:r>
              <a:rPr lang="zh-TW" altLang="en-US" sz="2800" b="1">
                <a:solidFill>
                  <a:srgbClr val="FFFFFF"/>
                </a:solidFill>
                <a:ea typeface="MS PGothic" charset="0"/>
                <a:cs typeface="Geneva" charset="0"/>
              </a:rPr>
              <a:t>他又鞭打所收纳的每一个儿子。</a:t>
            </a:r>
            <a:r>
              <a:rPr lang="en-US" altLang="zh-TW" sz="2800" b="1">
                <a:solidFill>
                  <a:srgbClr val="FFFFFF"/>
                </a:solidFill>
                <a:ea typeface="Arial" charset="0"/>
                <a:cs typeface="Arial" charset="0"/>
              </a:rPr>
              <a:t>"</a:t>
            </a:r>
            <a:endParaRPr lang="zh-TW" altLang="en-US" sz="2800" b="1">
              <a:solidFill>
                <a:srgbClr val="FFFFFF"/>
              </a:solidFill>
              <a:ea typeface="MS PGothic" charset="0"/>
              <a:cs typeface="Geneva" charset="0"/>
            </a:endParaRPr>
          </a:p>
        </p:txBody>
      </p:sp>
      <p:sp>
        <p:nvSpPr>
          <p:cNvPr id="158725" name="Title 1"/>
          <p:cNvSpPr txBox="1">
            <a:spLocks/>
          </p:cNvSpPr>
          <p:nvPr/>
        </p:nvSpPr>
        <p:spPr bwMode="auto">
          <a:xfrm>
            <a:off x="4468813" y="1412875"/>
            <a:ext cx="464026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nSpc>
                <a:spcPct val="95000"/>
              </a:lnSpc>
              <a:buClr>
                <a:srgbClr val="000000"/>
              </a:buClr>
              <a:buSzPct val="100000"/>
              <a:buFont typeface="Times New Roman" charset="0"/>
              <a:buNone/>
            </a:pPr>
            <a:r>
              <a:rPr lang="zh-TW" altLang="en-US" sz="4000" b="1">
                <a:solidFill>
                  <a:srgbClr val="FFFFFF"/>
                </a:solidFill>
                <a:ea typeface="MS PGothic" charset="0"/>
                <a:cs typeface="Geneva" charset="0"/>
              </a:rPr>
              <a:t>爱的管教</a:t>
            </a:r>
            <a:r>
              <a:rPr lang="en-US" altLang="ja-JP" sz="4000" b="1">
                <a:solidFill>
                  <a:srgbClr val="FFFFFF"/>
                </a:solidFill>
                <a:ea typeface="Arial" charset="0"/>
                <a:cs typeface="Arial" charset="0"/>
              </a:rPr>
              <a:t> </a:t>
            </a:r>
            <a:br>
              <a:rPr lang="en-US" altLang="ja-JP" sz="4000" b="1">
                <a:solidFill>
                  <a:srgbClr val="FFFFFF"/>
                </a:solidFill>
                <a:ea typeface="Arial" charset="0"/>
                <a:cs typeface="Arial" charset="0"/>
              </a:rPr>
            </a:br>
            <a:r>
              <a:rPr lang="en-US" altLang="ja-JP" sz="3200" b="1">
                <a:solidFill>
                  <a:srgbClr val="FFFFFF"/>
                </a:solidFill>
                <a:ea typeface="Arial" charset="0"/>
                <a:cs typeface="Arial" charset="0"/>
              </a:rPr>
              <a:t>(</a:t>
            </a:r>
            <a:r>
              <a:rPr lang="zh-TW" altLang="en-US" sz="3200" b="1">
                <a:solidFill>
                  <a:srgbClr val="FFFFFF"/>
                </a:solidFill>
                <a:ea typeface="MS PGothic" charset="0"/>
                <a:cs typeface="Geneva" charset="0"/>
              </a:rPr>
              <a:t>希伯来书</a:t>
            </a:r>
            <a:r>
              <a:rPr lang="en-US" altLang="ja-JP" sz="3200" b="1">
                <a:solidFill>
                  <a:srgbClr val="FFFFFF"/>
                </a:solidFill>
                <a:ea typeface="Arial" charset="0"/>
                <a:cs typeface="Arial" charset="0"/>
              </a:rPr>
              <a:t>12:5-6)</a:t>
            </a:r>
            <a:endParaRPr lang="en-US" sz="4000" b="1">
              <a:solidFill>
                <a:srgbClr val="FFFFFF"/>
              </a:solidFill>
              <a:ea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a:xfrm>
            <a:off x="4503738" y="0"/>
            <a:ext cx="4640262" cy="1628775"/>
          </a:xfrm>
        </p:spPr>
        <p:txBody>
          <a:bodyPr/>
          <a:lstStyle/>
          <a:p>
            <a:pPr algn="l"/>
            <a:r>
              <a:rPr lang="en-US" sz="4000" b="1">
                <a:latin typeface="Arial" charset="0"/>
                <a:ea typeface="MS PGothic" charset="0"/>
              </a:rPr>
              <a:t>Loving Discipline </a:t>
            </a:r>
            <a:br>
              <a:rPr lang="en-US" sz="4000" b="1">
                <a:latin typeface="Arial" charset="0"/>
                <a:ea typeface="MS PGothic" charset="0"/>
              </a:rPr>
            </a:br>
            <a:r>
              <a:rPr lang="en-US" sz="3200" b="1">
                <a:latin typeface="Arial" charset="0"/>
                <a:ea typeface="MS PGothic" charset="0"/>
              </a:rPr>
              <a:t>(Heb. 12:7 </a:t>
            </a:r>
            <a:r>
              <a:rPr lang="en-US" sz="2400" b="1">
                <a:latin typeface="Arial" charset="0"/>
                <a:ea typeface="MS PGothic" charset="0"/>
              </a:rPr>
              <a:t>NLT</a:t>
            </a:r>
            <a:r>
              <a:rPr lang="en-US" sz="3200" b="1">
                <a:latin typeface="Arial" charset="0"/>
                <a:ea typeface="MS PGothic" charset="0"/>
              </a:rPr>
              <a:t>)</a:t>
            </a:r>
            <a:endParaRPr lang="en-US" sz="4000" b="1">
              <a:latin typeface="Arial" charset="0"/>
              <a:ea typeface="MS PGothic" charset="0"/>
            </a:endParaRPr>
          </a:p>
        </p:txBody>
      </p:sp>
      <p:sp>
        <p:nvSpPr>
          <p:cNvPr id="3" name="Title 1"/>
          <p:cNvSpPr txBox="1">
            <a:spLocks/>
          </p:cNvSpPr>
          <p:nvPr/>
        </p:nvSpPr>
        <p:spPr bwMode="auto">
          <a:xfrm>
            <a:off x="0" y="2852738"/>
            <a:ext cx="9144000" cy="1728787"/>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en-US" sz="2800" b="1" spc="-100" baseline="30000" dirty="0" smtClean="0"/>
              <a:t>7</a:t>
            </a:r>
            <a:r>
              <a:rPr lang="en-US" sz="2800" b="1" spc="-100" dirty="0" smtClean="0"/>
              <a:t>As you endure this divine discipline, remember that God is treating you as his own children.  Who ever heard of a child who is never disciplined by its father?</a:t>
            </a:r>
            <a:endParaRPr lang="en-US" sz="2800" b="1" spc="-100" dirty="0"/>
          </a:p>
        </p:txBody>
      </p:sp>
      <p:pic>
        <p:nvPicPr>
          <p:cNvPr id="159747" name="Picture 3" descr="Discipline-Chi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42862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itle 1"/>
          <p:cNvSpPr txBox="1">
            <a:spLocks/>
          </p:cNvSpPr>
          <p:nvPr/>
        </p:nvSpPr>
        <p:spPr bwMode="auto">
          <a:xfrm>
            <a:off x="19050" y="4797425"/>
            <a:ext cx="91440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0000"/>
              </a:lnSpc>
              <a:buClr>
                <a:srgbClr val="000000"/>
              </a:buClr>
              <a:buSzPct val="100000"/>
              <a:buFont typeface="Times New Roman" charset="0"/>
              <a:buNone/>
            </a:pPr>
            <a:r>
              <a:rPr lang="en-US" sz="2800" b="1" baseline="30000">
                <a:solidFill>
                  <a:srgbClr val="FFFFFF"/>
                </a:solidFill>
                <a:ea typeface="MS PGothic" charset="0"/>
              </a:rPr>
              <a:t>7</a:t>
            </a:r>
            <a:r>
              <a:rPr lang="zh-TW" altLang="en-US" sz="2800" b="1">
                <a:solidFill>
                  <a:srgbClr val="FFFFFF"/>
                </a:solidFill>
                <a:ea typeface="MS PGothic" charset="0"/>
              </a:rPr>
              <a:t>为了接受管教，你们要忍受，因为　神待你们好像待儿子</a:t>
            </a:r>
            <a:r>
              <a:rPr lang="en-US" altLang="zh-TW" sz="2800" b="1">
                <a:solidFill>
                  <a:srgbClr val="FFFFFF"/>
                </a:solidFill>
                <a:ea typeface="Arial" charset="0"/>
                <a:cs typeface="Arial" charset="0"/>
              </a:rPr>
              <a:t/>
            </a:r>
            <a:br>
              <a:rPr lang="en-US" altLang="zh-TW" sz="2800" b="1">
                <a:solidFill>
                  <a:srgbClr val="FFFFFF"/>
                </a:solidFill>
                <a:ea typeface="Arial" charset="0"/>
                <a:cs typeface="Arial" charset="0"/>
              </a:rPr>
            </a:br>
            <a:r>
              <a:rPr lang="zh-TW" altLang="en-US" sz="2800" b="1">
                <a:solidFill>
                  <a:srgbClr val="FFFFFF"/>
                </a:solidFill>
                <a:ea typeface="MS PGothic" charset="0"/>
              </a:rPr>
              <a:t>一样；哪有儿子不受父亲管教的呢？</a:t>
            </a:r>
            <a:endParaRPr lang="en-US" sz="2800" b="1">
              <a:solidFill>
                <a:srgbClr val="FFFFFF"/>
              </a:solidFill>
              <a:ea typeface="MS PGothic" charset="0"/>
            </a:endParaRPr>
          </a:p>
        </p:txBody>
      </p:sp>
      <p:sp>
        <p:nvSpPr>
          <p:cNvPr id="159749" name="Title 1"/>
          <p:cNvSpPr txBox="1">
            <a:spLocks/>
          </p:cNvSpPr>
          <p:nvPr/>
        </p:nvSpPr>
        <p:spPr bwMode="auto">
          <a:xfrm>
            <a:off x="4468813" y="1412875"/>
            <a:ext cx="464026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nSpc>
                <a:spcPct val="95000"/>
              </a:lnSpc>
              <a:buClr>
                <a:srgbClr val="000000"/>
              </a:buClr>
              <a:buSzPct val="100000"/>
              <a:buFont typeface="Times New Roman" charset="0"/>
              <a:buNone/>
            </a:pPr>
            <a:r>
              <a:rPr lang="zh-TW" altLang="en-US" sz="4000" b="1">
                <a:solidFill>
                  <a:srgbClr val="FFFFFF"/>
                </a:solidFill>
                <a:ea typeface="MS PGothic" charset="0"/>
                <a:cs typeface="Geneva" charset="0"/>
              </a:rPr>
              <a:t>爱的管教</a:t>
            </a:r>
            <a:r>
              <a:rPr lang="en-US" altLang="ja-JP" sz="4000" b="1">
                <a:solidFill>
                  <a:srgbClr val="FFFFFF"/>
                </a:solidFill>
                <a:ea typeface="Arial" charset="0"/>
                <a:cs typeface="Arial" charset="0"/>
              </a:rPr>
              <a:t> </a:t>
            </a:r>
            <a:br>
              <a:rPr lang="en-US" altLang="ja-JP" sz="4000" b="1">
                <a:solidFill>
                  <a:srgbClr val="FFFFFF"/>
                </a:solidFill>
                <a:ea typeface="Arial" charset="0"/>
                <a:cs typeface="Arial" charset="0"/>
              </a:rPr>
            </a:br>
            <a:r>
              <a:rPr lang="en-US" altLang="ja-JP" sz="3200" b="1">
                <a:solidFill>
                  <a:srgbClr val="FFFFFF"/>
                </a:solidFill>
                <a:ea typeface="Arial" charset="0"/>
                <a:cs typeface="Arial" charset="0"/>
              </a:rPr>
              <a:t>(</a:t>
            </a:r>
            <a:r>
              <a:rPr lang="zh-TW" altLang="en-US" sz="3200" b="1">
                <a:solidFill>
                  <a:srgbClr val="FFFFFF"/>
                </a:solidFill>
                <a:ea typeface="MS PGothic" charset="0"/>
                <a:cs typeface="Geneva" charset="0"/>
              </a:rPr>
              <a:t>希伯来书</a:t>
            </a:r>
            <a:r>
              <a:rPr lang="en-US" altLang="ja-JP" sz="3200" b="1">
                <a:solidFill>
                  <a:srgbClr val="FFFFFF"/>
                </a:solidFill>
                <a:ea typeface="Arial" charset="0"/>
                <a:cs typeface="Arial" charset="0"/>
              </a:rPr>
              <a:t>12:7)</a:t>
            </a:r>
            <a:endParaRPr lang="en-US" sz="4000" b="1">
              <a:solidFill>
                <a:srgbClr val="FFFFFF"/>
              </a:solidFill>
              <a:ea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p:txBody>
          <a:bodyPr/>
          <a:lstStyle/>
          <a:p>
            <a:r>
              <a:rPr lang="en-US">
                <a:latin typeface="Arial" charset="0"/>
                <a:ea typeface="MS PGothic" charset="0"/>
              </a:rPr>
              <a:t>Title</a:t>
            </a:r>
          </a:p>
        </p:txBody>
      </p:sp>
      <p:pic>
        <p:nvPicPr>
          <p:cNvPr id="160770" name="Picture 2" descr="god-hugging-man-in-clou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8455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Look_up_wom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itle 1"/>
          <p:cNvSpPr>
            <a:spLocks noGrp="1"/>
          </p:cNvSpPr>
          <p:nvPr>
            <p:ph type="title"/>
          </p:nvPr>
        </p:nvSpPr>
        <p:spPr>
          <a:xfrm>
            <a:off x="0" y="116632"/>
            <a:ext cx="3059832" cy="3096344"/>
          </a:xfrm>
          <a:extLst/>
        </p:spPr>
        <p:txBody>
          <a:bodyPr/>
          <a:lstStyle/>
          <a:p>
            <a:pPr>
              <a:defRPr/>
            </a:pPr>
            <a:r>
              <a:rPr lang="en-US" b="1" dirty="0">
                <a:effectLst>
                  <a:glow rad="127000">
                    <a:srgbClr val="002C21">
                      <a:alpha val="98000"/>
                    </a:srgbClr>
                  </a:glow>
                </a:effectLst>
                <a:latin typeface="Arial" charset="0"/>
                <a:ea typeface="ＭＳ Ｐゴシック" charset="0"/>
              </a:rPr>
              <a:t>I.  Know that He </a:t>
            </a:r>
            <a:r>
              <a:rPr lang="en-US" b="1" dirty="0" smtClean="0">
                <a:solidFill>
                  <a:srgbClr val="FFFF00"/>
                </a:solidFill>
                <a:effectLst>
                  <a:glow rad="127000">
                    <a:srgbClr val="002C21">
                      <a:alpha val="98000"/>
                    </a:srgbClr>
                  </a:glow>
                </a:effectLst>
                <a:latin typeface="Arial" charset="0"/>
                <a:ea typeface="ＭＳ Ｐゴシック" charset="0"/>
              </a:rPr>
              <a:t>cares </a:t>
            </a:r>
            <a:r>
              <a:rPr lang="en-US" b="1" dirty="0" smtClean="0">
                <a:effectLst>
                  <a:glow rad="127000">
                    <a:srgbClr val="002C21">
                      <a:alpha val="98000"/>
                    </a:srgbClr>
                  </a:glow>
                </a:effectLst>
                <a:latin typeface="Arial" charset="0"/>
                <a:ea typeface="ＭＳ Ｐゴシック" charset="0"/>
              </a:rPr>
              <a:t>(1-11). </a:t>
            </a:r>
            <a:endParaRPr lang="en-US" b="1" dirty="0">
              <a:effectLst>
                <a:glow rad="127000">
                  <a:srgbClr val="002C21">
                    <a:alpha val="98000"/>
                  </a:srgbClr>
                </a:glow>
              </a:effectLst>
              <a:latin typeface="Arial" charset="0"/>
              <a:ea typeface="ＭＳ Ｐゴシック" charset="0"/>
            </a:endParaRPr>
          </a:p>
        </p:txBody>
      </p:sp>
      <p:sp>
        <p:nvSpPr>
          <p:cNvPr id="6" name="Title 1"/>
          <p:cNvSpPr txBox="1">
            <a:spLocks/>
          </p:cNvSpPr>
          <p:nvPr/>
        </p:nvSpPr>
        <p:spPr bwMode="auto">
          <a:xfrm>
            <a:off x="27707" y="3573016"/>
            <a:ext cx="3059832" cy="3096344"/>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b="1" dirty="0" smtClean="0">
                <a:effectLst>
                  <a:glow rad="127000">
                    <a:srgbClr val="002C21">
                      <a:alpha val="98000"/>
                    </a:srgbClr>
                  </a:glow>
                </a:effectLst>
                <a:latin typeface="Arial" charset="0"/>
              </a:rPr>
              <a:t>I.  </a:t>
            </a:r>
            <a:r>
              <a:rPr lang="zh-TW" altLang="en-US" b="1" dirty="0">
                <a:effectLst>
                  <a:glow rad="127000">
                    <a:srgbClr val="002C21">
                      <a:alpha val="98000"/>
                    </a:srgbClr>
                  </a:glow>
                </a:effectLst>
                <a:latin typeface="Arial" charset="0"/>
              </a:rPr>
              <a:t>要知道祂</a:t>
            </a:r>
            <a:r>
              <a:rPr lang="en-US" b="1" dirty="0" smtClean="0">
                <a:effectLst>
                  <a:glow rad="127000">
                    <a:srgbClr val="002C21">
                      <a:alpha val="98000"/>
                    </a:srgbClr>
                  </a:glow>
                </a:effectLst>
                <a:latin typeface="Arial" charset="0"/>
              </a:rPr>
              <a:t> </a:t>
            </a:r>
            <a:r>
              <a:rPr lang="zh-TW" altLang="en-US" b="1" dirty="0" smtClean="0">
                <a:solidFill>
                  <a:srgbClr val="FFFF00"/>
                </a:solidFill>
                <a:effectLst>
                  <a:glow rad="127000">
                    <a:srgbClr val="002C21">
                      <a:alpha val="98000"/>
                    </a:srgbClr>
                  </a:glow>
                </a:effectLst>
                <a:latin typeface="Arial" charset="0"/>
              </a:rPr>
              <a:t>在乎</a:t>
            </a:r>
            <a:r>
              <a:rPr lang="en-US" b="1" dirty="0" smtClean="0">
                <a:solidFill>
                  <a:srgbClr val="FFFF00"/>
                </a:solidFill>
                <a:effectLst>
                  <a:glow rad="127000">
                    <a:srgbClr val="002C21">
                      <a:alpha val="98000"/>
                    </a:srgbClr>
                  </a:glow>
                </a:effectLst>
                <a:latin typeface="Arial" charset="0"/>
              </a:rPr>
              <a:t> </a:t>
            </a:r>
            <a:r>
              <a:rPr lang="en-US" b="1" dirty="0" smtClean="0">
                <a:effectLst>
                  <a:glow rad="127000">
                    <a:srgbClr val="002C21">
                      <a:alpha val="98000"/>
                    </a:srgbClr>
                  </a:glow>
                </a:effectLst>
                <a:latin typeface="Arial" charset="0"/>
              </a:rPr>
              <a:t>(1-11). </a:t>
            </a:r>
            <a:endParaRPr lang="en-US" b="1" dirty="0">
              <a:effectLst>
                <a:glow rad="127000">
                  <a:srgbClr val="002C21">
                    <a:alpha val="98000"/>
                  </a:srgbClr>
                </a:glow>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descr="lightning.jpg"/>
          <p:cNvPicPr>
            <a:picLocks noChangeAspect="1"/>
          </p:cNvPicPr>
          <p:nvPr/>
        </p:nvPicPr>
        <p:blipFill>
          <a:blip r:embed="rId2">
            <a:extLst>
              <a:ext uri="{28A0092B-C50C-407E-A947-70E740481C1C}">
                <a14:useLocalDpi xmlns:a14="http://schemas.microsoft.com/office/drawing/2010/main" val="0"/>
              </a:ext>
            </a:extLst>
          </a:blip>
          <a:srcRect r="4156"/>
          <a:stretch>
            <a:fillRect/>
          </a:stretch>
        </p:blipFill>
        <p:spPr bwMode="auto">
          <a:xfrm>
            <a:off x="0" y="-26988"/>
            <a:ext cx="9144000"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itle 1"/>
          <p:cNvSpPr>
            <a:spLocks noGrp="1"/>
          </p:cNvSpPr>
          <p:nvPr>
            <p:ph type="title"/>
          </p:nvPr>
        </p:nvSpPr>
        <p:spPr>
          <a:xfrm>
            <a:off x="0" y="5013225"/>
            <a:ext cx="9144000" cy="1008063"/>
          </a:xfrm>
          <a:extLst/>
        </p:spPr>
        <p:txBody>
          <a:bodyPr/>
          <a:lstStyle/>
          <a:p>
            <a:pPr>
              <a:defRPr/>
            </a:pPr>
            <a:r>
              <a:rPr lang="en-US" b="1" dirty="0">
                <a:effectLst>
                  <a:glow rad="101600">
                    <a:schemeClr val="tx1"/>
                  </a:glow>
                </a:effectLst>
                <a:latin typeface="Arial" charset="0"/>
                <a:ea typeface="ＭＳ Ｐゴシック" charset="0"/>
              </a:rPr>
              <a:t>II.  Know that </a:t>
            </a:r>
            <a:r>
              <a:rPr lang="en-US" b="1" dirty="0" smtClean="0">
                <a:effectLst>
                  <a:glow rad="101600">
                    <a:schemeClr val="tx1"/>
                  </a:glow>
                </a:effectLst>
                <a:latin typeface="Arial" charset="0"/>
                <a:ea typeface="ＭＳ Ｐゴシック" charset="0"/>
              </a:rPr>
              <a:t>He</a:t>
            </a:r>
            <a:r>
              <a:rPr lang="fr-FR" b="1" dirty="0" smtClean="0">
                <a:effectLst>
                  <a:glow rad="101600">
                    <a:schemeClr val="tx1"/>
                  </a:glow>
                </a:effectLst>
                <a:latin typeface="Arial" charset="0"/>
                <a:ea typeface="ＭＳ Ｐゴシック" charset="0"/>
              </a:rPr>
              <a:t>'</a:t>
            </a:r>
            <a:r>
              <a:rPr lang="en-US" b="1" dirty="0" smtClean="0">
                <a:effectLst>
                  <a:glow rad="101600">
                    <a:schemeClr val="tx1"/>
                  </a:glow>
                </a:effectLst>
                <a:latin typeface="Arial" charset="0"/>
                <a:ea typeface="ＭＳ Ｐゴシック" charset="0"/>
              </a:rPr>
              <a:t>s </a:t>
            </a:r>
            <a:r>
              <a:rPr lang="en-US" b="1" dirty="0">
                <a:solidFill>
                  <a:srgbClr val="FFFF00"/>
                </a:solidFill>
                <a:effectLst>
                  <a:glow rad="101600">
                    <a:schemeClr val="tx1"/>
                  </a:glow>
                </a:effectLst>
                <a:latin typeface="Arial" charset="0"/>
                <a:ea typeface="ＭＳ Ｐゴシック" charset="0"/>
              </a:rPr>
              <a:t>able</a:t>
            </a:r>
            <a:r>
              <a:rPr lang="en-US" b="1" dirty="0">
                <a:solidFill>
                  <a:schemeClr val="bg1"/>
                </a:solidFill>
                <a:effectLst>
                  <a:glow rad="101600">
                    <a:schemeClr val="tx1"/>
                  </a:glow>
                </a:effectLst>
                <a:latin typeface="Arial" charset="0"/>
                <a:ea typeface="ＭＳ Ｐゴシック" charset="0"/>
              </a:rPr>
              <a:t> (12-26). </a:t>
            </a:r>
          </a:p>
        </p:txBody>
      </p:sp>
      <p:sp>
        <p:nvSpPr>
          <p:cNvPr id="165891" name="Title 1"/>
          <p:cNvSpPr txBox="1">
            <a:spLocks/>
          </p:cNvSpPr>
          <p:nvPr/>
        </p:nvSpPr>
        <p:spPr bwMode="auto">
          <a:xfrm>
            <a:off x="23813" y="5732463"/>
            <a:ext cx="9144000" cy="1009650"/>
          </a:xfrm>
          <a:prstGeom prst="rect">
            <a:avLst/>
          </a:prstGeom>
          <a:noFill/>
          <a:ln>
            <a:noFill/>
          </a:ln>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defRPr/>
            </a:pPr>
            <a:r>
              <a:rPr lang="en-US" sz="4400" b="1" dirty="0" smtClean="0">
                <a:solidFill>
                  <a:srgbClr val="FFFFFF"/>
                </a:solidFill>
                <a:effectLst>
                  <a:glow rad="101600">
                    <a:schemeClr val="tx1"/>
                  </a:glow>
                </a:effectLst>
                <a:cs typeface="Arial" charset="0"/>
              </a:rPr>
              <a:t>II.  </a:t>
            </a:r>
            <a:r>
              <a:rPr lang="zh-TW" altLang="en-US" sz="4400" b="1" dirty="0">
                <a:solidFill>
                  <a:srgbClr val="FFFFFF"/>
                </a:solidFill>
                <a:effectLst>
                  <a:glow rad="101600">
                    <a:schemeClr val="tx1"/>
                  </a:glow>
                </a:effectLst>
                <a:cs typeface="Arial" charset="0"/>
              </a:rPr>
              <a:t>要知道</a:t>
            </a:r>
            <a:r>
              <a:rPr lang="zh-TW" altLang="en-US" sz="4400" b="1" dirty="0" smtClean="0">
                <a:solidFill>
                  <a:srgbClr val="FFFFFF"/>
                </a:solidFill>
                <a:effectLst>
                  <a:glow rad="101600">
                    <a:schemeClr val="tx1"/>
                  </a:glow>
                </a:effectLst>
                <a:cs typeface="Arial" charset="0"/>
              </a:rPr>
              <a:t>祂</a:t>
            </a:r>
            <a:r>
              <a:rPr lang="zh-TW" altLang="en-US" sz="4400" b="1" dirty="0" smtClean="0">
                <a:solidFill>
                  <a:srgbClr val="FFFF00"/>
                </a:solidFill>
                <a:effectLst>
                  <a:glow rad="101600">
                    <a:schemeClr val="tx1"/>
                  </a:glow>
                </a:effectLst>
                <a:cs typeface="Arial" charset="0"/>
              </a:rPr>
              <a:t>能够</a:t>
            </a:r>
            <a:r>
              <a:rPr lang="en-US" sz="4400" b="1" dirty="0" smtClean="0">
                <a:effectLst>
                  <a:glow rad="101600">
                    <a:schemeClr val="tx1"/>
                  </a:glow>
                </a:effectLst>
                <a:cs typeface="Arial" charset="0"/>
              </a:rPr>
              <a:t> (12-26).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hs-2006-14-a-1280_wallpap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988"/>
            <a:ext cx="9629775" cy="770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Title 1"/>
          <p:cNvSpPr>
            <a:spLocks noGrp="1"/>
          </p:cNvSpPr>
          <p:nvPr>
            <p:ph type="title"/>
          </p:nvPr>
        </p:nvSpPr>
        <p:spPr/>
        <p:txBody>
          <a:bodyPr/>
          <a:lstStyle/>
          <a:p>
            <a:r>
              <a:rPr lang="en-US" sz="4000" b="1">
                <a:latin typeface="Arial" charset="0"/>
                <a:ea typeface="MS PGothic" charset="0"/>
              </a:rPr>
              <a:t>A. God rules the world with all power (12-26).</a:t>
            </a:r>
          </a:p>
        </p:txBody>
      </p:sp>
      <p:sp>
        <p:nvSpPr>
          <p:cNvPr id="164867" name="Title 1"/>
          <p:cNvSpPr txBox="1">
            <a:spLocks/>
          </p:cNvSpPr>
          <p:nvPr/>
        </p:nvSpPr>
        <p:spPr bwMode="auto">
          <a:xfrm>
            <a:off x="684213" y="5373688"/>
            <a:ext cx="77708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4000" b="1">
                <a:solidFill>
                  <a:srgbClr val="FFFFFF"/>
                </a:solidFill>
                <a:ea typeface="MS PGothic" charset="0"/>
                <a:cs typeface="Geneva" charset="0"/>
              </a:rPr>
              <a:t>A. </a:t>
            </a:r>
            <a:r>
              <a:rPr lang="zh-TW" altLang="en-US" sz="4000" b="1">
                <a:solidFill>
                  <a:srgbClr val="FFFFFF"/>
                </a:solidFill>
                <a:ea typeface="MS PGothic" charset="0"/>
                <a:cs typeface="Geneva" charset="0"/>
              </a:rPr>
              <a:t>神以全能掌管世界</a:t>
            </a:r>
            <a:r>
              <a:rPr lang="en-US" altLang="ja-JP" sz="4000" b="1">
                <a:solidFill>
                  <a:srgbClr val="FFFFFF"/>
                </a:solidFill>
                <a:ea typeface="Arial" charset="0"/>
                <a:cs typeface="Arial" charset="0"/>
              </a:rPr>
              <a:t> (12-26).</a:t>
            </a:r>
            <a:endParaRPr lang="en-US" sz="4000" b="1">
              <a:solidFill>
                <a:srgbClr val="FFFFFF"/>
              </a:solidFill>
              <a:ea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a:xfrm>
            <a:off x="0" y="5589588"/>
            <a:ext cx="4067175" cy="1268412"/>
          </a:xfrm>
        </p:spPr>
        <p:txBody>
          <a:bodyPr/>
          <a:lstStyle/>
          <a:p>
            <a:r>
              <a:rPr lang="en-US" sz="3600" b="1">
                <a:latin typeface="Arial" charset="0"/>
                <a:ea typeface="MS PGothic" charset="0"/>
              </a:rPr>
              <a:t>Isaiah 40:12a </a:t>
            </a:r>
            <a:r>
              <a:rPr lang="en-US" sz="2800" b="1">
                <a:latin typeface="Arial" charset="0"/>
                <a:ea typeface="MS PGothic" charset="0"/>
              </a:rPr>
              <a:t>NLT</a:t>
            </a:r>
            <a:endParaRPr lang="en-US" sz="3600" b="1">
              <a:latin typeface="Arial" charset="0"/>
              <a:ea typeface="MS PGothic" charset="0"/>
            </a:endParaRPr>
          </a:p>
        </p:txBody>
      </p:sp>
      <p:sp>
        <p:nvSpPr>
          <p:cNvPr id="165890" name="Title 1"/>
          <p:cNvSpPr txBox="1">
            <a:spLocks/>
          </p:cNvSpPr>
          <p:nvPr/>
        </p:nvSpPr>
        <p:spPr bwMode="auto">
          <a:xfrm>
            <a:off x="3635375" y="0"/>
            <a:ext cx="554513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marL="714375" indent="-714375">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nSpc>
                <a:spcPct val="95000"/>
              </a:lnSpc>
              <a:buClr>
                <a:srgbClr val="000000"/>
              </a:buClr>
              <a:buSzPct val="100000"/>
              <a:buFont typeface="Times New Roman" charset="0"/>
              <a:buNone/>
            </a:pPr>
            <a:r>
              <a:rPr lang="en-US" sz="4000" b="1">
                <a:solidFill>
                  <a:srgbClr val="FFFFFF"/>
                </a:solidFill>
                <a:ea typeface="MS PGothic" charset="0"/>
                <a:cs typeface="Geneva" charset="0"/>
              </a:rPr>
              <a:t>1. He</a:t>
            </a:r>
            <a:r>
              <a:rPr lang="fr-FR" sz="4000" b="1">
                <a:solidFill>
                  <a:srgbClr val="FFFFFF"/>
                </a:solidFill>
                <a:ea typeface="MS PGothic" charset="0"/>
                <a:cs typeface="Geneva" charset="0"/>
              </a:rPr>
              <a:t>'</a:t>
            </a:r>
            <a:r>
              <a:rPr lang="en-US" sz="4000" b="1">
                <a:solidFill>
                  <a:srgbClr val="FFFFFF"/>
                </a:solidFill>
                <a:ea typeface="MS PGothic" charset="0"/>
                <a:cs typeface="Geneva" charset="0"/>
              </a:rPr>
              <a:t>s </a:t>
            </a:r>
            <a:r>
              <a:rPr lang="en-US" sz="4000" b="1" i="1">
                <a:solidFill>
                  <a:srgbClr val="FFFF00"/>
                </a:solidFill>
                <a:ea typeface="MS PGothic" charset="0"/>
                <a:cs typeface="Geneva" charset="0"/>
              </a:rPr>
              <a:t>bigger</a:t>
            </a:r>
            <a:r>
              <a:rPr lang="en-US" sz="4000" b="1">
                <a:solidFill>
                  <a:srgbClr val="FFFFFF"/>
                </a:solidFill>
                <a:ea typeface="MS PGothic" charset="0"/>
                <a:cs typeface="Geneva" charset="0"/>
              </a:rPr>
              <a:t> than anything (12-13).</a:t>
            </a:r>
          </a:p>
        </p:txBody>
      </p:sp>
      <p:pic>
        <p:nvPicPr>
          <p:cNvPr id="165891" name="Picture 3" descr="Isaiah 40.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52463"/>
            <a:ext cx="363537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itle 1"/>
          <p:cNvSpPr txBox="1">
            <a:spLocks/>
          </p:cNvSpPr>
          <p:nvPr/>
        </p:nvSpPr>
        <p:spPr bwMode="auto">
          <a:xfrm>
            <a:off x="4067175" y="1196975"/>
            <a:ext cx="44640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endParaRPr lang="en-US" sz="3200" b="1" i="1">
              <a:solidFill>
                <a:srgbClr val="FFFFFF"/>
              </a:solidFill>
              <a:ea typeface="MS PGothic" charset="0"/>
              <a:cs typeface="Geneva" charset="0"/>
            </a:endParaRPr>
          </a:p>
          <a:p>
            <a:pPr algn="ctr">
              <a:lnSpc>
                <a:spcPct val="95000"/>
              </a:lnSpc>
              <a:buClr>
                <a:srgbClr val="000000"/>
              </a:buClr>
              <a:buSzPct val="100000"/>
              <a:buFont typeface="Times New Roman" charset="0"/>
              <a:buNone/>
            </a:pPr>
            <a:r>
              <a:rPr lang="en-US" sz="3200" b="1" i="1">
                <a:solidFill>
                  <a:srgbClr val="FFFFFF"/>
                </a:solidFill>
                <a:ea typeface="MS PGothic" charset="0"/>
                <a:cs typeface="Geneva" charset="0"/>
              </a:rPr>
              <a:t>"Who else has held the oceans in his hand?"</a:t>
            </a:r>
          </a:p>
        </p:txBody>
      </p:sp>
      <p:sp>
        <p:nvSpPr>
          <p:cNvPr id="165893" name="Title 1"/>
          <p:cNvSpPr txBox="1">
            <a:spLocks/>
          </p:cNvSpPr>
          <p:nvPr/>
        </p:nvSpPr>
        <p:spPr bwMode="auto">
          <a:xfrm>
            <a:off x="4067175" y="4725988"/>
            <a:ext cx="46815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endParaRPr lang="en-US" sz="3200" b="1" i="1">
              <a:solidFill>
                <a:srgbClr val="FFFFFF"/>
              </a:solidFill>
              <a:ea typeface="MS PGothic" charset="0"/>
              <a:cs typeface="Geneva" charset="0"/>
            </a:endParaRPr>
          </a:p>
          <a:p>
            <a:pPr algn="ctr">
              <a:lnSpc>
                <a:spcPct val="95000"/>
              </a:lnSpc>
              <a:buClr>
                <a:srgbClr val="000000"/>
              </a:buClr>
              <a:buSzPct val="100000"/>
              <a:buFont typeface="Times New Roman" charset="0"/>
              <a:buNone/>
            </a:pPr>
            <a:r>
              <a:rPr lang="en-US" sz="3200" b="1" i="1">
                <a:solidFill>
                  <a:srgbClr val="FFFFFF"/>
                </a:solidFill>
                <a:ea typeface="MS PGothic" charset="0"/>
                <a:cs typeface="Geneva" charset="0"/>
              </a:rPr>
              <a:t>"</a:t>
            </a:r>
            <a:r>
              <a:rPr lang="zh-TW" altLang="en-US" sz="3200" b="1" i="1">
                <a:solidFill>
                  <a:srgbClr val="FFFFFF"/>
                </a:solidFill>
                <a:ea typeface="MS PGothic" charset="0"/>
                <a:cs typeface="Geneva" charset="0"/>
              </a:rPr>
              <a:t>谁曾用掌心量过海水？</a:t>
            </a:r>
            <a:r>
              <a:rPr lang="en-US" altLang="zh-TW" sz="3200" b="1" i="1">
                <a:solidFill>
                  <a:srgbClr val="FFFFFF"/>
                </a:solidFill>
                <a:ea typeface="Arial" charset="0"/>
                <a:cs typeface="Arial" charset="0"/>
              </a:rPr>
              <a:t>"</a:t>
            </a:r>
            <a:endParaRPr lang="en-US" sz="3200" b="1" i="1">
              <a:solidFill>
                <a:srgbClr val="FFFFFF"/>
              </a:solidFill>
              <a:ea typeface="Arial" charset="0"/>
              <a:cs typeface="Arial" charset="0"/>
            </a:endParaRPr>
          </a:p>
        </p:txBody>
      </p:sp>
      <p:sp>
        <p:nvSpPr>
          <p:cNvPr id="165894" name="Title 1"/>
          <p:cNvSpPr txBox="1">
            <a:spLocks/>
          </p:cNvSpPr>
          <p:nvPr/>
        </p:nvSpPr>
        <p:spPr bwMode="auto">
          <a:xfrm>
            <a:off x="3598863" y="3716338"/>
            <a:ext cx="554513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marL="714375" indent="-714375">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nSpc>
                <a:spcPct val="95000"/>
              </a:lnSpc>
              <a:buClr>
                <a:srgbClr val="000000"/>
              </a:buClr>
              <a:buSzPct val="100000"/>
              <a:buFont typeface="Times New Roman" charset="0"/>
              <a:buNone/>
            </a:pPr>
            <a:r>
              <a:rPr lang="en-US" sz="4000" b="1">
                <a:solidFill>
                  <a:srgbClr val="FFFFFF"/>
                </a:solidFill>
                <a:ea typeface="MS PGothic" charset="0"/>
                <a:cs typeface="Geneva" charset="0"/>
              </a:rPr>
              <a:t>1. </a:t>
            </a:r>
            <a:r>
              <a:rPr lang="zh-TW" altLang="en-US" sz="4000" b="1">
                <a:solidFill>
                  <a:srgbClr val="FFFFFF"/>
                </a:solidFill>
                <a:ea typeface="MS PGothic" charset="0"/>
                <a:cs typeface="Geneva" charset="0"/>
              </a:rPr>
              <a:t>祂比世界一切</a:t>
            </a:r>
            <a:r>
              <a:rPr lang="zh-TW" altLang="en-US" sz="4000" b="1" i="1">
                <a:solidFill>
                  <a:srgbClr val="FFFF00"/>
                </a:solidFill>
                <a:ea typeface="MS PGothic" charset="0"/>
                <a:cs typeface="Geneva" charset="0"/>
              </a:rPr>
              <a:t>都大</a:t>
            </a:r>
            <a:r>
              <a:rPr lang="en-US" altLang="ja-JP" sz="4000" b="1">
                <a:solidFill>
                  <a:srgbClr val="FFFFFF"/>
                </a:solidFill>
                <a:ea typeface="Arial" charset="0"/>
                <a:cs typeface="Arial" charset="0"/>
              </a:rPr>
              <a:t>  (12-13).</a:t>
            </a:r>
            <a:endParaRPr lang="en-US" sz="4000" b="1">
              <a:solidFill>
                <a:srgbClr val="FFFFFF"/>
              </a:solidFill>
              <a:ea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hree So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smtClean="0">
                <a:solidFill>
                  <a:schemeClr val="tx1"/>
                </a:solidFill>
                <a:effectLst>
                  <a:glow rad="266700">
                    <a:schemeClr val="bg1">
                      <a:alpha val="75000"/>
                    </a:schemeClr>
                  </a:glow>
                </a:effectLst>
              </a:rPr>
              <a:t>Our Three Sons</a:t>
            </a:r>
            <a:endParaRPr lang="en-US" sz="5400" b="1" dirty="0">
              <a:solidFill>
                <a:schemeClr val="tx1"/>
              </a:solidFill>
              <a:effectLst>
                <a:glow rad="266700">
                  <a:schemeClr val="bg1">
                    <a:alpha val="75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4" descr="Is 40v12 measured heave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879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Title 1"/>
          <p:cNvSpPr>
            <a:spLocks noGrp="1"/>
          </p:cNvSpPr>
          <p:nvPr>
            <p:ph type="title"/>
          </p:nvPr>
        </p:nvSpPr>
        <p:spPr>
          <a:xfrm>
            <a:off x="0" y="5589588"/>
            <a:ext cx="4140200" cy="1268412"/>
          </a:xfrm>
        </p:spPr>
        <p:txBody>
          <a:bodyPr/>
          <a:lstStyle/>
          <a:p>
            <a:r>
              <a:rPr lang="en-US" sz="3600" b="1">
                <a:latin typeface="Arial" charset="0"/>
                <a:ea typeface="MS PGothic" charset="0"/>
              </a:rPr>
              <a:t>Isaiah 40:12b </a:t>
            </a:r>
            <a:r>
              <a:rPr lang="en-US" sz="2800" b="1">
                <a:latin typeface="Arial" charset="0"/>
                <a:ea typeface="MS PGothic" charset="0"/>
              </a:rPr>
              <a:t>NLT</a:t>
            </a:r>
            <a:endParaRPr lang="en-US" sz="3600" b="1">
              <a:latin typeface="Arial" charset="0"/>
              <a:ea typeface="MS PGothic" charset="0"/>
            </a:endParaRPr>
          </a:p>
        </p:txBody>
      </p:sp>
      <p:sp>
        <p:nvSpPr>
          <p:cNvPr id="166915" name="Title 1"/>
          <p:cNvSpPr txBox="1">
            <a:spLocks/>
          </p:cNvSpPr>
          <p:nvPr/>
        </p:nvSpPr>
        <p:spPr bwMode="auto">
          <a:xfrm>
            <a:off x="4787900" y="142875"/>
            <a:ext cx="43211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2800" b="1">
                <a:solidFill>
                  <a:srgbClr val="FFFFFF"/>
                </a:solidFill>
                <a:ea typeface="MS PGothic" charset="0"/>
                <a:cs typeface="Geneva" charset="0"/>
              </a:rPr>
              <a:t>Who has measured off the </a:t>
            </a:r>
            <a:r>
              <a:rPr lang="en-US" sz="2800" b="1">
                <a:solidFill>
                  <a:srgbClr val="FFFF00"/>
                </a:solidFill>
                <a:ea typeface="MS PGothic" charset="0"/>
                <a:cs typeface="Geneva" charset="0"/>
              </a:rPr>
              <a:t>heavens</a:t>
            </a:r>
            <a:r>
              <a:rPr lang="en-US" sz="2800" b="1">
                <a:solidFill>
                  <a:srgbClr val="FFFFFF"/>
                </a:solidFill>
                <a:ea typeface="MS PGothic" charset="0"/>
                <a:cs typeface="Geneva" charset="0"/>
              </a:rPr>
              <a:t> with his fingers?</a:t>
            </a:r>
            <a:br>
              <a:rPr lang="en-US" sz="2800" b="1">
                <a:solidFill>
                  <a:srgbClr val="FFFFFF"/>
                </a:solidFill>
                <a:ea typeface="MS PGothic" charset="0"/>
                <a:cs typeface="Geneva" charset="0"/>
              </a:rPr>
            </a:br>
            <a:r>
              <a:rPr lang="en-US" sz="2800" b="1">
                <a:solidFill>
                  <a:srgbClr val="FFFFFF"/>
                </a:solidFill>
                <a:ea typeface="MS PGothic" charset="0"/>
                <a:cs typeface="Geneva" charset="0"/>
              </a:rPr>
              <a:t>Who else knows the weight of the </a:t>
            </a:r>
            <a:r>
              <a:rPr lang="en-US" sz="2800" b="1">
                <a:solidFill>
                  <a:srgbClr val="FFFF00"/>
                </a:solidFill>
                <a:ea typeface="MS PGothic" charset="0"/>
                <a:cs typeface="Geneva" charset="0"/>
              </a:rPr>
              <a:t>earth</a:t>
            </a:r>
            <a:r>
              <a:rPr lang="en-US" sz="2800" b="1">
                <a:solidFill>
                  <a:srgbClr val="FFFFFF"/>
                </a:solidFill>
                <a:ea typeface="MS PGothic" charset="0"/>
                <a:cs typeface="Geneva" charset="0"/>
              </a:rPr>
              <a:t> </a:t>
            </a:r>
          </a:p>
          <a:p>
            <a:pPr algn="ctr">
              <a:lnSpc>
                <a:spcPct val="95000"/>
              </a:lnSpc>
              <a:buClr>
                <a:srgbClr val="000000"/>
              </a:buClr>
              <a:buSzPct val="100000"/>
              <a:buFont typeface="Times New Roman" charset="0"/>
              <a:buNone/>
            </a:pPr>
            <a:r>
              <a:rPr lang="en-US" sz="2800" b="1">
                <a:solidFill>
                  <a:srgbClr val="FFFFFF"/>
                </a:solidFill>
                <a:ea typeface="MS PGothic" charset="0"/>
                <a:cs typeface="Geneva" charset="0"/>
              </a:rPr>
              <a:t>or has weighed the </a:t>
            </a:r>
            <a:r>
              <a:rPr lang="en-US" sz="2800" b="1">
                <a:solidFill>
                  <a:srgbClr val="FFFF00"/>
                </a:solidFill>
                <a:ea typeface="MS PGothic" charset="0"/>
                <a:cs typeface="Geneva" charset="0"/>
              </a:rPr>
              <a:t>mountains</a:t>
            </a:r>
            <a:r>
              <a:rPr lang="en-US" sz="2800" b="1">
                <a:solidFill>
                  <a:srgbClr val="FFFFFF"/>
                </a:solidFill>
                <a:ea typeface="MS PGothic" charset="0"/>
                <a:cs typeface="Geneva" charset="0"/>
              </a:rPr>
              <a:t> and </a:t>
            </a:r>
            <a:r>
              <a:rPr lang="en-US" sz="2800" b="1">
                <a:solidFill>
                  <a:srgbClr val="FFFF00"/>
                </a:solidFill>
                <a:ea typeface="MS PGothic" charset="0"/>
                <a:cs typeface="Geneva" charset="0"/>
              </a:rPr>
              <a:t>hills</a:t>
            </a:r>
            <a:r>
              <a:rPr lang="en-US" sz="2800" b="1">
                <a:solidFill>
                  <a:srgbClr val="FFFFFF"/>
                </a:solidFill>
                <a:ea typeface="MS PGothic" charset="0"/>
                <a:cs typeface="Geneva" charset="0"/>
              </a:rPr>
              <a:t> on a scale?</a:t>
            </a:r>
          </a:p>
        </p:txBody>
      </p:sp>
      <p:sp>
        <p:nvSpPr>
          <p:cNvPr id="166916" name="Title 1"/>
          <p:cNvSpPr txBox="1">
            <a:spLocks/>
          </p:cNvSpPr>
          <p:nvPr/>
        </p:nvSpPr>
        <p:spPr bwMode="auto">
          <a:xfrm>
            <a:off x="4822825" y="3573463"/>
            <a:ext cx="4321175"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用手掌测过</a:t>
            </a:r>
            <a:r>
              <a:rPr lang="zh-TW" altLang="en-US" sz="2800" b="1">
                <a:solidFill>
                  <a:srgbClr val="FFFF00"/>
                </a:solidFill>
                <a:ea typeface="MS PGothic" charset="0"/>
                <a:cs typeface="Geneva" charset="0"/>
              </a:rPr>
              <a:t>苍天</a:t>
            </a:r>
            <a:r>
              <a:rPr lang="zh-TW" altLang="en-US" sz="2800" b="1">
                <a:solidFill>
                  <a:srgbClr val="FFFFFF"/>
                </a:solidFill>
                <a:ea typeface="MS PGothic" charset="0"/>
                <a:cs typeface="Geneva" charset="0"/>
              </a:rPr>
              <a:t>呢？</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谁曾用升斗量过</a:t>
            </a:r>
            <a:r>
              <a:rPr lang="zh-TW" altLang="en-US" sz="2800" b="1">
                <a:solidFill>
                  <a:srgbClr val="FFFF00"/>
                </a:solidFill>
                <a:ea typeface="MS PGothic" charset="0"/>
                <a:cs typeface="Geneva" charset="0"/>
              </a:rPr>
              <a:t>大地</a:t>
            </a:r>
            <a:r>
              <a:rPr lang="zh-TW" altLang="en-US" sz="2800" b="1">
                <a:solidFill>
                  <a:srgbClr val="FFFFFF"/>
                </a:solidFill>
                <a:ea typeface="MS PGothic" charset="0"/>
                <a:cs typeface="Geneva" charset="0"/>
              </a:rPr>
              <a:t>的尘土，</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用秤称</a:t>
            </a:r>
            <a:r>
              <a:rPr lang="zh-TW" altLang="en-US" sz="2800" b="1">
                <a:solidFill>
                  <a:srgbClr val="FFFF00"/>
                </a:solidFill>
                <a:ea typeface="MS PGothic" charset="0"/>
                <a:cs typeface="Geneva" charset="0"/>
              </a:rPr>
              <a:t>山岭</a:t>
            </a:r>
            <a:r>
              <a:rPr lang="zh-TW" altLang="en-US" sz="2800" b="1">
                <a:solidFill>
                  <a:srgbClr val="FFFFFF"/>
                </a:solidFill>
                <a:ea typeface="MS PGothic" charset="0"/>
                <a:cs typeface="Geneva" charset="0"/>
              </a:rPr>
              <a:t>，</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用天平称</a:t>
            </a:r>
            <a:r>
              <a:rPr lang="zh-TW" altLang="en-US" sz="2800" b="1">
                <a:solidFill>
                  <a:srgbClr val="FFFF00"/>
                </a:solidFill>
                <a:ea typeface="MS PGothic" charset="0"/>
                <a:cs typeface="Geneva" charset="0"/>
              </a:rPr>
              <a:t>冈陵</a:t>
            </a:r>
            <a:r>
              <a:rPr lang="zh-TW" altLang="en-US" sz="2800" b="1">
                <a:solidFill>
                  <a:srgbClr val="FFFFFF"/>
                </a:solidFill>
                <a:ea typeface="MS PGothic" charset="0"/>
                <a:cs typeface="Geneva" charset="0"/>
              </a:rPr>
              <a:t>呢？</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hearing_Gods_voice.jpg"/>
          <p:cNvPicPr>
            <a:picLocks noChangeAspect="1"/>
          </p:cNvPicPr>
          <p:nvPr/>
        </p:nvPicPr>
        <p:blipFill>
          <a:blip r:embed="rId2">
            <a:extLst>
              <a:ext uri="{28A0092B-C50C-407E-A947-70E740481C1C}">
                <a14:useLocalDpi xmlns:a14="http://schemas.microsoft.com/office/drawing/2010/main" val="0"/>
              </a:ext>
            </a:extLst>
          </a:blip>
          <a:srcRect b="25005"/>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188640"/>
            <a:ext cx="2736304" cy="3528392"/>
          </a:xfrm>
          <a:extLst/>
        </p:spPr>
        <p:txBody>
          <a:bodyPr/>
          <a:lstStyle/>
          <a:p>
            <a:pPr>
              <a:defRPr/>
            </a:pPr>
            <a:r>
              <a:rPr lang="en-US" sz="3600" b="1" kern="1200" dirty="0" smtClean="0">
                <a:effectLst>
                  <a:glow rad="393700">
                    <a:schemeClr val="tx2">
                      <a:alpha val="64000"/>
                    </a:schemeClr>
                  </a:glow>
                </a:effectLst>
                <a:ea typeface="ＭＳ Ｐゴシック" charset="0"/>
              </a:rPr>
              <a:t>He</a:t>
            </a:r>
            <a:r>
              <a:rPr lang="fr-FR" sz="3600" b="1" kern="1200" dirty="0" smtClean="0">
                <a:effectLst>
                  <a:glow rad="393700">
                    <a:schemeClr val="tx2">
                      <a:alpha val="64000"/>
                    </a:schemeClr>
                  </a:glow>
                </a:effectLst>
                <a:ea typeface="ＭＳ Ｐゴシック" charset="0"/>
              </a:rPr>
              <a:t>'</a:t>
            </a:r>
            <a:r>
              <a:rPr lang="en-US" sz="3600" b="1" kern="1200" dirty="0" smtClean="0">
                <a:effectLst>
                  <a:glow rad="393700">
                    <a:schemeClr val="tx2">
                      <a:alpha val="64000"/>
                    </a:schemeClr>
                  </a:glow>
                </a:effectLst>
                <a:ea typeface="ＭＳ Ｐゴシック" charset="0"/>
              </a:rPr>
              <a:t>s </a:t>
            </a:r>
            <a:r>
              <a:rPr lang="en-US" sz="3600" b="1" i="1" kern="1200" dirty="0">
                <a:solidFill>
                  <a:srgbClr val="FFFF00"/>
                </a:solidFill>
                <a:effectLst>
                  <a:glow rad="393700">
                    <a:schemeClr val="tx2">
                      <a:alpha val="64000"/>
                    </a:schemeClr>
                  </a:glow>
                </a:effectLst>
                <a:ea typeface="ＭＳ Ｐゴシック" charset="0"/>
              </a:rPr>
              <a:t>wiser </a:t>
            </a:r>
            <a:r>
              <a:rPr lang="en-US" sz="3600" b="1" kern="1200" dirty="0">
                <a:effectLst>
                  <a:glow rad="393700">
                    <a:schemeClr val="tx2">
                      <a:alpha val="64000"/>
                    </a:schemeClr>
                  </a:glow>
                </a:effectLst>
                <a:ea typeface="ＭＳ Ｐゴシック" charset="0"/>
              </a:rPr>
              <a:t>than anyone </a:t>
            </a:r>
            <a:r>
              <a:rPr lang="en-US" sz="3600" b="1" kern="1200" dirty="0" smtClean="0">
                <a:effectLst>
                  <a:glow rad="393700">
                    <a:schemeClr val="tx2">
                      <a:alpha val="64000"/>
                    </a:schemeClr>
                  </a:glow>
                </a:effectLst>
                <a:ea typeface="ＭＳ Ｐゴシック" charset="0"/>
              </a:rPr>
              <a:t>(40:13-14 </a:t>
            </a:r>
            <a:r>
              <a:rPr lang="en-US" sz="2800" b="1" kern="1200" dirty="0" smtClean="0">
                <a:effectLst>
                  <a:glow rad="393700">
                    <a:schemeClr val="tx2">
                      <a:alpha val="64000"/>
                    </a:schemeClr>
                  </a:glow>
                </a:effectLst>
                <a:ea typeface="ＭＳ Ｐゴシック" charset="0"/>
              </a:rPr>
              <a:t>NLT</a:t>
            </a:r>
            <a:r>
              <a:rPr lang="en-US" sz="3600" b="1" kern="1200" dirty="0" smtClean="0">
                <a:effectLst>
                  <a:glow rad="393700">
                    <a:schemeClr val="tx2">
                      <a:alpha val="64000"/>
                    </a:schemeClr>
                  </a:glow>
                </a:effectLst>
                <a:ea typeface="ＭＳ Ｐゴシック" charset="0"/>
              </a:rPr>
              <a:t>)</a:t>
            </a:r>
            <a:r>
              <a:rPr lang="en-US" sz="3600" b="1" kern="1200" dirty="0">
                <a:effectLst>
                  <a:glow rad="393700">
                    <a:schemeClr val="tx2">
                      <a:alpha val="64000"/>
                    </a:schemeClr>
                  </a:glow>
                </a:effectLst>
                <a:ea typeface="ＭＳ Ｐゴシック" charset="0"/>
              </a:rPr>
              <a:t>.</a:t>
            </a:r>
          </a:p>
        </p:txBody>
      </p:sp>
      <p:sp>
        <p:nvSpPr>
          <p:cNvPr id="4" name="Title 1"/>
          <p:cNvSpPr txBox="1">
            <a:spLocks/>
          </p:cNvSpPr>
          <p:nvPr/>
        </p:nvSpPr>
        <p:spPr bwMode="auto">
          <a:xfrm>
            <a:off x="2627784" y="188640"/>
            <a:ext cx="6552728" cy="316835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2800" b="1" dirty="0" smtClean="0">
                <a:effectLst>
                  <a:glow rad="393700">
                    <a:schemeClr val="tx2">
                      <a:alpha val="64000"/>
                    </a:schemeClr>
                  </a:glow>
                </a:effectLst>
              </a:rPr>
              <a:t>Who is able to advise the Spirit of the L</a:t>
            </a:r>
            <a:r>
              <a:rPr lang="en-US" sz="2400" b="1" dirty="0" smtClean="0">
                <a:effectLst>
                  <a:glow rad="393700">
                    <a:schemeClr val="tx2">
                      <a:alpha val="64000"/>
                    </a:schemeClr>
                  </a:glow>
                </a:effectLst>
              </a:rPr>
              <a:t>ORD</a:t>
            </a:r>
            <a:r>
              <a:rPr lang="en-US" sz="2800" b="1" dirty="0" smtClean="0">
                <a:effectLst>
                  <a:glow rad="393700">
                    <a:schemeClr val="tx2">
                      <a:alpha val="64000"/>
                    </a:schemeClr>
                  </a:glow>
                </a:effectLst>
              </a:rPr>
              <a:t>? Who knows enough to give him advice or teach him? </a:t>
            </a:r>
            <a:r>
              <a:rPr lang="en-US" sz="2800" b="1" baseline="30000" dirty="0" smtClean="0">
                <a:effectLst>
                  <a:glow rad="393700">
                    <a:schemeClr val="tx2">
                      <a:alpha val="64000"/>
                    </a:schemeClr>
                  </a:glow>
                </a:effectLst>
              </a:rPr>
              <a:t>14</a:t>
            </a:r>
            <a:r>
              <a:rPr lang="en-US" sz="2800" b="1" dirty="0" smtClean="0">
                <a:effectLst>
                  <a:glow rad="393700">
                    <a:schemeClr val="tx2">
                      <a:alpha val="64000"/>
                    </a:schemeClr>
                  </a:glow>
                </a:effectLst>
              </a:rPr>
              <a:t>Has the L</a:t>
            </a:r>
            <a:r>
              <a:rPr lang="en-US" sz="2400" b="1" dirty="0" smtClean="0">
                <a:effectLst>
                  <a:glow rad="393700">
                    <a:schemeClr val="tx2">
                      <a:alpha val="64000"/>
                    </a:schemeClr>
                  </a:glow>
                </a:effectLst>
              </a:rPr>
              <a:t>ORD</a:t>
            </a:r>
            <a:r>
              <a:rPr lang="en-US" sz="2800" b="1" dirty="0" smtClean="0">
                <a:effectLst>
                  <a:glow rad="393700">
                    <a:schemeClr val="tx2">
                      <a:alpha val="64000"/>
                    </a:schemeClr>
                  </a:glow>
                </a:effectLst>
              </a:rPr>
              <a:t> ever needed anyone</a:t>
            </a:r>
            <a:r>
              <a:rPr lang="fr-FR" sz="2800" b="1" dirty="0" smtClean="0">
                <a:effectLst>
                  <a:glow rad="393700">
                    <a:schemeClr val="tx2">
                      <a:alpha val="64000"/>
                    </a:schemeClr>
                  </a:glow>
                </a:effectLst>
              </a:rPr>
              <a:t>'</a:t>
            </a:r>
            <a:r>
              <a:rPr lang="en-US" sz="2800" b="1" dirty="0" smtClean="0">
                <a:effectLst>
                  <a:glow rad="393700">
                    <a:schemeClr val="tx2">
                      <a:alpha val="64000"/>
                    </a:schemeClr>
                  </a:glow>
                </a:effectLst>
              </a:rPr>
              <a:t>s advice? Does he need instruction about what is good? Did someone teach him what is right or show him the path of justice?</a:t>
            </a:r>
            <a:endParaRPr lang="en-US" sz="2800" b="1" dirty="0">
              <a:effectLst>
                <a:glow rad="393700">
                  <a:schemeClr val="tx2">
                    <a:alpha val="64000"/>
                  </a:schemeClr>
                </a:glow>
              </a:effectLst>
            </a:endParaRPr>
          </a:p>
        </p:txBody>
      </p:sp>
      <p:sp>
        <p:nvSpPr>
          <p:cNvPr id="5" name="Title 1"/>
          <p:cNvSpPr txBox="1">
            <a:spLocks/>
          </p:cNvSpPr>
          <p:nvPr/>
        </p:nvSpPr>
        <p:spPr bwMode="auto">
          <a:xfrm>
            <a:off x="0" y="3347765"/>
            <a:ext cx="2736304" cy="352839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600" b="1" dirty="0">
                <a:effectLst>
                  <a:glow rad="393700">
                    <a:schemeClr val="tx2">
                      <a:alpha val="64000"/>
                    </a:schemeClr>
                  </a:glow>
                </a:effectLst>
              </a:rPr>
              <a:t>祂</a:t>
            </a:r>
            <a:r>
              <a:rPr lang="zh-TW" altLang="en-US" sz="3600" b="1" dirty="0" smtClean="0">
                <a:effectLst>
                  <a:glow rad="393700">
                    <a:schemeClr val="tx2">
                      <a:alpha val="64000"/>
                    </a:schemeClr>
                  </a:glow>
                </a:effectLst>
              </a:rPr>
              <a:t>比谁</a:t>
            </a:r>
            <a:r>
              <a:rPr lang="zh-TW" altLang="en-US" sz="3600" b="1" i="1" dirty="0" smtClean="0">
                <a:solidFill>
                  <a:srgbClr val="FFFF00"/>
                </a:solidFill>
                <a:effectLst>
                  <a:glow rad="393700">
                    <a:schemeClr val="tx2">
                      <a:alpha val="64000"/>
                    </a:schemeClr>
                  </a:glow>
                </a:effectLst>
              </a:rPr>
              <a:t>都更有智慧</a:t>
            </a:r>
            <a:r>
              <a:rPr lang="en-US" sz="3600" b="1" i="1" dirty="0" smtClean="0">
                <a:solidFill>
                  <a:srgbClr val="FFFF00"/>
                </a:solidFill>
                <a:effectLst>
                  <a:glow rad="393700">
                    <a:schemeClr val="tx2">
                      <a:alpha val="64000"/>
                    </a:schemeClr>
                  </a:glow>
                </a:effectLst>
              </a:rPr>
              <a:t> </a:t>
            </a:r>
            <a:r>
              <a:rPr lang="en-US" sz="3600" b="1" dirty="0" smtClean="0">
                <a:effectLst>
                  <a:glow rad="393700">
                    <a:schemeClr val="tx2">
                      <a:alpha val="64000"/>
                    </a:schemeClr>
                  </a:glow>
                </a:effectLst>
              </a:rPr>
              <a:t> (40:13-14).</a:t>
            </a:r>
            <a:endParaRPr lang="en-US" sz="3600" b="1" dirty="0">
              <a:effectLst>
                <a:glow rad="393700">
                  <a:schemeClr val="tx2">
                    <a:alpha val="64000"/>
                  </a:schemeClr>
                </a:glow>
              </a:effectLst>
            </a:endParaRPr>
          </a:p>
        </p:txBody>
      </p:sp>
      <p:sp>
        <p:nvSpPr>
          <p:cNvPr id="6" name="Title 1"/>
          <p:cNvSpPr txBox="1">
            <a:spLocks/>
          </p:cNvSpPr>
          <p:nvPr/>
        </p:nvSpPr>
        <p:spPr bwMode="auto">
          <a:xfrm>
            <a:off x="2592288" y="3573016"/>
            <a:ext cx="6552728" cy="316835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2800" b="1" dirty="0" smtClean="0">
                <a:effectLst>
                  <a:glow rad="393700">
                    <a:schemeClr val="tx2">
                      <a:alpha val="64000"/>
                    </a:schemeClr>
                  </a:glow>
                </a:effectLst>
              </a:rPr>
              <a:t>谁曾测度耶和华的灵，</a:t>
            </a:r>
          </a:p>
          <a:p>
            <a:pPr>
              <a:defRPr/>
            </a:pPr>
            <a:r>
              <a:rPr lang="zh-TW" altLang="en-US" sz="2800" b="1" dirty="0" smtClean="0">
                <a:effectLst>
                  <a:glow rad="393700">
                    <a:schemeClr val="tx2">
                      <a:alpha val="64000"/>
                    </a:schemeClr>
                  </a:glow>
                </a:effectLst>
              </a:rPr>
              <a:t>或作过他的谋士教导他呢？</a:t>
            </a:r>
          </a:p>
          <a:p>
            <a:pPr>
              <a:defRPr/>
            </a:pPr>
            <a:r>
              <a:rPr lang="zh-TW" altLang="en-US" sz="2800" b="1" dirty="0" smtClean="0">
                <a:effectLst>
                  <a:glow rad="393700">
                    <a:schemeClr val="tx2">
                      <a:alpha val="64000"/>
                    </a:schemeClr>
                  </a:glow>
                </a:effectLst>
              </a:rPr>
              <a:t>他与谁商议，谁使他有聪明？</a:t>
            </a:r>
          </a:p>
          <a:p>
            <a:pPr>
              <a:defRPr/>
            </a:pPr>
            <a:r>
              <a:rPr lang="zh-TW" altLang="en-US" sz="2800" b="1" dirty="0" smtClean="0">
                <a:effectLst>
                  <a:glow rad="393700">
                    <a:schemeClr val="tx2">
                      <a:alpha val="64000"/>
                    </a:schemeClr>
                  </a:glow>
                </a:effectLst>
              </a:rPr>
              <a:t>谁把正确的路指教他，把知识指教他，</a:t>
            </a:r>
          </a:p>
          <a:p>
            <a:pPr>
              <a:defRPr/>
            </a:pPr>
            <a:r>
              <a:rPr lang="zh-TW" altLang="en-US" sz="2800" b="1" dirty="0" smtClean="0">
                <a:effectLst>
                  <a:glow rad="393700">
                    <a:schemeClr val="tx2">
                      <a:alpha val="64000"/>
                    </a:schemeClr>
                  </a:glow>
                </a:effectLst>
              </a:rPr>
              <a:t>又把明智的路教导他呢？</a:t>
            </a:r>
            <a:endParaRPr lang="zh-TW" altLang="en-US" sz="2800" b="1" dirty="0">
              <a:effectLst>
                <a:glow rad="393700">
                  <a:schemeClr val="tx2">
                    <a:alpha val="64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YouAreHereGalax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16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Title 1"/>
          <p:cNvSpPr>
            <a:spLocks noGrp="1"/>
          </p:cNvSpPr>
          <p:nvPr>
            <p:ph type="title"/>
          </p:nvPr>
        </p:nvSpPr>
        <p:spPr>
          <a:xfrm>
            <a:off x="107950" y="260350"/>
            <a:ext cx="9001125" cy="1141413"/>
          </a:xfrm>
        </p:spPr>
        <p:txBody>
          <a:bodyPr/>
          <a:lstStyle/>
          <a:p>
            <a:r>
              <a:rPr lang="en-US" sz="4800" b="1">
                <a:latin typeface="Arial" charset="0"/>
                <a:ea typeface="MS PGothic" charset="0"/>
              </a:rPr>
              <a:t>He</a:t>
            </a:r>
            <a:r>
              <a:rPr lang="fr-FR" sz="4800" b="1">
                <a:latin typeface="Arial" charset="0"/>
                <a:ea typeface="MS PGothic" charset="0"/>
              </a:rPr>
              <a:t>'</a:t>
            </a:r>
            <a:r>
              <a:rPr lang="en-US" sz="4800" b="1">
                <a:latin typeface="Arial" charset="0"/>
                <a:ea typeface="MS PGothic" charset="0"/>
              </a:rPr>
              <a:t>s </a:t>
            </a:r>
            <a:r>
              <a:rPr lang="en-US" sz="4800" b="1" i="1">
                <a:solidFill>
                  <a:srgbClr val="FFFF00"/>
                </a:solidFill>
                <a:latin typeface="Arial" charset="0"/>
                <a:ea typeface="MS PGothic" charset="0"/>
              </a:rPr>
              <a:t>incomparable</a:t>
            </a:r>
            <a:r>
              <a:rPr lang="en-US" sz="4800" b="1">
                <a:latin typeface="Arial" charset="0"/>
                <a:ea typeface="MS PGothic" charset="0"/>
              </a:rPr>
              <a:t> (15-26).</a:t>
            </a:r>
          </a:p>
        </p:txBody>
      </p:sp>
      <p:sp>
        <p:nvSpPr>
          <p:cNvPr id="168963" name="Title 1"/>
          <p:cNvSpPr txBox="1">
            <a:spLocks/>
          </p:cNvSpPr>
          <p:nvPr/>
        </p:nvSpPr>
        <p:spPr bwMode="auto">
          <a:xfrm>
            <a:off x="158750" y="5516563"/>
            <a:ext cx="900112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4800" b="1">
                <a:solidFill>
                  <a:srgbClr val="FFFFFF"/>
                </a:solidFill>
                <a:ea typeface="MS PGothic" charset="0"/>
                <a:cs typeface="Geneva" charset="0"/>
              </a:rPr>
              <a:t>祂是</a:t>
            </a:r>
            <a:r>
              <a:rPr lang="zh-TW" altLang="en-US" sz="4800" b="1" i="1">
                <a:solidFill>
                  <a:srgbClr val="FFFF00"/>
                </a:solidFill>
                <a:ea typeface="MS PGothic" charset="0"/>
                <a:cs typeface="Geneva" charset="0"/>
              </a:rPr>
              <a:t>无与伦比</a:t>
            </a:r>
            <a:r>
              <a:rPr lang="en-US" altLang="ja-JP" sz="4800" b="1">
                <a:solidFill>
                  <a:srgbClr val="FFFFFF"/>
                </a:solidFill>
                <a:ea typeface="Arial" charset="0"/>
                <a:cs typeface="Arial" charset="0"/>
              </a:rPr>
              <a:t> (15-26).</a:t>
            </a:r>
            <a:endParaRPr lang="en-US" sz="4800" b="1">
              <a:solidFill>
                <a:srgbClr val="FFFFFF"/>
              </a:solidFill>
              <a:ea typeface="Arial" charset="0"/>
              <a:cs typeface="Arial" charset="0"/>
            </a:endParaRPr>
          </a:p>
        </p:txBody>
      </p:sp>
      <p:sp>
        <p:nvSpPr>
          <p:cNvPr id="168964" name="Down Arrow 1"/>
          <p:cNvSpPr>
            <a:spLocks noChangeArrowheads="1"/>
          </p:cNvSpPr>
          <p:nvPr/>
        </p:nvSpPr>
        <p:spPr bwMode="auto">
          <a:xfrm rot="-1487913">
            <a:off x="1109663" y="2027238"/>
            <a:ext cx="360362" cy="792162"/>
          </a:xfrm>
          <a:prstGeom prst="downArrow">
            <a:avLst>
              <a:gd name="adj1" fmla="val 50000"/>
              <a:gd name="adj2" fmla="val 49959"/>
            </a:avLst>
          </a:prstGeom>
          <a:solidFill>
            <a:schemeClr val="bg1"/>
          </a:solidFill>
          <a:ln w="9525">
            <a:solidFill>
              <a:schemeClr val="tx1"/>
            </a:solidFill>
            <a:round/>
            <a:headEnd/>
            <a:tailEnd/>
          </a:ln>
        </p:spPr>
        <p:txBody>
          <a:bodyPr/>
          <a:lstStyle/>
          <a:p>
            <a:pPr eaLnBrk="1" hangingPunct="1">
              <a:lnSpc>
                <a:spcPct val="93000"/>
              </a:lnSpc>
              <a:buClr>
                <a:srgbClr val="FFFFFF"/>
              </a:buClr>
              <a:buSzPct val="100000"/>
              <a:buFont typeface="Arial" charset="0"/>
              <a:buNone/>
            </a:pPr>
            <a:endParaRPr lang="en-US">
              <a:ea typeface="MS PGothic" charset="0"/>
              <a:cs typeface="Geneva" charset="0"/>
            </a:endParaRPr>
          </a:p>
        </p:txBody>
      </p:sp>
      <p:sp>
        <p:nvSpPr>
          <p:cNvPr id="168965" name="Title 1"/>
          <p:cNvSpPr txBox="1">
            <a:spLocks/>
          </p:cNvSpPr>
          <p:nvPr/>
        </p:nvSpPr>
        <p:spPr bwMode="auto">
          <a:xfrm>
            <a:off x="179388" y="1557338"/>
            <a:ext cx="2232025" cy="852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2000" b="1">
                <a:solidFill>
                  <a:srgbClr val="002C21"/>
                </a:solidFill>
                <a:ea typeface="MS PGothic" charset="0"/>
                <a:cs typeface="Geneva" charset="0"/>
              </a:rPr>
              <a:t>You are here.</a:t>
            </a:r>
          </a:p>
          <a:p>
            <a:pPr algn="ctr">
              <a:lnSpc>
                <a:spcPct val="95000"/>
              </a:lnSpc>
              <a:buClr>
                <a:srgbClr val="000000"/>
              </a:buClr>
              <a:buSzPct val="100000"/>
              <a:buFont typeface="Times New Roman" charset="0"/>
              <a:buNone/>
            </a:pPr>
            <a:r>
              <a:rPr lang="zh-TW" altLang="en-US" sz="2000" b="1">
                <a:solidFill>
                  <a:srgbClr val="002C21"/>
                </a:solidFill>
                <a:ea typeface="MS PGothic" charset="0"/>
                <a:cs typeface="Geneva" charset="0"/>
              </a:rPr>
              <a:t>你就在这里</a:t>
            </a:r>
            <a:r>
              <a:rPr lang="en-US" altLang="ja-JP" sz="2000" b="1">
                <a:solidFill>
                  <a:srgbClr val="002C21"/>
                </a:solidFill>
                <a:ea typeface="Arial" charset="0"/>
                <a:cs typeface="Arial" charset="0"/>
              </a:rPr>
              <a:t>.</a:t>
            </a:r>
            <a:endParaRPr lang="en-US" sz="2000" b="1">
              <a:solidFill>
                <a:srgbClr val="002C21"/>
              </a:solidFill>
              <a:ea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everlastingarms.png"/>
          <p:cNvPicPr>
            <a:picLocks noChangeAspect="1"/>
          </p:cNvPicPr>
          <p:nvPr/>
        </p:nvPicPr>
        <p:blipFill>
          <a:blip r:embed="rId2">
            <a:extLst>
              <a:ext uri="{28A0092B-C50C-407E-A947-70E740481C1C}">
                <a14:useLocalDpi xmlns:a14="http://schemas.microsoft.com/office/drawing/2010/main" val="0"/>
              </a:ext>
            </a:extLst>
          </a:blip>
          <a:srcRect l="5959" r="7187"/>
          <a:stretch>
            <a:fillRect/>
          </a:stretch>
        </p:blipFill>
        <p:spPr bwMode="auto">
          <a:xfrm>
            <a:off x="0" y="-26988"/>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551" y="332656"/>
            <a:ext cx="7770813" cy="1141413"/>
          </a:xfrm>
          <a:extLst/>
        </p:spPr>
        <p:txBody>
          <a:bodyPr/>
          <a:lstStyle/>
          <a:p>
            <a:pPr algn="l">
              <a:defRPr/>
            </a:pPr>
            <a:r>
              <a:rPr lang="en-US" dirty="0" smtClean="0">
                <a:effectLst>
                  <a:glow rad="241300">
                    <a:srgbClr val="000000">
                      <a:alpha val="75000"/>
                    </a:srgbClr>
                  </a:glow>
                </a:effectLst>
                <a:ea typeface="ＭＳ Ｐゴシック" charset="0"/>
              </a:rPr>
              <a:t>Isaiah 40:15</a:t>
            </a:r>
            <a:r>
              <a:rPr lang="en-US" sz="3600" dirty="0" smtClean="0">
                <a:effectLst>
                  <a:glow rad="241300">
                    <a:srgbClr val="000000">
                      <a:alpha val="75000"/>
                    </a:srgbClr>
                  </a:glow>
                </a:effectLst>
                <a:ea typeface="ＭＳ Ｐゴシック" charset="0"/>
              </a:rPr>
              <a:t> </a:t>
            </a:r>
            <a:r>
              <a:rPr lang="en-US" sz="3200" dirty="0" smtClean="0">
                <a:effectLst>
                  <a:glow rad="241300">
                    <a:srgbClr val="000000">
                      <a:alpha val="75000"/>
                    </a:srgbClr>
                  </a:glow>
                </a:effectLst>
                <a:ea typeface="ＭＳ Ｐゴシック" charset="0"/>
              </a:rPr>
              <a:t>NLT</a:t>
            </a:r>
            <a:endParaRPr lang="en-US" dirty="0">
              <a:effectLst>
                <a:glow rad="241300">
                  <a:srgbClr val="000000">
                    <a:alpha val="75000"/>
                  </a:srgbClr>
                </a:glow>
              </a:effectLst>
              <a:ea typeface="ＭＳ Ｐゴシック" charset="0"/>
            </a:endParaRPr>
          </a:p>
        </p:txBody>
      </p:sp>
      <p:sp>
        <p:nvSpPr>
          <p:cNvPr id="4" name="Title 1"/>
          <p:cNvSpPr txBox="1">
            <a:spLocks/>
          </p:cNvSpPr>
          <p:nvPr/>
        </p:nvSpPr>
        <p:spPr bwMode="auto">
          <a:xfrm>
            <a:off x="5580112" y="0"/>
            <a:ext cx="3568452" cy="4581128"/>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2800" b="1" dirty="0" smtClean="0">
                <a:effectLst>
                  <a:glow rad="241300">
                    <a:srgbClr val="000000">
                      <a:alpha val="75000"/>
                    </a:srgbClr>
                  </a:glow>
                </a:effectLst>
              </a:rPr>
              <a:t> 看哪！万国都像水桶里的一滴，</a:t>
            </a:r>
          </a:p>
          <a:p>
            <a:pPr>
              <a:defRPr/>
            </a:pPr>
            <a:r>
              <a:rPr lang="zh-TW" altLang="en-US" sz="2800" b="1" dirty="0" smtClean="0">
                <a:effectLst>
                  <a:glow rad="241300">
                    <a:srgbClr val="000000">
                      <a:alpha val="75000"/>
                    </a:srgbClr>
                  </a:glow>
                </a:effectLst>
              </a:rPr>
              <a:t>又被看作天平上的微尘。</a:t>
            </a:r>
          </a:p>
          <a:p>
            <a:pPr>
              <a:defRPr/>
            </a:pPr>
            <a:r>
              <a:rPr lang="zh-TW" altLang="en-US" sz="2800" b="1" dirty="0" smtClean="0">
                <a:effectLst>
                  <a:glow rad="241300">
                    <a:srgbClr val="000000">
                      <a:alpha val="75000"/>
                    </a:srgbClr>
                  </a:glow>
                </a:effectLst>
              </a:rPr>
              <a:t>看哪！他举起众海岛，好像微细之物。</a:t>
            </a:r>
            <a:endParaRPr lang="zh-TW" altLang="en-US" sz="2800" b="1" dirty="0">
              <a:effectLst>
                <a:glow rad="241300">
                  <a:srgbClr val="000000">
                    <a:alpha val="75000"/>
                  </a:srgbClr>
                </a:glow>
              </a:effectLst>
            </a:endParaRPr>
          </a:p>
        </p:txBody>
      </p:sp>
      <p:sp>
        <p:nvSpPr>
          <p:cNvPr id="5" name="Title 1"/>
          <p:cNvSpPr txBox="1">
            <a:spLocks/>
          </p:cNvSpPr>
          <p:nvPr/>
        </p:nvSpPr>
        <p:spPr bwMode="auto">
          <a:xfrm>
            <a:off x="23862" y="2060848"/>
            <a:ext cx="3568452" cy="4581128"/>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2800" b="1" dirty="0" smtClean="0">
                <a:effectLst>
                  <a:glow rad="241300">
                    <a:srgbClr val="000000">
                      <a:alpha val="75000"/>
                    </a:srgbClr>
                  </a:glow>
                </a:effectLst>
              </a:rPr>
              <a:t>No, for all the nations of the world are but a drop in the bucket. They are nothing more than dust on the scales. He picks up the whole earth as though it were a grain of sand.</a:t>
            </a:r>
            <a:endParaRPr lang="en-US" sz="2800" b="1" dirty="0">
              <a:effectLst>
                <a:glow rad="241300">
                  <a:srgbClr val="000000">
                    <a:alpha val="75000"/>
                  </a:srgb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698" name="Text Box 2"/>
          <p:cNvSpPr txBox="1">
            <a:spLocks noChangeArrowheads="1"/>
          </p:cNvSpPr>
          <p:nvPr/>
        </p:nvSpPr>
        <p:spPr bwMode="auto">
          <a:xfrm>
            <a:off x="576064" y="260648"/>
            <a:ext cx="2915816" cy="5084415"/>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r>
              <a:rPr lang="en-GB" sz="3200" b="1" dirty="0" smtClean="0">
                <a:solidFill>
                  <a:srgbClr val="FFFFFF"/>
                </a:solidFill>
                <a:effectLst>
                  <a:glow rad="101600">
                    <a:srgbClr val="002C21"/>
                  </a:glow>
                </a:effectLst>
                <a:cs typeface="Arial" charset="0"/>
              </a:rPr>
              <a:t>All the wood in Lebanon</a:t>
            </a:r>
            <a:r>
              <a:rPr lang="fr-FR" sz="3200" b="1" dirty="0" smtClean="0">
                <a:solidFill>
                  <a:srgbClr val="FFFFFF"/>
                </a:solidFill>
                <a:effectLst>
                  <a:glow rad="101600">
                    <a:srgbClr val="002C21"/>
                  </a:glow>
                </a:effectLst>
                <a:cs typeface="Arial" charset="0"/>
              </a:rPr>
              <a:t>'</a:t>
            </a:r>
            <a:r>
              <a:rPr lang="en-GB" sz="3200" b="1" dirty="0" smtClean="0">
                <a:solidFill>
                  <a:srgbClr val="FFFFFF"/>
                </a:solidFill>
                <a:effectLst>
                  <a:glow rad="101600">
                    <a:srgbClr val="002C21"/>
                  </a:glow>
                </a:effectLst>
                <a:cs typeface="Arial" charset="0"/>
              </a:rPr>
              <a:t>s forests and all Lebanon</a:t>
            </a:r>
            <a:r>
              <a:rPr lang="fr-FR" sz="3200" b="1" dirty="0" smtClean="0">
                <a:solidFill>
                  <a:srgbClr val="FFFFFF"/>
                </a:solidFill>
                <a:effectLst>
                  <a:glow rad="101600">
                    <a:srgbClr val="002C21"/>
                  </a:glow>
                </a:effectLst>
                <a:cs typeface="Arial" charset="0"/>
              </a:rPr>
              <a:t>'</a:t>
            </a:r>
            <a:r>
              <a:rPr lang="en-GB" sz="3200" b="1" dirty="0" smtClean="0">
                <a:solidFill>
                  <a:srgbClr val="FFFFFF"/>
                </a:solidFill>
                <a:effectLst>
                  <a:glow rad="101600">
                    <a:srgbClr val="002C21"/>
                  </a:glow>
                </a:effectLst>
                <a:cs typeface="Arial" charset="0"/>
              </a:rPr>
              <a:t>s animals would not be enough to make a burnt offering worthy of our God.</a:t>
            </a:r>
          </a:p>
          <a:p>
            <a:pPr eaLnBrk="1" hangingPunct="1">
              <a:lnSpc>
                <a:spcPct val="93000"/>
              </a:lnSpc>
              <a:buClr>
                <a:srgbClr val="FFFFFF"/>
              </a:buClr>
              <a:buSzPct val="100000"/>
              <a:buFont typeface="Arial" charset="0"/>
              <a:buNone/>
              <a:defRPr/>
            </a:pPr>
            <a:endParaRPr lang="en-GB" sz="3200" b="1" dirty="0" smtClean="0">
              <a:solidFill>
                <a:srgbClr val="FFFFFF"/>
              </a:solidFill>
              <a:effectLst>
                <a:glow rad="101600">
                  <a:srgbClr val="002C21"/>
                </a:glow>
              </a:effectLst>
              <a:cs typeface="Arial" charset="0"/>
            </a:endParaRPr>
          </a:p>
          <a:p>
            <a:pPr algn="r" eaLnBrk="1" hangingPunct="1">
              <a:lnSpc>
                <a:spcPct val="93000"/>
              </a:lnSpc>
              <a:buClr>
                <a:srgbClr val="FFFFFF"/>
              </a:buClr>
              <a:buSzPct val="100000"/>
              <a:buFont typeface="Arial" charset="0"/>
              <a:buNone/>
              <a:defRPr/>
            </a:pPr>
            <a:r>
              <a:rPr lang="en-GB" sz="3200" b="1" dirty="0" smtClean="0">
                <a:solidFill>
                  <a:srgbClr val="FFFFFF"/>
                </a:solidFill>
                <a:effectLst>
                  <a:glow rad="101600">
                    <a:srgbClr val="002C21"/>
                  </a:glow>
                </a:effectLst>
              </a:rPr>
              <a:t> </a:t>
            </a:r>
            <a:r>
              <a:rPr lang="en-GB" sz="3200" b="1" dirty="0" smtClean="0">
                <a:solidFill>
                  <a:srgbClr val="FFFFFF"/>
                </a:solidFill>
                <a:effectLst>
                  <a:glow rad="101600">
                    <a:srgbClr val="002C21"/>
                  </a:glow>
                </a:effectLst>
                <a:cs typeface="Arial" charset="0"/>
              </a:rPr>
              <a:t>Isaiah 40:16 </a:t>
            </a:r>
            <a:r>
              <a:rPr lang="en-GB" b="1" dirty="0" smtClean="0">
                <a:solidFill>
                  <a:srgbClr val="FFFFFF"/>
                </a:solidFill>
                <a:effectLst>
                  <a:glow rad="101600">
                    <a:srgbClr val="002C21"/>
                  </a:glow>
                </a:effectLst>
                <a:cs typeface="Arial" charset="0"/>
              </a:rPr>
              <a:t>NLT</a:t>
            </a:r>
            <a:endParaRPr lang="en-GB" sz="3200" b="1" dirty="0" smtClean="0">
              <a:solidFill>
                <a:srgbClr val="FFFFFF"/>
              </a:solidFill>
              <a:effectLst>
                <a:glow rad="101600">
                  <a:srgbClr val="002C21"/>
                </a:glow>
              </a:effectLst>
              <a:cs typeface="Arial" charset="0"/>
            </a:endParaRPr>
          </a:p>
        </p:txBody>
      </p:sp>
      <p:sp>
        <p:nvSpPr>
          <p:cNvPr id="4" name="Text Box 2"/>
          <p:cNvSpPr txBox="1">
            <a:spLocks noChangeArrowheads="1"/>
          </p:cNvSpPr>
          <p:nvPr/>
        </p:nvSpPr>
        <p:spPr bwMode="auto">
          <a:xfrm>
            <a:off x="5868144" y="260648"/>
            <a:ext cx="2915816" cy="5084415"/>
          </a:xfrm>
          <a:prstGeom prst="rect">
            <a:avLst/>
          </a:prstGeom>
          <a:noFill/>
          <a:ln w="9525">
            <a:noFill/>
            <a:round/>
            <a:headEnd/>
            <a:tailEnd/>
          </a:ln>
          <a:effec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r>
              <a:rPr lang="zh-TW" altLang="en-US" sz="3200" b="1" dirty="0" smtClean="0">
                <a:solidFill>
                  <a:srgbClr val="FFFFFF"/>
                </a:solidFill>
                <a:effectLst>
                  <a:glow rad="101600">
                    <a:srgbClr val="002C21"/>
                  </a:glow>
                </a:effectLst>
                <a:cs typeface="Arial" charset="0"/>
              </a:rPr>
              <a:t>黎巴嫩的树林不够当柴烧，</a:t>
            </a:r>
          </a:p>
          <a:p>
            <a:pPr eaLnBrk="1" hangingPunct="1">
              <a:lnSpc>
                <a:spcPct val="93000"/>
              </a:lnSpc>
              <a:buClr>
                <a:srgbClr val="FFFFFF"/>
              </a:buClr>
              <a:buSzPct val="100000"/>
              <a:buFont typeface="Arial" charset="0"/>
              <a:buNone/>
              <a:defRPr/>
            </a:pPr>
            <a:r>
              <a:rPr lang="zh-TW" altLang="en-US" sz="3200" b="1" dirty="0" smtClean="0">
                <a:solidFill>
                  <a:srgbClr val="FFFFFF"/>
                </a:solidFill>
                <a:effectLst>
                  <a:glow rad="101600">
                    <a:srgbClr val="002C21"/>
                  </a:glow>
                </a:effectLst>
                <a:cs typeface="Arial" charset="0"/>
              </a:rPr>
              <a:t>其中的走兽也不够作燔祭。</a:t>
            </a:r>
          </a:p>
          <a:p>
            <a:pPr eaLnBrk="1" hangingPunct="1">
              <a:lnSpc>
                <a:spcPct val="93000"/>
              </a:lnSpc>
              <a:buClr>
                <a:srgbClr val="FFFFFF"/>
              </a:buClr>
              <a:buSzPct val="100000"/>
              <a:buFont typeface="Arial" charset="0"/>
              <a:buNone/>
              <a:defRPr/>
            </a:pPr>
            <a:endParaRPr lang="en-GB" sz="3200" b="1" dirty="0" smtClean="0">
              <a:solidFill>
                <a:srgbClr val="FFFFFF"/>
              </a:solidFill>
              <a:effectLst>
                <a:glow rad="101600">
                  <a:srgbClr val="002C21"/>
                </a:glow>
              </a:effectLst>
              <a:cs typeface="Arial" charset="0"/>
            </a:endParaRPr>
          </a:p>
          <a:p>
            <a:pPr algn="r" eaLnBrk="1" hangingPunct="1">
              <a:lnSpc>
                <a:spcPct val="93000"/>
              </a:lnSpc>
              <a:buClr>
                <a:srgbClr val="FFFFFF"/>
              </a:buClr>
              <a:buSzPct val="100000"/>
              <a:buFont typeface="Arial" charset="0"/>
              <a:buNone/>
              <a:defRPr/>
            </a:pPr>
            <a:r>
              <a:rPr lang="en-GB" sz="3200" b="1" dirty="0" smtClean="0">
                <a:solidFill>
                  <a:srgbClr val="FFFFFF"/>
                </a:solidFill>
                <a:effectLst>
                  <a:glow rad="101600">
                    <a:srgbClr val="002C21"/>
                  </a:glow>
                </a:effectLst>
              </a:rPr>
              <a:t> </a:t>
            </a:r>
            <a:r>
              <a:rPr lang="zh-TW" altLang="en-US" sz="3200" b="1" dirty="0" smtClean="0">
                <a:solidFill>
                  <a:srgbClr val="FFFFFF"/>
                </a:solidFill>
                <a:effectLst>
                  <a:glow rad="101600">
                    <a:srgbClr val="002C21"/>
                  </a:glow>
                </a:effectLst>
                <a:cs typeface="Arial" charset="0"/>
              </a:rPr>
              <a:t>以赛亚书</a:t>
            </a:r>
            <a:r>
              <a:rPr lang="en-GB" sz="3200" b="1" dirty="0" smtClean="0">
                <a:solidFill>
                  <a:srgbClr val="FFFFFF"/>
                </a:solidFill>
                <a:effectLst>
                  <a:glow rad="101600">
                    <a:srgbClr val="002C21"/>
                  </a:glow>
                </a:effectLst>
                <a:cs typeface="Arial" charset="0"/>
              </a:rPr>
              <a:t> 40:16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3" descr="world map evangelicals light.jpg"/>
          <p:cNvPicPr>
            <a:picLocks noChangeAspect="1"/>
          </p:cNvPicPr>
          <p:nvPr/>
        </p:nvPicPr>
        <p:blipFill>
          <a:blip r:embed="rId2">
            <a:extLst>
              <a:ext uri="{28A0092B-C50C-407E-A947-70E740481C1C}">
                <a14:useLocalDpi xmlns:a14="http://schemas.microsoft.com/office/drawing/2010/main" val="0"/>
              </a:ext>
            </a:extLst>
          </a:blip>
          <a:srcRect t="4678"/>
          <a:stretch>
            <a:fillRect/>
          </a:stretch>
        </p:blipFill>
        <p:spPr bwMode="auto">
          <a:xfrm>
            <a:off x="0" y="2405063"/>
            <a:ext cx="9144000"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Title 1"/>
          <p:cNvSpPr>
            <a:spLocks noGrp="1"/>
          </p:cNvSpPr>
          <p:nvPr>
            <p:ph type="title"/>
          </p:nvPr>
        </p:nvSpPr>
        <p:spPr>
          <a:xfrm>
            <a:off x="685800" y="5456238"/>
            <a:ext cx="7770813" cy="1141412"/>
          </a:xfrm>
        </p:spPr>
        <p:txBody>
          <a:bodyPr/>
          <a:lstStyle/>
          <a:p>
            <a:r>
              <a:rPr lang="en-US">
                <a:latin typeface="Arial" charset="0"/>
                <a:ea typeface="MS PGothic" charset="0"/>
              </a:rPr>
              <a:t>Isaiah 40:17</a:t>
            </a:r>
            <a:r>
              <a:rPr lang="en-US" sz="3600">
                <a:latin typeface="Arial" charset="0"/>
                <a:ea typeface="MS PGothic" charset="0"/>
              </a:rPr>
              <a:t> NLT</a:t>
            </a:r>
            <a:endParaRPr lang="en-US">
              <a:latin typeface="Arial" charset="0"/>
              <a:ea typeface="MS PGothic" charset="0"/>
            </a:endParaRPr>
          </a:p>
        </p:txBody>
      </p:sp>
      <p:sp>
        <p:nvSpPr>
          <p:cNvPr id="173059" name="Title 1"/>
          <p:cNvSpPr txBox="1">
            <a:spLocks/>
          </p:cNvSpPr>
          <p:nvPr/>
        </p:nvSpPr>
        <p:spPr bwMode="auto">
          <a:xfrm>
            <a:off x="107950" y="188913"/>
            <a:ext cx="4241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3200" b="1">
                <a:solidFill>
                  <a:srgbClr val="FFFFFF"/>
                </a:solidFill>
                <a:ea typeface="MS PGothic" charset="0"/>
                <a:cs typeface="Geneva" charset="0"/>
              </a:rPr>
              <a:t>The nations of the world are worth nothing to him. In his eyes they count for less than nothing—mere emptiness and froth.</a:t>
            </a:r>
          </a:p>
        </p:txBody>
      </p:sp>
      <p:sp>
        <p:nvSpPr>
          <p:cNvPr id="173060" name="Title 1"/>
          <p:cNvSpPr txBox="1">
            <a:spLocks/>
          </p:cNvSpPr>
          <p:nvPr/>
        </p:nvSpPr>
        <p:spPr bwMode="auto">
          <a:xfrm>
            <a:off x="4572000" y="188913"/>
            <a:ext cx="4241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3200" b="1">
                <a:solidFill>
                  <a:srgbClr val="FFFFFF"/>
                </a:solidFill>
                <a:ea typeface="MS PGothic" charset="0"/>
                <a:cs typeface="Geneva" charset="0"/>
              </a:rPr>
              <a:t>万国在他跟前好像不存在，</a:t>
            </a:r>
          </a:p>
          <a:p>
            <a:pPr algn="ctr">
              <a:lnSpc>
                <a:spcPct val="95000"/>
              </a:lnSpc>
              <a:buClr>
                <a:srgbClr val="000000"/>
              </a:buClr>
              <a:buSzPct val="100000"/>
              <a:buFont typeface="Times New Roman" charset="0"/>
              <a:buNone/>
            </a:pPr>
            <a:r>
              <a:rPr lang="zh-TW" altLang="en-US" sz="3200" b="1">
                <a:solidFill>
                  <a:srgbClr val="FFFFFF"/>
                </a:solidFill>
                <a:ea typeface="MS PGothic" charset="0"/>
                <a:cs typeface="Geneva" charset="0"/>
              </a:rPr>
              <a:t>在他看来，只是乌有和虚空。</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goldidol.jpg"/>
          <p:cNvPicPr>
            <a:picLocks noChangeAspect="1"/>
          </p:cNvPicPr>
          <p:nvPr/>
        </p:nvPicPr>
        <p:blipFill>
          <a:blip r:embed="rId2">
            <a:extLst>
              <a:ext uri="{28A0092B-C50C-407E-A947-70E740481C1C}">
                <a14:useLocalDpi xmlns:a14="http://schemas.microsoft.com/office/drawing/2010/main" val="0"/>
              </a:ext>
            </a:extLst>
          </a:blip>
          <a:srcRect l="20833" r="20833"/>
          <a:stretch>
            <a:fillRect/>
          </a:stretch>
        </p:blipFill>
        <p:spPr bwMode="auto">
          <a:xfrm>
            <a:off x="179388" y="692150"/>
            <a:ext cx="381635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itle 1"/>
          <p:cNvSpPr>
            <a:spLocks noGrp="1"/>
          </p:cNvSpPr>
          <p:nvPr>
            <p:ph type="title"/>
          </p:nvPr>
        </p:nvSpPr>
        <p:spPr>
          <a:xfrm>
            <a:off x="179388" y="5672138"/>
            <a:ext cx="3671887" cy="996950"/>
          </a:xfrm>
        </p:spPr>
        <p:txBody>
          <a:bodyPr/>
          <a:lstStyle/>
          <a:p>
            <a:r>
              <a:rPr lang="en-US" sz="2800" b="1">
                <a:latin typeface="Arial" charset="0"/>
                <a:ea typeface="MS PGothic" charset="0"/>
              </a:rPr>
              <a:t>Isaiah 40:18-19</a:t>
            </a:r>
            <a:r>
              <a:rPr lang="en-US" sz="2000" b="1">
                <a:latin typeface="Arial" charset="0"/>
                <a:ea typeface="MS PGothic" charset="0"/>
              </a:rPr>
              <a:t> NLT</a:t>
            </a:r>
            <a:endParaRPr lang="en-US" sz="2800" b="1">
              <a:latin typeface="Arial" charset="0"/>
              <a:ea typeface="MS PGothic" charset="0"/>
            </a:endParaRPr>
          </a:p>
        </p:txBody>
      </p:sp>
      <p:sp>
        <p:nvSpPr>
          <p:cNvPr id="174083" name="Title 1"/>
          <p:cNvSpPr txBox="1">
            <a:spLocks/>
          </p:cNvSpPr>
          <p:nvPr/>
        </p:nvSpPr>
        <p:spPr bwMode="auto">
          <a:xfrm>
            <a:off x="4067175" y="44450"/>
            <a:ext cx="50419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2800" b="1">
                <a:solidFill>
                  <a:srgbClr val="FFFFFF"/>
                </a:solidFill>
                <a:ea typeface="MS PGothic" charset="0"/>
                <a:cs typeface="Geneva" charset="0"/>
              </a:rPr>
              <a:t>To whom can you compare God? What image can you find to resemble him? </a:t>
            </a:r>
            <a:r>
              <a:rPr lang="en-US" sz="2800" b="1" baseline="30000">
                <a:solidFill>
                  <a:srgbClr val="FFFFFF"/>
                </a:solidFill>
                <a:ea typeface="MS PGothic" charset="0"/>
                <a:cs typeface="Geneva" charset="0"/>
              </a:rPr>
              <a:t>19</a:t>
            </a:r>
            <a:r>
              <a:rPr lang="en-US" sz="2800" b="1">
                <a:solidFill>
                  <a:srgbClr val="FFFFFF"/>
                </a:solidFill>
                <a:ea typeface="MS PGothic" charset="0"/>
                <a:cs typeface="Geneva" charset="0"/>
              </a:rPr>
              <a:t>Can he be compared to an idol formed in a mold, </a:t>
            </a:r>
          </a:p>
          <a:p>
            <a:pPr algn="ctr">
              <a:lnSpc>
                <a:spcPct val="95000"/>
              </a:lnSpc>
              <a:buClr>
                <a:srgbClr val="000000"/>
              </a:buClr>
              <a:buSzPct val="100000"/>
              <a:buFont typeface="Times New Roman" charset="0"/>
              <a:buNone/>
            </a:pPr>
            <a:r>
              <a:rPr lang="en-US" sz="2800" b="1">
                <a:solidFill>
                  <a:srgbClr val="FFFFFF"/>
                </a:solidFill>
                <a:ea typeface="MS PGothic" charset="0"/>
                <a:cs typeface="Geneva" charset="0"/>
              </a:rPr>
              <a:t>overlaid with gold, and decorated with silver chains? </a:t>
            </a:r>
          </a:p>
        </p:txBody>
      </p:sp>
      <p:sp>
        <p:nvSpPr>
          <p:cNvPr id="174084" name="Title 1"/>
          <p:cNvSpPr txBox="1">
            <a:spLocks/>
          </p:cNvSpPr>
          <p:nvPr/>
        </p:nvSpPr>
        <p:spPr bwMode="auto">
          <a:xfrm>
            <a:off x="3995738" y="4005263"/>
            <a:ext cx="514826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你们把谁来跟神相比呢？</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你们用甚么形象来与神并列呢？</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至于偶像，是匠人铸造的，</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铸匠用金子把它包裹，</a:t>
            </a:r>
          </a:p>
          <a:p>
            <a:pPr algn="ctr">
              <a:lnSpc>
                <a:spcPct val="95000"/>
              </a:lnSpc>
              <a:buClr>
                <a:srgbClr val="000000"/>
              </a:buClr>
              <a:buSzPct val="100000"/>
              <a:buFont typeface="Times New Roman" charset="0"/>
              <a:buNone/>
            </a:pPr>
            <a:r>
              <a:rPr lang="zh-TW" altLang="en-US" sz="2800" b="1">
                <a:solidFill>
                  <a:srgbClr val="FFFFFF"/>
                </a:solidFill>
                <a:ea typeface="MS PGothic" charset="0"/>
                <a:cs typeface="Geneva" charset="0"/>
              </a:rPr>
              <a:t>用银子为它做银炼。</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p:cNvSpPr>
            <a:spLocks noGrp="1"/>
          </p:cNvSpPr>
          <p:nvPr>
            <p:ph type="title"/>
          </p:nvPr>
        </p:nvSpPr>
        <p:spPr>
          <a:xfrm>
            <a:off x="395288" y="5743575"/>
            <a:ext cx="3313112" cy="998538"/>
          </a:xfrm>
        </p:spPr>
        <p:txBody>
          <a:bodyPr/>
          <a:lstStyle/>
          <a:p>
            <a:r>
              <a:rPr lang="en-US" sz="2800" b="1">
                <a:latin typeface="Arial" charset="0"/>
                <a:ea typeface="MS PGothic" charset="0"/>
              </a:rPr>
              <a:t>Isaiah 40:20 </a:t>
            </a:r>
            <a:r>
              <a:rPr lang="en-US" sz="2000" b="1">
                <a:latin typeface="Arial" charset="0"/>
                <a:ea typeface="MS PGothic" charset="0"/>
              </a:rPr>
              <a:t>NLT</a:t>
            </a:r>
            <a:endParaRPr lang="en-US" sz="2800" b="1">
              <a:latin typeface="Arial" charset="0"/>
              <a:ea typeface="MS PGothic" charset="0"/>
            </a:endParaRPr>
          </a:p>
        </p:txBody>
      </p:sp>
      <p:sp>
        <p:nvSpPr>
          <p:cNvPr id="175106" name="Title 1"/>
          <p:cNvSpPr txBox="1">
            <a:spLocks/>
          </p:cNvSpPr>
          <p:nvPr/>
        </p:nvSpPr>
        <p:spPr bwMode="auto">
          <a:xfrm>
            <a:off x="3687763" y="44450"/>
            <a:ext cx="54927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3200" b="1">
                <a:solidFill>
                  <a:srgbClr val="FFFFFF"/>
                </a:solidFill>
                <a:ea typeface="MS PGothic" charset="0"/>
                <a:cs typeface="Geneva" charset="0"/>
              </a:rPr>
              <a:t>Or if people are too poor for that, they might at least choose wood that won</a:t>
            </a:r>
            <a:r>
              <a:rPr lang="fr-FR" sz="3200" b="1">
                <a:solidFill>
                  <a:srgbClr val="FFFFFF"/>
                </a:solidFill>
                <a:ea typeface="MS PGothic" charset="0"/>
                <a:cs typeface="Geneva" charset="0"/>
              </a:rPr>
              <a:t>'</a:t>
            </a:r>
            <a:r>
              <a:rPr lang="en-US" sz="3200" b="1">
                <a:solidFill>
                  <a:srgbClr val="FFFFFF"/>
                </a:solidFill>
                <a:ea typeface="MS PGothic" charset="0"/>
                <a:cs typeface="Geneva" charset="0"/>
              </a:rPr>
              <a:t>t decay and a skilled craftsman to carve an image that won</a:t>
            </a:r>
            <a:r>
              <a:rPr lang="fr-FR" sz="3200" b="1">
                <a:solidFill>
                  <a:srgbClr val="FFFFFF"/>
                </a:solidFill>
                <a:ea typeface="MS PGothic" charset="0"/>
                <a:cs typeface="Geneva" charset="0"/>
              </a:rPr>
              <a:t>'</a:t>
            </a:r>
            <a:r>
              <a:rPr lang="en-US" sz="3200" b="1">
                <a:solidFill>
                  <a:srgbClr val="FFFFFF"/>
                </a:solidFill>
                <a:ea typeface="MS PGothic" charset="0"/>
                <a:cs typeface="Geneva" charset="0"/>
              </a:rPr>
              <a:t>t fall down!</a:t>
            </a:r>
          </a:p>
        </p:txBody>
      </p:sp>
      <p:pic>
        <p:nvPicPr>
          <p:cNvPr id="175107" name="Picture 4" descr="wood_ido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836613"/>
            <a:ext cx="367188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itle 1"/>
          <p:cNvSpPr txBox="1">
            <a:spLocks/>
          </p:cNvSpPr>
          <p:nvPr/>
        </p:nvSpPr>
        <p:spPr bwMode="auto">
          <a:xfrm>
            <a:off x="3635375" y="3113088"/>
            <a:ext cx="549433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3200" b="1">
                <a:solidFill>
                  <a:srgbClr val="FFFFFF"/>
                </a:solidFill>
                <a:ea typeface="MS PGothic" charset="0"/>
                <a:cs typeface="Geneva" charset="0"/>
              </a:rPr>
              <a:t>贫穷献不起这供物的，</a:t>
            </a:r>
          </a:p>
          <a:p>
            <a:pPr algn="ctr">
              <a:lnSpc>
                <a:spcPct val="95000"/>
              </a:lnSpc>
              <a:buClr>
                <a:srgbClr val="000000"/>
              </a:buClr>
              <a:buSzPct val="100000"/>
              <a:buFont typeface="Times New Roman" charset="0"/>
              <a:buNone/>
            </a:pPr>
            <a:r>
              <a:rPr lang="zh-TW" altLang="en-US" sz="3200" b="1">
                <a:solidFill>
                  <a:srgbClr val="FFFFFF"/>
                </a:solidFill>
                <a:ea typeface="MS PGothic" charset="0"/>
                <a:cs typeface="Geneva" charset="0"/>
              </a:rPr>
              <a:t>就拣选不朽坏的树木，</a:t>
            </a:r>
          </a:p>
          <a:p>
            <a:pPr algn="ctr">
              <a:lnSpc>
                <a:spcPct val="95000"/>
              </a:lnSpc>
              <a:buClr>
                <a:srgbClr val="000000"/>
              </a:buClr>
              <a:buSzPct val="100000"/>
              <a:buFont typeface="Times New Roman" charset="0"/>
              <a:buNone/>
            </a:pPr>
            <a:r>
              <a:rPr lang="zh-TW" altLang="en-US" sz="3200" b="1">
                <a:solidFill>
                  <a:srgbClr val="FFFFFF"/>
                </a:solidFill>
                <a:ea typeface="MS PGothic" charset="0"/>
                <a:cs typeface="Geneva" charset="0"/>
              </a:rPr>
              <a:t>为自己寻找巧匠，</a:t>
            </a:r>
          </a:p>
          <a:p>
            <a:pPr algn="ctr">
              <a:lnSpc>
                <a:spcPct val="95000"/>
              </a:lnSpc>
              <a:buClr>
                <a:srgbClr val="000000"/>
              </a:buClr>
              <a:buSzPct val="100000"/>
              <a:buFont typeface="Times New Roman" charset="0"/>
              <a:buNone/>
            </a:pPr>
            <a:r>
              <a:rPr lang="zh-TW" altLang="en-US" sz="3200" b="1">
                <a:solidFill>
                  <a:srgbClr val="FFFFFF"/>
                </a:solidFill>
                <a:ea typeface="MS PGothic" charset="0"/>
                <a:cs typeface="Geneva" charset="0"/>
              </a:rPr>
              <a:t>立起不会动摇的偶像。</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3" descr="hearing_impaired.jpg"/>
          <p:cNvPicPr>
            <a:picLocks noChangeAspect="1"/>
          </p:cNvPicPr>
          <p:nvPr/>
        </p:nvPicPr>
        <p:blipFill>
          <a:blip r:embed="rId2">
            <a:extLst>
              <a:ext uri="{28A0092B-C50C-407E-A947-70E740481C1C}">
                <a14:useLocalDpi xmlns:a14="http://schemas.microsoft.com/office/drawing/2010/main" val="0"/>
              </a:ext>
            </a:extLst>
          </a:blip>
          <a:srcRect l="1521"/>
          <a:stretch>
            <a:fillRect/>
          </a:stretch>
        </p:blipFill>
        <p:spPr bwMode="auto">
          <a:xfrm>
            <a:off x="3902075" y="-26988"/>
            <a:ext cx="5494338"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itle 1"/>
          <p:cNvSpPr>
            <a:spLocks noGrp="1"/>
          </p:cNvSpPr>
          <p:nvPr>
            <p:ph type="title"/>
          </p:nvPr>
        </p:nvSpPr>
        <p:spPr>
          <a:xfrm>
            <a:off x="4824413" y="188913"/>
            <a:ext cx="4319587" cy="863600"/>
          </a:xfrm>
          <a:solidFill>
            <a:schemeClr val="tx1"/>
          </a:solidFill>
        </p:spPr>
        <p:txBody>
          <a:bodyPr/>
          <a:lstStyle/>
          <a:p>
            <a:pPr algn="l"/>
            <a:r>
              <a:rPr lang="en-US" sz="4000" b="1">
                <a:latin typeface="Arial" charset="0"/>
                <a:ea typeface="MS PGothic" charset="0"/>
              </a:rPr>
              <a:t>Isaiah 40:21</a:t>
            </a:r>
            <a:r>
              <a:rPr lang="en-US" sz="3200" b="1">
                <a:latin typeface="Arial" charset="0"/>
                <a:ea typeface="MS PGothic" charset="0"/>
              </a:rPr>
              <a:t> NLT</a:t>
            </a:r>
            <a:endParaRPr lang="en-US" sz="4000" b="1">
              <a:latin typeface="Arial" charset="0"/>
              <a:ea typeface="MS PGothic" charset="0"/>
            </a:endParaRPr>
          </a:p>
        </p:txBody>
      </p:sp>
      <p:sp>
        <p:nvSpPr>
          <p:cNvPr id="188419" name="Title 1"/>
          <p:cNvSpPr txBox="1">
            <a:spLocks/>
          </p:cNvSpPr>
          <p:nvPr/>
        </p:nvSpPr>
        <p:spPr bwMode="auto">
          <a:xfrm>
            <a:off x="0" y="17786"/>
            <a:ext cx="3924300" cy="4491334"/>
          </a:xfrm>
          <a:prstGeom prst="rect">
            <a:avLst/>
          </a:prstGeom>
          <a:noFill/>
          <a:ln>
            <a:noFill/>
          </a:ln>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defRPr/>
            </a:pPr>
            <a:r>
              <a:rPr lang="en-US" sz="3200" b="1" dirty="0" smtClean="0">
                <a:solidFill>
                  <a:srgbClr val="FFFFFF"/>
                </a:solidFill>
                <a:effectLst>
                  <a:glow rad="139700">
                    <a:schemeClr val="tx1"/>
                  </a:glow>
                </a:effectLst>
                <a:cs typeface="Arial" charset="0"/>
              </a:rPr>
              <a:t>Haven</a:t>
            </a:r>
            <a:r>
              <a:rPr lang="fr-FR" sz="3200" b="1" dirty="0" smtClean="0">
                <a:solidFill>
                  <a:srgbClr val="FFFFFF"/>
                </a:solidFill>
                <a:effectLst>
                  <a:glow rad="139700">
                    <a:schemeClr val="tx1"/>
                  </a:glow>
                </a:effectLst>
                <a:cs typeface="Arial" charset="0"/>
              </a:rPr>
              <a:t>'</a:t>
            </a:r>
            <a:r>
              <a:rPr lang="en-US" sz="3200" b="1" dirty="0" smtClean="0">
                <a:solidFill>
                  <a:srgbClr val="FFFFFF"/>
                </a:solidFill>
                <a:effectLst>
                  <a:glow rad="139700">
                    <a:schemeClr val="tx1"/>
                  </a:glow>
                </a:effectLst>
                <a:cs typeface="Arial" charset="0"/>
              </a:rPr>
              <a:t>t you heard? Don</a:t>
            </a:r>
            <a:r>
              <a:rPr lang="fr-FR" sz="3200" b="1" dirty="0" smtClean="0">
                <a:solidFill>
                  <a:srgbClr val="FFFFFF"/>
                </a:solidFill>
                <a:effectLst>
                  <a:glow rad="139700">
                    <a:schemeClr val="tx1"/>
                  </a:glow>
                </a:effectLst>
                <a:cs typeface="Arial" charset="0"/>
              </a:rPr>
              <a:t>'</a:t>
            </a:r>
            <a:r>
              <a:rPr lang="en-US" sz="3200" b="1" dirty="0" smtClean="0">
                <a:solidFill>
                  <a:srgbClr val="FFFFFF"/>
                </a:solidFill>
                <a:effectLst>
                  <a:glow rad="139700">
                    <a:schemeClr val="tx1"/>
                  </a:glow>
                </a:effectLst>
                <a:cs typeface="Arial" charset="0"/>
              </a:rPr>
              <a:t>t you understand? </a:t>
            </a:r>
          </a:p>
          <a:p>
            <a:pPr algn="ctr">
              <a:lnSpc>
                <a:spcPct val="95000"/>
              </a:lnSpc>
              <a:buClr>
                <a:srgbClr val="000000"/>
              </a:buClr>
              <a:buSzPct val="100000"/>
              <a:buFont typeface="Times New Roman" charset="0"/>
              <a:buNone/>
              <a:defRPr/>
            </a:pPr>
            <a:r>
              <a:rPr lang="en-US" sz="3200" b="1" dirty="0" smtClean="0">
                <a:solidFill>
                  <a:srgbClr val="FFFFFF"/>
                </a:solidFill>
                <a:effectLst>
                  <a:glow rad="139700">
                    <a:schemeClr val="tx1"/>
                  </a:glow>
                </a:effectLst>
                <a:cs typeface="Arial" charset="0"/>
              </a:rPr>
              <a:t>Are you deaf to the words of God— </a:t>
            </a:r>
          </a:p>
          <a:p>
            <a:pPr algn="ctr">
              <a:lnSpc>
                <a:spcPct val="95000"/>
              </a:lnSpc>
              <a:buClr>
                <a:srgbClr val="000000"/>
              </a:buClr>
              <a:buSzPct val="100000"/>
              <a:buFont typeface="Times New Roman" charset="0"/>
              <a:buNone/>
              <a:defRPr/>
            </a:pPr>
            <a:r>
              <a:rPr lang="en-US" sz="3200" b="1" dirty="0" smtClean="0">
                <a:solidFill>
                  <a:srgbClr val="FFFFFF"/>
                </a:solidFill>
                <a:effectLst>
                  <a:glow rad="139700">
                    <a:schemeClr val="tx1"/>
                  </a:glow>
                </a:effectLst>
                <a:cs typeface="Arial" charset="0"/>
              </a:rPr>
              <a:t>the words he gave before the world began? Are you so ignorant?</a:t>
            </a:r>
          </a:p>
        </p:txBody>
      </p:sp>
      <p:sp>
        <p:nvSpPr>
          <p:cNvPr id="5" name="Title 1"/>
          <p:cNvSpPr txBox="1">
            <a:spLocks/>
          </p:cNvSpPr>
          <p:nvPr/>
        </p:nvSpPr>
        <p:spPr bwMode="auto">
          <a:xfrm>
            <a:off x="-3626" y="4077072"/>
            <a:ext cx="9400162" cy="2897510"/>
          </a:xfrm>
          <a:prstGeom prst="rect">
            <a:avLst/>
          </a:prstGeom>
          <a:noFill/>
          <a:ln>
            <a:noFill/>
          </a:ln>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defRPr/>
            </a:pPr>
            <a:r>
              <a:rPr lang="zh-TW" altLang="en-US" sz="3200" b="1" dirty="0" smtClean="0">
                <a:solidFill>
                  <a:srgbClr val="FFFFFF"/>
                </a:solidFill>
                <a:effectLst>
                  <a:glow rad="139700">
                    <a:schemeClr val="tx1"/>
                  </a:glow>
                </a:effectLst>
                <a:cs typeface="Arial" charset="0"/>
              </a:rPr>
              <a:t>你们不曾知道吗？</a:t>
            </a:r>
            <a:r>
              <a:rPr lang="en-US" altLang="zh-TW" sz="3200" b="1" dirty="0" smtClean="0">
                <a:solidFill>
                  <a:srgbClr val="FFFFFF"/>
                </a:solidFill>
                <a:effectLst>
                  <a:glow rad="139700">
                    <a:schemeClr val="tx1"/>
                  </a:glow>
                </a:effectLst>
                <a:cs typeface="Arial" charset="0"/>
              </a:rPr>
              <a:t/>
            </a:r>
            <a:br>
              <a:rPr lang="en-US" altLang="zh-TW" sz="3200" b="1" dirty="0" smtClean="0">
                <a:solidFill>
                  <a:srgbClr val="FFFFFF"/>
                </a:solidFill>
                <a:effectLst>
                  <a:glow rad="139700">
                    <a:schemeClr val="tx1"/>
                  </a:glow>
                </a:effectLst>
                <a:cs typeface="Arial" charset="0"/>
              </a:rPr>
            </a:br>
            <a:r>
              <a:rPr lang="zh-TW" altLang="en-US" sz="3200" b="1" dirty="0" smtClean="0">
                <a:solidFill>
                  <a:srgbClr val="FFFFFF"/>
                </a:solidFill>
                <a:effectLst>
                  <a:glow rad="139700">
                    <a:schemeClr val="tx1"/>
                  </a:glow>
                </a:effectLst>
                <a:cs typeface="Arial" charset="0"/>
              </a:rPr>
              <a:t>你们不曾听见吗？</a:t>
            </a:r>
          </a:p>
          <a:p>
            <a:pPr algn="ctr">
              <a:lnSpc>
                <a:spcPct val="95000"/>
              </a:lnSpc>
              <a:buClr>
                <a:srgbClr val="000000"/>
              </a:buClr>
              <a:buSzPct val="100000"/>
              <a:buFont typeface="Times New Roman" charset="0"/>
              <a:buNone/>
              <a:defRPr/>
            </a:pPr>
            <a:r>
              <a:rPr lang="zh-TW" altLang="en-US" sz="3200" b="1" dirty="0" smtClean="0">
                <a:solidFill>
                  <a:srgbClr val="FFFFFF"/>
                </a:solidFill>
                <a:effectLst>
                  <a:glow rad="139700">
                    <a:schemeClr val="tx1"/>
                  </a:glow>
                </a:effectLst>
                <a:cs typeface="Arial" charset="0"/>
              </a:rPr>
              <a:t>不是从起初就已经告诉过你们吗？</a:t>
            </a:r>
            <a:endParaRPr lang="zh-TW" altLang="en-US" sz="3200" b="1" dirty="0">
              <a:solidFill>
                <a:srgbClr val="FFFFFF"/>
              </a:solidFill>
              <a:effectLst>
                <a:glow rad="139700">
                  <a:schemeClr val="tx1"/>
                </a:glow>
              </a:effectLst>
              <a:cs typeface="Arial" charset="0"/>
            </a:endParaRPr>
          </a:p>
          <a:p>
            <a:pPr algn="ctr">
              <a:lnSpc>
                <a:spcPct val="95000"/>
              </a:lnSpc>
              <a:buClr>
                <a:srgbClr val="000000"/>
              </a:buClr>
              <a:buSzPct val="100000"/>
              <a:buFont typeface="Times New Roman" charset="0"/>
              <a:buNone/>
              <a:defRPr/>
            </a:pPr>
            <a:r>
              <a:rPr lang="zh-TW" altLang="en-US" sz="3200" b="1" dirty="0" smtClean="0">
                <a:solidFill>
                  <a:srgbClr val="FFFFFF"/>
                </a:solidFill>
                <a:effectLst>
                  <a:glow rad="139700">
                    <a:schemeClr val="tx1"/>
                  </a:glow>
                </a:effectLst>
                <a:cs typeface="Arial" charset="0"/>
              </a:rPr>
              <a:t>自从大地的根基立了以来，你们还不曾</a:t>
            </a:r>
            <a:r>
              <a:rPr lang="en-US" altLang="zh-TW" sz="3200" b="1" dirty="0" smtClean="0">
                <a:solidFill>
                  <a:srgbClr val="FFFFFF"/>
                </a:solidFill>
                <a:effectLst>
                  <a:glow rad="139700">
                    <a:schemeClr val="tx1"/>
                  </a:glow>
                </a:effectLst>
                <a:cs typeface="Arial" charset="0"/>
              </a:rPr>
              <a:t/>
            </a:r>
            <a:br>
              <a:rPr lang="en-US" altLang="zh-TW" sz="3200" b="1" dirty="0" smtClean="0">
                <a:solidFill>
                  <a:srgbClr val="FFFFFF"/>
                </a:solidFill>
                <a:effectLst>
                  <a:glow rad="139700">
                    <a:schemeClr val="tx1"/>
                  </a:glow>
                </a:effectLst>
                <a:cs typeface="Arial" charset="0"/>
              </a:rPr>
            </a:br>
            <a:r>
              <a:rPr lang="zh-TW" altLang="en-US" sz="3200" b="1" dirty="0" smtClean="0">
                <a:solidFill>
                  <a:srgbClr val="FFFFFF"/>
                </a:solidFill>
                <a:effectLst>
                  <a:glow rad="139700">
                    <a:schemeClr val="tx1"/>
                  </a:glow>
                </a:effectLst>
                <a:cs typeface="Arial" charset="0"/>
              </a:rPr>
              <a:t>明白吗？</a:t>
            </a:r>
            <a:endParaRPr lang="zh-TW" altLang="en-US" sz="3200" b="1" dirty="0">
              <a:solidFill>
                <a:srgbClr val="FFFFFF"/>
              </a:solidFill>
              <a:effectLst>
                <a:glow rad="139700">
                  <a:schemeClr val="tx1"/>
                </a:glow>
              </a:effectLst>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Is 40-21 Earth Horizon.jpg"/>
          <p:cNvPicPr>
            <a:picLocks noChangeAspect="1"/>
          </p:cNvPicPr>
          <p:nvPr/>
        </p:nvPicPr>
        <p:blipFill>
          <a:blip r:embed="rId2">
            <a:extLst>
              <a:ext uri="{28A0092B-C50C-407E-A947-70E740481C1C}">
                <a14:useLocalDpi xmlns:a14="http://schemas.microsoft.com/office/drawing/2010/main" val="0"/>
              </a:ext>
            </a:extLst>
          </a:blip>
          <a:srcRect t="30418"/>
          <a:stretch>
            <a:fillRect/>
          </a:stretch>
        </p:blipFill>
        <p:spPr bwMode="auto">
          <a:xfrm>
            <a:off x="-23813" y="2643188"/>
            <a:ext cx="9167813"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4" name="Picture 2" descr="Is 40-21 Earth Horizon.jpg"/>
          <p:cNvPicPr>
            <a:picLocks noChangeAspect="1"/>
          </p:cNvPicPr>
          <p:nvPr/>
        </p:nvPicPr>
        <p:blipFill>
          <a:blip r:embed="rId2">
            <a:extLst>
              <a:ext uri="{28A0092B-C50C-407E-A947-70E740481C1C}">
                <a14:useLocalDpi xmlns:a14="http://schemas.microsoft.com/office/drawing/2010/main" val="0"/>
              </a:ext>
            </a:extLst>
          </a:blip>
          <a:srcRect b="68591"/>
          <a:stretch>
            <a:fillRect/>
          </a:stretch>
        </p:blipFill>
        <p:spPr bwMode="auto">
          <a:xfrm>
            <a:off x="-23813" y="-26988"/>
            <a:ext cx="9167813" cy="1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75856" y="6021288"/>
            <a:ext cx="5652120" cy="720080"/>
          </a:xfrm>
          <a:extLst/>
        </p:spPr>
        <p:txBody>
          <a:bodyPr/>
          <a:lstStyle/>
          <a:p>
            <a:pPr algn="r">
              <a:defRPr/>
            </a:pPr>
            <a:r>
              <a:rPr lang="en-US" sz="3600" dirty="0" smtClean="0">
                <a:ea typeface="ＭＳ Ｐゴシック" charset="0"/>
              </a:rPr>
              <a:t>Isaiah 40:22</a:t>
            </a:r>
            <a:r>
              <a:rPr lang="en-US" sz="4000" dirty="0">
                <a:effectLst>
                  <a:glow rad="190500">
                    <a:srgbClr val="000000"/>
                  </a:glow>
                </a:effectLst>
                <a:ea typeface="ＭＳ Ｐゴシック" charset="0"/>
              </a:rPr>
              <a:t> </a:t>
            </a:r>
            <a:r>
              <a:rPr lang="en-US" sz="2800" dirty="0">
                <a:effectLst>
                  <a:glow rad="190500">
                    <a:srgbClr val="000000"/>
                  </a:glow>
                </a:effectLst>
                <a:ea typeface="ＭＳ Ｐゴシック" charset="0"/>
              </a:rPr>
              <a:t>NLT</a:t>
            </a:r>
            <a:endParaRPr lang="en-US" sz="2800" dirty="0">
              <a:ea typeface="ＭＳ Ｐゴシック" charset="0"/>
            </a:endParaRPr>
          </a:p>
        </p:txBody>
      </p:sp>
      <p:sp>
        <p:nvSpPr>
          <p:cNvPr id="4" name="Title 1"/>
          <p:cNvSpPr txBox="1">
            <a:spLocks/>
          </p:cNvSpPr>
          <p:nvPr/>
        </p:nvSpPr>
        <p:spPr bwMode="auto">
          <a:xfrm>
            <a:off x="0" y="44624"/>
            <a:ext cx="9108504" cy="2088232"/>
          </a:xfrm>
          <a:prstGeom prst="rect">
            <a:avLst/>
          </a:prstGeom>
          <a:noFill/>
          <a:ln>
            <a:noFill/>
          </a:ln>
          <a:extLst/>
        </p:spPr>
        <p:txBody>
          <a:bodyPr lIns="90000" tIns="46800" rIns="90000" bIns="46800" anchor="ctr"/>
          <a:lstStyle>
            <a:defPPr>
              <a:defRPr lang="en-GB"/>
            </a:defPPr>
            <a:lvl1pPr algn="ctr" eaLnBrk="0" hangingPunct="0">
              <a:lnSpc>
                <a:spcPct val="95000"/>
              </a:lnSpc>
              <a:buClr>
                <a:srgbClr val="000000"/>
              </a:buClr>
              <a:buSzPct val="100000"/>
              <a:buFont typeface="Times New Roman" charset="0"/>
              <a:defRPr sz="4000" b="1">
                <a:solidFill>
                  <a:srgbClr val="FFFFFF"/>
                </a:solidFill>
                <a:effectLst>
                  <a:glow rad="101600">
                    <a:schemeClr val="tx1">
                      <a:alpha val="75000"/>
                    </a:schemeClr>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dirty="0" smtClean="0"/>
              <a:t>God sits above the </a:t>
            </a:r>
            <a:r>
              <a:rPr lang="en-US" sz="3200" dirty="0" smtClean="0">
                <a:solidFill>
                  <a:srgbClr val="FFFF00"/>
                </a:solidFill>
              </a:rPr>
              <a:t>circle of the earth</a:t>
            </a:r>
            <a:r>
              <a:rPr lang="en-US" sz="3200" dirty="0" smtClean="0"/>
              <a:t>.</a:t>
            </a:r>
            <a:br>
              <a:rPr lang="en-US" sz="3200" dirty="0" smtClean="0"/>
            </a:br>
            <a:r>
              <a:rPr lang="en-US" sz="3200" dirty="0" smtClean="0"/>
              <a:t>The people below seem like grasshoppers to him! </a:t>
            </a:r>
            <a:r>
              <a:rPr lang="en-US" sz="3200" dirty="0" smtClean="0">
                <a:solidFill>
                  <a:srgbClr val="FFFF00"/>
                </a:solidFill>
              </a:rPr>
              <a:t>He spreads out the heavens</a:t>
            </a:r>
            <a:r>
              <a:rPr lang="en-US" sz="3200" dirty="0" smtClean="0"/>
              <a:t> like a curtain and makes his tent from them.</a:t>
            </a:r>
          </a:p>
        </p:txBody>
      </p:sp>
      <p:sp>
        <p:nvSpPr>
          <p:cNvPr id="6" name="Title 1"/>
          <p:cNvSpPr txBox="1">
            <a:spLocks/>
          </p:cNvSpPr>
          <p:nvPr/>
        </p:nvSpPr>
        <p:spPr bwMode="auto">
          <a:xfrm>
            <a:off x="-6325" y="3861048"/>
            <a:ext cx="9108504" cy="2088232"/>
          </a:xfrm>
          <a:prstGeom prst="rect">
            <a:avLst/>
          </a:prstGeom>
          <a:noFill/>
          <a:ln>
            <a:noFill/>
          </a:ln>
          <a:extLst/>
        </p:spPr>
        <p:txBody>
          <a:bodyPr lIns="90000" tIns="46800" rIns="90000" bIns="46800" anchor="ctr"/>
          <a:lstStyle>
            <a:defPPr>
              <a:defRPr lang="en-GB"/>
            </a:defPPr>
            <a:lvl1pPr algn="ctr" eaLnBrk="0" hangingPunct="0">
              <a:lnSpc>
                <a:spcPct val="95000"/>
              </a:lnSpc>
              <a:buClr>
                <a:srgbClr val="000000"/>
              </a:buClr>
              <a:buSzPct val="100000"/>
              <a:buFont typeface="Times New Roman" charset="0"/>
              <a:defRPr sz="4000" b="1">
                <a:solidFill>
                  <a:srgbClr val="FFFFFF"/>
                </a:solidFill>
                <a:effectLst>
                  <a:glow rad="101600">
                    <a:schemeClr val="tx1">
                      <a:alpha val="75000"/>
                    </a:schemeClr>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200" dirty="0"/>
              <a:t>神坐</a:t>
            </a:r>
            <a:r>
              <a:rPr lang="zh-TW" altLang="en-US" sz="3200" dirty="0" smtClean="0"/>
              <a:t>在</a:t>
            </a:r>
            <a:r>
              <a:rPr lang="zh-TW" altLang="en-US" sz="3200" dirty="0" smtClean="0">
                <a:solidFill>
                  <a:srgbClr val="FFFF00"/>
                </a:solidFill>
              </a:rPr>
              <a:t>大地的圆穹</a:t>
            </a:r>
            <a:r>
              <a:rPr lang="zh-TW" altLang="en-US" sz="3200" dirty="0" smtClean="0"/>
              <a:t>之上</a:t>
            </a:r>
            <a:r>
              <a:rPr lang="zh-TW" altLang="en-US" sz="3200" dirty="0"/>
              <a:t>，</a:t>
            </a:r>
          </a:p>
          <a:p>
            <a:pPr>
              <a:defRPr/>
            </a:pPr>
            <a:r>
              <a:rPr lang="zh-TW" altLang="en-US" sz="3200" dirty="0" smtClean="0"/>
              <a:t>地上</a:t>
            </a:r>
            <a:r>
              <a:rPr lang="zh-TW" altLang="en-US" sz="3200" dirty="0"/>
              <a:t>的居民好像蚱蜢，</a:t>
            </a:r>
          </a:p>
          <a:p>
            <a:pPr>
              <a:defRPr/>
            </a:pPr>
            <a:r>
              <a:rPr lang="zh-TW" altLang="en-US" sz="3200" dirty="0" smtClean="0">
                <a:solidFill>
                  <a:srgbClr val="FFFF00"/>
                </a:solidFill>
              </a:rPr>
              <a:t>他铺张诸天</a:t>
            </a:r>
            <a:r>
              <a:rPr lang="zh-TW" altLang="en-US" sz="3200" dirty="0" smtClean="0"/>
              <a:t>如铺张幔子，</a:t>
            </a:r>
          </a:p>
          <a:p>
            <a:pPr>
              <a:defRPr/>
            </a:pPr>
            <a:r>
              <a:rPr lang="zh-TW" altLang="en-US" sz="3200" dirty="0" smtClean="0"/>
              <a:t>展开众天像展开可以居住的帐棚。</a:t>
            </a:r>
            <a:endParaRPr lang="zh-TW" alt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descr="2014-09-12 Griffith Family Professional Pic.jpg"/>
          <p:cNvPicPr>
            <a:picLocks noChangeAspect="1"/>
          </p:cNvPicPr>
          <p:nvPr/>
        </p:nvPicPr>
        <p:blipFill>
          <a:blip r:embed="rId3">
            <a:extLst>
              <a:ext uri="{28A0092B-C50C-407E-A947-70E740481C1C}">
                <a14:useLocalDpi xmlns:a14="http://schemas.microsoft.com/office/drawing/2010/main" val="0"/>
              </a:ext>
            </a:extLst>
          </a:blip>
          <a:srcRect l="13686" r="10980" b="24666"/>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The Griffith Family</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Sept 2014</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811882" y="4163596"/>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a:defRPr/>
            </a:pPr>
            <a:r>
              <a:rPr lang="en-US" sz="4800" b="1" dirty="0">
                <a:solidFill>
                  <a:srgbClr val="FFFF99"/>
                </a:solidFill>
                <a:effectLst>
                  <a:glow rad="266700">
                    <a:srgbClr val="000000">
                      <a:alpha val="75000"/>
                    </a:srgbClr>
                  </a:glow>
                </a:effectLst>
                <a:latin typeface="Arial"/>
                <a:cs typeface="Arial"/>
              </a:rPr>
              <a:t>Susan</a:t>
            </a:r>
            <a:endParaRPr lang="en-US" sz="36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6588224" y="3227492"/>
            <a:ext cx="2612915"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a:defRPr/>
            </a:pPr>
            <a:r>
              <a:rPr lang="en-US" sz="4800" b="1" dirty="0">
                <a:solidFill>
                  <a:srgbClr val="FFFF99"/>
                </a:solidFill>
                <a:effectLst>
                  <a:glow rad="266700">
                    <a:srgbClr val="000000">
                      <a:alpha val="75000"/>
                    </a:srgbClr>
                  </a:glow>
                </a:effectLst>
                <a:latin typeface="Arial"/>
                <a:cs typeface="Arial"/>
              </a:rPr>
              <a:t>Stephen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25</a:t>
            </a:r>
            <a:endParaRPr lang="en-US" sz="36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5292080" y="416359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a:defRPr/>
            </a:pPr>
            <a:r>
              <a:rPr lang="en-US" sz="4800" b="1" dirty="0">
                <a:solidFill>
                  <a:srgbClr val="FFFF99"/>
                </a:solidFill>
                <a:effectLst>
                  <a:glow rad="266700">
                    <a:srgbClr val="000000">
                      <a:alpha val="75000"/>
                    </a:srgbClr>
                  </a:glow>
                </a:effectLst>
                <a:latin typeface="Arial"/>
                <a:cs typeface="Arial"/>
              </a:rPr>
              <a:t>John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22</a:t>
            </a:r>
            <a:endParaRPr lang="en-US" sz="36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a:defRPr/>
            </a:pPr>
            <a:r>
              <a:rPr lang="en-US" sz="4800" b="1" dirty="0">
                <a:solidFill>
                  <a:srgbClr val="FFFF99"/>
                </a:solidFill>
                <a:effectLst>
                  <a:glow rad="266700">
                    <a:srgbClr val="000000">
                      <a:alpha val="75000"/>
                    </a:srgbClr>
                  </a:glow>
                </a:effectLst>
                <a:latin typeface="Arial"/>
                <a:cs typeface="Arial"/>
              </a:rPr>
              <a:t>Kurt &amp; Cara</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28</a:t>
            </a:r>
            <a:endParaRPr lang="en-US" sz="36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34749" y="3227492"/>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a:defRPr/>
            </a:pPr>
            <a:r>
              <a:rPr lang="en-US" sz="4800" b="1" dirty="0">
                <a:solidFill>
                  <a:srgbClr val="FFFF99"/>
                </a:solidFill>
                <a:effectLst>
                  <a:glow rad="266700">
                    <a:srgbClr val="000000">
                      <a:alpha val="75000"/>
                    </a:srgbClr>
                  </a:glow>
                </a:effectLst>
                <a:latin typeface="Arial"/>
                <a:cs typeface="Arial"/>
              </a:rPr>
              <a:t>Rick</a:t>
            </a:r>
            <a:endParaRPr lang="en-US" sz="36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defTabSz="914400" eaLnBrk="1" hangingPunct="1">
              <a:defRPr/>
            </a:pPr>
            <a:r>
              <a:rPr lang="en-US" b="1" kern="0" dirty="0" smtClean="0">
                <a:solidFill>
                  <a:srgbClr val="FFFFFF"/>
                </a:solidFill>
                <a:latin typeface="Arial" charset="0"/>
                <a:ea typeface="ＭＳ Ｐゴシック" charset="0"/>
                <a:cs typeface="ＭＳ Ｐゴシック" charset="0"/>
              </a:rPr>
              <a:t>2014</a:t>
            </a:r>
            <a:endParaRPr lang="en-US" b="1" kern="0" dirty="0">
              <a:solidFill>
                <a:srgbClr val="FFFFFF"/>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stupidcliff.jpg"/>
          <p:cNvPicPr>
            <a:picLocks noChangeAspect="1"/>
          </p:cNvPicPr>
          <p:nvPr/>
        </p:nvPicPr>
        <p:blipFill>
          <a:blip r:embed="rId2">
            <a:extLst>
              <a:ext uri="{28A0092B-C50C-407E-A947-70E740481C1C}">
                <a14:useLocalDpi xmlns:a14="http://schemas.microsoft.com/office/drawing/2010/main" val="0"/>
              </a:ext>
            </a:extLst>
          </a:blip>
          <a:srcRect l="5960" t="9177" r="6346" b="7761"/>
          <a:stretch>
            <a:fillRect/>
          </a:stretch>
        </p:blipFill>
        <p:spPr bwMode="auto">
          <a:xfrm>
            <a:off x="-87313" y="0"/>
            <a:ext cx="9339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27984" y="-27384"/>
            <a:ext cx="4752528" cy="1141413"/>
          </a:xfrm>
          <a:extLst/>
        </p:spPr>
        <p:txBody>
          <a:bodyPr/>
          <a:lstStyle/>
          <a:p>
            <a:pPr>
              <a:defRPr/>
            </a:pPr>
            <a:r>
              <a:rPr lang="en-US" sz="4000" b="1" kern="1200" dirty="0">
                <a:effectLst>
                  <a:glow rad="101600">
                    <a:schemeClr val="tx1">
                      <a:alpha val="75000"/>
                    </a:schemeClr>
                  </a:glow>
                </a:effectLst>
                <a:ea typeface="ＭＳ Ｐゴシック" charset="0"/>
              </a:rPr>
              <a:t>Isaiah 40:23-</a:t>
            </a:r>
            <a:r>
              <a:rPr lang="en-US" sz="4000" b="1" kern="1200" dirty="0" smtClean="0">
                <a:effectLst>
                  <a:glow rad="101600">
                    <a:schemeClr val="tx1">
                      <a:alpha val="75000"/>
                    </a:schemeClr>
                  </a:glow>
                </a:effectLst>
                <a:ea typeface="ＭＳ Ｐゴシック" charset="0"/>
              </a:rPr>
              <a:t>24 </a:t>
            </a:r>
            <a:r>
              <a:rPr lang="en-US" sz="3200" b="1" kern="1200" dirty="0" smtClean="0">
                <a:effectLst>
                  <a:glow rad="101600">
                    <a:schemeClr val="tx1">
                      <a:alpha val="75000"/>
                    </a:schemeClr>
                  </a:glow>
                </a:effectLst>
                <a:ea typeface="ＭＳ Ｐゴシック" charset="0"/>
              </a:rPr>
              <a:t>NLT</a:t>
            </a:r>
            <a:endParaRPr lang="en-US" sz="4000" b="1" kern="1200" dirty="0">
              <a:effectLst>
                <a:glow rad="101600">
                  <a:schemeClr val="tx1">
                    <a:alpha val="75000"/>
                  </a:schemeClr>
                </a:glow>
              </a:effectLst>
              <a:ea typeface="ＭＳ Ｐゴシック" charset="0"/>
            </a:endParaRPr>
          </a:p>
        </p:txBody>
      </p:sp>
      <p:sp>
        <p:nvSpPr>
          <p:cNvPr id="4" name="Title 1"/>
          <p:cNvSpPr txBox="1">
            <a:spLocks/>
          </p:cNvSpPr>
          <p:nvPr/>
        </p:nvSpPr>
        <p:spPr bwMode="auto">
          <a:xfrm>
            <a:off x="2195736" y="2060848"/>
            <a:ext cx="7056784" cy="244827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smtClean="0">
                <a:effectLst>
                  <a:glow rad="355600">
                    <a:schemeClr val="tx1">
                      <a:alpha val="75000"/>
                    </a:schemeClr>
                  </a:glow>
                </a:effectLst>
              </a:rPr>
              <a:t>2</a:t>
            </a:r>
            <a:r>
              <a:rPr lang="en-US" altLang="zh-TW" sz="3200" b="1" baseline="30000" dirty="0" smtClean="0">
                <a:effectLst>
                  <a:glow rad="355600">
                    <a:schemeClr val="tx1">
                      <a:alpha val="75000"/>
                    </a:schemeClr>
                  </a:glow>
                </a:effectLst>
              </a:rPr>
              <a:t>3</a:t>
            </a:r>
            <a:r>
              <a:rPr lang="en-US" sz="3200" b="1" dirty="0" smtClean="0">
                <a:effectLst>
                  <a:glow rad="355600">
                    <a:schemeClr val="tx1">
                      <a:alpha val="75000"/>
                    </a:schemeClr>
                  </a:glow>
                </a:effectLst>
              </a:rPr>
              <a:t>He judges the great people of the world and brings them all to nothing.  </a:t>
            </a:r>
            <a:r>
              <a:rPr lang="en-US" sz="3200" b="1" baseline="30000" dirty="0" smtClean="0">
                <a:effectLst>
                  <a:glow rad="355600">
                    <a:schemeClr val="tx1">
                      <a:alpha val="75000"/>
                    </a:schemeClr>
                  </a:glow>
                </a:effectLst>
              </a:rPr>
              <a:t>24</a:t>
            </a:r>
            <a:r>
              <a:rPr lang="en-US" sz="3200" b="1" dirty="0" smtClean="0">
                <a:effectLst>
                  <a:glow rad="355600">
                    <a:schemeClr val="tx1">
                      <a:alpha val="75000"/>
                    </a:schemeClr>
                  </a:glow>
                </a:effectLst>
              </a:rPr>
              <a:t>They hardly get started, barely taking root,  when he blows on them and they wither. The wind carries them off like chaff.</a:t>
            </a:r>
            <a:endParaRPr lang="en-US" sz="3200" b="1" dirty="0">
              <a:effectLst>
                <a:glow rad="355600">
                  <a:schemeClr val="tx1">
                    <a:alpha val="75000"/>
                  </a:schemeClr>
                </a:glow>
              </a:effectLst>
            </a:endParaRPr>
          </a:p>
        </p:txBody>
      </p:sp>
      <p:sp>
        <p:nvSpPr>
          <p:cNvPr id="5" name="Title 1"/>
          <p:cNvSpPr txBox="1">
            <a:spLocks/>
          </p:cNvSpPr>
          <p:nvPr/>
        </p:nvSpPr>
        <p:spPr bwMode="auto">
          <a:xfrm>
            <a:off x="778248" y="4581128"/>
            <a:ext cx="8474271" cy="227687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baseline="30000" dirty="0" smtClean="0">
                <a:effectLst>
                  <a:glow rad="355600">
                    <a:schemeClr val="tx1">
                      <a:alpha val="75000"/>
                    </a:schemeClr>
                  </a:glow>
                </a:effectLst>
              </a:rPr>
              <a:t>2</a:t>
            </a:r>
            <a:r>
              <a:rPr lang="en-US" altLang="zh-TW" sz="3200" b="1" baseline="30000" dirty="0" smtClean="0">
                <a:effectLst>
                  <a:glow rad="355600">
                    <a:schemeClr val="tx1">
                      <a:alpha val="75000"/>
                    </a:schemeClr>
                  </a:glow>
                </a:effectLst>
              </a:rPr>
              <a:t>3</a:t>
            </a:r>
            <a:r>
              <a:rPr lang="en-US" altLang="zh-TW" sz="3200" b="1" dirty="0" smtClean="0">
                <a:effectLst>
                  <a:glow rad="355600">
                    <a:schemeClr val="tx1">
                      <a:alpha val="75000"/>
                    </a:schemeClr>
                  </a:glow>
                </a:effectLst>
              </a:rPr>
              <a:t> </a:t>
            </a:r>
            <a:r>
              <a:rPr lang="zh-TW" altLang="en-US" sz="3200" b="1" dirty="0" smtClean="0">
                <a:effectLst>
                  <a:glow rad="355600">
                    <a:schemeClr val="tx1">
                      <a:alpha val="75000"/>
                    </a:schemeClr>
                  </a:glow>
                </a:effectLst>
              </a:rPr>
              <a:t>他使诸侯都归于无有，使地上的审判官成为</a:t>
            </a:r>
            <a:r>
              <a:rPr lang="en-US" altLang="zh-TW" sz="3200" b="1" dirty="0" smtClean="0">
                <a:effectLst>
                  <a:glow rad="355600">
                    <a:schemeClr val="tx1">
                      <a:alpha val="75000"/>
                    </a:schemeClr>
                  </a:glow>
                </a:effectLst>
              </a:rPr>
              <a:t/>
            </a:r>
            <a:br>
              <a:rPr lang="en-US" altLang="zh-TW" sz="3200" b="1" dirty="0" smtClean="0">
                <a:effectLst>
                  <a:glow rad="355600">
                    <a:schemeClr val="tx1">
                      <a:alpha val="75000"/>
                    </a:schemeClr>
                  </a:glow>
                </a:effectLst>
              </a:rPr>
            </a:br>
            <a:r>
              <a:rPr lang="zh-TW" altLang="en-US" sz="3200" b="1" dirty="0" smtClean="0">
                <a:effectLst>
                  <a:glow rad="355600">
                    <a:schemeClr val="tx1">
                      <a:alpha val="75000"/>
                    </a:schemeClr>
                  </a:glow>
                </a:effectLst>
              </a:rPr>
              <a:t>虚空。</a:t>
            </a:r>
            <a:r>
              <a:rPr lang="en-US" sz="3200" b="1" baseline="30000" dirty="0" smtClean="0">
                <a:effectLst>
                  <a:glow rad="355600">
                    <a:schemeClr val="tx1">
                      <a:alpha val="75000"/>
                    </a:schemeClr>
                  </a:glow>
                </a:effectLst>
              </a:rPr>
              <a:t>24</a:t>
            </a:r>
            <a:r>
              <a:rPr lang="en-US" altLang="zh-TW" sz="3200" b="1" dirty="0" smtClean="0">
                <a:effectLst>
                  <a:glow rad="355600">
                    <a:schemeClr val="tx1">
                      <a:alpha val="75000"/>
                    </a:schemeClr>
                  </a:glow>
                </a:effectLst>
              </a:rPr>
              <a:t> </a:t>
            </a:r>
            <a:r>
              <a:rPr lang="zh-TW" altLang="en-US" sz="3200" b="1" dirty="0" smtClean="0">
                <a:effectLst>
                  <a:glow rad="355600">
                    <a:schemeClr val="tx1">
                      <a:alpha val="75000"/>
                    </a:schemeClr>
                  </a:glow>
                </a:effectLst>
              </a:rPr>
              <a:t>他们才刚刚栽上，刚刚种上，他们的树头刚刚地里扎根，他一吹在其上，他们就枯干了，旋风把他们像碎秸一样吹去。</a:t>
            </a:r>
            <a:endParaRPr lang="zh-TW" altLang="en-US" sz="3200" b="1" dirty="0">
              <a:effectLst>
                <a:glow rad="355600">
                  <a:schemeClr val="tx1">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4" descr="earth middle ea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27384"/>
            <a:ext cx="4752528" cy="1141413"/>
          </a:xfrm>
          <a:extLst/>
        </p:spPr>
        <p:txBody>
          <a:bodyPr/>
          <a:lstStyle/>
          <a:p>
            <a:pPr>
              <a:defRPr/>
            </a:pPr>
            <a:r>
              <a:rPr lang="en-US" sz="3600" b="1" kern="1200" dirty="0">
                <a:effectLst>
                  <a:glow rad="101600">
                    <a:schemeClr val="tx1">
                      <a:alpha val="75000"/>
                    </a:schemeClr>
                  </a:glow>
                </a:effectLst>
                <a:ea typeface="ＭＳ Ｐゴシック" charset="0"/>
              </a:rPr>
              <a:t>Isaiah 40:</a:t>
            </a:r>
            <a:r>
              <a:rPr lang="en-US" sz="3600" b="1" kern="1200" dirty="0" smtClean="0">
                <a:effectLst>
                  <a:glow rad="101600">
                    <a:schemeClr val="tx1">
                      <a:alpha val="75000"/>
                    </a:schemeClr>
                  </a:glow>
                </a:effectLst>
                <a:ea typeface="ＭＳ Ｐゴシック" charset="0"/>
              </a:rPr>
              <a:t>25</a:t>
            </a:r>
            <a:r>
              <a:rPr lang="en-US" sz="3600" b="1" dirty="0">
                <a:effectLst>
                  <a:glow rad="190500">
                    <a:srgbClr val="000000"/>
                  </a:glow>
                </a:effectLst>
                <a:ea typeface="ＭＳ Ｐゴシック" charset="0"/>
              </a:rPr>
              <a:t> </a:t>
            </a:r>
            <a:r>
              <a:rPr lang="en-US" sz="2800" b="1" dirty="0">
                <a:effectLst>
                  <a:glow rad="190500">
                    <a:srgbClr val="000000"/>
                  </a:glow>
                </a:effectLst>
                <a:ea typeface="ＭＳ Ｐゴシック" charset="0"/>
              </a:rPr>
              <a:t>NLT</a:t>
            </a:r>
            <a:endParaRPr lang="en-US" sz="3600" b="1" kern="1200" dirty="0">
              <a:effectLst>
                <a:glow rad="101600">
                  <a:schemeClr val="tx1">
                    <a:alpha val="75000"/>
                  </a:schemeClr>
                </a:glow>
              </a:effectLst>
              <a:ea typeface="ＭＳ Ｐゴシック" charset="0"/>
            </a:endParaRPr>
          </a:p>
        </p:txBody>
      </p:sp>
      <p:sp>
        <p:nvSpPr>
          <p:cNvPr id="4" name="Title 1"/>
          <p:cNvSpPr txBox="1">
            <a:spLocks/>
          </p:cNvSpPr>
          <p:nvPr/>
        </p:nvSpPr>
        <p:spPr bwMode="auto">
          <a:xfrm>
            <a:off x="4355976" y="980728"/>
            <a:ext cx="4788024" cy="2592288"/>
          </a:xfrm>
          <a:prstGeom prst="rect">
            <a:avLst/>
          </a:prstGeom>
          <a:noFill/>
          <a:ln>
            <a:noFill/>
          </a:ln>
          <a:extLst/>
        </p:spPr>
        <p:txBody>
          <a:bodyPr lIns="90000" tIns="46800" rIns="90000" bIns="46800" anchor="ctr"/>
          <a:lstStyle>
            <a:defPPr>
              <a:defRPr lang="en-GB"/>
            </a:defPPr>
            <a:lvl1pPr algn="ctr" eaLnBrk="0" hangingPunct="0">
              <a:lnSpc>
                <a:spcPct val="95000"/>
              </a:lnSpc>
              <a:buClr>
                <a:srgbClr val="000000"/>
              </a:buClr>
              <a:buSzPct val="100000"/>
              <a:buFont typeface="Times New Roman" charset="0"/>
              <a:defRPr sz="4000" b="1">
                <a:solidFill>
                  <a:srgbClr val="FFFFFF"/>
                </a:solidFill>
                <a:effectLst>
                  <a:glow rad="101600">
                    <a:schemeClr val="tx1">
                      <a:alpha val="75000"/>
                    </a:schemeClr>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dirty="0" smtClean="0"/>
              <a:t>"To whom will you compare me? Who is my equal?" asks the Holy One.</a:t>
            </a:r>
          </a:p>
        </p:txBody>
      </p:sp>
      <p:sp>
        <p:nvSpPr>
          <p:cNvPr id="5" name="Title 1"/>
          <p:cNvSpPr txBox="1">
            <a:spLocks/>
          </p:cNvSpPr>
          <p:nvPr/>
        </p:nvSpPr>
        <p:spPr bwMode="auto">
          <a:xfrm>
            <a:off x="4067944" y="3717032"/>
            <a:ext cx="5076056" cy="2592288"/>
          </a:xfrm>
          <a:prstGeom prst="rect">
            <a:avLst/>
          </a:prstGeom>
          <a:noFill/>
          <a:ln>
            <a:noFill/>
          </a:ln>
          <a:extLst/>
        </p:spPr>
        <p:txBody>
          <a:bodyPr lIns="90000" tIns="46800" rIns="90000" bIns="46800" anchor="ctr"/>
          <a:lstStyle>
            <a:defPPr>
              <a:defRPr lang="en-GB"/>
            </a:defPPr>
            <a:lvl1pPr algn="ctr" eaLnBrk="0" hangingPunct="0">
              <a:lnSpc>
                <a:spcPct val="95000"/>
              </a:lnSpc>
              <a:buClr>
                <a:srgbClr val="000000"/>
              </a:buClr>
              <a:buSzPct val="100000"/>
              <a:buFont typeface="Times New Roman" charset="0"/>
              <a:defRPr sz="4000" b="1">
                <a:solidFill>
                  <a:srgbClr val="FFFFFF"/>
                </a:solidFill>
                <a:effectLst>
                  <a:glow rad="101600">
                    <a:schemeClr val="tx1">
                      <a:alpha val="75000"/>
                    </a:schemeClr>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200" dirty="0" smtClean="0"/>
              <a:t>那圣者说：</a:t>
            </a:r>
            <a:r>
              <a:rPr lang="en-US" altLang="zh-TW" sz="3200" dirty="0" smtClean="0"/>
              <a:t>"</a:t>
            </a:r>
            <a:r>
              <a:rPr lang="zh-TW" altLang="en-US" sz="3200" dirty="0" smtClean="0"/>
              <a:t>你们把谁来跟我相比，使他与我相等呢？</a:t>
            </a:r>
            <a:r>
              <a:rPr lang="en-US" altLang="zh-TW" sz="3200" dirty="0" smtClean="0"/>
              <a:t>"</a:t>
            </a:r>
            <a:endParaRPr lang="zh-TW" alt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0" name="Text Box 2"/>
          <p:cNvSpPr txBox="1">
            <a:spLocks noChangeArrowheads="1"/>
          </p:cNvSpPr>
          <p:nvPr/>
        </p:nvSpPr>
        <p:spPr bwMode="auto">
          <a:xfrm>
            <a:off x="327025" y="44450"/>
            <a:ext cx="7124700" cy="2447925"/>
          </a:xfrm>
          <a:prstGeom prst="rect">
            <a:avLst/>
          </a:prstGeom>
          <a:noFill/>
          <a:ln w="9525">
            <a:noFill/>
            <a:round/>
            <a:headEnd/>
            <a:tailEnd/>
          </a:ln>
          <a:effectLst/>
        </p:spPr>
        <p:txBody>
          <a:bodyPr lIns="81639" tIns="40820" rIns="81639" bIns="40820"/>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rgbClr val="FFFFFF"/>
                </a:solidFill>
                <a:latin typeface="Arial" charset="0"/>
                <a:ea typeface="MS PGothic" charset="0"/>
                <a:cs typeface="Arial" charset="0"/>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rgbClr val="FFFFFF"/>
                </a:solidFill>
                <a:latin typeface="Arial" charset="0"/>
                <a:ea typeface="MS PGothic" charset="0"/>
                <a:cs typeface="Arial" charset="0"/>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rgbClr val="FFFFFF"/>
                </a:solidFill>
                <a:latin typeface="Arial" charset="0"/>
                <a:ea typeface="MS PGothic" charset="0"/>
                <a:cs typeface="Arial" charset="0"/>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5pPr>
            <a:lvl6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6pPr>
            <a:lvl7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7pPr>
            <a:lvl8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8pPr>
            <a:lvl9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9pPr>
          </a:lstStyle>
          <a:p>
            <a:pPr eaLnBrk="1" hangingPunct="1">
              <a:lnSpc>
                <a:spcPct val="93000"/>
              </a:lnSpc>
              <a:buClr>
                <a:srgbClr val="FFFFFF"/>
              </a:buClr>
              <a:buSzPct val="100000"/>
              <a:buFont typeface="Arial" charset="0"/>
              <a:buNone/>
              <a:defRPr/>
            </a:pPr>
            <a:r>
              <a:rPr lang="en-US" b="1" smtClean="0">
                <a:effectLst>
                  <a:outerShdw blurRad="38100" dist="38100" dir="2700000" algn="tl">
                    <a:srgbClr val="000000"/>
                  </a:outerShdw>
                </a:effectLst>
              </a:rPr>
              <a:t>"</a:t>
            </a:r>
            <a:r>
              <a:rPr lang="en-GB" b="1" smtClean="0">
                <a:effectLst>
                  <a:outerShdw blurRad="38100" dist="38100" dir="2700000" algn="tl">
                    <a:srgbClr val="000000"/>
                  </a:outerShdw>
                </a:effectLst>
              </a:rPr>
              <a:t>Look up into the heavens. Who created all the stars? He brings them out like an army, one after another, calling each by its name."</a:t>
            </a:r>
          </a:p>
        </p:txBody>
      </p:sp>
      <p:sp>
        <p:nvSpPr>
          <p:cNvPr id="5" name="Text Box 2"/>
          <p:cNvSpPr txBox="1">
            <a:spLocks noChangeArrowheads="1"/>
          </p:cNvSpPr>
          <p:nvPr/>
        </p:nvSpPr>
        <p:spPr bwMode="auto">
          <a:xfrm>
            <a:off x="1616075" y="3933825"/>
            <a:ext cx="7488238" cy="1511300"/>
          </a:xfrm>
          <a:prstGeom prst="rect">
            <a:avLst/>
          </a:prstGeom>
          <a:noFill/>
          <a:ln w="9525">
            <a:noFill/>
            <a:round/>
            <a:headEnd/>
            <a:tailEnd/>
          </a:ln>
          <a:effectLst/>
        </p:spPr>
        <p:txBody>
          <a:bodyPr lIns="81639" tIns="40820" rIns="81639" bIns="40820"/>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r" eaLnBrk="1" hangingPunct="1">
              <a:lnSpc>
                <a:spcPct val="93000"/>
              </a:lnSpc>
              <a:buClr>
                <a:srgbClr val="FFFFFF"/>
              </a:buClr>
              <a:buSzPct val="100000"/>
              <a:buFont typeface="Arial" charset="0"/>
              <a:buNone/>
            </a:pPr>
            <a:r>
              <a:rPr lang="en-US" sz="3200" b="1">
                <a:solidFill>
                  <a:srgbClr val="FFFFFF"/>
                </a:solidFill>
                <a:effectLst>
                  <a:outerShdw blurRad="38100" dist="38100" dir="2700000" algn="tl">
                    <a:srgbClr val="000000"/>
                  </a:outerShdw>
                </a:effectLst>
                <a:ea typeface="MS PGothic" charset="0"/>
              </a:rPr>
              <a:t>"</a:t>
            </a:r>
            <a:r>
              <a:rPr lang="zh-TW" altLang="en-US" sz="3200" b="1">
                <a:solidFill>
                  <a:srgbClr val="FFFFFF"/>
                </a:solidFill>
                <a:effectLst>
                  <a:outerShdw blurRad="38100" dist="38100" dir="2700000" algn="tl">
                    <a:srgbClr val="000000"/>
                  </a:outerShdw>
                </a:effectLst>
                <a:ea typeface="MS PGothic" charset="0"/>
              </a:rPr>
              <a:t>因他的大能大力，</a:t>
            </a:r>
          </a:p>
          <a:p>
            <a:pPr algn="r" eaLnBrk="1" hangingPunct="1">
              <a:lnSpc>
                <a:spcPct val="93000"/>
              </a:lnSpc>
              <a:buClr>
                <a:srgbClr val="FFFFFF"/>
              </a:buClr>
              <a:buSzPct val="100000"/>
              <a:buFont typeface="Arial" charset="0"/>
              <a:buNone/>
            </a:pPr>
            <a:r>
              <a:rPr lang="zh-TW" altLang="en-US" sz="3200" b="1">
                <a:solidFill>
                  <a:srgbClr val="FFFFFF"/>
                </a:solidFill>
                <a:effectLst>
                  <a:outerShdw blurRad="38100" dist="38100" dir="2700000" algn="tl">
                    <a:srgbClr val="000000"/>
                  </a:outerShdw>
                </a:effectLst>
                <a:ea typeface="MS PGothic" charset="0"/>
              </a:rPr>
              <a:t>连一个也不缺少。</a:t>
            </a:r>
            <a:r>
              <a:rPr lang="en-US" altLang="zh-TW" sz="3200" b="1">
                <a:solidFill>
                  <a:srgbClr val="FFFFFF"/>
                </a:solidFill>
                <a:effectLst>
                  <a:outerShdw blurRad="38100" dist="38100" dir="2700000" algn="tl">
                    <a:srgbClr val="000000"/>
                  </a:outerShdw>
                </a:effectLst>
                <a:ea typeface="Arial" charset="0"/>
                <a:cs typeface="Arial" charset="0"/>
              </a:rPr>
              <a:t>"</a:t>
            </a:r>
            <a:r>
              <a:rPr lang="en-GB" altLang="ja-JP" sz="3200" b="1">
                <a:solidFill>
                  <a:srgbClr val="FFFFFF"/>
                </a:solidFill>
                <a:effectLst>
                  <a:outerShdw blurRad="38100" dist="38100" dir="2700000" algn="tl">
                    <a:srgbClr val="000000"/>
                  </a:outerShdw>
                </a:effectLst>
                <a:ea typeface="Arial" charset="0"/>
                <a:cs typeface="Arial" charset="0"/>
              </a:rPr>
              <a:t/>
            </a:r>
            <a:br>
              <a:rPr lang="en-GB" altLang="ja-JP" sz="3200" b="1">
                <a:solidFill>
                  <a:srgbClr val="FFFFFF"/>
                </a:solidFill>
                <a:effectLst>
                  <a:outerShdw blurRad="38100" dist="38100" dir="2700000" algn="tl">
                    <a:srgbClr val="000000"/>
                  </a:outerShdw>
                </a:effectLst>
                <a:ea typeface="Arial" charset="0"/>
                <a:cs typeface="Arial" charset="0"/>
              </a:rPr>
            </a:br>
            <a:r>
              <a:rPr lang="en-GB" altLang="ja-JP" sz="3200" b="1">
                <a:solidFill>
                  <a:srgbClr val="FFFFFF"/>
                </a:solidFill>
                <a:effectLst>
                  <a:outerShdw blurRad="38100" dist="38100" dir="2700000" algn="tl">
                    <a:srgbClr val="000000"/>
                  </a:outerShdw>
                </a:effectLst>
                <a:ea typeface="Arial" charset="0"/>
                <a:cs typeface="Arial" charset="0"/>
              </a:rPr>
              <a:t> (</a:t>
            </a:r>
            <a:r>
              <a:rPr lang="zh-TW" altLang="en-US" sz="3200" b="1">
                <a:solidFill>
                  <a:srgbClr val="FFFFFF"/>
                </a:solidFill>
                <a:effectLst>
                  <a:outerShdw blurRad="38100" dist="38100" dir="2700000" algn="tl">
                    <a:srgbClr val="000000"/>
                  </a:outerShdw>
                </a:effectLst>
                <a:ea typeface="MS PGothic" charset="0"/>
              </a:rPr>
              <a:t>以赛亚书</a:t>
            </a:r>
            <a:r>
              <a:rPr lang="en-GB" altLang="ja-JP" sz="3200" b="1">
                <a:solidFill>
                  <a:srgbClr val="FFFFFF"/>
                </a:solidFill>
                <a:effectLst>
                  <a:outerShdw blurRad="38100" dist="38100" dir="2700000" algn="tl">
                    <a:srgbClr val="000000"/>
                  </a:outerShdw>
                </a:effectLst>
                <a:ea typeface="Arial" charset="0"/>
                <a:cs typeface="Arial" charset="0"/>
              </a:rPr>
              <a:t> 40:26).</a:t>
            </a:r>
            <a:endParaRPr lang="en-GB" sz="3200" b="1">
              <a:solidFill>
                <a:srgbClr val="FFFFFF"/>
              </a:solidFill>
              <a:effectLst>
                <a:outerShdw blurRad="38100" dist="38100" dir="2700000" algn="tl">
                  <a:srgbClr val="000000"/>
                </a:outerShdw>
              </a:effectLst>
              <a:ea typeface="Arial" charset="0"/>
              <a:cs typeface="Arial" charset="0"/>
            </a:endParaRPr>
          </a:p>
        </p:txBody>
      </p:sp>
      <p:sp>
        <p:nvSpPr>
          <p:cNvPr id="6" name="Text Box 2"/>
          <p:cNvSpPr txBox="1">
            <a:spLocks noChangeArrowheads="1"/>
          </p:cNvSpPr>
          <p:nvPr/>
        </p:nvSpPr>
        <p:spPr bwMode="auto">
          <a:xfrm>
            <a:off x="331788" y="1773238"/>
            <a:ext cx="7124700" cy="2447925"/>
          </a:xfrm>
          <a:prstGeom prst="rect">
            <a:avLst/>
          </a:prstGeom>
          <a:noFill/>
          <a:ln w="9525">
            <a:noFill/>
            <a:round/>
            <a:headEnd/>
            <a:tailEnd/>
          </a:ln>
          <a:effectLst/>
        </p:spPr>
        <p:txBody>
          <a:bodyPr lIns="81639" tIns="40820" rIns="81639" bIns="40820"/>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rgbClr val="FFFFFF"/>
                </a:solidFill>
                <a:latin typeface="Arial" charset="0"/>
                <a:ea typeface="MS PGothic" charset="0"/>
                <a:cs typeface="Arial" charset="0"/>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rgbClr val="FFFFFF"/>
                </a:solidFill>
                <a:latin typeface="Arial" charset="0"/>
                <a:ea typeface="MS PGothic" charset="0"/>
                <a:cs typeface="Arial" charset="0"/>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rgbClr val="FFFFFF"/>
                </a:solidFill>
                <a:latin typeface="Arial" charset="0"/>
                <a:ea typeface="MS PGothic" charset="0"/>
                <a:cs typeface="Arial" charset="0"/>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5pPr>
            <a:lvl6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6pPr>
            <a:lvl7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7pPr>
            <a:lvl8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8pPr>
            <a:lvl9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9pPr>
          </a:lstStyle>
          <a:p>
            <a:pPr eaLnBrk="1" hangingPunct="1">
              <a:lnSpc>
                <a:spcPct val="93000"/>
              </a:lnSpc>
              <a:buClr>
                <a:srgbClr val="FFFFFF"/>
              </a:buClr>
              <a:buSzPct val="100000"/>
              <a:buFont typeface="Arial" charset="0"/>
              <a:buNone/>
              <a:defRPr/>
            </a:pPr>
            <a:r>
              <a:rPr lang="en-US" b="1" smtClean="0">
                <a:effectLst>
                  <a:outerShdw blurRad="38100" dist="38100" dir="2700000" algn="tl">
                    <a:srgbClr val="000000"/>
                  </a:outerShdw>
                </a:effectLst>
              </a:rPr>
              <a:t>"</a:t>
            </a:r>
            <a:r>
              <a:rPr lang="zh-TW" altLang="en-US" b="1" smtClean="0">
                <a:effectLst>
                  <a:outerShdw blurRad="38100" dist="38100" dir="2700000" algn="tl">
                    <a:srgbClr val="000000"/>
                  </a:outerShdw>
                </a:effectLst>
              </a:rPr>
              <a:t>你们向天举目吧！</a:t>
            </a:r>
          </a:p>
          <a:p>
            <a:pPr eaLnBrk="1" hangingPunct="1">
              <a:lnSpc>
                <a:spcPct val="93000"/>
              </a:lnSpc>
              <a:buClr>
                <a:srgbClr val="FFFFFF"/>
              </a:buClr>
              <a:buSzPct val="100000"/>
              <a:buFont typeface="Arial" charset="0"/>
              <a:buNone/>
              <a:defRPr/>
            </a:pPr>
            <a:r>
              <a:rPr lang="zh-TW" altLang="en-US" b="1" smtClean="0">
                <a:effectLst>
                  <a:outerShdw blurRad="38100" dist="38100" dir="2700000" algn="tl">
                    <a:srgbClr val="000000"/>
                  </a:outerShdw>
                </a:effectLst>
              </a:rPr>
              <a:t>看是谁创造了这些万象？</a:t>
            </a:r>
          </a:p>
          <a:p>
            <a:pPr eaLnBrk="1" hangingPunct="1">
              <a:lnSpc>
                <a:spcPct val="93000"/>
              </a:lnSpc>
              <a:buClr>
                <a:srgbClr val="FFFFFF"/>
              </a:buClr>
              <a:buSzPct val="100000"/>
              <a:buFont typeface="Arial" charset="0"/>
              <a:buNone/>
              <a:defRPr/>
            </a:pPr>
            <a:r>
              <a:rPr lang="zh-TW" altLang="en-US" b="1" smtClean="0">
                <a:effectLst>
                  <a:outerShdw blurRad="38100" dist="38100" dir="2700000" algn="tl">
                    <a:srgbClr val="000000"/>
                  </a:outerShdw>
                </a:effectLst>
              </a:rPr>
              <a:t>是谁按着数目把万象领出来，</a:t>
            </a:r>
          </a:p>
          <a:p>
            <a:pPr eaLnBrk="1" hangingPunct="1">
              <a:lnSpc>
                <a:spcPct val="93000"/>
              </a:lnSpc>
              <a:buClr>
                <a:srgbClr val="FFFFFF"/>
              </a:buClr>
              <a:buSzPct val="100000"/>
              <a:buFont typeface="Arial" charset="0"/>
              <a:buNone/>
              <a:defRPr/>
            </a:pPr>
            <a:r>
              <a:rPr lang="zh-TW" altLang="en-US" b="1" smtClean="0">
                <a:effectLst>
                  <a:outerShdw blurRad="38100" dist="38100" dir="2700000" algn="tl">
                    <a:srgbClr val="000000"/>
                  </a:outerShdw>
                </a:effectLst>
              </a:rPr>
              <a:t>一一指名呼唤？</a:t>
            </a:r>
            <a:r>
              <a:rPr lang="en-US" altLang="zh-TW" b="1" smtClean="0">
                <a:effectLst>
                  <a:outerShdw blurRad="38100" dist="38100" dir="2700000" algn="tl">
                    <a:srgbClr val="000000"/>
                  </a:outerShdw>
                </a:effectLst>
              </a:rPr>
              <a:t>"</a:t>
            </a:r>
            <a:endParaRPr lang="en-GB" b="1" smtClean="0">
              <a:effectLst>
                <a:outerShdw blurRad="38100" dist="38100" dir="2700000" algn="tl">
                  <a:srgbClr val="000000"/>
                </a:outerShdw>
              </a:effectLst>
            </a:endParaRPr>
          </a:p>
        </p:txBody>
      </p:sp>
      <p:sp>
        <p:nvSpPr>
          <p:cNvPr id="7" name="Text Box 2"/>
          <p:cNvSpPr txBox="1">
            <a:spLocks noChangeArrowheads="1"/>
          </p:cNvSpPr>
          <p:nvPr/>
        </p:nvSpPr>
        <p:spPr bwMode="auto">
          <a:xfrm>
            <a:off x="1619250" y="5373688"/>
            <a:ext cx="7489825" cy="1511300"/>
          </a:xfrm>
          <a:prstGeom prst="rect">
            <a:avLst/>
          </a:prstGeom>
          <a:noFill/>
          <a:ln w="9525">
            <a:noFill/>
            <a:round/>
            <a:headEnd/>
            <a:tailEnd/>
          </a:ln>
          <a:effectLst/>
        </p:spPr>
        <p:txBody>
          <a:bodyPr lIns="81639" tIns="40820" rIns="81639" bIns="40820"/>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rgbClr val="FFFFFF"/>
                </a:solidFill>
                <a:latin typeface="Arial" charset="0"/>
                <a:ea typeface="MS PGothic" charset="0"/>
                <a:cs typeface="Arial" charset="0"/>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rgbClr val="FFFFFF"/>
                </a:solidFill>
                <a:latin typeface="Arial" charset="0"/>
                <a:ea typeface="MS PGothic" charset="0"/>
                <a:cs typeface="Arial" charset="0"/>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rgbClr val="FFFFFF"/>
                </a:solidFill>
                <a:latin typeface="Arial" charset="0"/>
                <a:ea typeface="MS PGothic" charset="0"/>
                <a:cs typeface="Arial" charset="0"/>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5pPr>
            <a:lvl6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6pPr>
            <a:lvl7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7pPr>
            <a:lvl8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8pPr>
            <a:lvl9pPr>
              <a:buFont typeface="Wingdings" charse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rgbClr val="FFFFFF"/>
                </a:solidFill>
                <a:latin typeface="Arial" charset="0"/>
                <a:ea typeface="MS PGothic" charset="0"/>
                <a:cs typeface="Arial" charset="0"/>
              </a:defRPr>
            </a:lvl9pPr>
          </a:lstStyle>
          <a:p>
            <a:pPr algn="r" eaLnBrk="1" hangingPunct="1">
              <a:lnSpc>
                <a:spcPct val="93000"/>
              </a:lnSpc>
              <a:buClr>
                <a:srgbClr val="FFFFFF"/>
              </a:buClr>
              <a:buSzPct val="100000"/>
              <a:buFont typeface="Arial" charset="0"/>
              <a:buNone/>
              <a:defRPr/>
            </a:pPr>
            <a:r>
              <a:rPr lang="en-US" b="1" smtClean="0">
                <a:effectLst>
                  <a:outerShdw blurRad="38100" dist="38100" dir="2700000" algn="tl">
                    <a:srgbClr val="000000"/>
                  </a:outerShdw>
                </a:effectLst>
              </a:rPr>
              <a:t>"</a:t>
            </a:r>
            <a:r>
              <a:rPr lang="en-GB" b="1" smtClean="0">
                <a:effectLst>
                  <a:outerShdw blurRad="38100" dist="38100" dir="2700000" algn="tl">
                    <a:srgbClr val="000000"/>
                  </a:outerShdw>
                </a:effectLst>
              </a:rPr>
              <a:t>Because of his great power and incomparable strength, not a single one is missing" (Isa 40:26 </a:t>
            </a:r>
            <a:r>
              <a:rPr lang="en-GB" sz="2400" b="1" smtClean="0">
                <a:effectLst>
                  <a:outerShdw blurRad="38100" dist="38100" dir="2700000" algn="tl">
                    <a:srgbClr val="000000"/>
                  </a:outerShdw>
                </a:effectLst>
              </a:rPr>
              <a:t>NLT</a:t>
            </a:r>
            <a:r>
              <a:rPr lang="en-GB" b="1" smtClean="0">
                <a:effectLst>
                  <a:outerShdw blurRad="38100" dist="38100" dir="2700000" algn="tl">
                    <a:srgbClr val="000000"/>
                  </a:outerShdw>
                </a:effectLst>
              </a:rPr>
              <a:t>).</a:t>
            </a:r>
          </a:p>
        </p:txBody>
      </p:sp>
      <p:sp>
        <p:nvSpPr>
          <p:cNvPr id="3" name="Rectangle 2"/>
          <p:cNvSpPr/>
          <p:nvPr/>
        </p:nvSpPr>
        <p:spPr>
          <a:xfrm rot="19937028">
            <a:off x="115491" y="2921170"/>
            <a:ext cx="8913017" cy="1015663"/>
          </a:xfrm>
          <a:prstGeom prst="rect">
            <a:avLst/>
          </a:prstGeom>
          <a:noFill/>
        </p:spPr>
        <p:txBody>
          <a:bodyPr wrap="none">
            <a:spAutoFit/>
          </a:bodyPr>
          <a:lstStyle/>
          <a:p>
            <a:pPr algn="ctr" eaLnBrk="1" hangingPunct="1">
              <a:defRPr/>
            </a:pPr>
            <a:r>
              <a:rPr lang="en-US" sz="6000" b="1" dirty="0">
                <a:ln w="18415" cmpd="sng">
                  <a:solidFill>
                    <a:srgbClr val="FFFFFF"/>
                  </a:solidFill>
                  <a:prstDash val="solid"/>
                </a:ln>
                <a:solidFill>
                  <a:srgbClr val="FFFFFF"/>
                </a:solidFill>
                <a:effectLst>
                  <a:outerShdw blurRad="63500" dir="3600000" algn="tl" rotWithShape="0">
                    <a:srgbClr val="000000">
                      <a:alpha val="70000"/>
                    </a:srgbClr>
                  </a:outerShdw>
                </a:effectLst>
              </a:rPr>
              <a:t>Is He Bigger? </a:t>
            </a:r>
            <a:r>
              <a:rPr lang="zh-TW" altLang="en-US" sz="6000" b="1" dirty="0">
                <a:ln w="18415" cmpd="sng">
                  <a:solidFill>
                    <a:srgbClr val="FFFFFF"/>
                  </a:solidFill>
                  <a:prstDash val="solid"/>
                </a:ln>
                <a:solidFill>
                  <a:srgbClr val="FFFFFF"/>
                </a:solidFill>
                <a:effectLst>
                  <a:outerShdw blurRad="63500" dir="3600000" algn="tl" rotWithShape="0">
                    <a:srgbClr val="000000">
                      <a:alpha val="70000"/>
                    </a:srgbClr>
                  </a:outerShdw>
                </a:effectLst>
              </a:rPr>
              <a:t>祂更大吗</a:t>
            </a:r>
            <a:r>
              <a:rPr lang="en-US" sz="6000" b="1"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p:cNvSpPr>
            <a:spLocks noGrp="1"/>
          </p:cNvSpPr>
          <p:nvPr>
            <p:ph type="title"/>
          </p:nvPr>
        </p:nvSpPr>
        <p:spPr>
          <a:xfrm>
            <a:off x="0" y="5445223"/>
            <a:ext cx="9144000" cy="1296889"/>
          </a:xfrm>
          <a:extLst/>
        </p:spPr>
        <p:txBody>
          <a:bodyPr/>
          <a:lstStyle/>
          <a:p>
            <a:pPr>
              <a:defRPr/>
            </a:pPr>
            <a:r>
              <a:rPr lang="en-US" sz="5400" b="1" kern="1200" dirty="0">
                <a:effectLst>
                  <a:glow rad="101600">
                    <a:schemeClr val="tx1">
                      <a:alpha val="75000"/>
                    </a:schemeClr>
                  </a:glow>
                </a:effectLst>
                <a:ea typeface="ＭＳ Ｐゴシック" charset="0"/>
              </a:rPr>
              <a:t>A building with its own zip code!</a:t>
            </a:r>
          </a:p>
        </p:txBody>
      </p:sp>
      <p:pic>
        <p:nvPicPr>
          <p:cNvPr id="182274" name="Picture 1" descr="Buildings-with-own-ZIP-Code-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Hong Ko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8" name="Title 1"/>
          <p:cNvSpPr>
            <a:spLocks noGrp="1"/>
          </p:cNvSpPr>
          <p:nvPr>
            <p:ph type="title"/>
          </p:nvPr>
        </p:nvSpPr>
        <p:spPr>
          <a:xfrm>
            <a:off x="0" y="44450"/>
            <a:ext cx="9144000" cy="1081088"/>
          </a:xfrm>
          <a:extLst/>
        </p:spPr>
        <p:txBody>
          <a:bodyPr/>
          <a:lstStyle/>
          <a:p>
            <a:pPr>
              <a:defRPr/>
            </a:pPr>
            <a:r>
              <a:rPr lang="en-US" sz="4800" b="1" kern="1200" dirty="0">
                <a:effectLst>
                  <a:glow rad="101600">
                    <a:schemeClr val="tx1">
                      <a:alpha val="75000"/>
                    </a:schemeClr>
                  </a:glow>
                </a:effectLst>
                <a:ea typeface="ＭＳ Ｐゴシック" charset="0"/>
              </a:rPr>
              <a:t>Hong Kong from my flight</a:t>
            </a:r>
          </a:p>
        </p:txBody>
      </p:sp>
      <p:sp>
        <p:nvSpPr>
          <p:cNvPr id="4" name="Title 1"/>
          <p:cNvSpPr txBox="1">
            <a:spLocks/>
          </p:cNvSpPr>
          <p:nvPr/>
        </p:nvSpPr>
        <p:spPr bwMode="auto">
          <a:xfrm>
            <a:off x="0" y="5776912"/>
            <a:ext cx="9144000" cy="1081088"/>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4800" b="1" dirty="0" smtClean="0">
                <a:effectLst>
                  <a:glow rad="101600">
                    <a:schemeClr val="tx1">
                      <a:alpha val="75000"/>
                    </a:schemeClr>
                  </a:glow>
                </a:effectLst>
              </a:rPr>
              <a:t>我在飞机上看到的香港</a:t>
            </a:r>
            <a:endParaRPr lang="en-US" sz="4800" b="1" dirty="0">
              <a:effectLst>
                <a:glow rad="101600">
                  <a:schemeClr val="tx1">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Look_up_wom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itle 1"/>
          <p:cNvSpPr>
            <a:spLocks noGrp="1"/>
          </p:cNvSpPr>
          <p:nvPr>
            <p:ph type="title"/>
          </p:nvPr>
        </p:nvSpPr>
        <p:spPr>
          <a:xfrm>
            <a:off x="0" y="116632"/>
            <a:ext cx="3059832" cy="3096344"/>
          </a:xfrm>
          <a:extLst/>
        </p:spPr>
        <p:txBody>
          <a:bodyPr/>
          <a:lstStyle/>
          <a:p>
            <a:pPr>
              <a:defRPr/>
            </a:pPr>
            <a:r>
              <a:rPr lang="en-US" b="1" dirty="0">
                <a:effectLst>
                  <a:glow rad="127000">
                    <a:srgbClr val="002C21">
                      <a:alpha val="98000"/>
                    </a:srgbClr>
                  </a:glow>
                </a:effectLst>
                <a:latin typeface="Arial" charset="0"/>
                <a:ea typeface="ＭＳ Ｐゴシック" charset="0"/>
              </a:rPr>
              <a:t>I.  Know that He </a:t>
            </a:r>
            <a:r>
              <a:rPr lang="en-US" b="1" dirty="0" smtClean="0">
                <a:solidFill>
                  <a:srgbClr val="FFFF00"/>
                </a:solidFill>
                <a:effectLst>
                  <a:glow rad="127000">
                    <a:srgbClr val="002C21">
                      <a:alpha val="98000"/>
                    </a:srgbClr>
                  </a:glow>
                </a:effectLst>
                <a:latin typeface="Arial" charset="0"/>
                <a:ea typeface="ＭＳ Ｐゴシック" charset="0"/>
              </a:rPr>
              <a:t>cares </a:t>
            </a:r>
            <a:r>
              <a:rPr lang="en-US" b="1" dirty="0" smtClean="0">
                <a:effectLst>
                  <a:glow rad="127000">
                    <a:srgbClr val="002C21">
                      <a:alpha val="98000"/>
                    </a:srgbClr>
                  </a:glow>
                </a:effectLst>
                <a:latin typeface="Arial" charset="0"/>
                <a:ea typeface="ＭＳ Ｐゴシック" charset="0"/>
              </a:rPr>
              <a:t>(1-11). </a:t>
            </a:r>
            <a:endParaRPr lang="en-US" b="1" dirty="0">
              <a:effectLst>
                <a:glow rad="127000">
                  <a:srgbClr val="002C21">
                    <a:alpha val="98000"/>
                  </a:srgbClr>
                </a:glow>
              </a:effectLst>
              <a:latin typeface="Arial" charset="0"/>
              <a:ea typeface="ＭＳ Ｐゴシック" charset="0"/>
            </a:endParaRPr>
          </a:p>
        </p:txBody>
      </p:sp>
      <p:sp>
        <p:nvSpPr>
          <p:cNvPr id="6" name="Title 1"/>
          <p:cNvSpPr txBox="1">
            <a:spLocks/>
          </p:cNvSpPr>
          <p:nvPr/>
        </p:nvSpPr>
        <p:spPr bwMode="auto">
          <a:xfrm>
            <a:off x="27707" y="3573016"/>
            <a:ext cx="3059832" cy="3096344"/>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b="1" dirty="0" smtClean="0">
                <a:effectLst>
                  <a:glow rad="127000">
                    <a:srgbClr val="002C21">
                      <a:alpha val="98000"/>
                    </a:srgbClr>
                  </a:glow>
                </a:effectLst>
                <a:latin typeface="Arial" charset="0"/>
              </a:rPr>
              <a:t>I.  </a:t>
            </a:r>
            <a:r>
              <a:rPr lang="zh-TW" altLang="en-US" b="1" dirty="0">
                <a:effectLst>
                  <a:glow rad="127000">
                    <a:srgbClr val="002C21">
                      <a:alpha val="98000"/>
                    </a:srgbClr>
                  </a:glow>
                </a:effectLst>
                <a:latin typeface="Arial" charset="0"/>
              </a:rPr>
              <a:t>要知道祂</a:t>
            </a:r>
            <a:r>
              <a:rPr lang="en-US" b="1" dirty="0" smtClean="0">
                <a:effectLst>
                  <a:glow rad="127000">
                    <a:srgbClr val="002C21">
                      <a:alpha val="98000"/>
                    </a:srgbClr>
                  </a:glow>
                </a:effectLst>
                <a:latin typeface="Arial" charset="0"/>
              </a:rPr>
              <a:t> </a:t>
            </a:r>
            <a:r>
              <a:rPr lang="zh-TW" altLang="en-US" b="1" dirty="0" smtClean="0">
                <a:solidFill>
                  <a:srgbClr val="FFFF00"/>
                </a:solidFill>
                <a:effectLst>
                  <a:glow rad="127000">
                    <a:srgbClr val="002C21">
                      <a:alpha val="98000"/>
                    </a:srgbClr>
                  </a:glow>
                </a:effectLst>
                <a:latin typeface="Arial" charset="0"/>
              </a:rPr>
              <a:t>在乎</a:t>
            </a:r>
            <a:r>
              <a:rPr lang="en-US" b="1" dirty="0" smtClean="0">
                <a:solidFill>
                  <a:srgbClr val="FFFF00"/>
                </a:solidFill>
                <a:effectLst>
                  <a:glow rad="127000">
                    <a:srgbClr val="002C21">
                      <a:alpha val="98000"/>
                    </a:srgbClr>
                  </a:glow>
                </a:effectLst>
                <a:latin typeface="Arial" charset="0"/>
              </a:rPr>
              <a:t> </a:t>
            </a:r>
            <a:r>
              <a:rPr lang="en-US" b="1" dirty="0" smtClean="0">
                <a:effectLst>
                  <a:glow rad="127000">
                    <a:srgbClr val="002C21">
                      <a:alpha val="98000"/>
                    </a:srgbClr>
                  </a:glow>
                </a:effectLst>
                <a:latin typeface="Arial" charset="0"/>
              </a:rPr>
              <a:t>(1-11). </a:t>
            </a:r>
            <a:endParaRPr lang="en-US" b="1" dirty="0">
              <a:effectLst>
                <a:glow rad="127000">
                  <a:srgbClr val="002C21">
                    <a:alpha val="98000"/>
                  </a:srgbClr>
                </a:glow>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3" descr="lightning.jpg"/>
          <p:cNvPicPr>
            <a:picLocks noChangeAspect="1"/>
          </p:cNvPicPr>
          <p:nvPr/>
        </p:nvPicPr>
        <p:blipFill>
          <a:blip r:embed="rId2">
            <a:extLst>
              <a:ext uri="{28A0092B-C50C-407E-A947-70E740481C1C}">
                <a14:useLocalDpi xmlns:a14="http://schemas.microsoft.com/office/drawing/2010/main" val="0"/>
              </a:ext>
            </a:extLst>
          </a:blip>
          <a:srcRect r="4156"/>
          <a:stretch>
            <a:fillRect/>
          </a:stretch>
        </p:blipFill>
        <p:spPr bwMode="auto">
          <a:xfrm>
            <a:off x="0" y="-26988"/>
            <a:ext cx="9144000"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itle 1"/>
          <p:cNvSpPr>
            <a:spLocks noGrp="1"/>
          </p:cNvSpPr>
          <p:nvPr>
            <p:ph type="title"/>
          </p:nvPr>
        </p:nvSpPr>
        <p:spPr>
          <a:xfrm>
            <a:off x="0" y="5013225"/>
            <a:ext cx="9144000" cy="1008063"/>
          </a:xfrm>
          <a:extLst/>
        </p:spPr>
        <p:txBody>
          <a:bodyPr/>
          <a:lstStyle/>
          <a:p>
            <a:pPr>
              <a:defRPr/>
            </a:pPr>
            <a:r>
              <a:rPr lang="en-US" b="1" dirty="0">
                <a:effectLst>
                  <a:glow rad="101600">
                    <a:schemeClr val="tx1"/>
                  </a:glow>
                </a:effectLst>
                <a:latin typeface="Arial" charset="0"/>
                <a:ea typeface="ＭＳ Ｐゴシック" charset="0"/>
              </a:rPr>
              <a:t>II.  Know that </a:t>
            </a:r>
            <a:r>
              <a:rPr lang="en-US" b="1" dirty="0" smtClean="0">
                <a:effectLst>
                  <a:glow rad="101600">
                    <a:schemeClr val="tx1"/>
                  </a:glow>
                </a:effectLst>
                <a:latin typeface="Arial" charset="0"/>
                <a:ea typeface="ＭＳ Ｐゴシック" charset="0"/>
              </a:rPr>
              <a:t>He</a:t>
            </a:r>
            <a:r>
              <a:rPr lang="fr-FR" b="1" dirty="0" smtClean="0">
                <a:effectLst>
                  <a:glow rad="101600">
                    <a:schemeClr val="tx1"/>
                  </a:glow>
                </a:effectLst>
                <a:latin typeface="Arial" charset="0"/>
                <a:ea typeface="ＭＳ Ｐゴシック" charset="0"/>
              </a:rPr>
              <a:t>'</a:t>
            </a:r>
            <a:r>
              <a:rPr lang="en-US" b="1" dirty="0" smtClean="0">
                <a:effectLst>
                  <a:glow rad="101600">
                    <a:schemeClr val="tx1"/>
                  </a:glow>
                </a:effectLst>
                <a:latin typeface="Arial" charset="0"/>
                <a:ea typeface="ＭＳ Ｐゴシック" charset="0"/>
              </a:rPr>
              <a:t>s </a:t>
            </a:r>
            <a:r>
              <a:rPr lang="en-US" b="1" dirty="0">
                <a:solidFill>
                  <a:srgbClr val="FFFF00"/>
                </a:solidFill>
                <a:effectLst>
                  <a:glow rad="101600">
                    <a:schemeClr val="tx1"/>
                  </a:glow>
                </a:effectLst>
                <a:latin typeface="Arial" charset="0"/>
                <a:ea typeface="ＭＳ Ｐゴシック" charset="0"/>
              </a:rPr>
              <a:t>able</a:t>
            </a:r>
            <a:r>
              <a:rPr lang="en-US" b="1" dirty="0">
                <a:solidFill>
                  <a:schemeClr val="bg1"/>
                </a:solidFill>
                <a:effectLst>
                  <a:glow rad="101600">
                    <a:schemeClr val="tx1"/>
                  </a:glow>
                </a:effectLst>
                <a:latin typeface="Arial" charset="0"/>
                <a:ea typeface="ＭＳ Ｐゴシック" charset="0"/>
              </a:rPr>
              <a:t> (12-26). </a:t>
            </a:r>
          </a:p>
        </p:txBody>
      </p:sp>
      <p:sp>
        <p:nvSpPr>
          <p:cNvPr id="5" name="Title 1"/>
          <p:cNvSpPr txBox="1">
            <a:spLocks/>
          </p:cNvSpPr>
          <p:nvPr/>
        </p:nvSpPr>
        <p:spPr bwMode="auto">
          <a:xfrm>
            <a:off x="23813" y="5732463"/>
            <a:ext cx="9144000" cy="1009650"/>
          </a:xfrm>
          <a:prstGeom prst="rect">
            <a:avLst/>
          </a:prstGeom>
          <a:noFill/>
          <a:ln>
            <a:noFill/>
          </a:ln>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defRPr/>
            </a:pPr>
            <a:r>
              <a:rPr lang="en-US" sz="4400" b="1" dirty="0" smtClean="0">
                <a:solidFill>
                  <a:srgbClr val="FFFFFF"/>
                </a:solidFill>
                <a:effectLst>
                  <a:glow rad="101600">
                    <a:schemeClr val="tx1"/>
                  </a:glow>
                </a:effectLst>
                <a:cs typeface="Arial" charset="0"/>
              </a:rPr>
              <a:t>II.  </a:t>
            </a:r>
            <a:r>
              <a:rPr lang="zh-TW" altLang="en-US" sz="4400" b="1" dirty="0">
                <a:solidFill>
                  <a:srgbClr val="FFFFFF"/>
                </a:solidFill>
                <a:effectLst>
                  <a:glow rad="101600">
                    <a:schemeClr val="tx1"/>
                  </a:glow>
                </a:effectLst>
                <a:cs typeface="Arial" charset="0"/>
              </a:rPr>
              <a:t>要知道</a:t>
            </a:r>
            <a:r>
              <a:rPr lang="zh-TW" altLang="en-US" sz="4400" b="1" dirty="0" smtClean="0">
                <a:solidFill>
                  <a:srgbClr val="FFFFFF"/>
                </a:solidFill>
                <a:effectLst>
                  <a:glow rad="101600">
                    <a:schemeClr val="tx1"/>
                  </a:glow>
                </a:effectLst>
                <a:cs typeface="Arial" charset="0"/>
              </a:rPr>
              <a:t>祂</a:t>
            </a:r>
            <a:r>
              <a:rPr lang="zh-TW" altLang="en-US" sz="4400" b="1" dirty="0" smtClean="0">
                <a:solidFill>
                  <a:srgbClr val="FFFF00"/>
                </a:solidFill>
                <a:effectLst>
                  <a:glow rad="101600">
                    <a:schemeClr val="tx1"/>
                  </a:glow>
                </a:effectLst>
                <a:cs typeface="Arial" charset="0"/>
              </a:rPr>
              <a:t>能够</a:t>
            </a:r>
            <a:r>
              <a:rPr lang="en-US" sz="4400" b="1" dirty="0" smtClean="0">
                <a:effectLst>
                  <a:glow rad="101600">
                    <a:schemeClr val="tx1"/>
                  </a:glow>
                </a:effectLst>
                <a:cs typeface="Arial" charset="0"/>
              </a:rPr>
              <a:t> (12-26).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usiness-succession.jpg"/>
          <p:cNvPicPr>
            <a:picLocks noChangeAspect="1"/>
          </p:cNvPicPr>
          <p:nvPr/>
        </p:nvPicPr>
        <p:blipFill>
          <a:blip r:embed="rId2">
            <a:extLst>
              <a:ext uri="{28A0092B-C50C-407E-A947-70E740481C1C}">
                <a14:useLocalDpi xmlns:a14="http://schemas.microsoft.com/office/drawing/2010/main" val="0"/>
              </a:ext>
            </a:extLst>
          </a:blip>
          <a:srcRect l="7700" r="4498"/>
          <a:stretch>
            <a:fillRect/>
          </a:stretch>
        </p:blipFill>
        <p:spPr bwMode="auto">
          <a:xfrm>
            <a:off x="0" y="-26988"/>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157192"/>
            <a:ext cx="9144000" cy="936104"/>
          </a:xfrm>
          <a:extLst/>
        </p:spPr>
        <p:txBody>
          <a:bodyPr/>
          <a:lstStyle/>
          <a:p>
            <a:pPr>
              <a:defRPr/>
            </a:pPr>
            <a:r>
              <a:rPr lang="en-US" b="1" dirty="0" smtClean="0">
                <a:effectLst>
                  <a:glow rad="203200">
                    <a:schemeClr val="tx1">
                      <a:alpha val="75000"/>
                    </a:schemeClr>
                  </a:glow>
                </a:effectLst>
                <a:ea typeface="ＭＳ Ｐゴシック" charset="0"/>
              </a:rPr>
              <a:t>III.  Trust in His </a:t>
            </a:r>
            <a:r>
              <a:rPr lang="en-US" b="1" dirty="0" smtClean="0">
                <a:solidFill>
                  <a:srgbClr val="FFFF00"/>
                </a:solidFill>
                <a:effectLst>
                  <a:glow rad="203200">
                    <a:schemeClr val="tx1">
                      <a:alpha val="75000"/>
                    </a:schemeClr>
                  </a:glow>
                </a:effectLst>
                <a:ea typeface="ＭＳ Ｐゴシック" charset="0"/>
              </a:rPr>
              <a:t>strength</a:t>
            </a:r>
            <a:r>
              <a:rPr lang="en-US" b="1" dirty="0" smtClean="0">
                <a:effectLst>
                  <a:glow rad="203200">
                    <a:schemeClr val="tx1">
                      <a:alpha val="75000"/>
                    </a:schemeClr>
                  </a:glow>
                </a:effectLst>
                <a:ea typeface="ＭＳ Ｐゴシック" charset="0"/>
              </a:rPr>
              <a:t> (27-31). </a:t>
            </a:r>
            <a:endParaRPr lang="en-US" b="1" dirty="0">
              <a:effectLst>
                <a:glow rad="203200">
                  <a:schemeClr val="tx1">
                    <a:alpha val="75000"/>
                  </a:schemeClr>
                </a:glow>
              </a:effectLst>
              <a:ea typeface="ＭＳ Ｐゴシック" charset="0"/>
            </a:endParaRPr>
          </a:p>
        </p:txBody>
      </p:sp>
      <p:sp>
        <p:nvSpPr>
          <p:cNvPr id="4" name="Title 1"/>
          <p:cNvSpPr txBox="1">
            <a:spLocks/>
          </p:cNvSpPr>
          <p:nvPr/>
        </p:nvSpPr>
        <p:spPr bwMode="auto">
          <a:xfrm>
            <a:off x="0" y="5894809"/>
            <a:ext cx="9144000" cy="936104"/>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b="1" dirty="0" smtClean="0">
                <a:effectLst>
                  <a:glow rad="203200">
                    <a:schemeClr val="tx1">
                      <a:alpha val="75000"/>
                    </a:schemeClr>
                  </a:glow>
                </a:effectLst>
              </a:rPr>
              <a:t>III.  </a:t>
            </a:r>
            <a:r>
              <a:rPr lang="zh-TW" altLang="en-US" b="1" dirty="0">
                <a:effectLst>
                  <a:glow rad="203200">
                    <a:schemeClr val="tx1">
                      <a:alpha val="75000"/>
                    </a:schemeClr>
                  </a:glow>
                </a:effectLst>
              </a:rPr>
              <a:t>信靠祂</a:t>
            </a:r>
            <a:r>
              <a:rPr lang="zh-TW" altLang="en-US" b="1" dirty="0" smtClean="0">
                <a:effectLst>
                  <a:glow rad="203200">
                    <a:schemeClr val="tx1">
                      <a:alpha val="75000"/>
                    </a:schemeClr>
                  </a:glow>
                </a:effectLst>
              </a:rPr>
              <a:t>的</a:t>
            </a:r>
            <a:r>
              <a:rPr lang="zh-TW" altLang="en-US" b="1" dirty="0" smtClean="0">
                <a:solidFill>
                  <a:srgbClr val="FFFF00"/>
                </a:solidFill>
                <a:effectLst>
                  <a:glow rad="203200">
                    <a:schemeClr val="tx1">
                      <a:alpha val="75000"/>
                    </a:schemeClr>
                  </a:glow>
                </a:effectLst>
              </a:rPr>
              <a:t>能力</a:t>
            </a:r>
            <a:r>
              <a:rPr lang="en-US" b="1" dirty="0" smtClean="0">
                <a:effectLst>
                  <a:glow rad="203200">
                    <a:schemeClr val="tx1">
                      <a:alpha val="75000"/>
                    </a:schemeClr>
                  </a:glow>
                </a:effectLst>
              </a:rPr>
              <a:t> (27-31). </a:t>
            </a:r>
            <a:endParaRPr lang="en-US" b="1" dirty="0">
              <a:effectLst>
                <a:glow rad="203200">
                  <a:schemeClr val="tx1">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5580063" y="5013325"/>
            <a:ext cx="3524250" cy="792163"/>
          </a:xfrm>
        </p:spPr>
        <p:txBody>
          <a:bodyPr/>
          <a:lstStyle/>
          <a:p>
            <a:r>
              <a:rPr lang="en-US" sz="3600" b="1">
                <a:latin typeface="Arial" charset="0"/>
                <a:ea typeface="MS PGothic" charset="0"/>
              </a:rPr>
              <a:t>Isaiah 40:27 </a:t>
            </a:r>
            <a:r>
              <a:rPr lang="en-US" sz="2800" b="1">
                <a:latin typeface="Arial" charset="0"/>
                <a:ea typeface="MS PGothic" charset="0"/>
              </a:rPr>
              <a:t>NLT</a:t>
            </a:r>
            <a:endParaRPr lang="en-US" sz="3600" b="1">
              <a:latin typeface="Arial" charset="0"/>
              <a:ea typeface="MS PGothic" charset="0"/>
            </a:endParaRPr>
          </a:p>
        </p:txBody>
      </p:sp>
      <p:sp>
        <p:nvSpPr>
          <p:cNvPr id="189442" name="Title 1"/>
          <p:cNvSpPr txBox="1">
            <a:spLocks/>
          </p:cNvSpPr>
          <p:nvPr/>
        </p:nvSpPr>
        <p:spPr bwMode="auto">
          <a:xfrm>
            <a:off x="-30163" y="-26988"/>
            <a:ext cx="91392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3200" b="1">
                <a:solidFill>
                  <a:srgbClr val="FFFFFF"/>
                </a:solidFill>
                <a:ea typeface="MS PGothic" charset="0"/>
                <a:cs typeface="Geneva" charset="0"/>
              </a:rPr>
              <a:t>O Jacob, how can you say the L</a:t>
            </a:r>
            <a:r>
              <a:rPr lang="en-US" sz="2800" b="1">
                <a:solidFill>
                  <a:srgbClr val="FFFFFF"/>
                </a:solidFill>
                <a:ea typeface="MS PGothic" charset="0"/>
                <a:cs typeface="Geneva" charset="0"/>
              </a:rPr>
              <a:t>ORD</a:t>
            </a:r>
            <a:r>
              <a:rPr lang="en-US" sz="3200" b="1">
                <a:solidFill>
                  <a:srgbClr val="FFFFFF"/>
                </a:solidFill>
                <a:ea typeface="MS PGothic" charset="0"/>
                <a:cs typeface="Geneva" charset="0"/>
              </a:rPr>
              <a:t> does not see your troubles? O Israel, how can you say God ignores your rights?</a:t>
            </a:r>
          </a:p>
        </p:txBody>
      </p:sp>
      <p:pic>
        <p:nvPicPr>
          <p:cNvPr id="189443" name="Picture 3" descr="tears of wo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57550"/>
            <a:ext cx="54594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itle 1"/>
          <p:cNvSpPr txBox="1">
            <a:spLocks/>
          </p:cNvSpPr>
          <p:nvPr/>
        </p:nvSpPr>
        <p:spPr bwMode="auto">
          <a:xfrm>
            <a:off x="0" y="1555750"/>
            <a:ext cx="91392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3200" b="1">
                <a:solidFill>
                  <a:srgbClr val="FFFFFF"/>
                </a:solidFill>
                <a:ea typeface="MS PGothic" charset="0"/>
                <a:cs typeface="Geneva" charset="0"/>
              </a:rPr>
              <a:t>雅各布啊！你为甚么这样说；以色列啊！你为甚么</a:t>
            </a:r>
            <a:r>
              <a:rPr lang="en-US" altLang="zh-TW" sz="3200" b="1">
                <a:solidFill>
                  <a:srgbClr val="FFFFFF"/>
                </a:solidFill>
                <a:ea typeface="Arial" charset="0"/>
                <a:cs typeface="Arial" charset="0"/>
              </a:rPr>
              <a:t/>
            </a:r>
            <a:br>
              <a:rPr lang="en-US" altLang="zh-TW" sz="3200" b="1">
                <a:solidFill>
                  <a:srgbClr val="FFFFFF"/>
                </a:solidFill>
                <a:ea typeface="Arial" charset="0"/>
                <a:cs typeface="Arial" charset="0"/>
              </a:rPr>
            </a:br>
            <a:r>
              <a:rPr lang="zh-TW" altLang="en-US" sz="3200" b="1">
                <a:solidFill>
                  <a:srgbClr val="FFFFFF"/>
                </a:solidFill>
                <a:ea typeface="MS PGothic" charset="0"/>
                <a:cs typeface="Geneva" charset="0"/>
              </a:rPr>
              <a:t>埋怨说：</a:t>
            </a:r>
            <a:r>
              <a:rPr lang="en-US" altLang="zh-TW" sz="3200" b="1">
                <a:solidFill>
                  <a:srgbClr val="FFFFFF"/>
                </a:solidFill>
                <a:ea typeface="Arial" charset="0"/>
                <a:cs typeface="Arial" charset="0"/>
              </a:rPr>
              <a:t>"</a:t>
            </a:r>
            <a:r>
              <a:rPr lang="zh-TW" altLang="en-US" sz="3200" b="1">
                <a:solidFill>
                  <a:srgbClr val="FFFFFF"/>
                </a:solidFill>
                <a:ea typeface="MS PGothic" charset="0"/>
                <a:cs typeface="Geneva" charset="0"/>
              </a:rPr>
              <a:t>我的道路向耶和华隐藏，</a:t>
            </a:r>
          </a:p>
          <a:p>
            <a:pPr algn="ctr">
              <a:lnSpc>
                <a:spcPct val="95000"/>
              </a:lnSpc>
              <a:buClr>
                <a:srgbClr val="000000"/>
              </a:buClr>
              <a:buSzPct val="100000"/>
              <a:buFont typeface="Times New Roman" charset="0"/>
              <a:buNone/>
            </a:pPr>
            <a:r>
              <a:rPr lang="zh-TW" altLang="en-US" sz="3200" b="1">
                <a:solidFill>
                  <a:srgbClr val="FFFFFF"/>
                </a:solidFill>
                <a:ea typeface="MS PGothic" charset="0"/>
                <a:cs typeface="Geneva" charset="0"/>
              </a:rPr>
              <a:t>我的案件被我的　神忽略了</a:t>
            </a:r>
            <a:r>
              <a:rPr lang="en-US" altLang="zh-TW" sz="3200" b="1">
                <a:solidFill>
                  <a:srgbClr val="FFFFFF"/>
                </a:solidFill>
                <a:ea typeface="Arial" charset="0"/>
                <a:cs typeface="Arial" charset="0"/>
              </a:rPr>
              <a:t>"</a:t>
            </a:r>
            <a:r>
              <a:rPr lang="zh-TW" altLang="en-US" sz="3200" b="1">
                <a:solidFill>
                  <a:srgbClr val="FFFFFF"/>
                </a:solidFill>
                <a:ea typeface="MS PGothic" charset="0"/>
                <a:cs typeface="Geneva"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Earth,_moon,_and_sun-1-_(2).jpg"/>
          <p:cNvPicPr>
            <a:picLocks noChangeAspect="1"/>
          </p:cNvPicPr>
          <p:nvPr/>
        </p:nvPicPr>
        <p:blipFill>
          <a:blip r:embed="rId2">
            <a:extLst>
              <a:ext uri="{28A0092B-C50C-407E-A947-70E740481C1C}">
                <a14:useLocalDpi xmlns:a14="http://schemas.microsoft.com/office/drawing/2010/main" val="0"/>
              </a:ext>
            </a:extLst>
          </a:blip>
          <a:srcRect l="11453"/>
          <a:stretch>
            <a:fillRect/>
          </a:stretch>
        </p:blipFill>
        <p:spPr bwMode="auto">
          <a:xfrm>
            <a:off x="0" y="44450"/>
            <a:ext cx="91884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08728" y="44624"/>
            <a:ext cx="7770813" cy="875184"/>
          </a:xfrm>
          <a:extLst/>
        </p:spPr>
        <p:txBody>
          <a:bodyPr/>
          <a:lstStyle/>
          <a:p>
            <a:pPr>
              <a:defRPr/>
            </a:pPr>
            <a:r>
              <a:rPr lang="en-US" sz="3600" b="1" dirty="0" smtClean="0">
                <a:effectLst>
                  <a:glow rad="190500">
                    <a:schemeClr val="tx1"/>
                  </a:glow>
                </a:effectLst>
                <a:ea typeface="ＭＳ Ｐゴシック" charset="0"/>
              </a:rPr>
              <a:t>Isaiah 40:28</a:t>
            </a:r>
            <a:r>
              <a:rPr lang="en-US" sz="3600" b="1" dirty="0">
                <a:effectLst>
                  <a:glow rad="190500">
                    <a:srgbClr val="000000"/>
                  </a:glow>
                </a:effectLst>
                <a:ea typeface="ＭＳ Ｐゴシック" charset="0"/>
              </a:rPr>
              <a:t> </a:t>
            </a:r>
            <a:r>
              <a:rPr lang="en-US" sz="2800" b="1" dirty="0">
                <a:effectLst>
                  <a:glow rad="190500">
                    <a:srgbClr val="000000"/>
                  </a:glow>
                </a:effectLst>
                <a:ea typeface="ＭＳ Ｐゴシック" charset="0"/>
              </a:rPr>
              <a:t>NLT</a:t>
            </a:r>
            <a:endParaRPr lang="en-US" sz="3600" b="1" dirty="0">
              <a:effectLst>
                <a:glow rad="190500">
                  <a:schemeClr val="tx1"/>
                </a:glow>
              </a:effectLst>
              <a:ea typeface="ＭＳ Ｐゴシック" charset="0"/>
            </a:endParaRPr>
          </a:p>
        </p:txBody>
      </p:sp>
      <p:sp>
        <p:nvSpPr>
          <p:cNvPr id="3" name="Title 1"/>
          <p:cNvSpPr txBox="1">
            <a:spLocks/>
          </p:cNvSpPr>
          <p:nvPr/>
        </p:nvSpPr>
        <p:spPr bwMode="auto">
          <a:xfrm>
            <a:off x="31618" y="1296144"/>
            <a:ext cx="4396366" cy="5517232"/>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smtClean="0">
                <a:effectLst>
                  <a:glow rad="190500">
                    <a:schemeClr val="tx1"/>
                  </a:glow>
                </a:effectLst>
              </a:rPr>
              <a:t>Have you never heard? Have you never understood? The L</a:t>
            </a:r>
            <a:r>
              <a:rPr lang="en-US" sz="2800" b="1" dirty="0" smtClean="0">
                <a:effectLst>
                  <a:glow rad="190500">
                    <a:schemeClr val="tx1"/>
                  </a:glow>
                </a:effectLst>
              </a:rPr>
              <a:t>ORD</a:t>
            </a:r>
            <a:r>
              <a:rPr lang="en-US" sz="3200" b="1" dirty="0" smtClean="0">
                <a:effectLst>
                  <a:glow rad="190500">
                    <a:schemeClr val="tx1"/>
                  </a:glow>
                </a:effectLst>
              </a:rPr>
              <a:t> is the everlasting God, the Creator of all the earth. He never grows weak or weary. No one can measure the depths of his understanding.</a:t>
            </a:r>
            <a:endParaRPr lang="en-US" sz="3200" b="1" dirty="0">
              <a:effectLst>
                <a:glow rad="190500">
                  <a:schemeClr val="tx1"/>
                </a:glow>
              </a:effectLst>
            </a:endParaRPr>
          </a:p>
        </p:txBody>
      </p:sp>
      <p:sp>
        <p:nvSpPr>
          <p:cNvPr id="6" name="Title 1"/>
          <p:cNvSpPr txBox="1">
            <a:spLocks/>
          </p:cNvSpPr>
          <p:nvPr/>
        </p:nvSpPr>
        <p:spPr bwMode="auto">
          <a:xfrm>
            <a:off x="4952868" y="3429000"/>
            <a:ext cx="4180342" cy="3384376"/>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200" b="1" dirty="0" smtClean="0">
                <a:effectLst>
                  <a:glow rad="190500">
                    <a:schemeClr val="tx1"/>
                  </a:glow>
                </a:effectLst>
              </a:rPr>
              <a:t>你不知道吗？</a:t>
            </a:r>
            <a:r>
              <a:rPr lang="en-US" altLang="zh-TW" sz="3200" b="1" dirty="0" smtClean="0">
                <a:effectLst>
                  <a:glow rad="190500">
                    <a:schemeClr val="tx1"/>
                  </a:glow>
                </a:effectLst>
              </a:rPr>
              <a:t/>
            </a:r>
            <a:br>
              <a:rPr lang="en-US" altLang="zh-TW" sz="3200" b="1" dirty="0" smtClean="0">
                <a:effectLst>
                  <a:glow rad="190500">
                    <a:schemeClr val="tx1"/>
                  </a:glow>
                </a:effectLst>
              </a:rPr>
            </a:br>
            <a:r>
              <a:rPr lang="zh-TW" altLang="en-US" sz="3200" b="1" dirty="0" smtClean="0">
                <a:effectLst>
                  <a:glow rad="190500">
                    <a:schemeClr val="tx1"/>
                  </a:glow>
                </a:effectLst>
              </a:rPr>
              <a:t>你没有听过吗？</a:t>
            </a:r>
          </a:p>
          <a:p>
            <a:pPr>
              <a:defRPr/>
            </a:pPr>
            <a:r>
              <a:rPr lang="zh-TW" altLang="en-US" sz="3200" b="1" dirty="0" smtClean="0">
                <a:effectLst>
                  <a:glow rad="190500">
                    <a:schemeClr val="tx1"/>
                  </a:glow>
                </a:effectLst>
              </a:rPr>
              <a:t>永在的　神、耶和华、地极的创造主</a:t>
            </a:r>
            <a:r>
              <a:rPr lang="en-US" altLang="zh-TW" sz="3200" b="1" dirty="0" smtClean="0">
                <a:effectLst>
                  <a:glow rad="190500">
                    <a:schemeClr val="tx1"/>
                  </a:glow>
                </a:effectLst>
              </a:rPr>
              <a:t/>
            </a:r>
            <a:br>
              <a:rPr lang="en-US" altLang="zh-TW" sz="3200" b="1" dirty="0" smtClean="0">
                <a:effectLst>
                  <a:glow rad="190500">
                    <a:schemeClr val="tx1"/>
                  </a:glow>
                </a:effectLst>
              </a:rPr>
            </a:br>
            <a:r>
              <a:rPr lang="zh-TW" altLang="en-US" sz="3200" b="1" dirty="0" smtClean="0">
                <a:effectLst>
                  <a:glow rad="190500">
                    <a:schemeClr val="tx1"/>
                  </a:glow>
                </a:effectLst>
              </a:rPr>
              <a:t>既</a:t>
            </a:r>
            <a:r>
              <a:rPr lang="zh-TW" altLang="en-US" sz="3200" b="1" dirty="0">
                <a:effectLst>
                  <a:glow rad="190500">
                    <a:schemeClr val="tx1"/>
                  </a:glow>
                </a:effectLst>
              </a:rPr>
              <a:t>不疲乏，也不困倦；</a:t>
            </a:r>
          </a:p>
          <a:p>
            <a:pPr>
              <a:defRPr/>
            </a:pPr>
            <a:r>
              <a:rPr lang="zh-TW" altLang="en-US" sz="3200" b="1" dirty="0" smtClean="0">
                <a:effectLst>
                  <a:glow rad="190500">
                    <a:schemeClr val="tx1"/>
                  </a:glow>
                </a:effectLst>
              </a:rPr>
              <a:t>他的知识无法测度。</a:t>
            </a:r>
            <a:endParaRPr lang="zh-TW" altLang="en-US" sz="3200" b="1" dirty="0">
              <a:effectLst>
                <a:glow rad="190500">
                  <a:schemeClr val="tx1"/>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Our Family Stephen Wedding May 20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1475" y="-603250"/>
            <a:ext cx="13823950" cy="921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The Griffith Family</a:t>
            </a:r>
            <a:br>
              <a:rPr lang="en-US" sz="2800" i="1" dirty="0" smtClean="0">
                <a:solidFill>
                  <a:srgbClr val="FFFF99"/>
                </a:solidFill>
                <a:effectLst>
                  <a:glow rad="266700">
                    <a:schemeClr val="bg1">
                      <a:alpha val="75000"/>
                    </a:schemeClr>
                  </a:glow>
                </a:effectLst>
                <a:latin typeface="Arial"/>
                <a:cs typeface="Arial"/>
              </a:rPr>
            </a:br>
            <a:r>
              <a:rPr lang="en-US" sz="2800" i="1" dirty="0" smtClean="0">
                <a:solidFill>
                  <a:srgbClr val="FFFF99"/>
                </a:solidFill>
                <a:effectLst>
                  <a:glow rad="266700">
                    <a:schemeClr val="bg1">
                      <a:alpha val="75000"/>
                    </a:schemeClr>
                  </a:glow>
                </a:effectLst>
                <a:latin typeface="Arial"/>
                <a:cs typeface="Arial"/>
              </a:rPr>
              <a:t>May 2015</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5148064" y="4365104"/>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a:defRPr/>
            </a:pPr>
            <a:r>
              <a:rPr lang="en-US" sz="4800" b="1" dirty="0">
                <a:solidFill>
                  <a:srgbClr val="FFFF99"/>
                </a:solidFill>
                <a:effectLst>
                  <a:glow rad="266700">
                    <a:srgbClr val="000000">
                      <a:alpha val="75000"/>
                    </a:srgbClr>
                  </a:glow>
                </a:effectLst>
                <a:latin typeface="Arial"/>
                <a:cs typeface="Arial"/>
              </a:rPr>
              <a:t>Susan</a:t>
            </a:r>
            <a:endParaRPr lang="en-US" sz="36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7169814" y="3227492"/>
            <a:ext cx="1449736"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a:defRPr/>
            </a:pPr>
            <a:r>
              <a:rPr lang="en-US" sz="4800" b="1" dirty="0">
                <a:solidFill>
                  <a:srgbClr val="FFFF99"/>
                </a:solidFill>
                <a:effectLst>
                  <a:glow rad="266700">
                    <a:srgbClr val="000000">
                      <a:alpha val="75000"/>
                    </a:srgbClr>
                  </a:glow>
                </a:effectLst>
                <a:latin typeface="Arial"/>
                <a:cs typeface="Arial"/>
              </a:rPr>
              <a:t>Kurt</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28</a:t>
            </a:r>
            <a:endParaRPr lang="en-US" sz="36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26144" y="3284984"/>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a:defRPr/>
            </a:pPr>
            <a:r>
              <a:rPr lang="en-US" sz="4800" b="1" dirty="0">
                <a:solidFill>
                  <a:srgbClr val="FFFF99"/>
                </a:solidFill>
                <a:effectLst>
                  <a:glow rad="266700">
                    <a:srgbClr val="000000">
                      <a:alpha val="75000"/>
                    </a:srgbClr>
                  </a:glow>
                </a:effectLst>
                <a:latin typeface="Arial"/>
                <a:cs typeface="Arial"/>
              </a:rPr>
              <a:t>John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22</a:t>
            </a:r>
            <a:endParaRPr lang="en-US" sz="36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a:defRPr/>
            </a:pPr>
            <a:r>
              <a:rPr lang="en-US" sz="4800" b="1" dirty="0">
                <a:solidFill>
                  <a:srgbClr val="FFFF99"/>
                </a:solidFill>
                <a:effectLst>
                  <a:glow rad="266700">
                    <a:srgbClr val="000000">
                      <a:alpha val="75000"/>
                    </a:srgbClr>
                  </a:glow>
                </a:effectLst>
                <a:latin typeface="Arial"/>
                <a:cs typeface="Arial"/>
              </a:rPr>
              <a:t>Stephen &amp; Katie 25</a:t>
            </a:r>
            <a:endParaRPr lang="en-US" sz="36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1691680" y="4293096"/>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a:defRPr/>
            </a:pPr>
            <a:r>
              <a:rPr lang="en-US" sz="4800" b="1" dirty="0">
                <a:solidFill>
                  <a:srgbClr val="FFFF99"/>
                </a:solidFill>
                <a:effectLst>
                  <a:glow rad="266700">
                    <a:srgbClr val="000000">
                      <a:alpha val="75000"/>
                    </a:srgbClr>
                  </a:glow>
                </a:effectLst>
                <a:latin typeface="Arial"/>
                <a:cs typeface="Arial"/>
              </a:rPr>
              <a:t>Rick</a:t>
            </a:r>
            <a:endParaRPr lang="en-US" sz="36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defTabSz="914400" eaLnBrk="1" hangingPunct="1">
              <a:defRPr/>
            </a:pPr>
            <a:r>
              <a:rPr lang="en-US" b="1" kern="0" dirty="0" smtClean="0">
                <a:solidFill>
                  <a:srgbClr val="FFFFFF"/>
                </a:solidFill>
                <a:latin typeface="Arial" charset="0"/>
                <a:ea typeface="ＭＳ Ｐゴシック" charset="0"/>
                <a:cs typeface="ＭＳ Ｐゴシック" charset="0"/>
              </a:rPr>
              <a:t>2015</a:t>
            </a:r>
            <a:endParaRPr lang="en-US" b="1" kern="0" dirty="0">
              <a:solidFill>
                <a:srgbClr val="FFFFFF"/>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tired-runn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793750"/>
            <a:ext cx="91186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7584" y="5703317"/>
            <a:ext cx="7770813" cy="1141413"/>
          </a:xfrm>
          <a:extLst/>
        </p:spPr>
        <p:txBody>
          <a:bodyPr/>
          <a:lstStyle/>
          <a:p>
            <a:pPr>
              <a:defRPr/>
            </a:pPr>
            <a:r>
              <a:rPr lang="en-US" sz="3600" b="1" dirty="0" smtClean="0">
                <a:effectLst>
                  <a:glow rad="190500">
                    <a:schemeClr val="tx1"/>
                  </a:glow>
                </a:effectLst>
                <a:ea typeface="ＭＳ Ｐゴシック" charset="0"/>
              </a:rPr>
              <a:t>Isaiah 40:29-30 </a:t>
            </a:r>
            <a:r>
              <a:rPr lang="en-US" sz="2800" b="1" dirty="0" smtClean="0">
                <a:effectLst>
                  <a:glow rad="190500">
                    <a:schemeClr val="tx1"/>
                  </a:glow>
                </a:effectLst>
                <a:ea typeface="ＭＳ Ｐゴシック" charset="0"/>
              </a:rPr>
              <a:t>NLT</a:t>
            </a:r>
            <a:endParaRPr lang="en-US" sz="3600" b="1" dirty="0">
              <a:effectLst>
                <a:glow rad="190500">
                  <a:schemeClr val="tx1"/>
                </a:glow>
              </a:effectLst>
              <a:ea typeface="ＭＳ Ｐゴシック" charset="0"/>
            </a:endParaRPr>
          </a:p>
        </p:txBody>
      </p:sp>
      <p:sp>
        <p:nvSpPr>
          <p:cNvPr id="3" name="Title 1"/>
          <p:cNvSpPr txBox="1">
            <a:spLocks/>
          </p:cNvSpPr>
          <p:nvPr/>
        </p:nvSpPr>
        <p:spPr bwMode="auto">
          <a:xfrm>
            <a:off x="-76902" y="0"/>
            <a:ext cx="4144846" cy="4581128"/>
          </a:xfrm>
          <a:prstGeom prst="rect">
            <a:avLst/>
          </a:prstGeom>
          <a:noFill/>
          <a:ln>
            <a:noFill/>
          </a:ln>
          <a:extLst/>
        </p:spPr>
        <p:txBody>
          <a:bodyPr lIns="90000" tIns="46800" rIns="90000" bIns="46800"/>
          <a:lstStyle>
            <a:lvl1pPr algn="ctr" eaLnBrk="0" hangingPunct="0">
              <a:lnSpc>
                <a:spcPct val="95000"/>
              </a:lnSpc>
              <a:buClr>
                <a:srgbClr val="000000"/>
              </a:buClr>
              <a:buSzPct val="100000"/>
              <a:buFont typeface="Times New Roman" charset="0"/>
              <a:defRPr sz="4400">
                <a:solidFill>
                  <a:srgbClr val="FFFFFF"/>
                </a:solidFill>
                <a:effectLst>
                  <a:glow rad="190500">
                    <a:schemeClr val="tx1"/>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altLang="zh-TW" sz="3200" b="1" baseline="30000" dirty="0" smtClean="0"/>
              <a:t>29</a:t>
            </a:r>
            <a:r>
              <a:rPr lang="en-US" altLang="zh-TW" sz="3200" b="1" dirty="0" smtClean="0"/>
              <a:t> </a:t>
            </a:r>
            <a:r>
              <a:rPr lang="zh-TW" altLang="en-US" sz="3200" b="1" dirty="0" smtClean="0"/>
              <a:t>疲乏的，他赐气力，</a:t>
            </a:r>
          </a:p>
          <a:p>
            <a:pPr>
              <a:defRPr/>
            </a:pPr>
            <a:r>
              <a:rPr lang="zh-TW" altLang="en-US" sz="3200" b="1" dirty="0" smtClean="0"/>
              <a:t>无力的</a:t>
            </a:r>
            <a:r>
              <a:rPr lang="zh-TW" altLang="en-US" sz="3200" b="1" dirty="0"/>
              <a:t>，他加力量。</a:t>
            </a:r>
          </a:p>
          <a:p>
            <a:pPr>
              <a:defRPr/>
            </a:pPr>
            <a:r>
              <a:rPr lang="en-US" sz="3200" b="1" baseline="30000" dirty="0"/>
              <a:t>30</a:t>
            </a:r>
            <a:r>
              <a:rPr lang="en-US" altLang="zh-TW" sz="3200" b="1" dirty="0" smtClean="0"/>
              <a:t> </a:t>
            </a:r>
            <a:r>
              <a:rPr lang="zh-TW" altLang="en-US" sz="3200" b="1" dirty="0" smtClean="0"/>
              <a:t>就是年轻人也会疲乏困倦，强壮的人也会全然跌倒。</a:t>
            </a:r>
            <a:endParaRPr lang="zh-TW" altLang="en-US" sz="3200" b="1" dirty="0"/>
          </a:p>
        </p:txBody>
      </p:sp>
      <p:sp>
        <p:nvSpPr>
          <p:cNvPr id="5" name="Title 1"/>
          <p:cNvSpPr txBox="1">
            <a:spLocks/>
          </p:cNvSpPr>
          <p:nvPr/>
        </p:nvSpPr>
        <p:spPr bwMode="auto">
          <a:xfrm>
            <a:off x="4283968" y="0"/>
            <a:ext cx="4860032" cy="3933056"/>
          </a:xfrm>
          <a:prstGeom prst="rect">
            <a:avLst/>
          </a:prstGeom>
          <a:noFill/>
          <a:ln>
            <a:noFill/>
          </a:ln>
          <a:extLst/>
        </p:spPr>
        <p:txBody>
          <a:bodyPr lIns="90000" tIns="46800" rIns="90000" bIns="46800"/>
          <a:lstStyle>
            <a:lvl1pPr algn="ctr" eaLnBrk="0" hangingPunct="0">
              <a:lnSpc>
                <a:spcPct val="95000"/>
              </a:lnSpc>
              <a:buClr>
                <a:srgbClr val="000000"/>
              </a:buClr>
              <a:buSzPct val="100000"/>
              <a:buFont typeface="Times New Roman" charset="0"/>
              <a:defRPr sz="4400">
                <a:solidFill>
                  <a:srgbClr val="FFFFFF"/>
                </a:solidFill>
                <a:effectLst>
                  <a:glow rad="190500">
                    <a:schemeClr val="tx1"/>
                  </a:glow>
                </a:effectLst>
                <a:latin typeface="Arial"/>
                <a:cs typeface="Arial"/>
              </a:defRPr>
            </a:lvl1pPr>
            <a:lvl2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2pPr>
            <a:lvl3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3pPr>
            <a:lvl4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4pPr>
            <a:lvl5pPr algn="ctr" eaLnBrk="0" hangingPunct="0">
              <a:lnSpc>
                <a:spcPct val="95000"/>
              </a:lnSpc>
              <a:buClr>
                <a:srgbClr val="000000"/>
              </a:buClr>
              <a:buSzPct val="100000"/>
              <a:buFont typeface="Times New Roman" charset="0"/>
              <a:defRPr sz="4400">
                <a:solidFill>
                  <a:srgbClr val="000000"/>
                </a:solidFill>
                <a:latin typeface="Times New Roman" pitchFamily="16" charset="0"/>
                <a:cs typeface="Geneva" charset="0"/>
              </a:defRPr>
            </a:lvl5pPr>
            <a:lvl6pPr marL="4572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altLang="zh-TW" sz="3200" b="1" baseline="30000" dirty="0" smtClean="0"/>
              <a:t>29</a:t>
            </a:r>
            <a:r>
              <a:rPr lang="en-US" sz="3200" b="1" dirty="0" smtClean="0"/>
              <a:t>He gives power to the weak and strength to the powerless. </a:t>
            </a:r>
          </a:p>
          <a:p>
            <a:pPr>
              <a:defRPr/>
            </a:pPr>
            <a:r>
              <a:rPr lang="en-US" sz="3200" b="1" baseline="30000" dirty="0" smtClean="0"/>
              <a:t>30</a:t>
            </a:r>
            <a:r>
              <a:rPr lang="en-US" sz="3200" b="1" dirty="0" smtClean="0"/>
              <a:t>Even </a:t>
            </a:r>
            <a:r>
              <a:rPr lang="en-US" sz="3200" b="1" dirty="0"/>
              <a:t>youths will become </a:t>
            </a:r>
            <a:r>
              <a:rPr lang="en-US" sz="3200" b="1" dirty="0" smtClean="0"/>
              <a:t>weak </a:t>
            </a:r>
            <a:r>
              <a:rPr lang="en-US" sz="3200" b="1" dirty="0"/>
              <a:t>and tired, </a:t>
            </a:r>
            <a:r>
              <a:rPr lang="en-US" sz="3200" b="1" dirty="0" smtClean="0"/>
              <a:t>and </a:t>
            </a:r>
            <a:r>
              <a:rPr lang="en-US" sz="3200" b="1" dirty="0"/>
              <a:t>young men will fall in exhaustion.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43438" y="6381750"/>
            <a:ext cx="4386262" cy="476250"/>
          </a:xfrm>
        </p:spPr>
        <p:txBody>
          <a:bodyPr/>
          <a:lstStyle/>
          <a:p>
            <a:r>
              <a:rPr lang="en-US" sz="2400" b="1">
                <a:latin typeface="Arial" charset="0"/>
                <a:ea typeface="MS PGothic" charset="0"/>
              </a:rPr>
              <a:t>Isaiah 40:31 NLT</a:t>
            </a:r>
          </a:p>
        </p:txBody>
      </p:sp>
      <p:pic>
        <p:nvPicPr>
          <p:cNvPr id="193538" name="Picture 3" descr="eagle for clif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5496" y="3501008"/>
            <a:ext cx="9108504" cy="1268760"/>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smtClean="0">
                <a:effectLst>
                  <a:glow rad="127000">
                    <a:schemeClr val="tx1">
                      <a:alpha val="75000"/>
                    </a:schemeClr>
                  </a:glow>
                </a:effectLst>
              </a:rPr>
              <a:t>They will soar high on wings like eagles. </a:t>
            </a:r>
          </a:p>
          <a:p>
            <a:pPr>
              <a:defRPr/>
            </a:pPr>
            <a:r>
              <a:rPr lang="en-US" sz="3200" b="1" dirty="0" smtClean="0">
                <a:effectLst>
                  <a:glow rad="127000">
                    <a:schemeClr val="tx1">
                      <a:alpha val="75000"/>
                    </a:schemeClr>
                  </a:glow>
                </a:effectLst>
              </a:rPr>
              <a:t>	 They will run and not grow weary. </a:t>
            </a:r>
          </a:p>
          <a:p>
            <a:pPr>
              <a:defRPr/>
            </a:pPr>
            <a:r>
              <a:rPr lang="en-US" sz="3200" b="1" dirty="0" smtClean="0">
                <a:effectLst>
                  <a:glow rad="127000">
                    <a:schemeClr val="tx1">
                      <a:alpha val="75000"/>
                    </a:schemeClr>
                  </a:glow>
                </a:effectLst>
              </a:rPr>
              <a:t>		 They will walk and not faint. </a:t>
            </a:r>
            <a:endParaRPr lang="en-US" sz="3200" b="1" dirty="0">
              <a:effectLst>
                <a:glow rad="127000">
                  <a:schemeClr val="tx1">
                    <a:alpha val="75000"/>
                  </a:schemeClr>
                </a:glow>
              </a:effectLst>
            </a:endParaRPr>
          </a:p>
        </p:txBody>
      </p:sp>
      <p:sp>
        <p:nvSpPr>
          <p:cNvPr id="5" name="Title 1"/>
          <p:cNvSpPr txBox="1">
            <a:spLocks/>
          </p:cNvSpPr>
          <p:nvPr/>
        </p:nvSpPr>
        <p:spPr bwMode="auto">
          <a:xfrm>
            <a:off x="44624" y="0"/>
            <a:ext cx="9108504" cy="1296144"/>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smtClean="0">
                <a:effectLst>
                  <a:glow rad="127000">
                    <a:schemeClr val="tx1">
                      <a:alpha val="75000"/>
                    </a:schemeClr>
                  </a:glow>
                </a:effectLst>
              </a:rPr>
              <a:t>But those who trust in the L</a:t>
            </a:r>
            <a:r>
              <a:rPr lang="en-US" sz="2800" b="1" dirty="0" smtClean="0">
                <a:effectLst>
                  <a:glow rad="127000">
                    <a:schemeClr val="tx1">
                      <a:alpha val="75000"/>
                    </a:schemeClr>
                  </a:glow>
                </a:effectLst>
              </a:rPr>
              <a:t>ORD</a:t>
            </a:r>
            <a:r>
              <a:rPr lang="en-US" sz="3200" b="1" dirty="0" smtClean="0">
                <a:effectLst>
                  <a:glow rad="127000">
                    <a:schemeClr val="tx1">
                      <a:alpha val="75000"/>
                    </a:schemeClr>
                  </a:glow>
                </a:effectLst>
              </a:rPr>
              <a:t> will find new strength.</a:t>
            </a:r>
            <a:endParaRPr lang="en-US" sz="3200" b="1" dirty="0">
              <a:effectLst>
                <a:glow rad="127000">
                  <a:schemeClr val="tx1">
                    <a:alpha val="75000"/>
                  </a:schemeClr>
                </a:glow>
              </a:effectLst>
            </a:endParaRPr>
          </a:p>
        </p:txBody>
      </p:sp>
      <p:sp>
        <p:nvSpPr>
          <p:cNvPr id="7" name="Title 1"/>
          <p:cNvSpPr txBox="1">
            <a:spLocks/>
          </p:cNvSpPr>
          <p:nvPr/>
        </p:nvSpPr>
        <p:spPr bwMode="auto">
          <a:xfrm>
            <a:off x="35496" y="980728"/>
            <a:ext cx="9108504" cy="1296144"/>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200" b="1" dirty="0" smtClean="0">
                <a:effectLst>
                  <a:glow rad="127000">
                    <a:schemeClr val="tx1">
                      <a:alpha val="75000"/>
                    </a:schemeClr>
                  </a:glow>
                </a:effectLst>
              </a:rPr>
              <a:t>但那些仰望耶和华的人，必</a:t>
            </a:r>
            <a:r>
              <a:rPr lang="zh-TW" altLang="en-US" sz="3200" b="1" dirty="0">
                <a:effectLst>
                  <a:glow rad="127000">
                    <a:schemeClr val="tx1">
                      <a:alpha val="75000"/>
                    </a:schemeClr>
                  </a:glow>
                </a:effectLst>
              </a:rPr>
              <a:t>重新得力；</a:t>
            </a:r>
          </a:p>
        </p:txBody>
      </p:sp>
      <p:sp>
        <p:nvSpPr>
          <p:cNvPr id="8" name="Title 1"/>
          <p:cNvSpPr txBox="1">
            <a:spLocks/>
          </p:cNvSpPr>
          <p:nvPr/>
        </p:nvSpPr>
        <p:spPr bwMode="auto">
          <a:xfrm>
            <a:off x="35496" y="4968552"/>
            <a:ext cx="9108504" cy="1268760"/>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200" b="1" dirty="0" smtClean="0">
                <a:effectLst>
                  <a:glow rad="127000">
                    <a:schemeClr val="tx1">
                      <a:alpha val="75000"/>
                    </a:schemeClr>
                  </a:glow>
                </a:effectLst>
              </a:rPr>
              <a:t>他们必像鹰一样展翅上腾；</a:t>
            </a:r>
          </a:p>
          <a:p>
            <a:pPr>
              <a:defRPr/>
            </a:pPr>
            <a:r>
              <a:rPr lang="zh-TW" altLang="en-US" sz="3200" b="1" dirty="0" smtClean="0">
                <a:effectLst>
                  <a:glow rad="127000">
                    <a:schemeClr val="tx1">
                      <a:alpha val="75000"/>
                    </a:schemeClr>
                  </a:glow>
                </a:effectLst>
              </a:rPr>
              <a:t>他们奔跑</a:t>
            </a:r>
            <a:r>
              <a:rPr lang="zh-TW" altLang="en-US" sz="3200" b="1" dirty="0">
                <a:effectLst>
                  <a:glow rad="127000">
                    <a:schemeClr val="tx1">
                      <a:alpha val="75000"/>
                    </a:schemeClr>
                  </a:glow>
                </a:effectLst>
              </a:rPr>
              <a:t>，也不困倦，</a:t>
            </a:r>
          </a:p>
          <a:p>
            <a:pPr>
              <a:defRPr/>
            </a:pPr>
            <a:r>
              <a:rPr lang="zh-TW" altLang="en-US" sz="3200" b="1" dirty="0" smtClean="0">
                <a:effectLst>
                  <a:glow rad="127000">
                    <a:schemeClr val="tx1">
                      <a:alpha val="75000"/>
                    </a:schemeClr>
                  </a:glow>
                </a:effectLst>
              </a:rPr>
              <a:t>他们行走</a:t>
            </a:r>
            <a:r>
              <a:rPr lang="zh-TW" altLang="en-US" sz="3200" b="1" dirty="0">
                <a:effectLst>
                  <a:glow rad="127000">
                    <a:schemeClr val="tx1">
                      <a:alpha val="75000"/>
                    </a:schemeClr>
                  </a:glow>
                </a:effectLst>
              </a:rPr>
              <a:t>，也不疲乏。</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Eagle Above Clou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Title 1"/>
          <p:cNvSpPr>
            <a:spLocks noGrp="1"/>
          </p:cNvSpPr>
          <p:nvPr>
            <p:ph type="title"/>
          </p:nvPr>
        </p:nvSpPr>
        <p:spPr>
          <a:xfrm>
            <a:off x="4643438" y="6381750"/>
            <a:ext cx="4386262" cy="204788"/>
          </a:xfrm>
        </p:spPr>
        <p:txBody>
          <a:bodyPr/>
          <a:lstStyle/>
          <a:p>
            <a:r>
              <a:rPr lang="en-US" sz="3200" b="1">
                <a:latin typeface="Arial" charset="0"/>
                <a:ea typeface="MS PGothic" charset="0"/>
              </a:rPr>
              <a:t>Isaiah 40:31 NLT</a:t>
            </a:r>
          </a:p>
        </p:txBody>
      </p:sp>
      <p:sp>
        <p:nvSpPr>
          <p:cNvPr id="6" name="Title 1"/>
          <p:cNvSpPr txBox="1">
            <a:spLocks/>
          </p:cNvSpPr>
          <p:nvPr/>
        </p:nvSpPr>
        <p:spPr bwMode="auto">
          <a:xfrm>
            <a:off x="35496" y="3573016"/>
            <a:ext cx="9108504" cy="2492896"/>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4000" b="1" dirty="0" smtClean="0">
                <a:effectLst>
                  <a:glow rad="127000">
                    <a:schemeClr val="tx1">
                      <a:alpha val="75000"/>
                    </a:schemeClr>
                  </a:glow>
                </a:effectLst>
              </a:rPr>
              <a:t>…</a:t>
            </a:r>
            <a:r>
              <a:rPr lang="zh-TW" altLang="en-US" sz="4000" b="1" dirty="0" smtClean="0">
                <a:effectLst>
                  <a:glow rad="127000">
                    <a:schemeClr val="tx1">
                      <a:alpha val="75000"/>
                    </a:schemeClr>
                  </a:glow>
                </a:effectLst>
              </a:rPr>
              <a:t>他们必像鹰一样展翅上腾</a:t>
            </a:r>
            <a:r>
              <a:rPr lang="en-US" sz="4000" b="1" dirty="0" smtClean="0">
                <a:effectLst>
                  <a:glow rad="127000">
                    <a:schemeClr val="tx1">
                      <a:alpha val="75000"/>
                    </a:schemeClr>
                  </a:glow>
                </a:effectLst>
              </a:rPr>
              <a:t>…</a:t>
            </a:r>
            <a:endParaRPr lang="en-US" sz="4000" b="1" dirty="0">
              <a:effectLst>
                <a:glow rad="127000">
                  <a:schemeClr val="tx1">
                    <a:alpha val="75000"/>
                  </a:schemeClr>
                </a:glow>
              </a:effectLst>
            </a:endParaRPr>
          </a:p>
        </p:txBody>
      </p:sp>
      <p:sp>
        <p:nvSpPr>
          <p:cNvPr id="5" name="Title 1"/>
          <p:cNvSpPr txBox="1">
            <a:spLocks/>
          </p:cNvSpPr>
          <p:nvPr/>
        </p:nvSpPr>
        <p:spPr bwMode="auto">
          <a:xfrm>
            <a:off x="-35694" y="0"/>
            <a:ext cx="9108504" cy="2492896"/>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4000" b="1" dirty="0" smtClean="0">
                <a:effectLst>
                  <a:glow rad="127000">
                    <a:schemeClr val="tx1">
                      <a:alpha val="75000"/>
                    </a:schemeClr>
                  </a:glow>
                </a:effectLst>
              </a:rPr>
              <a:t>…They will soar high </a:t>
            </a:r>
            <a:br>
              <a:rPr lang="en-US" sz="4000" b="1" dirty="0" smtClean="0">
                <a:effectLst>
                  <a:glow rad="127000">
                    <a:schemeClr val="tx1">
                      <a:alpha val="75000"/>
                    </a:schemeClr>
                  </a:glow>
                </a:effectLst>
              </a:rPr>
            </a:br>
            <a:r>
              <a:rPr lang="en-US" sz="4000" b="1" dirty="0" smtClean="0">
                <a:effectLst>
                  <a:glow rad="127000">
                    <a:schemeClr val="tx1">
                      <a:alpha val="75000"/>
                    </a:schemeClr>
                  </a:glow>
                </a:effectLst>
              </a:rPr>
              <a:t>on wings like eagles…</a:t>
            </a:r>
            <a:endParaRPr lang="en-US" sz="4000" b="1" dirty="0">
              <a:effectLst>
                <a:glow rad="127000">
                  <a:schemeClr val="tx1">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a:xfrm>
            <a:off x="611188" y="-1141413"/>
            <a:ext cx="7770812" cy="1141413"/>
          </a:xfrm>
        </p:spPr>
        <p:txBody>
          <a:bodyPr/>
          <a:lstStyle/>
          <a:p>
            <a:r>
              <a:rPr lang="en-US">
                <a:solidFill>
                  <a:schemeClr val="tx1"/>
                </a:solidFill>
                <a:latin typeface="Arial" charset="0"/>
                <a:ea typeface="MS PGothic" charset="0"/>
              </a:rPr>
              <a:t>Eagle Above Clouds</a:t>
            </a:r>
          </a:p>
        </p:txBody>
      </p:sp>
      <p:pic>
        <p:nvPicPr>
          <p:cNvPr id="197634" name="Picture 2" descr="eagle above clouds pain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62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7558" y="4333203"/>
            <a:ext cx="4482434" cy="2492896"/>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en-US" sz="3200" b="1" dirty="0" smtClean="0">
                <a:effectLst>
                  <a:glow rad="127000">
                    <a:schemeClr val="tx1">
                      <a:alpha val="75000"/>
                    </a:schemeClr>
                  </a:glow>
                </a:effectLst>
              </a:rPr>
              <a:t>It is not the burdens of life that weigh us down––it is how we handle them</a:t>
            </a:r>
            <a:endParaRPr lang="en-US" sz="3200" b="1" dirty="0">
              <a:effectLst>
                <a:glow rad="127000">
                  <a:schemeClr val="tx1">
                    <a:alpha val="75000"/>
                  </a:schemeClr>
                </a:glow>
              </a:effectLst>
            </a:endParaRPr>
          </a:p>
        </p:txBody>
      </p:sp>
      <p:sp>
        <p:nvSpPr>
          <p:cNvPr id="6" name="Title 1"/>
          <p:cNvSpPr txBox="1">
            <a:spLocks/>
          </p:cNvSpPr>
          <p:nvPr/>
        </p:nvSpPr>
        <p:spPr bwMode="auto">
          <a:xfrm>
            <a:off x="4661566" y="4340820"/>
            <a:ext cx="4482434" cy="2492896"/>
          </a:xfrm>
          <a:prstGeom prst="rect">
            <a:avLst/>
          </a:prstGeom>
          <a:noFill/>
          <a:ln>
            <a:noFill/>
          </a:ln>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TW" altLang="en-US" sz="3200" b="1" dirty="0" smtClean="0">
                <a:effectLst>
                  <a:glow rad="127000">
                    <a:schemeClr val="tx1">
                      <a:alpha val="75000"/>
                    </a:schemeClr>
                  </a:glow>
                </a:effectLst>
              </a:rPr>
              <a:t>把我们压下去的不是人生的担子</a:t>
            </a:r>
            <a:r>
              <a:rPr lang="en-US" sz="3200" b="1" dirty="0" smtClean="0">
                <a:effectLst>
                  <a:glow rad="127000">
                    <a:schemeClr val="tx1">
                      <a:alpha val="75000"/>
                    </a:schemeClr>
                  </a:glow>
                </a:effectLst>
              </a:rPr>
              <a:t>––</a:t>
            </a:r>
            <a:r>
              <a:rPr lang="zh-TW" altLang="en-US" sz="3200" b="1" dirty="0" smtClean="0">
                <a:effectLst>
                  <a:glow rad="127000">
                    <a:schemeClr val="tx1">
                      <a:alpha val="75000"/>
                    </a:schemeClr>
                  </a:glow>
                </a:effectLst>
              </a:rPr>
              <a:t>而是在于我们如何面对和处理</a:t>
            </a:r>
            <a:endParaRPr lang="en-US" sz="3200" b="1" dirty="0">
              <a:effectLst>
                <a:glow rad="127000">
                  <a:schemeClr val="tx1">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3" descr="hand empower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438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Title 1"/>
          <p:cNvSpPr>
            <a:spLocks noGrp="1"/>
          </p:cNvSpPr>
          <p:nvPr>
            <p:ph type="title"/>
          </p:nvPr>
        </p:nvSpPr>
        <p:spPr>
          <a:xfrm>
            <a:off x="2339975" y="-26988"/>
            <a:ext cx="6769100" cy="863601"/>
          </a:xfrm>
          <a:solidFill>
            <a:srgbClr val="000000"/>
          </a:solidFill>
        </p:spPr>
        <p:txBody>
          <a:bodyPr/>
          <a:lstStyle/>
          <a:p>
            <a:r>
              <a:rPr lang="en-US" b="1">
                <a:latin typeface="Arial" charset="0"/>
                <a:ea typeface="MS PGothic" charset="0"/>
              </a:rPr>
              <a:t>Main Idea </a:t>
            </a:r>
            <a:r>
              <a:rPr lang="zh-TW" altLang="en-US" b="1">
                <a:latin typeface="Arial" charset="0"/>
                <a:ea typeface="MS PGothic" charset="0"/>
              </a:rPr>
              <a:t>中心思想</a:t>
            </a:r>
            <a:endParaRPr lang="en-US" b="1">
              <a:latin typeface="Arial" charset="0"/>
              <a:ea typeface="MS PGothic" charset="0"/>
            </a:endParaRPr>
          </a:p>
        </p:txBody>
      </p:sp>
      <p:sp>
        <p:nvSpPr>
          <p:cNvPr id="199683" name="Title 1"/>
          <p:cNvSpPr txBox="1">
            <a:spLocks/>
          </p:cNvSpPr>
          <p:nvPr/>
        </p:nvSpPr>
        <p:spPr bwMode="auto">
          <a:xfrm>
            <a:off x="0" y="4365625"/>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en-US" sz="4000" b="1">
                <a:solidFill>
                  <a:srgbClr val="FFFFFF"/>
                </a:solidFill>
                <a:ea typeface="MS PGothic" charset="0"/>
                <a:cs typeface="Geneva" charset="0"/>
              </a:rPr>
              <a:t>He </a:t>
            </a:r>
            <a:r>
              <a:rPr lang="en-US" sz="4000" b="1">
                <a:solidFill>
                  <a:srgbClr val="FFFF00"/>
                </a:solidFill>
                <a:ea typeface="MS PGothic" charset="0"/>
                <a:cs typeface="Geneva" charset="0"/>
              </a:rPr>
              <a:t>cares</a:t>
            </a:r>
            <a:r>
              <a:rPr lang="en-US" sz="4000" b="1">
                <a:solidFill>
                  <a:srgbClr val="FFFFFF"/>
                </a:solidFill>
                <a:ea typeface="MS PGothic" charset="0"/>
                <a:cs typeface="Geneva" charset="0"/>
              </a:rPr>
              <a:t> and He</a:t>
            </a:r>
            <a:r>
              <a:rPr lang="fr-FR" sz="4000" b="1">
                <a:solidFill>
                  <a:srgbClr val="FFFFFF"/>
                </a:solidFill>
                <a:ea typeface="MS PGothic" charset="0"/>
                <a:cs typeface="Geneva" charset="0"/>
              </a:rPr>
              <a:t>'</a:t>
            </a:r>
            <a:r>
              <a:rPr lang="en-US" sz="4000" b="1">
                <a:solidFill>
                  <a:srgbClr val="FFFFFF"/>
                </a:solidFill>
                <a:ea typeface="MS PGothic" charset="0"/>
                <a:cs typeface="Geneva" charset="0"/>
              </a:rPr>
              <a:t>s </a:t>
            </a:r>
            <a:r>
              <a:rPr lang="en-US" sz="4000" b="1">
                <a:solidFill>
                  <a:srgbClr val="FFFF00"/>
                </a:solidFill>
                <a:ea typeface="MS PGothic" charset="0"/>
                <a:cs typeface="Geneva" charset="0"/>
              </a:rPr>
              <a:t>able</a:t>
            </a:r>
            <a:r>
              <a:rPr lang="en-US" sz="4000" b="1">
                <a:solidFill>
                  <a:srgbClr val="FFFFFF"/>
                </a:solidFill>
                <a:ea typeface="MS PGothic" charset="0"/>
                <a:cs typeface="Geneva" charset="0"/>
              </a:rPr>
              <a:t>, </a:t>
            </a:r>
            <a:br>
              <a:rPr lang="en-US" sz="4000" b="1">
                <a:solidFill>
                  <a:srgbClr val="FFFFFF"/>
                </a:solidFill>
                <a:ea typeface="MS PGothic" charset="0"/>
                <a:cs typeface="Geneva" charset="0"/>
              </a:rPr>
            </a:br>
            <a:r>
              <a:rPr lang="en-US" sz="4000" b="1">
                <a:solidFill>
                  <a:srgbClr val="FFFFFF"/>
                </a:solidFill>
                <a:ea typeface="MS PGothic" charset="0"/>
                <a:cs typeface="Geneva" charset="0"/>
              </a:rPr>
              <a:t>so </a:t>
            </a:r>
            <a:r>
              <a:rPr lang="en-US" sz="4000" b="1">
                <a:solidFill>
                  <a:srgbClr val="FFFF00"/>
                </a:solidFill>
                <a:ea typeface="MS PGothic" charset="0"/>
                <a:cs typeface="Geneva" charset="0"/>
              </a:rPr>
              <a:t>trust</a:t>
            </a:r>
            <a:r>
              <a:rPr lang="en-US" sz="4000" b="1">
                <a:solidFill>
                  <a:srgbClr val="FFFFFF"/>
                </a:solidFill>
                <a:ea typeface="MS PGothic" charset="0"/>
                <a:cs typeface="Geneva" charset="0"/>
              </a:rPr>
              <a:t> Him</a:t>
            </a:r>
          </a:p>
        </p:txBody>
      </p:sp>
      <p:sp>
        <p:nvSpPr>
          <p:cNvPr id="199684" name="Title 1"/>
          <p:cNvSpPr txBox="1">
            <a:spLocks/>
          </p:cNvSpPr>
          <p:nvPr/>
        </p:nvSpPr>
        <p:spPr bwMode="auto">
          <a:xfrm>
            <a:off x="0" y="5589588"/>
            <a:ext cx="91440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4000" b="1">
                <a:solidFill>
                  <a:srgbClr val="FFFFFF"/>
                </a:solidFill>
                <a:ea typeface="MS PGothic" charset="0"/>
                <a:cs typeface="Geneva" charset="0"/>
              </a:rPr>
              <a:t>祂</a:t>
            </a:r>
            <a:r>
              <a:rPr lang="zh-TW" altLang="en-US" sz="4000" b="1">
                <a:solidFill>
                  <a:srgbClr val="FFFF00"/>
                </a:solidFill>
                <a:ea typeface="MS PGothic" charset="0"/>
                <a:cs typeface="Geneva" charset="0"/>
              </a:rPr>
              <a:t>在乎</a:t>
            </a:r>
            <a:r>
              <a:rPr lang="zh-TW" altLang="en-US" sz="4000" b="1">
                <a:solidFill>
                  <a:srgbClr val="FFFFFF"/>
                </a:solidFill>
                <a:ea typeface="MS PGothic" charset="0"/>
                <a:cs typeface="Geneva" charset="0"/>
              </a:rPr>
              <a:t>和祂</a:t>
            </a:r>
            <a:r>
              <a:rPr lang="zh-TW" altLang="en-US" sz="4000" b="1">
                <a:solidFill>
                  <a:srgbClr val="FFFF00"/>
                </a:solidFill>
                <a:ea typeface="MS PGothic" charset="0"/>
                <a:cs typeface="Geneva" charset="0"/>
              </a:rPr>
              <a:t>能够</a:t>
            </a:r>
            <a:r>
              <a:rPr lang="en-US" altLang="ja-JP" sz="4000" b="1">
                <a:solidFill>
                  <a:srgbClr val="FFFFFF"/>
                </a:solidFill>
                <a:ea typeface="Arial" charset="0"/>
                <a:cs typeface="Arial" charset="0"/>
              </a:rPr>
              <a:t>, </a:t>
            </a:r>
            <a:br>
              <a:rPr lang="en-US" altLang="ja-JP" sz="4000" b="1">
                <a:solidFill>
                  <a:srgbClr val="FFFFFF"/>
                </a:solidFill>
                <a:ea typeface="Arial" charset="0"/>
                <a:cs typeface="Arial" charset="0"/>
              </a:rPr>
            </a:br>
            <a:r>
              <a:rPr lang="zh-TW" altLang="en-US" sz="4000" b="1">
                <a:solidFill>
                  <a:srgbClr val="FFFFFF"/>
                </a:solidFill>
                <a:ea typeface="MS PGothic" charset="0"/>
                <a:cs typeface="Geneva" charset="0"/>
              </a:rPr>
              <a:t>所以</a:t>
            </a:r>
            <a:r>
              <a:rPr lang="zh-TW" altLang="en-US" sz="4000" b="1">
                <a:solidFill>
                  <a:srgbClr val="FFFF00"/>
                </a:solidFill>
                <a:ea typeface="MS PGothic" charset="0"/>
                <a:cs typeface="Geneva" charset="0"/>
              </a:rPr>
              <a:t>要信靠</a:t>
            </a:r>
            <a:r>
              <a:rPr lang="zh-TW" altLang="en-US" sz="4000" b="1">
                <a:solidFill>
                  <a:srgbClr val="FFFFFF"/>
                </a:solidFill>
                <a:ea typeface="MS PGothic" charset="0"/>
                <a:cs typeface="Geneva" charset="0"/>
              </a:rPr>
              <a:t>祂</a:t>
            </a:r>
            <a:endParaRPr lang="en-US" sz="4000" b="1">
              <a:solidFill>
                <a:srgbClr val="FFFFFF"/>
              </a:solidFill>
              <a:ea typeface="MS PGothic" charset="0"/>
              <a:cs typeface="Genev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0" y="0"/>
            <a:ext cx="9144000" cy="1484313"/>
          </a:xfrm>
        </p:spPr>
        <p:txBody>
          <a:bodyPr/>
          <a:lstStyle/>
          <a:p>
            <a:r>
              <a:rPr lang="en-US" sz="4000" b="1">
                <a:latin typeface="Arial" charset="0"/>
                <a:ea typeface="MS PGothic" charset="0"/>
              </a:rPr>
              <a:t>How can you </a:t>
            </a:r>
            <a:r>
              <a:rPr lang="en-US" sz="4000" b="1" i="1">
                <a:latin typeface="Arial" charset="0"/>
                <a:ea typeface="MS PGothic" charset="0"/>
              </a:rPr>
              <a:t>trust God</a:t>
            </a:r>
            <a:r>
              <a:rPr lang="en-US" sz="4000" b="1">
                <a:latin typeface="Arial" charset="0"/>
                <a:ea typeface="MS PGothic" charset="0"/>
              </a:rPr>
              <a:t> with your struggle right now?</a:t>
            </a:r>
          </a:p>
        </p:txBody>
      </p:sp>
      <p:pic>
        <p:nvPicPr>
          <p:cNvPr id="201730" name="Picture 2" descr="just look 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412875"/>
            <a:ext cx="91440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itle 1"/>
          <p:cNvSpPr txBox="1">
            <a:spLocks/>
          </p:cNvSpPr>
          <p:nvPr/>
        </p:nvSpPr>
        <p:spPr bwMode="auto">
          <a:xfrm>
            <a:off x="17463" y="1484313"/>
            <a:ext cx="91440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5400" b="1">
                <a:solidFill>
                  <a:srgbClr val="002C21"/>
                </a:solidFill>
                <a:ea typeface="MS PGothic" charset="0"/>
                <a:cs typeface="Geneva" charset="0"/>
              </a:rPr>
              <a:t>只要向天举目</a:t>
            </a:r>
            <a:endParaRPr lang="en-US" sz="5400" b="1">
              <a:solidFill>
                <a:srgbClr val="002C21"/>
              </a:solidFill>
              <a:ea typeface="MS PGothic" charset="0"/>
              <a:cs typeface="Geneva" charset="0"/>
            </a:endParaRPr>
          </a:p>
        </p:txBody>
      </p:sp>
      <p:sp>
        <p:nvSpPr>
          <p:cNvPr id="201732" name="Title 1"/>
          <p:cNvSpPr txBox="1">
            <a:spLocks/>
          </p:cNvSpPr>
          <p:nvPr/>
        </p:nvSpPr>
        <p:spPr bwMode="auto">
          <a:xfrm>
            <a:off x="3132138" y="5791200"/>
            <a:ext cx="6035675" cy="8366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a:lnSpc>
                <a:spcPct val="95000"/>
              </a:lnSpc>
              <a:buClr>
                <a:srgbClr val="000000"/>
              </a:buClr>
              <a:buSzPct val="100000"/>
              <a:buFont typeface="Times New Roman" charset="0"/>
              <a:buNone/>
            </a:pPr>
            <a:r>
              <a:rPr lang="zh-TW" altLang="en-US" sz="3200" b="1">
                <a:ea typeface="MS PGothic" charset="0"/>
                <a:cs typeface="Geneva" charset="0"/>
              </a:rPr>
              <a:t>神比你想象中更靠近</a:t>
            </a:r>
            <a:endParaRPr lang="en-US" sz="3200" b="1">
              <a:ea typeface="MS PGothic" charset="0"/>
              <a:cs typeface="Genev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moon at night in cresc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125538"/>
            <a:ext cx="7637463"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Title 1"/>
          <p:cNvSpPr>
            <a:spLocks noGrp="1"/>
          </p:cNvSpPr>
          <p:nvPr>
            <p:ph type="title"/>
          </p:nvPr>
        </p:nvSpPr>
        <p:spPr>
          <a:xfrm>
            <a:off x="-71438" y="-26988"/>
            <a:ext cx="9251951" cy="803276"/>
          </a:xfrm>
        </p:spPr>
        <p:txBody>
          <a:bodyPr/>
          <a:lstStyle/>
          <a:p>
            <a:r>
              <a:rPr lang="en-US" sz="3200" b="1">
                <a:solidFill>
                  <a:schemeClr val="bg1"/>
                </a:solidFill>
                <a:latin typeface="Arial" charset="0"/>
                <a:ea typeface="MS PGothic" charset="0"/>
              </a:rPr>
              <a:t>The Gaze-Glance Principle 注视-</a:t>
            </a:r>
            <a:r>
              <a:rPr lang="zh-TW" altLang="en-US" sz="3200" b="1">
                <a:solidFill>
                  <a:schemeClr val="bg1"/>
                </a:solidFill>
                <a:latin typeface="Arial" charset="0"/>
                <a:ea typeface="MS PGothic" charset="0"/>
              </a:rPr>
              <a:t>描过的</a:t>
            </a:r>
            <a:r>
              <a:rPr lang="en-US" sz="3200" b="1">
                <a:solidFill>
                  <a:schemeClr val="bg1"/>
                </a:solidFill>
                <a:latin typeface="Arial" charset="0"/>
                <a:ea typeface="MS PGothic" charset="0"/>
              </a:rPr>
              <a:t>准则</a:t>
            </a:r>
          </a:p>
        </p:txBody>
      </p:sp>
      <p:sp>
        <p:nvSpPr>
          <p:cNvPr id="524291" name="Freeform 4"/>
          <p:cNvSpPr>
            <a:spLocks/>
          </p:cNvSpPr>
          <p:nvPr/>
        </p:nvSpPr>
        <p:spPr bwMode="auto">
          <a:xfrm>
            <a:off x="6254750" y="5632450"/>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a:ex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defRPr/>
            </a:pPr>
            <a:endParaRPr lang="en-US" smtClean="0">
              <a:cs typeface="Geneva" charset="0"/>
            </a:endParaRPr>
          </a:p>
        </p:txBody>
      </p:sp>
      <p:sp>
        <p:nvSpPr>
          <p:cNvPr id="202758"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b"/>
          <a:lstStyle/>
          <a:p>
            <a:pPr algn="ctr" eaLnBrk="1" hangingPunct="1">
              <a:lnSpc>
                <a:spcPct val="93000"/>
              </a:lnSpc>
              <a:buClr>
                <a:srgbClr val="FFFFFF"/>
              </a:buClr>
              <a:buSzPct val="100000"/>
              <a:buFont typeface="Arial" charset="0"/>
              <a:buNone/>
            </a:pPr>
            <a:r>
              <a:rPr lang="en-US" sz="3600">
                <a:ea typeface="MS PGothic" charset="0"/>
                <a:cs typeface="Geneva" charset="0"/>
              </a:rPr>
              <a:t>God</a:t>
            </a:r>
            <a:r>
              <a:rPr lang="zh-SG" sz="3600">
                <a:solidFill>
                  <a:srgbClr val="FFFFFF"/>
                </a:solidFill>
                <a:ea typeface="MS PGothic" charset="0"/>
                <a:cs typeface="Geneva" charset="0"/>
              </a:rPr>
              <a:t>神</a:t>
            </a:r>
            <a:endParaRPr lang="en-US" sz="3600">
              <a:ea typeface="MS PGothic" charset="0"/>
              <a:cs typeface="Geneva" charset="0"/>
            </a:endParaRPr>
          </a:p>
        </p:txBody>
      </p:sp>
      <p:sp>
        <p:nvSpPr>
          <p:cNvPr id="524293" name="TextBox 6"/>
          <p:cNvSpPr txBox="1">
            <a:spLocks noChangeArrowheads="1"/>
          </p:cNvSpPr>
          <p:nvPr/>
        </p:nvSpPr>
        <p:spPr bwMode="auto">
          <a:xfrm>
            <a:off x="5647994" y="4293096"/>
            <a:ext cx="2955106" cy="1200329"/>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defRPr/>
            </a:pPr>
            <a:r>
              <a:rPr lang="en-US" sz="3600" b="1" dirty="0" smtClean="0">
                <a:effectLst>
                  <a:glow rad="330200">
                    <a:schemeClr val="tx2">
                      <a:alpha val="55000"/>
                    </a:schemeClr>
                  </a:glow>
                </a:effectLst>
              </a:rPr>
              <a:t>Our Request</a:t>
            </a:r>
            <a:br>
              <a:rPr lang="en-US" sz="3600" b="1" dirty="0" smtClean="0">
                <a:effectLst>
                  <a:glow rad="330200">
                    <a:schemeClr val="tx2">
                      <a:alpha val="55000"/>
                    </a:schemeClr>
                  </a:glow>
                </a:effectLst>
              </a:rPr>
            </a:br>
            <a:r>
              <a:rPr lang="zh-CN" altLang="en-US" sz="3600" b="1" dirty="0">
                <a:solidFill>
                  <a:srgbClr val="FFFFFF"/>
                </a:solidFill>
                <a:effectLst>
                  <a:glow rad="330200">
                    <a:srgbClr val="000000">
                      <a:alpha val="55000"/>
                    </a:srgbClr>
                  </a:glow>
                </a:effectLst>
              </a:rPr>
              <a:t>我们的</a:t>
            </a:r>
            <a:r>
              <a:rPr lang="zh-SG" altLang="en-US" sz="3600" b="1" dirty="0">
                <a:solidFill>
                  <a:srgbClr val="FFFFFF"/>
                </a:solidFill>
                <a:effectLst>
                  <a:glow rad="330200">
                    <a:srgbClr val="000000">
                      <a:alpha val="55000"/>
                    </a:srgbClr>
                  </a:glow>
                </a:effectLst>
              </a:rPr>
              <a:t>请</a:t>
            </a:r>
            <a:r>
              <a:rPr lang="zh-SG" altLang="en-US" sz="3600" b="1" dirty="0" smtClean="0">
                <a:solidFill>
                  <a:srgbClr val="FFFFFF"/>
                </a:solidFill>
                <a:effectLst>
                  <a:glow rad="330200">
                    <a:srgbClr val="000000">
                      <a:alpha val="55000"/>
                    </a:srgbClr>
                  </a:glow>
                </a:effectLst>
              </a:rPr>
              <a:t>求</a:t>
            </a:r>
            <a:endParaRPr lang="en-US" sz="3600" b="1" dirty="0">
              <a:solidFill>
                <a:srgbClr val="FFFFFF"/>
              </a:solidFill>
              <a:effectLst>
                <a:glow rad="330200">
                  <a:srgbClr val="000000">
                    <a:alpha val="55000"/>
                  </a:srgbClr>
                </a:glow>
              </a:effectLst>
            </a:endParaRPr>
          </a:p>
        </p:txBody>
      </p:sp>
      <p:grpSp>
        <p:nvGrpSpPr>
          <p:cNvPr id="3" name="Group 2"/>
          <p:cNvGrpSpPr>
            <a:grpSpLocks/>
          </p:cNvGrpSpPr>
          <p:nvPr/>
        </p:nvGrpSpPr>
        <p:grpSpPr bwMode="auto">
          <a:xfrm>
            <a:off x="1998663" y="3068638"/>
            <a:ext cx="3294062" cy="1368425"/>
            <a:chOff x="1998649" y="3068638"/>
            <a:chExt cx="3294076" cy="1368425"/>
          </a:xfrm>
        </p:grpSpPr>
        <p:sp>
          <p:nvSpPr>
            <p:cNvPr id="8" name="TextBox 7"/>
            <p:cNvSpPr txBox="1">
              <a:spLocks noChangeArrowheads="1"/>
            </p:cNvSpPr>
            <p:nvPr/>
          </p:nvSpPr>
          <p:spPr bwMode="auto">
            <a:xfrm rot="20042150">
              <a:off x="1998649" y="3265379"/>
              <a:ext cx="2698774" cy="646331"/>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defRPr/>
              </a:pPr>
              <a:r>
                <a:rPr lang="en-US" sz="3600" dirty="0" smtClean="0">
                  <a:effectLst>
                    <a:glow rad="330200">
                      <a:schemeClr val="tx2">
                        <a:alpha val="55000"/>
                      </a:schemeClr>
                    </a:glow>
                  </a:effectLst>
                </a:rPr>
                <a:t>Glance </a:t>
              </a:r>
              <a:r>
                <a:rPr lang="zh-TW" altLang="en-US" sz="3600" dirty="0" smtClean="0">
                  <a:solidFill>
                    <a:srgbClr val="FFFFFF"/>
                  </a:solidFill>
                  <a:effectLst>
                    <a:glow rad="330200">
                      <a:srgbClr val="000000">
                        <a:alpha val="55000"/>
                      </a:srgbClr>
                    </a:glow>
                  </a:effectLst>
                </a:rPr>
                <a:t>描过</a:t>
              </a:r>
              <a:endParaRPr lang="en-US" sz="3600" dirty="0" smtClean="0">
                <a:effectLst>
                  <a:glow rad="330200">
                    <a:schemeClr val="tx2">
                      <a:alpha val="55000"/>
                    </a:schemeClr>
                  </a:glow>
                </a:effectLst>
              </a:endParaRP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524298" name="TextBox 20"/>
          <p:cNvSpPr txBox="1">
            <a:spLocks noChangeArrowheads="1"/>
          </p:cNvSpPr>
          <p:nvPr/>
        </p:nvSpPr>
        <p:spPr bwMode="auto">
          <a:xfrm>
            <a:off x="22522" y="703536"/>
            <a:ext cx="9121477" cy="584776"/>
          </a:xfrm>
          <a:prstGeom prst="rect">
            <a:avLst/>
          </a:prstGeom>
          <a:noFill/>
          <a:ln>
            <a:noFill/>
          </a:ln>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defRPr/>
            </a:pPr>
            <a:r>
              <a:rPr lang="en-US" sz="3200" b="1" i="1" dirty="0" smtClean="0">
                <a:effectLst>
                  <a:glow rad="330200">
                    <a:schemeClr val="tx2">
                      <a:alpha val="55000"/>
                    </a:schemeClr>
                  </a:glow>
                </a:effectLst>
              </a:rPr>
              <a:t>Seeking God</a:t>
            </a:r>
            <a:r>
              <a:rPr lang="fr-FR" sz="3200" b="1" i="1" dirty="0" smtClean="0">
                <a:effectLst>
                  <a:glow rad="330200">
                    <a:schemeClr val="tx2">
                      <a:alpha val="55000"/>
                    </a:schemeClr>
                  </a:glow>
                </a:effectLst>
              </a:rPr>
              <a:t>'</a:t>
            </a:r>
            <a:r>
              <a:rPr lang="en-US" sz="3200" b="1" i="1" dirty="0" smtClean="0">
                <a:effectLst>
                  <a:glow rad="330200">
                    <a:schemeClr val="tx2">
                      <a:alpha val="55000"/>
                    </a:schemeClr>
                  </a:glow>
                </a:effectLst>
              </a:rPr>
              <a:t>s </a:t>
            </a:r>
            <a:r>
              <a:rPr lang="en-US" sz="3200" b="1" i="1" dirty="0" smtClean="0">
                <a:solidFill>
                  <a:srgbClr val="FFFF00"/>
                </a:solidFill>
                <a:effectLst>
                  <a:glow rad="330200">
                    <a:schemeClr val="tx2">
                      <a:alpha val="55000"/>
                    </a:schemeClr>
                  </a:glow>
                </a:effectLst>
              </a:rPr>
              <a:t>Hand</a:t>
            </a:r>
            <a:r>
              <a:rPr lang="zh-SG" altLang="en-US" sz="3200" b="1" i="1" dirty="0" smtClean="0">
                <a:solidFill>
                  <a:srgbClr val="FFFFFF"/>
                </a:solidFill>
                <a:effectLst>
                  <a:glow rad="330200">
                    <a:srgbClr val="000000">
                      <a:alpha val="55000"/>
                    </a:srgbClr>
                  </a:glow>
                </a:effectLst>
              </a:rPr>
              <a:t>寻</a:t>
            </a:r>
            <a:r>
              <a:rPr lang="zh-TW" altLang="en-US" sz="3200" b="1" i="1" dirty="0" smtClean="0">
                <a:solidFill>
                  <a:srgbClr val="FFFFFF"/>
                </a:solidFill>
                <a:effectLst>
                  <a:glow rad="330200">
                    <a:srgbClr val="000000">
                      <a:alpha val="55000"/>
                    </a:srgbClr>
                  </a:glow>
                </a:effectLst>
              </a:rPr>
              <a:t>求</a:t>
            </a:r>
            <a:r>
              <a:rPr lang="zh-CN" altLang="en-US" sz="3200" b="1" i="1" dirty="0" smtClean="0">
                <a:solidFill>
                  <a:srgbClr val="FFFFFF"/>
                </a:solidFill>
                <a:effectLst>
                  <a:glow rad="330200">
                    <a:srgbClr val="000000">
                      <a:alpha val="55000"/>
                    </a:srgbClr>
                  </a:glow>
                </a:effectLst>
              </a:rPr>
              <a:t>神</a:t>
            </a:r>
            <a:r>
              <a:rPr lang="zh-TW" altLang="en-US" sz="3200" b="1" i="1" dirty="0" smtClean="0">
                <a:solidFill>
                  <a:srgbClr val="FFFFFF"/>
                </a:solidFill>
                <a:effectLst>
                  <a:glow rad="330200">
                    <a:srgbClr val="000000">
                      <a:alpha val="55000"/>
                    </a:srgbClr>
                  </a:glow>
                </a:effectLst>
              </a:rPr>
              <a:t>的</a:t>
            </a:r>
            <a:r>
              <a:rPr lang="zh-CN" altLang="en-US" sz="3200" b="1" i="1" dirty="0" smtClean="0">
                <a:solidFill>
                  <a:srgbClr val="FFFF00"/>
                </a:solidFill>
                <a:effectLst>
                  <a:glow rad="330200">
                    <a:srgbClr val="000000">
                      <a:alpha val="55000"/>
                    </a:srgbClr>
                  </a:glow>
                </a:effectLst>
              </a:rPr>
              <a:t>手</a:t>
            </a:r>
            <a:endParaRPr lang="en-US" sz="3200" b="1" i="1" dirty="0">
              <a:solidFill>
                <a:srgbClr val="FFFF00"/>
              </a:solidFill>
              <a:effectLst>
                <a:glow rad="330200">
                  <a:srgbClr val="000000">
                    <a:alpha val="55000"/>
                  </a:srgbClr>
                </a:glow>
              </a:effectLst>
            </a:endParaRPr>
          </a:p>
        </p:txBody>
      </p:sp>
      <p:sp>
        <p:nvSpPr>
          <p:cNvPr id="202762" name="TextBox 21"/>
          <p:cNvSpPr txBox="1">
            <a:spLocks noChangeArrowheads="1"/>
          </p:cNvSpPr>
          <p:nvPr/>
        </p:nvSpPr>
        <p:spPr bwMode="auto">
          <a:xfrm>
            <a:off x="23813" y="1557338"/>
            <a:ext cx="18113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r>
              <a:rPr lang="en-US" sz="1600">
                <a:ea typeface="MS PGothic" charset="0"/>
                <a:cs typeface="Geneva" charset="0"/>
              </a:rPr>
              <a:t>Source: Elton &amp; Shirley Gillam, </a:t>
            </a:r>
            <a:r>
              <a:rPr lang="en-US" sz="1600" i="1">
                <a:ea typeface="MS PGothic" charset="0"/>
                <a:cs typeface="Geneva" charset="0"/>
              </a:rPr>
              <a:t>The Restoration of Biblical Prayer</a:t>
            </a:r>
            <a:r>
              <a:rPr lang="en-US" sz="1600">
                <a:ea typeface="MS PGothic" charset="0"/>
                <a:cs typeface="Geneva" charset="0"/>
              </a:rPr>
              <a:t> (Greely, CO: Chambers College Press, 2009), 33</a:t>
            </a:r>
          </a:p>
        </p:txBody>
      </p:sp>
      <p:pic>
        <p:nvPicPr>
          <p:cNvPr id="202763" name="Picture 22" descr="A-prayer-for-prosperity.jpg"/>
          <p:cNvPicPr>
            <a:picLocks noChangeAspect="1"/>
          </p:cNvPicPr>
          <p:nvPr/>
        </p:nvPicPr>
        <p:blipFill>
          <a:blip r:embed="rId4">
            <a:extLst>
              <a:ext uri="{28A0092B-C50C-407E-A947-70E740481C1C}">
                <a14:useLocalDpi xmlns:a14="http://schemas.microsoft.com/office/drawing/2010/main" val="0"/>
              </a:ext>
            </a:extLst>
          </a:blip>
          <a:srcRect l="20885" t="24559" r="28554"/>
          <a:stretch>
            <a:fillRect/>
          </a:stretch>
        </p:blipFill>
        <p:spPr bwMode="auto">
          <a:xfrm>
            <a:off x="107950" y="4668838"/>
            <a:ext cx="22320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rot="1483658">
            <a:off x="2333625" y="4748213"/>
            <a:ext cx="3114675" cy="1368425"/>
            <a:chOff x="2178189" y="3068638"/>
            <a:chExt cx="3114536" cy="1368425"/>
          </a:xfrm>
        </p:grpSpPr>
        <p:sp>
          <p:nvSpPr>
            <p:cNvPr id="17" name="TextBox 16"/>
            <p:cNvSpPr txBox="1">
              <a:spLocks noChangeArrowheads="1"/>
            </p:cNvSpPr>
            <p:nvPr/>
          </p:nvSpPr>
          <p:spPr bwMode="auto">
            <a:xfrm rot="20042150">
              <a:off x="2178189" y="3265379"/>
              <a:ext cx="2339702" cy="646331"/>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defRPr/>
              </a:pPr>
              <a:r>
                <a:rPr lang="en-US" sz="3600" dirty="0" smtClean="0">
                  <a:effectLst>
                    <a:glow rad="330200">
                      <a:schemeClr val="tx2">
                        <a:alpha val="55000"/>
                      </a:schemeClr>
                    </a:glow>
                  </a:effectLst>
                </a:rPr>
                <a:t>Gaze </a:t>
              </a:r>
              <a:r>
                <a:rPr lang="zh-TW" altLang="en-US" sz="3600" dirty="0" smtClean="0">
                  <a:effectLst>
                    <a:glow rad="330200">
                      <a:schemeClr val="tx2">
                        <a:alpha val="55000"/>
                      </a:schemeClr>
                    </a:glow>
                  </a:effectLst>
                </a:rPr>
                <a:t>注视</a:t>
              </a:r>
              <a:endParaRPr lang="zh-TW" altLang="en-US" sz="3600" dirty="0">
                <a:effectLst>
                  <a:glow rad="330200">
                    <a:schemeClr val="tx2">
                      <a:alpha val="55000"/>
                    </a:schemeClr>
                  </a:glow>
                </a:effectLst>
              </a:endParaRP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solid"/>
              <a:round/>
              <a:headEnd/>
              <a:tailEnd type="triangle" w="lg" len="lg"/>
            </a:ln>
            <a:effectLst>
              <a:glow rad="228600">
                <a:schemeClr val="accent4">
                  <a:satMod val="175000"/>
                  <a:alpha val="40000"/>
                </a:schemeClr>
              </a:glow>
            </a:effectLst>
          </p:spPr>
        </p:cxn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moon at night in cresc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8225" y="1125538"/>
            <a:ext cx="7637463"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2" name="Picture 3" descr="prai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627563"/>
            <a:ext cx="1998663"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6" name="Freeform 4"/>
          <p:cNvSpPr>
            <a:spLocks/>
          </p:cNvSpPr>
          <p:nvPr/>
        </p:nvSpPr>
        <p:spPr bwMode="auto">
          <a:xfrm>
            <a:off x="6254750" y="5632450"/>
            <a:ext cx="1741488" cy="1109663"/>
          </a:xfrm>
          <a:custGeom>
            <a:avLst/>
            <a:gdLst/>
            <a:ahLst/>
            <a:cxnLst/>
            <a:rect l="0" t="0" r="r" b="b"/>
            <a:pathLst>
              <a:path w="1741740" h="1108346">
                <a:moveTo>
                  <a:pt x="637941" y="784841"/>
                </a:moveTo>
                <a:cubicBezTo>
                  <a:pt x="617974" y="776853"/>
                  <a:pt x="582470" y="781922"/>
                  <a:pt x="578040" y="760878"/>
                </a:cubicBezTo>
                <a:cubicBezTo>
                  <a:pt x="555059" y="651705"/>
                  <a:pt x="575145" y="601822"/>
                  <a:pt x="602000" y="521245"/>
                </a:cubicBezTo>
                <a:cubicBezTo>
                  <a:pt x="590020" y="517251"/>
                  <a:pt x="578202" y="512733"/>
                  <a:pt x="566059" y="509263"/>
                </a:cubicBezTo>
                <a:cubicBezTo>
                  <a:pt x="526591" y="497985"/>
                  <a:pt x="499398" y="493534"/>
                  <a:pt x="458236" y="485300"/>
                </a:cubicBezTo>
                <a:cubicBezTo>
                  <a:pt x="446256" y="477312"/>
                  <a:pt x="435827" y="466258"/>
                  <a:pt x="422295" y="461337"/>
                </a:cubicBezTo>
                <a:cubicBezTo>
                  <a:pt x="283735" y="410946"/>
                  <a:pt x="228444" y="445897"/>
                  <a:pt x="50904" y="461337"/>
                </a:cubicBezTo>
                <a:cubicBezTo>
                  <a:pt x="58891" y="489294"/>
                  <a:pt x="58738" y="521015"/>
                  <a:pt x="74865" y="545208"/>
                </a:cubicBezTo>
                <a:cubicBezTo>
                  <a:pt x="87329" y="563906"/>
                  <a:pt x="138903" y="571239"/>
                  <a:pt x="158728" y="581153"/>
                </a:cubicBezTo>
                <a:cubicBezTo>
                  <a:pt x="262355" y="632973"/>
                  <a:pt x="175103" y="606215"/>
                  <a:pt x="266551" y="629080"/>
                </a:cubicBezTo>
                <a:lnTo>
                  <a:pt x="937450" y="617098"/>
                </a:lnTo>
                <a:cubicBezTo>
                  <a:pt x="976921" y="615760"/>
                  <a:pt x="977938" y="598294"/>
                  <a:pt x="997352" y="569171"/>
                </a:cubicBezTo>
                <a:cubicBezTo>
                  <a:pt x="993359" y="521245"/>
                  <a:pt x="994234" y="472661"/>
                  <a:pt x="985372" y="425392"/>
                </a:cubicBezTo>
                <a:cubicBezTo>
                  <a:pt x="982081" y="407837"/>
                  <a:pt x="970272" y="392973"/>
                  <a:pt x="961411" y="377465"/>
                </a:cubicBezTo>
                <a:cubicBezTo>
                  <a:pt x="855699" y="192448"/>
                  <a:pt x="933233" y="312812"/>
                  <a:pt x="841607" y="209722"/>
                </a:cubicBezTo>
                <a:cubicBezTo>
                  <a:pt x="824619" y="190608"/>
                  <a:pt x="811767" y="167897"/>
                  <a:pt x="793686" y="149814"/>
                </a:cubicBezTo>
                <a:cubicBezTo>
                  <a:pt x="774225" y="130351"/>
                  <a:pt x="731753" y="114419"/>
                  <a:pt x="709824" y="101887"/>
                </a:cubicBezTo>
                <a:cubicBezTo>
                  <a:pt x="637357" y="60473"/>
                  <a:pt x="696944" y="65942"/>
                  <a:pt x="554079" y="65942"/>
                </a:cubicBezTo>
                <a:cubicBezTo>
                  <a:pt x="517917" y="65942"/>
                  <a:pt x="625961" y="73930"/>
                  <a:pt x="661902" y="77924"/>
                </a:cubicBezTo>
                <a:lnTo>
                  <a:pt x="1057254" y="41979"/>
                </a:lnTo>
                <a:cubicBezTo>
                  <a:pt x="1163802" y="31583"/>
                  <a:pt x="1130306" y="39114"/>
                  <a:pt x="1212998" y="6034"/>
                </a:cubicBezTo>
                <a:cubicBezTo>
                  <a:pt x="1248939" y="10028"/>
                  <a:pt x="1310293" y="-16581"/>
                  <a:pt x="1320821" y="18015"/>
                </a:cubicBezTo>
                <a:cubicBezTo>
                  <a:pt x="1359566" y="145332"/>
                  <a:pt x="1309618" y="272278"/>
                  <a:pt x="1248939" y="377465"/>
                </a:cubicBezTo>
                <a:cubicBezTo>
                  <a:pt x="1206841" y="450442"/>
                  <a:pt x="1180818" y="537955"/>
                  <a:pt x="1117155" y="593135"/>
                </a:cubicBezTo>
                <a:cubicBezTo>
                  <a:pt x="1038086" y="661669"/>
                  <a:pt x="958940" y="743461"/>
                  <a:pt x="865568" y="796823"/>
                </a:cubicBezTo>
                <a:cubicBezTo>
                  <a:pt x="834556" y="814546"/>
                  <a:pt x="802696" y="831011"/>
                  <a:pt x="769725" y="844750"/>
                </a:cubicBezTo>
                <a:cubicBezTo>
                  <a:pt x="754526" y="851083"/>
                  <a:pt x="737424" y="851524"/>
                  <a:pt x="721804" y="856731"/>
                </a:cubicBezTo>
                <a:cubicBezTo>
                  <a:pt x="689435" y="867522"/>
                  <a:pt x="657909" y="880694"/>
                  <a:pt x="625961" y="892676"/>
                </a:cubicBezTo>
                <a:cubicBezTo>
                  <a:pt x="531558" y="880874"/>
                  <a:pt x="352360" y="928501"/>
                  <a:pt x="302492" y="808805"/>
                </a:cubicBezTo>
                <a:cubicBezTo>
                  <a:pt x="289826" y="778403"/>
                  <a:pt x="286518" y="744902"/>
                  <a:pt x="278531" y="712951"/>
                </a:cubicBezTo>
                <a:cubicBezTo>
                  <a:pt x="286518" y="684994"/>
                  <a:pt x="273981" y="634782"/>
                  <a:pt x="302492" y="629080"/>
                </a:cubicBezTo>
                <a:cubicBezTo>
                  <a:pt x="328763" y="623826"/>
                  <a:pt x="324393" y="678152"/>
                  <a:pt x="338433" y="700970"/>
                </a:cubicBezTo>
                <a:cubicBezTo>
                  <a:pt x="353930" y="726156"/>
                  <a:pt x="420991" y="817185"/>
                  <a:pt x="446256" y="844750"/>
                </a:cubicBezTo>
                <a:cubicBezTo>
                  <a:pt x="472969" y="873895"/>
                  <a:pt x="492612" y="916118"/>
                  <a:pt x="530118" y="928621"/>
                </a:cubicBezTo>
                <a:cubicBezTo>
                  <a:pt x="554079" y="936609"/>
                  <a:pt x="577497" y="946458"/>
                  <a:pt x="602000" y="952584"/>
                </a:cubicBezTo>
                <a:cubicBezTo>
                  <a:pt x="625566" y="958476"/>
                  <a:pt x="649983" y="960220"/>
                  <a:pt x="673883" y="964566"/>
                </a:cubicBezTo>
                <a:cubicBezTo>
                  <a:pt x="693917" y="968209"/>
                  <a:pt x="713817" y="972554"/>
                  <a:pt x="733784" y="976548"/>
                </a:cubicBezTo>
                <a:cubicBezTo>
                  <a:pt x="861574" y="972554"/>
                  <a:pt x="990231" y="979952"/>
                  <a:pt x="1117155" y="964566"/>
                </a:cubicBezTo>
                <a:cubicBezTo>
                  <a:pt x="1145146" y="961173"/>
                  <a:pt x="1121113" y="896069"/>
                  <a:pt x="1117155" y="892676"/>
                </a:cubicBezTo>
                <a:cubicBezTo>
                  <a:pt x="1096816" y="875241"/>
                  <a:pt x="1069003" y="869163"/>
                  <a:pt x="1045273" y="856731"/>
                </a:cubicBezTo>
                <a:lnTo>
                  <a:pt x="865568" y="760878"/>
                </a:lnTo>
                <a:cubicBezTo>
                  <a:pt x="841838" y="748446"/>
                  <a:pt x="819444" y="732293"/>
                  <a:pt x="793686" y="724933"/>
                </a:cubicBezTo>
                <a:lnTo>
                  <a:pt x="709824" y="700970"/>
                </a:lnTo>
                <a:cubicBezTo>
                  <a:pt x="605994" y="704964"/>
                  <a:pt x="498392" y="684932"/>
                  <a:pt x="398335" y="712951"/>
                </a:cubicBezTo>
                <a:cubicBezTo>
                  <a:pt x="374941" y="719502"/>
                  <a:pt x="401786" y="762094"/>
                  <a:pt x="410315" y="784841"/>
                </a:cubicBezTo>
                <a:cubicBezTo>
                  <a:pt x="425992" y="826651"/>
                  <a:pt x="442916" y="869324"/>
                  <a:pt x="470217" y="904658"/>
                </a:cubicBezTo>
                <a:cubicBezTo>
                  <a:pt x="572662" y="1037248"/>
                  <a:pt x="577182" y="1030037"/>
                  <a:pt x="685863" y="1084383"/>
                </a:cubicBezTo>
                <a:cubicBezTo>
                  <a:pt x="741771" y="1080389"/>
                  <a:pt x="799211" y="1085997"/>
                  <a:pt x="853588" y="1072401"/>
                </a:cubicBezTo>
                <a:cubicBezTo>
                  <a:pt x="931775" y="1052852"/>
                  <a:pt x="934087" y="997779"/>
                  <a:pt x="973391" y="940603"/>
                </a:cubicBezTo>
                <a:cubicBezTo>
                  <a:pt x="999186" y="903079"/>
                  <a:pt x="1036892" y="873497"/>
                  <a:pt x="1057254" y="832768"/>
                </a:cubicBezTo>
                <a:cubicBezTo>
                  <a:pt x="1090143" y="766980"/>
                  <a:pt x="1070498" y="799130"/>
                  <a:pt x="1117155" y="736915"/>
                </a:cubicBezTo>
                <a:cubicBezTo>
                  <a:pt x="1105175" y="708958"/>
                  <a:pt x="1104754" y="672305"/>
                  <a:pt x="1081214" y="653043"/>
                </a:cubicBezTo>
                <a:cubicBezTo>
                  <a:pt x="1071865" y="645393"/>
                  <a:pt x="951964" y="622398"/>
                  <a:pt x="925470" y="617098"/>
                </a:cubicBezTo>
                <a:cubicBezTo>
                  <a:pt x="745765" y="625086"/>
                  <a:pt x="564941" y="619505"/>
                  <a:pt x="386354" y="641061"/>
                </a:cubicBezTo>
                <a:cubicBezTo>
                  <a:pt x="291180" y="652549"/>
                  <a:pt x="255560" y="693699"/>
                  <a:pt x="182688" y="724933"/>
                </a:cubicBezTo>
                <a:cubicBezTo>
                  <a:pt x="171081" y="729908"/>
                  <a:pt x="158727" y="732921"/>
                  <a:pt x="146747" y="736915"/>
                </a:cubicBezTo>
                <a:cubicBezTo>
                  <a:pt x="102819" y="728927"/>
                  <a:pt x="26051" y="756201"/>
                  <a:pt x="14963" y="712951"/>
                </a:cubicBezTo>
                <a:cubicBezTo>
                  <a:pt x="-21750" y="569755"/>
                  <a:pt x="19742" y="417282"/>
                  <a:pt x="26944" y="269630"/>
                </a:cubicBezTo>
                <a:cubicBezTo>
                  <a:pt x="29143" y="224549"/>
                  <a:pt x="41572" y="213506"/>
                  <a:pt x="74865" y="185759"/>
                </a:cubicBezTo>
                <a:cubicBezTo>
                  <a:pt x="85926" y="176540"/>
                  <a:pt x="97146" y="166349"/>
                  <a:pt x="110806" y="161795"/>
                </a:cubicBezTo>
                <a:cubicBezTo>
                  <a:pt x="133850" y="154113"/>
                  <a:pt x="158727" y="153808"/>
                  <a:pt x="182688" y="149814"/>
                </a:cubicBezTo>
                <a:cubicBezTo>
                  <a:pt x="490184" y="161796"/>
                  <a:pt x="812843" y="89640"/>
                  <a:pt x="1105175" y="185759"/>
                </a:cubicBezTo>
                <a:cubicBezTo>
                  <a:pt x="1186282" y="212427"/>
                  <a:pt x="1096744" y="361676"/>
                  <a:pt x="1057254" y="437373"/>
                </a:cubicBezTo>
                <a:cubicBezTo>
                  <a:pt x="1042022" y="466570"/>
                  <a:pt x="993359" y="453349"/>
                  <a:pt x="961411" y="461337"/>
                </a:cubicBezTo>
                <a:cubicBezTo>
                  <a:pt x="909496" y="441367"/>
                  <a:pt x="855994" y="425115"/>
                  <a:pt x="805666" y="401428"/>
                </a:cubicBezTo>
                <a:cubicBezTo>
                  <a:pt x="629541" y="318536"/>
                  <a:pt x="851380" y="396696"/>
                  <a:pt x="721804" y="353502"/>
                </a:cubicBezTo>
                <a:cubicBezTo>
                  <a:pt x="685149" y="408490"/>
                  <a:pt x="661902" y="435155"/>
                  <a:pt x="661902" y="521245"/>
                </a:cubicBezTo>
                <a:cubicBezTo>
                  <a:pt x="661902" y="653586"/>
                  <a:pt x="676089" y="786098"/>
                  <a:pt x="697843" y="916639"/>
                </a:cubicBezTo>
                <a:cubicBezTo>
                  <a:pt x="702465" y="944372"/>
                  <a:pt x="764953" y="966974"/>
                  <a:pt x="781706" y="976548"/>
                </a:cubicBezTo>
                <a:cubicBezTo>
                  <a:pt x="794207" y="983692"/>
                  <a:pt x="804768" y="994071"/>
                  <a:pt x="817647" y="1000511"/>
                </a:cubicBezTo>
                <a:cubicBezTo>
                  <a:pt x="828942" y="1006159"/>
                  <a:pt x="842293" y="1006845"/>
                  <a:pt x="853588" y="1012493"/>
                </a:cubicBezTo>
                <a:cubicBezTo>
                  <a:pt x="866467" y="1018933"/>
                  <a:pt x="877027" y="1029312"/>
                  <a:pt x="889529" y="1036456"/>
                </a:cubicBezTo>
                <a:cubicBezTo>
                  <a:pt x="905035" y="1045317"/>
                  <a:pt x="922306" y="1050953"/>
                  <a:pt x="937450" y="1060419"/>
                </a:cubicBezTo>
                <a:cubicBezTo>
                  <a:pt x="1020342" y="1112232"/>
                  <a:pt x="950701" y="1084806"/>
                  <a:pt x="1021313" y="1108346"/>
                </a:cubicBezTo>
                <a:cubicBezTo>
                  <a:pt x="1058333" y="1071322"/>
                  <a:pt x="1062457" y="1070587"/>
                  <a:pt x="1093195" y="1024474"/>
                </a:cubicBezTo>
                <a:cubicBezTo>
                  <a:pt x="1106112" y="1005097"/>
                  <a:pt x="1114840" y="982949"/>
                  <a:pt x="1129136" y="964566"/>
                </a:cubicBezTo>
                <a:cubicBezTo>
                  <a:pt x="1143005" y="946733"/>
                  <a:pt x="1164103" y="935147"/>
                  <a:pt x="1177057" y="916639"/>
                </a:cubicBezTo>
                <a:cubicBezTo>
                  <a:pt x="1192419" y="894690"/>
                  <a:pt x="1199988" y="868170"/>
                  <a:pt x="1212998" y="844750"/>
                </a:cubicBezTo>
                <a:cubicBezTo>
                  <a:pt x="1219991" y="832162"/>
                  <a:pt x="1230520" y="821685"/>
                  <a:pt x="1236959" y="808805"/>
                </a:cubicBezTo>
                <a:cubicBezTo>
                  <a:pt x="1251286" y="780149"/>
                  <a:pt x="1262531" y="744062"/>
                  <a:pt x="1272900" y="712951"/>
                </a:cubicBezTo>
                <a:cubicBezTo>
                  <a:pt x="1268907" y="665024"/>
                  <a:pt x="1267276" y="616842"/>
                  <a:pt x="1260920" y="569171"/>
                </a:cubicBezTo>
                <a:cubicBezTo>
                  <a:pt x="1259251" y="556652"/>
                  <a:pt x="1255436" y="544057"/>
                  <a:pt x="1248939" y="533227"/>
                </a:cubicBezTo>
                <a:cubicBezTo>
                  <a:pt x="1243128" y="523541"/>
                  <a:pt x="1233798" y="516320"/>
                  <a:pt x="1224978" y="509263"/>
                </a:cubicBezTo>
                <a:cubicBezTo>
                  <a:pt x="1213735" y="500267"/>
                  <a:pt x="1174638" y="485300"/>
                  <a:pt x="1189037" y="485300"/>
                </a:cubicBezTo>
                <a:cubicBezTo>
                  <a:pt x="1218012" y="485300"/>
                  <a:pt x="1287397" y="533510"/>
                  <a:pt x="1308841" y="545208"/>
                </a:cubicBezTo>
                <a:cubicBezTo>
                  <a:pt x="1332359" y="558037"/>
                  <a:pt x="1356335" y="570067"/>
                  <a:pt x="1380723" y="581153"/>
                </a:cubicBezTo>
                <a:cubicBezTo>
                  <a:pt x="1406560" y="592898"/>
                  <a:pt x="1463450" y="611152"/>
                  <a:pt x="1488546" y="629080"/>
                </a:cubicBezTo>
                <a:cubicBezTo>
                  <a:pt x="1502333" y="638929"/>
                  <a:pt x="1508755" y="658732"/>
                  <a:pt x="1524487" y="665025"/>
                </a:cubicBezTo>
                <a:cubicBezTo>
                  <a:pt x="1550705" y="675513"/>
                  <a:pt x="1580440" y="672712"/>
                  <a:pt x="1608350" y="677006"/>
                </a:cubicBezTo>
                <a:cubicBezTo>
                  <a:pt x="1686661" y="689055"/>
                  <a:pt x="1660321" y="682350"/>
                  <a:pt x="1716173" y="700970"/>
                </a:cubicBezTo>
                <a:cubicBezTo>
                  <a:pt x="1724160" y="688988"/>
                  <a:pt x="1748120" y="677007"/>
                  <a:pt x="1740133" y="665025"/>
                </a:cubicBezTo>
                <a:cubicBezTo>
                  <a:pt x="1725274" y="642734"/>
                  <a:pt x="1690540" y="643941"/>
                  <a:pt x="1668251" y="629080"/>
                </a:cubicBezTo>
                <a:cubicBezTo>
                  <a:pt x="1642299" y="611777"/>
                  <a:pt x="1619447" y="590154"/>
                  <a:pt x="1596369" y="569171"/>
                </a:cubicBezTo>
                <a:cubicBezTo>
                  <a:pt x="1575475" y="550174"/>
                  <a:pt x="1559538" y="525549"/>
                  <a:pt x="1536468" y="509263"/>
                </a:cubicBezTo>
                <a:cubicBezTo>
                  <a:pt x="1491144" y="477266"/>
                  <a:pt x="1437085" y="458683"/>
                  <a:pt x="1392703" y="425392"/>
                </a:cubicBezTo>
                <a:cubicBezTo>
                  <a:pt x="1338109" y="384441"/>
                  <a:pt x="1337795" y="382821"/>
                  <a:pt x="1272900" y="341520"/>
                </a:cubicBezTo>
                <a:cubicBezTo>
                  <a:pt x="1253255" y="329017"/>
                  <a:pt x="1234197" y="315212"/>
                  <a:pt x="1212998" y="305575"/>
                </a:cubicBezTo>
                <a:cubicBezTo>
                  <a:pt x="1190005" y="295123"/>
                  <a:pt x="1164566" y="290993"/>
                  <a:pt x="1141116" y="281612"/>
                </a:cubicBezTo>
                <a:cubicBezTo>
                  <a:pt x="1124534" y="274978"/>
                  <a:pt x="1109169" y="265636"/>
                  <a:pt x="1093195" y="257648"/>
                </a:cubicBezTo>
                <a:cubicBezTo>
                  <a:pt x="1049267" y="261642"/>
                  <a:pt x="1001953" y="252253"/>
                  <a:pt x="961411" y="269630"/>
                </a:cubicBezTo>
                <a:cubicBezTo>
                  <a:pt x="922627" y="286254"/>
                  <a:pt x="923361" y="359827"/>
                  <a:pt x="913489" y="389447"/>
                </a:cubicBezTo>
                <a:cubicBezTo>
                  <a:pt x="907842" y="406391"/>
                  <a:pt x="895800" y="420649"/>
                  <a:pt x="889529" y="437373"/>
                </a:cubicBezTo>
                <a:cubicBezTo>
                  <a:pt x="883747" y="452792"/>
                  <a:pt x="882071" y="469466"/>
                  <a:pt x="877548" y="485300"/>
                </a:cubicBezTo>
                <a:cubicBezTo>
                  <a:pt x="874079" y="497444"/>
                  <a:pt x="869037" y="509101"/>
                  <a:pt x="865568" y="521245"/>
                </a:cubicBezTo>
                <a:cubicBezTo>
                  <a:pt x="849549" y="577321"/>
                  <a:pt x="866147" y="556611"/>
                  <a:pt x="841607" y="581153"/>
                </a:cubicBezTo>
              </a:path>
            </a:pathLst>
          </a:custGeom>
          <a:noFill/>
          <a:ln w="57150" cmpd="sng">
            <a:solidFill>
              <a:schemeClr val="bg1"/>
            </a:solidFill>
            <a:round/>
            <a:headEnd/>
            <a:tailEnd/>
          </a:ln>
          <a:effectLst>
            <a:glow rad="228600">
              <a:schemeClr val="accent4">
                <a:satMod val="175000"/>
                <a:alpha val="40000"/>
              </a:schemeClr>
            </a:glow>
          </a:effectLst>
          <a:extLst/>
        </p:spPr>
        <p:txBody>
          <a:bodyP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eaLnBrk="1" hangingPunct="1">
              <a:defRPr/>
            </a:pPr>
            <a:endParaRPr lang="en-US" b="1" smtClean="0">
              <a:cs typeface="Geneva" charset="0"/>
            </a:endParaRPr>
          </a:p>
        </p:txBody>
      </p:sp>
      <p:grpSp>
        <p:nvGrpSpPr>
          <p:cNvPr id="3" name="Group 2"/>
          <p:cNvGrpSpPr>
            <a:grpSpLocks/>
          </p:cNvGrpSpPr>
          <p:nvPr/>
        </p:nvGrpSpPr>
        <p:grpSpPr bwMode="auto">
          <a:xfrm>
            <a:off x="2178050" y="3068638"/>
            <a:ext cx="3114675" cy="1368425"/>
            <a:chOff x="2178187" y="3068638"/>
            <a:chExt cx="3114538" cy="1368425"/>
          </a:xfrm>
        </p:grpSpPr>
        <p:sp>
          <p:nvSpPr>
            <p:cNvPr id="8" name="TextBox 7"/>
            <p:cNvSpPr txBox="1">
              <a:spLocks noChangeArrowheads="1"/>
            </p:cNvSpPr>
            <p:nvPr/>
          </p:nvSpPr>
          <p:spPr bwMode="auto">
            <a:xfrm rot="20042150">
              <a:off x="2178187" y="3265379"/>
              <a:ext cx="2339703" cy="646331"/>
            </a:xfrm>
            <a:prstGeom prst="rect">
              <a:avLst/>
            </a:prstGeom>
            <a:noFill/>
            <a:ln>
              <a:noFill/>
            </a:ln>
            <a:effectLst>
              <a:glow rad="228600">
                <a:schemeClr val="accent4">
                  <a:satMod val="175000"/>
                  <a:alpha val="40000"/>
                </a:schemeClr>
              </a:glow>
            </a:effectLs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defRPr/>
              </a:pPr>
              <a:r>
                <a:rPr lang="en-US" sz="3600" dirty="0">
                  <a:effectLst>
                    <a:glow rad="330200">
                      <a:schemeClr val="tx2">
                        <a:alpha val="55000"/>
                      </a:schemeClr>
                    </a:glow>
                  </a:effectLst>
                </a:rPr>
                <a:t>Gaze </a:t>
              </a:r>
              <a:r>
                <a:rPr lang="zh-TW" altLang="en-US" sz="3600" dirty="0" smtClean="0">
                  <a:effectLst>
                    <a:glow rad="330200">
                      <a:schemeClr val="tx2">
                        <a:alpha val="55000"/>
                      </a:schemeClr>
                    </a:glow>
                  </a:effectLst>
                </a:rPr>
                <a:t>注视</a:t>
              </a:r>
              <a:endParaRPr lang="zh-TW" altLang="en-US" sz="3600" dirty="0">
                <a:effectLst>
                  <a:glow rad="330200">
                    <a:schemeClr val="tx2">
                      <a:alpha val="55000"/>
                    </a:schemeClr>
                  </a:glow>
                </a:effectLst>
              </a:endParaRPr>
            </a:p>
          </p:txBody>
        </p:sp>
        <p:cxnSp>
          <p:nvCxnSpPr>
            <p:cNvPr id="18" name="Straight Connector 17"/>
            <p:cNvCxnSpPr>
              <a:cxnSpLocks noChangeShapeType="1"/>
            </p:cNvCxnSpPr>
            <p:nvPr/>
          </p:nvCxnSpPr>
          <p:spPr bwMode="auto">
            <a:xfrm flipV="1">
              <a:off x="2411413" y="3068638"/>
              <a:ext cx="2881312" cy="1368425"/>
            </a:xfrm>
            <a:prstGeom prst="line">
              <a:avLst/>
            </a:prstGeom>
            <a:noFill/>
            <a:ln w="76200">
              <a:solidFill>
                <a:srgbClr val="FFFFFF"/>
              </a:solidFill>
              <a:round/>
              <a:headEnd/>
              <a:tailEnd type="triangle" w="lg" len="lg"/>
            </a:ln>
            <a:effectLst>
              <a:glow rad="228600">
                <a:schemeClr val="accent4">
                  <a:satMod val="175000"/>
                  <a:alpha val="40000"/>
                </a:schemeClr>
              </a:glow>
            </a:effectLst>
          </p:spPr>
        </p:cxnSp>
      </p:grpSp>
      <p:sp>
        <p:nvSpPr>
          <p:cNvPr id="204807" name="TextBox 21"/>
          <p:cNvSpPr txBox="1">
            <a:spLocks noChangeArrowheads="1"/>
          </p:cNvSpPr>
          <p:nvPr/>
        </p:nvSpPr>
        <p:spPr bwMode="auto">
          <a:xfrm>
            <a:off x="23813" y="1557338"/>
            <a:ext cx="18113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r>
              <a:rPr lang="en-US" sz="1600" b="1">
                <a:ea typeface="MS PGothic" charset="0"/>
                <a:cs typeface="Geneva" charset="0"/>
              </a:rPr>
              <a:t>Source: Elton &amp; Shirley Gillam, </a:t>
            </a:r>
            <a:r>
              <a:rPr lang="en-US" sz="1600" b="1" i="1">
                <a:ea typeface="MS PGothic" charset="0"/>
                <a:cs typeface="Geneva" charset="0"/>
              </a:rPr>
              <a:t>The Restoration of Biblical Prayer</a:t>
            </a:r>
            <a:r>
              <a:rPr lang="en-US" sz="1600" b="1">
                <a:ea typeface="MS PGothic" charset="0"/>
                <a:cs typeface="Geneva" charset="0"/>
              </a:rPr>
              <a:t> (Greely, CO: Chambers College Press, 2009), 33</a:t>
            </a:r>
          </a:p>
        </p:txBody>
      </p:sp>
      <p:grpSp>
        <p:nvGrpSpPr>
          <p:cNvPr id="16" name="Group 15"/>
          <p:cNvGrpSpPr>
            <a:grpSpLocks/>
          </p:cNvGrpSpPr>
          <p:nvPr/>
        </p:nvGrpSpPr>
        <p:grpSpPr bwMode="auto">
          <a:xfrm rot="1483658">
            <a:off x="2124075" y="4702175"/>
            <a:ext cx="3333750" cy="1368425"/>
            <a:chOff x="1959061" y="3068638"/>
            <a:chExt cx="3333664" cy="1368425"/>
          </a:xfrm>
        </p:grpSpPr>
        <p:sp>
          <p:nvSpPr>
            <p:cNvPr id="17" name="TextBox 16"/>
            <p:cNvSpPr txBox="1">
              <a:spLocks noChangeArrowheads="1"/>
            </p:cNvSpPr>
            <p:nvPr/>
          </p:nvSpPr>
          <p:spPr bwMode="auto">
            <a:xfrm rot="20042150">
              <a:off x="1959061" y="3265380"/>
              <a:ext cx="2777957" cy="646331"/>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defRPr/>
              </a:pPr>
              <a:r>
                <a:rPr lang="en-US" sz="3600" b="1" dirty="0" smtClean="0">
                  <a:effectLst>
                    <a:glow rad="330200">
                      <a:schemeClr val="tx2">
                        <a:alpha val="55000"/>
                      </a:schemeClr>
                    </a:glow>
                  </a:effectLst>
                </a:rPr>
                <a:t>Glance </a:t>
              </a:r>
              <a:r>
                <a:rPr lang="zh-TW" altLang="en-US" sz="3600" dirty="0" smtClean="0">
                  <a:solidFill>
                    <a:srgbClr val="FFFFFF"/>
                  </a:solidFill>
                  <a:effectLst>
                    <a:glow rad="330200">
                      <a:srgbClr val="000000">
                        <a:alpha val="55000"/>
                      </a:srgbClr>
                    </a:glow>
                  </a:effectLst>
                </a:rPr>
                <a:t>描过</a:t>
              </a:r>
              <a:endParaRPr lang="en-US" sz="3600" b="1" dirty="0" smtClean="0">
                <a:effectLst>
                  <a:glow rad="330200">
                    <a:schemeClr val="tx2">
                      <a:alpha val="55000"/>
                    </a:schemeClr>
                  </a:glow>
                </a:effectLst>
              </a:endParaRPr>
            </a:p>
          </p:txBody>
        </p:sp>
        <p:cxnSp>
          <p:nvCxnSpPr>
            <p:cNvPr id="19" name="Straight Connector 18"/>
            <p:cNvCxnSpPr>
              <a:cxnSpLocks noChangeShapeType="1"/>
            </p:cNvCxnSpPr>
            <p:nvPr/>
          </p:nvCxnSpPr>
          <p:spPr bwMode="auto">
            <a:xfrm flipV="1">
              <a:off x="2411413" y="3068638"/>
              <a:ext cx="2881312" cy="1368425"/>
            </a:xfrm>
            <a:prstGeom prst="line">
              <a:avLst/>
            </a:prstGeom>
            <a:noFill/>
            <a:ln w="76200">
              <a:solidFill>
                <a:srgbClr val="FFFFFF"/>
              </a:solidFill>
              <a:prstDash val="dash"/>
              <a:round/>
              <a:headEnd/>
              <a:tailEnd type="triangle" w="lg" len="lg"/>
            </a:ln>
            <a:effectLst>
              <a:glow rad="228600">
                <a:schemeClr val="accent4">
                  <a:satMod val="175000"/>
                  <a:alpha val="40000"/>
                </a:schemeClr>
              </a:glow>
            </a:effectLst>
          </p:spPr>
        </p:cxnSp>
      </p:grpSp>
      <p:sp>
        <p:nvSpPr>
          <p:cNvPr id="20" name="TextBox 6"/>
          <p:cNvSpPr txBox="1">
            <a:spLocks noChangeArrowheads="1"/>
          </p:cNvSpPr>
          <p:nvPr/>
        </p:nvSpPr>
        <p:spPr bwMode="auto">
          <a:xfrm>
            <a:off x="5647994" y="4293096"/>
            <a:ext cx="2955106" cy="1200329"/>
          </a:xfrm>
          <a:prstGeom prst="rect">
            <a:avLst/>
          </a:prstGeom>
          <a:noFill/>
          <a:ln>
            <a:noFill/>
          </a:ln>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defRPr/>
            </a:pPr>
            <a:r>
              <a:rPr lang="en-US" sz="3600" b="1" dirty="0" smtClean="0">
                <a:effectLst>
                  <a:glow rad="330200">
                    <a:schemeClr val="tx2">
                      <a:alpha val="55000"/>
                    </a:schemeClr>
                  </a:glow>
                </a:effectLst>
              </a:rPr>
              <a:t>Our Request</a:t>
            </a:r>
            <a:br>
              <a:rPr lang="en-US" sz="3600" b="1" dirty="0" smtClean="0">
                <a:effectLst>
                  <a:glow rad="330200">
                    <a:schemeClr val="tx2">
                      <a:alpha val="55000"/>
                    </a:schemeClr>
                  </a:glow>
                </a:effectLst>
              </a:rPr>
            </a:br>
            <a:r>
              <a:rPr lang="zh-CN" altLang="en-US" sz="3600" b="1" dirty="0">
                <a:solidFill>
                  <a:srgbClr val="FFFFFF"/>
                </a:solidFill>
                <a:effectLst>
                  <a:glow rad="330200">
                    <a:srgbClr val="000000">
                      <a:alpha val="55000"/>
                    </a:srgbClr>
                  </a:glow>
                </a:effectLst>
              </a:rPr>
              <a:t>我们的</a:t>
            </a:r>
            <a:r>
              <a:rPr lang="zh-SG" altLang="en-US" sz="3600" b="1" dirty="0">
                <a:solidFill>
                  <a:srgbClr val="FFFFFF"/>
                </a:solidFill>
                <a:effectLst>
                  <a:glow rad="330200">
                    <a:srgbClr val="000000">
                      <a:alpha val="55000"/>
                    </a:srgbClr>
                  </a:glow>
                </a:effectLst>
              </a:rPr>
              <a:t>请</a:t>
            </a:r>
            <a:r>
              <a:rPr lang="zh-SG" altLang="en-US" sz="3600" b="1" dirty="0" smtClean="0">
                <a:solidFill>
                  <a:srgbClr val="FFFFFF"/>
                </a:solidFill>
                <a:effectLst>
                  <a:glow rad="330200">
                    <a:srgbClr val="000000">
                      <a:alpha val="55000"/>
                    </a:srgbClr>
                  </a:glow>
                </a:effectLst>
              </a:rPr>
              <a:t>求</a:t>
            </a:r>
            <a:endParaRPr lang="en-US" sz="3600" b="1" dirty="0">
              <a:solidFill>
                <a:srgbClr val="FFFFFF"/>
              </a:solidFill>
              <a:effectLst>
                <a:glow rad="330200">
                  <a:srgbClr val="000000">
                    <a:alpha val="55000"/>
                  </a:srgbClr>
                </a:glow>
              </a:effectLst>
            </a:endParaRPr>
          </a:p>
        </p:txBody>
      </p:sp>
      <p:sp>
        <p:nvSpPr>
          <p:cNvPr id="204810" name="Isosceles Triangle 5"/>
          <p:cNvSpPr>
            <a:spLocks noChangeArrowheads="1"/>
          </p:cNvSpPr>
          <p:nvPr/>
        </p:nvSpPr>
        <p:spPr bwMode="auto">
          <a:xfrm>
            <a:off x="5864225" y="1047750"/>
            <a:ext cx="2520950" cy="1944688"/>
          </a:xfrm>
          <a:prstGeom prst="triangle">
            <a:avLst>
              <a:gd name="adj" fmla="val 50000"/>
            </a:avLst>
          </a:prstGeom>
          <a:gradFill rotWithShape="1">
            <a:gsLst>
              <a:gs pos="0">
                <a:srgbClr val="660066"/>
              </a:gs>
              <a:gs pos="100000">
                <a:schemeClr val="tx2"/>
              </a:gs>
            </a:gsLst>
            <a:path path="rect">
              <a:fillToRect l="50000" t="50000" r="50000" b="50000"/>
            </a:path>
          </a:gradFill>
          <a:ln w="28575">
            <a:solidFill>
              <a:srgbClr val="FFFFFF"/>
            </a:solidFill>
            <a:round/>
            <a:headEnd/>
            <a:tailEnd/>
          </a:ln>
        </p:spPr>
        <p:txBody>
          <a:bodyPr anchor="b"/>
          <a:lstStyle/>
          <a:p>
            <a:pPr algn="ctr" eaLnBrk="1" hangingPunct="1">
              <a:lnSpc>
                <a:spcPct val="93000"/>
              </a:lnSpc>
              <a:buClr>
                <a:srgbClr val="FFFFFF"/>
              </a:buClr>
              <a:buSzPct val="100000"/>
              <a:buFont typeface="Arial" charset="0"/>
              <a:buNone/>
            </a:pPr>
            <a:r>
              <a:rPr lang="en-US" sz="3600">
                <a:ea typeface="MS PGothic" charset="0"/>
                <a:cs typeface="Geneva" charset="0"/>
              </a:rPr>
              <a:t>God</a:t>
            </a:r>
            <a:r>
              <a:rPr lang="zh-SG" sz="3600">
                <a:solidFill>
                  <a:srgbClr val="FFFFFF"/>
                </a:solidFill>
                <a:ea typeface="MS PGothic" charset="0"/>
                <a:cs typeface="Geneva" charset="0"/>
              </a:rPr>
              <a:t>神</a:t>
            </a:r>
            <a:endParaRPr lang="en-US" sz="3600">
              <a:ea typeface="MS PGothic" charset="0"/>
              <a:cs typeface="Geneva" charset="0"/>
            </a:endParaRPr>
          </a:p>
        </p:txBody>
      </p:sp>
      <p:sp>
        <p:nvSpPr>
          <p:cNvPr id="525323" name="TextBox 20"/>
          <p:cNvSpPr txBox="1">
            <a:spLocks noChangeArrowheads="1"/>
          </p:cNvSpPr>
          <p:nvPr/>
        </p:nvSpPr>
        <p:spPr bwMode="auto">
          <a:xfrm>
            <a:off x="0" y="692696"/>
            <a:ext cx="9144000" cy="584776"/>
          </a:xfrm>
          <a:prstGeom prst="rect">
            <a:avLst/>
          </a:prstGeom>
          <a:noFill/>
          <a:ln>
            <a:noFill/>
          </a:ln>
          <a:effectLst>
            <a:glow rad="228600">
              <a:schemeClr val="accent4">
                <a:satMod val="175000"/>
                <a:alpha val="40000"/>
              </a:schemeClr>
            </a:glow>
          </a:effectLs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defRPr/>
            </a:pPr>
            <a:r>
              <a:rPr lang="en-US" sz="3200" b="1" i="1" dirty="0" smtClean="0">
                <a:effectLst>
                  <a:glow rad="203200">
                    <a:schemeClr val="tx1">
                      <a:alpha val="55000"/>
                    </a:schemeClr>
                  </a:glow>
                </a:effectLst>
              </a:rPr>
              <a:t>Seeking God</a:t>
            </a:r>
            <a:r>
              <a:rPr lang="fr-FR" sz="3200" b="1" i="1" dirty="0" smtClean="0">
                <a:effectLst>
                  <a:glow rad="203200">
                    <a:schemeClr val="tx1">
                      <a:alpha val="55000"/>
                    </a:schemeClr>
                  </a:glow>
                </a:effectLst>
              </a:rPr>
              <a:t>'</a:t>
            </a:r>
            <a:r>
              <a:rPr lang="en-US" sz="3200" b="1" i="1" dirty="0" smtClean="0">
                <a:effectLst>
                  <a:glow rad="203200">
                    <a:schemeClr val="tx1">
                      <a:alpha val="55000"/>
                    </a:schemeClr>
                  </a:glow>
                </a:effectLst>
              </a:rPr>
              <a:t>s </a:t>
            </a:r>
            <a:r>
              <a:rPr lang="en-US" sz="3200" b="1" i="1" dirty="0" smtClean="0">
                <a:solidFill>
                  <a:srgbClr val="FFFF00"/>
                </a:solidFill>
                <a:effectLst>
                  <a:glow rad="203200">
                    <a:schemeClr val="tx1">
                      <a:alpha val="55000"/>
                    </a:schemeClr>
                  </a:glow>
                </a:effectLst>
              </a:rPr>
              <a:t>Face</a:t>
            </a:r>
            <a:r>
              <a:rPr lang="zh-SG" altLang="en-US" sz="3200" b="1" i="1" dirty="0">
                <a:solidFill>
                  <a:srgbClr val="FFFFFF"/>
                </a:solidFill>
                <a:effectLst>
                  <a:glow rad="330200">
                    <a:srgbClr val="000000">
                      <a:alpha val="55000"/>
                    </a:srgbClr>
                  </a:glow>
                </a:effectLst>
              </a:rPr>
              <a:t>寻</a:t>
            </a:r>
            <a:r>
              <a:rPr lang="zh-TW" altLang="en-US" sz="3200" b="1" i="1" dirty="0">
                <a:solidFill>
                  <a:srgbClr val="FFFFFF"/>
                </a:solidFill>
                <a:effectLst>
                  <a:glow rad="330200">
                    <a:srgbClr val="000000">
                      <a:alpha val="55000"/>
                    </a:srgbClr>
                  </a:glow>
                </a:effectLst>
              </a:rPr>
              <a:t>求</a:t>
            </a:r>
            <a:r>
              <a:rPr lang="zh-CN" altLang="en-US" sz="3200" b="1" i="1" dirty="0">
                <a:solidFill>
                  <a:srgbClr val="FFFFFF"/>
                </a:solidFill>
                <a:effectLst>
                  <a:glow rad="330200">
                    <a:srgbClr val="000000">
                      <a:alpha val="55000"/>
                    </a:srgbClr>
                  </a:glow>
                </a:effectLst>
              </a:rPr>
              <a:t>神</a:t>
            </a:r>
            <a:r>
              <a:rPr lang="zh-TW" altLang="en-US" sz="3200" b="1" i="1" dirty="0">
                <a:solidFill>
                  <a:srgbClr val="FFFFFF"/>
                </a:solidFill>
                <a:effectLst>
                  <a:glow rad="330200">
                    <a:srgbClr val="000000">
                      <a:alpha val="55000"/>
                    </a:srgbClr>
                  </a:glow>
                </a:effectLst>
              </a:rPr>
              <a:t>的</a:t>
            </a:r>
            <a:r>
              <a:rPr lang="zh-CN" altLang="en-US" sz="3200" b="1" i="1" dirty="0" smtClean="0">
                <a:solidFill>
                  <a:srgbClr val="FFFF00"/>
                </a:solidFill>
                <a:effectLst>
                  <a:glow rad="203200">
                    <a:srgbClr val="000000">
                      <a:alpha val="55000"/>
                    </a:srgbClr>
                  </a:glow>
                </a:effectLst>
              </a:rPr>
              <a:t>脸</a:t>
            </a:r>
            <a:endParaRPr lang="zh-SG" altLang="en-US" sz="3200" b="1" i="1" dirty="0">
              <a:solidFill>
                <a:srgbClr val="FFFF00"/>
              </a:solidFill>
              <a:effectLst>
                <a:glow rad="203200">
                  <a:srgbClr val="000000">
                    <a:alpha val="55000"/>
                  </a:srgbClr>
                </a:glow>
              </a:effectLst>
            </a:endParaRPr>
          </a:p>
        </p:txBody>
      </p:sp>
      <p:sp>
        <p:nvSpPr>
          <p:cNvPr id="204812" name="Title 1"/>
          <p:cNvSpPr>
            <a:spLocks noGrp="1"/>
          </p:cNvSpPr>
          <p:nvPr>
            <p:ph type="title"/>
          </p:nvPr>
        </p:nvSpPr>
        <p:spPr>
          <a:xfrm>
            <a:off x="-71438" y="-26988"/>
            <a:ext cx="9251951" cy="803276"/>
          </a:xfrm>
        </p:spPr>
        <p:txBody>
          <a:bodyPr/>
          <a:lstStyle/>
          <a:p>
            <a:r>
              <a:rPr lang="en-US" sz="3200" b="1">
                <a:solidFill>
                  <a:schemeClr val="bg1"/>
                </a:solidFill>
                <a:latin typeface="Arial" charset="0"/>
                <a:ea typeface="MS PGothic" charset="0"/>
              </a:rPr>
              <a:t>The Gaze-Glance Principle 注视-</a:t>
            </a:r>
            <a:r>
              <a:rPr lang="zh-TW" altLang="en-US" sz="3200" b="1">
                <a:solidFill>
                  <a:schemeClr val="bg1"/>
                </a:solidFill>
                <a:latin typeface="Arial" charset="0"/>
                <a:ea typeface="MS PGothic" charset="0"/>
              </a:rPr>
              <a:t>描过的</a:t>
            </a:r>
            <a:r>
              <a:rPr lang="en-US" sz="3200" b="1">
                <a:solidFill>
                  <a:schemeClr val="bg1"/>
                </a:solidFill>
                <a:latin typeface="Arial" charset="0"/>
                <a:ea typeface="MS PGothic" charset="0"/>
              </a:rPr>
              <a:t>准则</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NTS Chinese Link</a:t>
            </a:r>
            <a:endParaRPr lang="en-US">
              <a:latin typeface="Times New Roman" charset="0"/>
              <a:ea typeface="ＭＳ Ｐゴシック" charset="0"/>
              <a:cs typeface="ＭＳ Ｐゴシック" charset="0"/>
            </a:endParaRPr>
          </a:p>
        </p:txBody>
      </p:sp>
      <p:pic>
        <p:nvPicPr>
          <p:cNvPr id="206850" name="Picture 1" descr="Screen shot 2012-07-14 at PM 09.13.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892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1026"/>
          <p:cNvSpPr txBox="1">
            <a:spLocks noChangeArrowheads="1"/>
          </p:cNvSpPr>
          <p:nvPr/>
        </p:nvSpPr>
        <p:spPr bwMode="auto">
          <a:xfrm>
            <a:off x="2232025" y="5589588"/>
            <a:ext cx="7092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bg1"/>
                </a:solidFill>
                <a:latin typeface="Arial" charset="0"/>
                <a:ea typeface="ＭＳ Ｐゴシック" charset="0"/>
                <a:cs typeface="ＭＳ Ｐゴシック" charset="0"/>
              </a:defRPr>
            </a:lvl1pPr>
            <a:lvl2pPr marL="742950" indent="-285750">
              <a:defRPr sz="2400">
                <a:solidFill>
                  <a:schemeClr val="bg1"/>
                </a:solidFill>
                <a:latin typeface="Arial" charset="0"/>
                <a:ea typeface="ＭＳ Ｐゴシック" charset="0"/>
              </a:defRPr>
            </a:lvl2pPr>
            <a:lvl3pPr marL="1143000" indent="-228600">
              <a:defRPr sz="2400">
                <a:solidFill>
                  <a:schemeClr val="bg1"/>
                </a:solidFill>
                <a:latin typeface="Arial" charset="0"/>
                <a:ea typeface="ＭＳ Ｐゴシック" charset="0"/>
              </a:defRPr>
            </a:lvl3pPr>
            <a:lvl4pPr marL="1600200" indent="-228600">
              <a:defRPr sz="2400">
                <a:solidFill>
                  <a:schemeClr val="bg1"/>
                </a:solidFill>
                <a:latin typeface="Arial" charset="0"/>
                <a:ea typeface="ＭＳ Ｐゴシック" charset="0"/>
              </a:defRPr>
            </a:lvl4pPr>
            <a:lvl5pPr marL="2057400" indent="-22860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a:r>
              <a:rPr lang="zh-CN" altLang="en-US" sz="4000" b="1">
                <a:solidFill>
                  <a:srgbClr val="FFFFFF"/>
                </a:solidFill>
                <a:ea typeface="SimSun" charset="0"/>
              </a:rPr>
              <a:t>免费获得该讲解</a:t>
            </a:r>
            <a:r>
              <a:rPr lang="en-US" altLang="ja-JP" sz="4000" b="1">
                <a:solidFill>
                  <a:srgbClr val="FFFFFF"/>
                </a:solidFill>
                <a:ea typeface="Arial" charset="0"/>
                <a:cs typeface="Arial" charset="0"/>
              </a:rPr>
              <a:t>!</a:t>
            </a:r>
            <a:endParaRPr lang="en-US" sz="1400" b="1">
              <a:solidFill>
                <a:srgbClr val="FFFFFF"/>
              </a:solidFill>
              <a:ea typeface="Arial" charset="0"/>
              <a:cs typeface="Arial" charset="0"/>
            </a:endParaRPr>
          </a:p>
        </p:txBody>
      </p:sp>
      <p:sp>
        <p:nvSpPr>
          <p:cNvPr id="202757" name="Text Box 5"/>
          <p:cNvSpPr txBox="1">
            <a:spLocks noChangeArrowheads="1"/>
          </p:cNvSpPr>
          <p:nvPr/>
        </p:nvSpPr>
        <p:spPr bwMode="auto">
          <a:xfrm>
            <a:off x="596900" y="2133600"/>
            <a:ext cx="7912100" cy="3292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a:spcBef>
                <a:spcPct val="50000"/>
              </a:spcBef>
              <a:defRPr/>
            </a:pPr>
            <a:r>
              <a:rPr lang="zh-CN" altLang="en-US" sz="10500" b="1">
                <a:solidFill>
                  <a:srgbClr val="FFFFFF"/>
                </a:solidFill>
                <a:ea typeface="SimSun" charset="0"/>
                <a:cs typeface="SimSun" charset="0"/>
              </a:rPr>
              <a:t>圣经学习</a:t>
            </a:r>
            <a:br>
              <a:rPr lang="zh-CN" altLang="en-US" sz="10500" b="1">
                <a:solidFill>
                  <a:srgbClr val="FFFFFF"/>
                </a:solidFill>
                <a:ea typeface="SimSun" charset="0"/>
                <a:cs typeface="SimSun" charset="0"/>
              </a:rPr>
            </a:br>
            <a:r>
              <a:rPr lang="zh-CN" altLang="en-US" sz="10500" b="1">
                <a:solidFill>
                  <a:srgbClr val="FFFFFF"/>
                </a:solidFill>
                <a:ea typeface="SimSun" charset="0"/>
                <a:cs typeface="SimSun" charset="0"/>
              </a:rPr>
              <a:t>下载</a:t>
            </a:r>
          </a:p>
        </p:txBody>
      </p:sp>
      <p:sp>
        <p:nvSpPr>
          <p:cNvPr id="202753"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dirty="0">
                <a:latin typeface="Arial" charset="0"/>
                <a:ea typeface="SimSun" charset="0"/>
                <a:cs typeface="SimSun" charset="0"/>
              </a:rPr>
              <a:t>神学与讲道链接地址</a:t>
            </a:r>
            <a:r>
              <a:rPr lang="zh-CN" altLang="en-US" sz="2800" b="1" dirty="0">
                <a:latin typeface="Arial" charset="0"/>
              </a:rPr>
              <a:t> </a:t>
            </a:r>
            <a:r>
              <a:rPr lang="en-US" sz="2800" b="1" dirty="0">
                <a:latin typeface="Arial" charset="0"/>
              </a:rPr>
              <a:t>biblestudydownloads.com</a:t>
            </a:r>
            <a:endParaRPr lang="en-US" sz="1050" b="1" dirty="0">
              <a:latin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179388" y="0"/>
            <a:ext cx="3240087" cy="2852738"/>
          </a:xfrm>
        </p:spPr>
        <p:txBody>
          <a:bodyPr/>
          <a:lstStyle/>
          <a:p>
            <a:pPr algn="l"/>
            <a:r>
              <a:rPr lang="en-US" sz="3600" b="1">
                <a:latin typeface="Arial" charset="0"/>
                <a:ea typeface="MS PGothic" charset="0"/>
              </a:rPr>
              <a:t>Singapore Bible College</a:t>
            </a:r>
            <a:br>
              <a:rPr lang="en-US" sz="3600" b="1">
                <a:latin typeface="Arial" charset="0"/>
                <a:ea typeface="MS PGothic" charset="0"/>
              </a:rPr>
            </a:br>
            <a:r>
              <a:rPr lang="zh-TW" altLang="en-US" sz="3600" b="1">
                <a:latin typeface="Arial" charset="0"/>
                <a:ea typeface="MS PGothic" charset="0"/>
              </a:rPr>
              <a:t>新加坡神学院</a:t>
            </a:r>
            <a:endParaRPr lang="en-US" sz="3600" b="1">
              <a:latin typeface="Arial" charset="0"/>
              <a:ea typeface="MS PGothic" charset="0"/>
            </a:endParaRPr>
          </a:p>
        </p:txBody>
      </p:sp>
      <p:pic>
        <p:nvPicPr>
          <p:cNvPr id="122882" name="Picture 2" descr="IMG_7886.jpeg"/>
          <p:cNvPicPr>
            <a:picLocks noChangeAspect="1"/>
          </p:cNvPicPr>
          <p:nvPr/>
        </p:nvPicPr>
        <p:blipFill>
          <a:blip r:embed="rId3">
            <a:extLst>
              <a:ext uri="{28A0092B-C50C-407E-A947-70E740481C1C}">
                <a14:useLocalDpi xmlns:a14="http://schemas.microsoft.com/office/drawing/2010/main" val="0"/>
              </a:ext>
            </a:extLst>
          </a:blip>
          <a:srcRect t="31511" b="3835"/>
          <a:stretch>
            <a:fillRect/>
          </a:stretch>
        </p:blipFill>
        <p:spPr bwMode="auto">
          <a:xfrm>
            <a:off x="0" y="2871788"/>
            <a:ext cx="81280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4" descr="IMG_7882.jpeg"/>
          <p:cNvPicPr>
            <a:picLocks noChangeAspect="1"/>
          </p:cNvPicPr>
          <p:nvPr/>
        </p:nvPicPr>
        <p:blipFill>
          <a:blip r:embed="rId4">
            <a:extLst>
              <a:ext uri="{28A0092B-C50C-407E-A947-70E740481C1C}">
                <a14:useLocalDpi xmlns:a14="http://schemas.microsoft.com/office/drawing/2010/main" val="0"/>
              </a:ext>
            </a:extLst>
          </a:blip>
          <a:srcRect r="22044" b="6854"/>
          <a:stretch>
            <a:fillRect/>
          </a:stretch>
        </p:blipFill>
        <p:spPr bwMode="auto">
          <a:xfrm rot="-529299">
            <a:off x="3586163" y="26988"/>
            <a:ext cx="3784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611188" y="-1141413"/>
            <a:ext cx="7770812" cy="1141413"/>
          </a:xfrm>
        </p:spPr>
        <p:txBody>
          <a:bodyPr/>
          <a:lstStyle/>
          <a:p>
            <a:r>
              <a:rPr lang="en-US">
                <a:solidFill>
                  <a:schemeClr val="tx1"/>
                </a:solidFill>
                <a:latin typeface="Arial" charset="0"/>
                <a:ea typeface="MS PGothic" charset="0"/>
              </a:rPr>
              <a:t>Black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DSC00868.JPG"/>
          <p:cNvPicPr>
            <a:picLocks noChangeAspect="1"/>
          </p:cNvPicPr>
          <p:nvPr/>
        </p:nvPicPr>
        <p:blipFill>
          <a:blip r:embed="rId2">
            <a:extLst>
              <a:ext uri="{28A0092B-C50C-407E-A947-70E740481C1C}">
                <a14:useLocalDpi xmlns:a14="http://schemas.microsoft.com/office/drawing/2010/main" val="0"/>
              </a:ext>
            </a:extLst>
          </a:blip>
          <a:srcRect l="16667" t="3561" r="14236" b="27200"/>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itle 1"/>
          <p:cNvSpPr>
            <a:spLocks noGrp="1"/>
          </p:cNvSpPr>
          <p:nvPr>
            <p:ph type="title"/>
          </p:nvPr>
        </p:nvSpPr>
        <p:spPr>
          <a:xfrm>
            <a:off x="-103188" y="0"/>
            <a:ext cx="9247188" cy="1052513"/>
          </a:xfrm>
          <a:solidFill>
            <a:schemeClr val="tx1"/>
          </a:solidFill>
        </p:spPr>
        <p:txBody>
          <a:bodyPr/>
          <a:lstStyle/>
          <a:p>
            <a:r>
              <a:rPr lang="en-US" sz="3200" b="1">
                <a:latin typeface="Arial" charset="0"/>
                <a:ea typeface="MS PGothic" charset="0"/>
              </a:rPr>
              <a:t>Susan Mentors Student Wives</a:t>
            </a:r>
            <a:br>
              <a:rPr lang="en-US" sz="3200" b="1">
                <a:latin typeface="Arial" charset="0"/>
                <a:ea typeface="MS PGothic" charset="0"/>
              </a:rPr>
            </a:br>
            <a:r>
              <a:rPr lang="en-US" sz="3200" b="1">
                <a:latin typeface="Arial" charset="0"/>
                <a:ea typeface="MS PGothic" charset="0"/>
              </a:rPr>
              <a:t>Susan </a:t>
            </a:r>
            <a:r>
              <a:rPr lang="zh-TW" altLang="en-US" sz="3200" b="1">
                <a:latin typeface="Arial" charset="0"/>
                <a:ea typeface="MS PGothic" charset="0"/>
              </a:rPr>
              <a:t>作师母团契的导师</a:t>
            </a:r>
            <a:endParaRPr lang="en-US" sz="3200" b="1">
              <a:latin typeface="Arial" charset="0"/>
              <a:ea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2177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Title 1"/>
          <p:cNvSpPr>
            <a:spLocks noGrp="1"/>
          </p:cNvSpPr>
          <p:nvPr>
            <p:ph type="ctrTitle"/>
          </p:nvPr>
        </p:nvSpPr>
        <p:spPr>
          <a:xfrm>
            <a:off x="0" y="-26988"/>
            <a:ext cx="9144000" cy="1008063"/>
          </a:xfrm>
          <a:solidFill>
            <a:schemeClr val="tx2"/>
          </a:solidFill>
        </p:spPr>
        <p:txBody>
          <a:bodyPr/>
          <a:lstStyle/>
          <a:p>
            <a:r>
              <a:rPr lang="en-US" sz="3200" b="1">
                <a:latin typeface="Arial" charset="0"/>
              </a:rPr>
              <a:t>Temptations to Look Down </a:t>
            </a:r>
            <a:br>
              <a:rPr lang="en-US" sz="3200" b="1">
                <a:latin typeface="Arial" charset="0"/>
              </a:rPr>
            </a:br>
            <a:r>
              <a:rPr lang="zh-TW" altLang="en-US" sz="3200" b="1">
                <a:latin typeface="Arial" charset="0"/>
              </a:rPr>
              <a:t>垂头丧气的试探</a:t>
            </a:r>
            <a:endParaRPr lang="en-US" sz="3200" b="1">
              <a:latin typeface="Arial" charset="0"/>
            </a:endParaRPr>
          </a:p>
        </p:txBody>
      </p:sp>
      <p:sp>
        <p:nvSpPr>
          <p:cNvPr id="3" name="Subtitle 2"/>
          <p:cNvSpPr>
            <a:spLocks noGrp="1"/>
          </p:cNvSpPr>
          <p:nvPr>
            <p:ph type="subTitle" idx="1"/>
          </p:nvPr>
        </p:nvSpPr>
        <p:spPr>
          <a:xfrm>
            <a:off x="251520" y="1052736"/>
            <a:ext cx="4608512" cy="5400600"/>
          </a:xfrm>
          <a:extLst/>
        </p:spPr>
        <p:txBody>
          <a:bodyPr/>
          <a:lstStyle/>
          <a:p>
            <a:pPr marL="444500" lvl="4" indent="-444500" algn="l">
              <a:defRPr/>
            </a:pPr>
            <a:r>
              <a:rPr lang="en-US" sz="3600" b="1" dirty="0" smtClean="0">
                <a:effectLst>
                  <a:glow rad="241300">
                    <a:schemeClr val="tx2">
                      <a:alpha val="75000"/>
                    </a:schemeClr>
                  </a:glow>
                </a:effectLst>
                <a:ea typeface="+mn-ea"/>
              </a:rPr>
              <a:t>•	How </a:t>
            </a:r>
            <a:r>
              <a:rPr lang="en-US" sz="3600" b="1" dirty="0">
                <a:effectLst>
                  <a:glow rad="241300">
                    <a:schemeClr val="tx2">
                      <a:alpha val="75000"/>
                    </a:schemeClr>
                  </a:glow>
                </a:effectLst>
                <a:ea typeface="+mn-ea"/>
              </a:rPr>
              <a:t>much longer does the Lord want us to </a:t>
            </a:r>
            <a:r>
              <a:rPr lang="en-US" sz="3600" b="1" dirty="0" smtClean="0">
                <a:effectLst>
                  <a:glow rad="241300">
                    <a:schemeClr val="tx2">
                      <a:alpha val="75000"/>
                    </a:schemeClr>
                  </a:glow>
                </a:effectLst>
                <a:ea typeface="+mn-ea"/>
              </a:rPr>
              <a:t>pastor and teach in </a:t>
            </a:r>
            <a:r>
              <a:rPr lang="en-US" sz="3600" b="1" dirty="0">
                <a:effectLst>
                  <a:glow rad="241300">
                    <a:schemeClr val="tx2">
                      <a:alpha val="75000"/>
                    </a:schemeClr>
                  </a:glow>
                </a:effectLst>
                <a:ea typeface="+mn-ea"/>
              </a:rPr>
              <a:t>Singapore</a:t>
            </a:r>
            <a:r>
              <a:rPr lang="en-US" sz="3600" b="1" dirty="0" smtClean="0">
                <a:effectLst>
                  <a:glow rad="241300">
                    <a:schemeClr val="tx2">
                      <a:alpha val="75000"/>
                    </a:schemeClr>
                  </a:glow>
                </a:effectLst>
                <a:ea typeface="+mn-ea"/>
              </a:rPr>
              <a:t>?</a:t>
            </a:r>
          </a:p>
          <a:p>
            <a:pPr marL="444500" lvl="4" indent="-444500" algn="l">
              <a:defRPr/>
            </a:pPr>
            <a:r>
              <a:rPr lang="en-US" sz="3600" b="1" dirty="0" smtClean="0">
                <a:effectLst>
                  <a:glow rad="241300">
                    <a:schemeClr val="tx2">
                      <a:alpha val="75000"/>
                    </a:schemeClr>
                  </a:glow>
                </a:effectLst>
                <a:ea typeface="+mn-ea"/>
              </a:rPr>
              <a:t>•</a:t>
            </a:r>
            <a:r>
              <a:rPr lang="en-US" sz="3600" b="1" dirty="0">
                <a:effectLst>
                  <a:glow rad="241300">
                    <a:schemeClr val="tx2">
                      <a:alpha val="75000"/>
                    </a:schemeClr>
                  </a:glow>
                </a:effectLst>
                <a:ea typeface="+mn-ea"/>
              </a:rPr>
              <a:t>	</a:t>
            </a:r>
            <a:r>
              <a:rPr lang="en-US" sz="3600" b="1" dirty="0" smtClean="0">
                <a:solidFill>
                  <a:srgbClr val="FFFF00"/>
                </a:solidFill>
                <a:effectLst>
                  <a:glow rad="241300">
                    <a:schemeClr val="tx2">
                      <a:alpha val="75000"/>
                    </a:schemeClr>
                  </a:glow>
                </a:effectLst>
                <a:ea typeface="+mn-ea"/>
              </a:rPr>
              <a:t>How will John graduate debt free next year?</a:t>
            </a:r>
            <a:endParaRPr lang="en-US" sz="3600" b="1" dirty="0">
              <a:solidFill>
                <a:srgbClr val="FFFF00"/>
              </a:solidFill>
              <a:effectLst>
                <a:glow rad="241300">
                  <a:schemeClr val="tx2">
                    <a:alpha val="75000"/>
                  </a:schemeClr>
                </a:glow>
              </a:effectLst>
              <a:ea typeface="+mn-ea"/>
            </a:endParaRPr>
          </a:p>
          <a:p>
            <a:pPr marL="444500" lvl="4" indent="-444500" algn="l">
              <a:defRPr/>
            </a:pPr>
            <a:r>
              <a:rPr lang="en-US" sz="3600" b="1" dirty="0">
                <a:effectLst>
                  <a:glow rad="241300">
                    <a:schemeClr val="tx2">
                      <a:alpha val="75000"/>
                    </a:schemeClr>
                  </a:glow>
                </a:effectLst>
                <a:ea typeface="+mn-ea"/>
              </a:rPr>
              <a:t>•	</a:t>
            </a:r>
            <a:r>
              <a:rPr lang="en-US" sz="3600" b="1" dirty="0" smtClean="0">
                <a:effectLst>
                  <a:glow rad="241300">
                    <a:schemeClr val="tx2">
                      <a:alpha val="75000"/>
                    </a:schemeClr>
                  </a:glow>
                </a:effectLst>
                <a:ea typeface="+mn-ea"/>
              </a:rPr>
              <a:t>Will we ever own a house or have money to retire?</a:t>
            </a:r>
            <a:endParaRPr lang="en-US" sz="3600" b="1" dirty="0">
              <a:effectLst>
                <a:glow rad="241300">
                  <a:schemeClr val="tx2">
                    <a:alpha val="75000"/>
                  </a:schemeClr>
                </a:glow>
              </a:effectLst>
              <a:ea typeface="+mn-ea"/>
            </a:endParaRPr>
          </a:p>
        </p:txBody>
      </p:sp>
      <p:sp>
        <p:nvSpPr>
          <p:cNvPr id="6" name="Subtitle 2"/>
          <p:cNvSpPr txBox="1">
            <a:spLocks/>
          </p:cNvSpPr>
          <p:nvPr/>
        </p:nvSpPr>
        <p:spPr bwMode="auto">
          <a:xfrm>
            <a:off x="4535488" y="1052736"/>
            <a:ext cx="4608512" cy="5400600"/>
          </a:xfrm>
          <a:prstGeom prst="rect">
            <a:avLst/>
          </a:prstGeom>
          <a:noFill/>
          <a:ln>
            <a:noFill/>
          </a:ln>
          <a:extLst/>
        </p:spPr>
        <p:txBody>
          <a:bodyPr lIns="90000" tIns="46800" rIns="90000" bIns="46800"/>
          <a:lstStyle>
            <a:lvl1pPr marL="0" indent="0" algn="ctr" defTabSz="449263" rtl="0" eaLnBrk="0" fontAlgn="base" hangingPunct="0">
              <a:lnSpc>
                <a:spcPct val="93000"/>
              </a:lnSpc>
              <a:spcBef>
                <a:spcPts val="800"/>
              </a:spcBef>
              <a:spcAft>
                <a:spcPct val="0"/>
              </a:spcAft>
              <a:buClr>
                <a:srgbClr val="000000"/>
              </a:buClr>
              <a:buSzPct val="100000"/>
              <a:buFont typeface="Arial" charset="0"/>
              <a:buNone/>
              <a:defRPr sz="3200">
                <a:solidFill>
                  <a:srgbClr val="FFFFFF"/>
                </a:solidFill>
                <a:latin typeface="+mn-lt"/>
                <a:ea typeface="+mn-ea"/>
                <a:cs typeface="ＭＳ Ｐゴシック" charset="-128"/>
              </a:defRPr>
            </a:lvl1pPr>
            <a:lvl2pPr marL="457200" indent="0" algn="ctr" defTabSz="449263" rtl="0" eaLnBrk="0" fontAlgn="base" hangingPunct="0">
              <a:lnSpc>
                <a:spcPct val="93000"/>
              </a:lnSpc>
              <a:spcBef>
                <a:spcPts val="700"/>
              </a:spcBef>
              <a:spcAft>
                <a:spcPct val="0"/>
              </a:spcAft>
              <a:buClr>
                <a:srgbClr val="000000"/>
              </a:buClr>
              <a:buSzPct val="100000"/>
              <a:buFont typeface="Arial" charset="0"/>
              <a:buNone/>
              <a:defRPr sz="2800">
                <a:solidFill>
                  <a:srgbClr val="FFFFFF"/>
                </a:solidFill>
                <a:latin typeface="+mn-lt"/>
                <a:ea typeface="+mn-ea"/>
              </a:defRPr>
            </a:lvl2pPr>
            <a:lvl3pPr marL="914400" indent="0" algn="ctr" defTabSz="449263" rtl="0" eaLnBrk="0" fontAlgn="base" hangingPunct="0">
              <a:lnSpc>
                <a:spcPct val="93000"/>
              </a:lnSpc>
              <a:spcBef>
                <a:spcPts val="600"/>
              </a:spcBef>
              <a:spcAft>
                <a:spcPct val="0"/>
              </a:spcAft>
              <a:buClr>
                <a:srgbClr val="000000"/>
              </a:buClr>
              <a:buSzPct val="100000"/>
              <a:buFont typeface="Arial" charset="0"/>
              <a:buNone/>
              <a:defRPr sz="2400">
                <a:solidFill>
                  <a:srgbClr val="FFFFFF"/>
                </a:solidFill>
                <a:latin typeface="+mn-lt"/>
                <a:ea typeface="+mn-ea"/>
              </a:defRPr>
            </a:lvl3pPr>
            <a:lvl4pPr marL="1371600" indent="0" algn="ctr" defTabSz="449263" rtl="0" eaLnBrk="0" fontAlgn="base" hangingPunct="0">
              <a:lnSpc>
                <a:spcPct val="93000"/>
              </a:lnSpc>
              <a:spcBef>
                <a:spcPts val="500"/>
              </a:spcBef>
              <a:spcAft>
                <a:spcPct val="0"/>
              </a:spcAft>
              <a:buClr>
                <a:srgbClr val="000000"/>
              </a:buClr>
              <a:buSzPct val="100000"/>
              <a:buFont typeface="Arial" charset="0"/>
              <a:buNone/>
              <a:defRPr sz="2000">
                <a:solidFill>
                  <a:srgbClr val="FFFFFF"/>
                </a:solidFill>
                <a:latin typeface="+mn-lt"/>
                <a:ea typeface="+mn-ea"/>
              </a:defRPr>
            </a:lvl4pPr>
            <a:lvl5pPr marL="1828800" indent="0" algn="ctr" defTabSz="449263" rtl="0" eaLnBrk="0" fontAlgn="base" hangingPunct="0">
              <a:lnSpc>
                <a:spcPct val="93000"/>
              </a:lnSpc>
              <a:spcBef>
                <a:spcPts val="500"/>
              </a:spcBef>
              <a:spcAft>
                <a:spcPct val="0"/>
              </a:spcAft>
              <a:buClr>
                <a:srgbClr val="000000"/>
              </a:buClr>
              <a:buSzPct val="100000"/>
              <a:buFont typeface="Arial" charset="0"/>
              <a:buNone/>
              <a:defRPr sz="2000">
                <a:solidFill>
                  <a:srgbClr val="FFFFFF"/>
                </a:solidFill>
                <a:latin typeface="+mn-lt"/>
                <a:ea typeface="+mn-ea"/>
              </a:defRPr>
            </a:lvl5pPr>
            <a:lvl6pPr marL="2286000" indent="0" algn="ctr" defTabSz="449263" rtl="0" eaLnBrk="0" fontAlgn="base" hangingPunct="0">
              <a:lnSpc>
                <a:spcPct val="93000"/>
              </a:lnSpc>
              <a:spcBef>
                <a:spcPts val="500"/>
              </a:spcBef>
              <a:spcAft>
                <a:spcPct val="0"/>
              </a:spcAft>
              <a:buClr>
                <a:srgbClr val="000000"/>
              </a:buClr>
              <a:buSzPct val="100000"/>
              <a:buFont typeface="Arial" charset="0"/>
              <a:buNone/>
              <a:defRPr sz="2000">
                <a:solidFill>
                  <a:srgbClr val="000000"/>
                </a:solidFill>
                <a:latin typeface="+mn-lt"/>
                <a:ea typeface="+mn-ea"/>
              </a:defRPr>
            </a:lvl6pPr>
            <a:lvl7pPr marL="2743200" indent="0" algn="ctr" defTabSz="449263" rtl="0" eaLnBrk="0" fontAlgn="base" hangingPunct="0">
              <a:lnSpc>
                <a:spcPct val="93000"/>
              </a:lnSpc>
              <a:spcBef>
                <a:spcPts val="500"/>
              </a:spcBef>
              <a:spcAft>
                <a:spcPct val="0"/>
              </a:spcAft>
              <a:buClr>
                <a:srgbClr val="000000"/>
              </a:buClr>
              <a:buSzPct val="100000"/>
              <a:buFont typeface="Arial" charset="0"/>
              <a:buNone/>
              <a:defRPr sz="2000">
                <a:solidFill>
                  <a:srgbClr val="000000"/>
                </a:solidFill>
                <a:latin typeface="+mn-lt"/>
                <a:ea typeface="+mn-ea"/>
              </a:defRPr>
            </a:lvl7pPr>
            <a:lvl8pPr marL="3200400" indent="0" algn="ctr" defTabSz="449263" rtl="0" eaLnBrk="0" fontAlgn="base" hangingPunct="0">
              <a:lnSpc>
                <a:spcPct val="93000"/>
              </a:lnSpc>
              <a:spcBef>
                <a:spcPts val="500"/>
              </a:spcBef>
              <a:spcAft>
                <a:spcPct val="0"/>
              </a:spcAft>
              <a:buClr>
                <a:srgbClr val="000000"/>
              </a:buClr>
              <a:buSzPct val="100000"/>
              <a:buFont typeface="Arial" charset="0"/>
              <a:buNone/>
              <a:defRPr sz="2000">
                <a:solidFill>
                  <a:srgbClr val="000000"/>
                </a:solidFill>
                <a:latin typeface="+mn-lt"/>
                <a:ea typeface="+mn-ea"/>
              </a:defRPr>
            </a:lvl8pPr>
            <a:lvl9pPr marL="3657600" indent="0" algn="ctr" defTabSz="449263" rtl="0" eaLnBrk="0" fontAlgn="base" hangingPunct="0">
              <a:lnSpc>
                <a:spcPct val="93000"/>
              </a:lnSpc>
              <a:spcBef>
                <a:spcPts val="500"/>
              </a:spcBef>
              <a:spcAft>
                <a:spcPct val="0"/>
              </a:spcAft>
              <a:buClr>
                <a:srgbClr val="000000"/>
              </a:buClr>
              <a:buSzPct val="100000"/>
              <a:buFont typeface="Arial" charset="0"/>
              <a:buNone/>
              <a:defRPr sz="2000">
                <a:solidFill>
                  <a:srgbClr val="000000"/>
                </a:solidFill>
                <a:latin typeface="+mn-lt"/>
                <a:ea typeface="+mn-ea"/>
              </a:defRPr>
            </a:lvl9pPr>
          </a:lstStyle>
          <a:p>
            <a:pPr marL="444500" lvl="4" indent="-444500" algn="l">
              <a:defRPr/>
            </a:pPr>
            <a:r>
              <a:rPr lang="en-US" sz="3600" b="1" dirty="0" smtClean="0">
                <a:effectLst>
                  <a:glow rad="241300">
                    <a:schemeClr val="tx2">
                      <a:alpha val="75000"/>
                    </a:schemeClr>
                  </a:glow>
                </a:effectLst>
              </a:rPr>
              <a:t>•	</a:t>
            </a:r>
            <a:r>
              <a:rPr lang="zh-TW" altLang="en-US" sz="3600" b="1" dirty="0" smtClean="0">
                <a:effectLst>
                  <a:glow rad="241300">
                    <a:schemeClr val="tx2">
                      <a:alpha val="75000"/>
                    </a:schemeClr>
                  </a:glow>
                </a:effectLst>
              </a:rPr>
              <a:t>上帝要我们在新加坡牧养和教导到甚么时候？</a:t>
            </a:r>
            <a:endParaRPr lang="en-US" sz="3600" b="1" dirty="0" smtClean="0">
              <a:effectLst>
                <a:glow rad="241300">
                  <a:schemeClr val="tx2">
                    <a:alpha val="75000"/>
                  </a:schemeClr>
                </a:glow>
              </a:effectLst>
            </a:endParaRPr>
          </a:p>
          <a:p>
            <a:pPr marL="444500" lvl="4" indent="-444500" algn="l">
              <a:defRPr/>
            </a:pPr>
            <a:r>
              <a:rPr lang="en-US" sz="3600" b="1" dirty="0" smtClean="0">
                <a:effectLst>
                  <a:glow rad="241300">
                    <a:schemeClr val="tx2">
                      <a:alpha val="75000"/>
                    </a:schemeClr>
                  </a:glow>
                </a:effectLst>
              </a:rPr>
              <a:t>•	</a:t>
            </a:r>
            <a:r>
              <a:rPr lang="zh-TW" altLang="en-US" sz="3600" b="1" dirty="0" smtClean="0">
                <a:solidFill>
                  <a:srgbClr val="FFFF00"/>
                </a:solidFill>
                <a:effectLst>
                  <a:glow rad="241300">
                    <a:schemeClr val="tx2">
                      <a:alpha val="75000"/>
                    </a:schemeClr>
                  </a:glow>
                </a:effectLst>
              </a:rPr>
              <a:t>怎样才可以使 </a:t>
            </a:r>
            <a:r>
              <a:rPr lang="en-US" altLang="zh-TW" sz="3600" b="1" dirty="0" smtClean="0">
                <a:solidFill>
                  <a:srgbClr val="FFFF00"/>
                </a:solidFill>
                <a:effectLst>
                  <a:glow rad="241300">
                    <a:schemeClr val="tx2">
                      <a:alpha val="75000"/>
                    </a:schemeClr>
                  </a:glow>
                </a:effectLst>
              </a:rPr>
              <a:t>John </a:t>
            </a:r>
            <a:r>
              <a:rPr lang="zh-TW" altLang="en-US" sz="3600" b="1" dirty="0" smtClean="0">
                <a:solidFill>
                  <a:srgbClr val="FFFF00"/>
                </a:solidFill>
                <a:effectLst>
                  <a:glow rad="241300">
                    <a:schemeClr val="tx2">
                      <a:alpha val="75000"/>
                    </a:schemeClr>
                  </a:glow>
                </a:effectLst>
              </a:rPr>
              <a:t>明年毕业又能还清大学学费的贷款？</a:t>
            </a:r>
            <a:endParaRPr lang="en-US" sz="3600" b="1" dirty="0" smtClean="0">
              <a:solidFill>
                <a:srgbClr val="FFFF00"/>
              </a:solidFill>
              <a:effectLst>
                <a:glow rad="241300">
                  <a:schemeClr val="tx2">
                    <a:alpha val="75000"/>
                  </a:schemeClr>
                </a:glow>
              </a:effectLst>
            </a:endParaRPr>
          </a:p>
          <a:p>
            <a:pPr marL="444500" lvl="4" indent="-444500" algn="l">
              <a:defRPr/>
            </a:pPr>
            <a:r>
              <a:rPr lang="en-US" sz="3600" b="1" dirty="0" smtClean="0">
                <a:effectLst>
                  <a:glow rad="241300">
                    <a:schemeClr val="tx2">
                      <a:alpha val="75000"/>
                    </a:schemeClr>
                  </a:glow>
                </a:effectLst>
              </a:rPr>
              <a:t>•	</a:t>
            </a:r>
            <a:r>
              <a:rPr lang="zh-TW" altLang="en-US" sz="3600" b="1" dirty="0" smtClean="0">
                <a:effectLst>
                  <a:glow rad="241300">
                    <a:schemeClr val="tx2">
                      <a:alpha val="75000"/>
                    </a:schemeClr>
                  </a:glow>
                </a:effectLst>
              </a:rPr>
              <a:t>我们能否拥有自己的房子或足够的金钱去保障日后的退休生活？</a:t>
            </a:r>
            <a:endParaRPr lang="en-US" sz="3600" b="1" dirty="0">
              <a:effectLst>
                <a:glow rad="241300">
                  <a:schemeClr val="tx2">
                    <a:alpha val="75000"/>
                  </a:scheme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2" end="2"/>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9719</TotalTime>
  <Words>2874</Words>
  <Application>Microsoft Macintosh PowerPoint</Application>
  <PresentationFormat>On-screen Show (4:3)</PresentationFormat>
  <Paragraphs>454</Paragraphs>
  <Slides>70</Slides>
  <Notes>26</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70</vt:i4>
      </vt:variant>
    </vt:vector>
  </HeadingPairs>
  <TitlesOfParts>
    <vt:vector size="91" baseType="lpstr">
      <vt:lpstr>Arial</vt:lpstr>
      <vt:lpstr>ＭＳ Ｐゴシック</vt:lpstr>
      <vt:lpstr>MS PGothic</vt:lpstr>
      <vt:lpstr>Times New Roman</vt:lpstr>
      <vt:lpstr>Wingdings</vt:lpstr>
      <vt:lpstr>Geneva</vt:lpstr>
      <vt:lpstr>Tahoma</vt:lpstr>
      <vt:lpstr>26</vt:lpstr>
      <vt:lpstr>Calibri</vt:lpstr>
      <vt:lpstr>Arial Black</vt:lpstr>
      <vt:lpstr>Times</vt:lpstr>
      <vt:lpstr>SimSun</vt:lpstr>
      <vt:lpstr>Office Theme</vt:lpstr>
      <vt:lpstr>1_Office Theme</vt:lpstr>
      <vt:lpstr>2_Office Theme</vt:lpstr>
      <vt:lpstr>3_Office Theme</vt:lpstr>
      <vt:lpstr>4_Office Theme</vt:lpstr>
      <vt:lpstr>5_Office Theme</vt:lpstr>
      <vt:lpstr>6_Office Theme</vt:lpstr>
      <vt:lpstr>17_Office Theme</vt:lpstr>
      <vt:lpstr>5_Blank Presentation</vt:lpstr>
      <vt:lpstr>Look Up!  向天举目!</vt:lpstr>
      <vt:lpstr>1991: Move to Singapore</vt:lpstr>
      <vt:lpstr>Our Three Sons</vt:lpstr>
      <vt:lpstr>Our Three Sons</vt:lpstr>
      <vt:lpstr>The Griffith Family Sept 2014</vt:lpstr>
      <vt:lpstr>The Griffith Family May 2015</vt:lpstr>
      <vt:lpstr>Singapore Bible College 新加坡神学院</vt:lpstr>
      <vt:lpstr>Susan Mentors Student Wives Susan 作师母团契的导师</vt:lpstr>
      <vt:lpstr>Temptations to Look Down  垂头丧气的试探</vt:lpstr>
      <vt:lpstr>Don't Look Down</vt:lpstr>
      <vt:lpstr>What causes you</vt:lpstr>
      <vt:lpstr>How can you look up to the LORD during your struggle?</vt:lpstr>
      <vt:lpstr>PowerPoint Presentation</vt:lpstr>
      <vt:lpstr>PowerPoint Presentation</vt:lpstr>
      <vt:lpstr>PowerPoint Presentation</vt:lpstr>
      <vt:lpstr>Isaiah 40: Three ways to look up…</vt:lpstr>
      <vt:lpstr>I.  Know that He cares (1-11). </vt:lpstr>
      <vt:lpstr>A. God tenderly replaced His discipline with His glory and Word (40:1-11).</vt:lpstr>
      <vt:lpstr>Isaiah 40:1</vt:lpstr>
      <vt:lpstr>Isaiah 40:2 NLT</vt:lpstr>
      <vt:lpstr>PowerPoint Presentation</vt:lpstr>
      <vt:lpstr>God's glory would be seen with His Word (3-8).</vt:lpstr>
      <vt:lpstr>Isaiah 40:3</vt:lpstr>
      <vt:lpstr>Isaiah 40:4-5</vt:lpstr>
      <vt:lpstr>Rough Riders</vt:lpstr>
      <vt:lpstr>"Roll out the red carpet!"</vt:lpstr>
      <vt:lpstr>Isaiah 40:6 NLT</vt:lpstr>
      <vt:lpstr>Isaiah 40:7-8 NLT</vt:lpstr>
      <vt:lpstr>God cared for Judah tenderly (40:9 NLT)</vt:lpstr>
      <vt:lpstr>God cared for Judah tenderly (40:10 NLT)</vt:lpstr>
      <vt:lpstr>Isaiah 40:11 NLT</vt:lpstr>
      <vt:lpstr>Do you feel that God cares for you?</vt:lpstr>
      <vt:lpstr>Loving Discipline  (Heb. 12:5-6 NLT)</vt:lpstr>
      <vt:lpstr>Loving Discipline  (Heb. 12:7 NLT)</vt:lpstr>
      <vt:lpstr>Title</vt:lpstr>
      <vt:lpstr>I.  Know that He cares (1-11). </vt:lpstr>
      <vt:lpstr>II.  Know that He's able (12-26). </vt:lpstr>
      <vt:lpstr>A. God rules the world with all power (12-26).</vt:lpstr>
      <vt:lpstr>Isaiah 40:12a NLT</vt:lpstr>
      <vt:lpstr>Isaiah 40:12b NLT</vt:lpstr>
      <vt:lpstr>He's wiser than anyone (40:13-14 NLT).</vt:lpstr>
      <vt:lpstr>He's incomparable (15-26).</vt:lpstr>
      <vt:lpstr>Isaiah 40:15 NLT</vt:lpstr>
      <vt:lpstr>PowerPoint Presentation</vt:lpstr>
      <vt:lpstr>Isaiah 40:17 NLT</vt:lpstr>
      <vt:lpstr>Isaiah 40:18-19 NLT</vt:lpstr>
      <vt:lpstr>Isaiah 40:20 NLT</vt:lpstr>
      <vt:lpstr>Isaiah 40:21 NLT</vt:lpstr>
      <vt:lpstr>Isaiah 40:22 NLT</vt:lpstr>
      <vt:lpstr>Isaiah 40:23-24 NLT</vt:lpstr>
      <vt:lpstr>Isaiah 40:25 NLT</vt:lpstr>
      <vt:lpstr>PowerPoint Presentation</vt:lpstr>
      <vt:lpstr>A building with its own zip code!</vt:lpstr>
      <vt:lpstr>Hong Kong from my flight</vt:lpstr>
      <vt:lpstr>I.  Know that He cares (1-11). </vt:lpstr>
      <vt:lpstr>II.  Know that He's able (12-26). </vt:lpstr>
      <vt:lpstr>III.  Trust in His strength (27-31). </vt:lpstr>
      <vt:lpstr>Isaiah 40:27 NLT</vt:lpstr>
      <vt:lpstr>Isaiah 40:28 NLT</vt:lpstr>
      <vt:lpstr>Isaiah 40:29-30 NLT</vt:lpstr>
      <vt:lpstr>Isaiah 40:31 NLT</vt:lpstr>
      <vt:lpstr>Isaiah 40:31 NLT</vt:lpstr>
      <vt:lpstr>Eagle Above Clouds</vt:lpstr>
      <vt:lpstr>Main Idea 中心思想</vt:lpstr>
      <vt:lpstr>How can you trust God with your struggle right now?</vt:lpstr>
      <vt:lpstr>The Gaze-Glance Principle 注视-描过的准则</vt:lpstr>
      <vt:lpstr>The Gaze-Glance Principle 注视-描过的准则</vt:lpstr>
      <vt:lpstr>NTS Chinese Link</vt:lpstr>
      <vt:lpstr>神学与讲道链接地址 biblestudydownloads.com</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241</cp:revision>
  <dcterms:created xsi:type="dcterms:W3CDTF">2010-10-07T07:24:48Z</dcterms:created>
  <dcterms:modified xsi:type="dcterms:W3CDTF">2016-01-04T04:55:38Z</dcterms:modified>
</cp:coreProperties>
</file>