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7" r:id="rId4"/>
    <p:sldMasterId id="2147483709" r:id="rId5"/>
    <p:sldMasterId id="2147483721" r:id="rId6"/>
    <p:sldMasterId id="2147483757" r:id="rId7"/>
    <p:sldMasterId id="2147483769" r:id="rId8"/>
    <p:sldMasterId id="2147483781" r:id="rId9"/>
    <p:sldMasterId id="2147483793" r:id="rId10"/>
  </p:sldMasterIdLst>
  <p:notesMasterIdLst>
    <p:notesMasterId r:id="rId44"/>
  </p:notesMasterIdLst>
  <p:sldIdLst>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99" r:id="rId26"/>
    <p:sldId id="300" r:id="rId27"/>
    <p:sldId id="301" r:id="rId28"/>
    <p:sldId id="302" r:id="rId29"/>
    <p:sldId id="303" r:id="rId30"/>
    <p:sldId id="304" r:id="rId31"/>
    <p:sldId id="309" r:id="rId32"/>
    <p:sldId id="298" r:id="rId33"/>
    <p:sldId id="281" r:id="rId34"/>
    <p:sldId id="282" r:id="rId35"/>
    <p:sldId id="307" r:id="rId36"/>
    <p:sldId id="306" r:id="rId37"/>
    <p:sldId id="308" r:id="rId38"/>
    <p:sldId id="286" r:id="rId39"/>
    <p:sldId id="287" r:id="rId40"/>
    <p:sldId id="288" r:id="rId41"/>
    <p:sldId id="289" r:id="rId42"/>
    <p:sldId id="290"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6" d="100"/>
          <a:sy n="106" d="100"/>
        </p:scale>
        <p:origin x="-161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336"/>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1B2AD4-A9CD-AD4E-84D0-44B7EB1FEC4C}" type="datetimeFigureOut">
              <a:rPr lang="en-US" smtClean="0"/>
              <a:t>18/1/13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F22198-111C-5A47-ADFF-675EE01BDA95}" type="slidenum">
              <a:rPr lang="en-US" smtClean="0"/>
              <a:t>‹#›</a:t>
            </a:fld>
            <a:endParaRPr lang="en-US"/>
          </a:p>
        </p:txBody>
      </p:sp>
    </p:spTree>
    <p:extLst>
      <p:ext uri="{BB962C8B-B14F-4D97-AF65-F5344CB8AC3E}">
        <p14:creationId xmlns:p14="http://schemas.microsoft.com/office/powerpoint/2010/main" val="10504652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D57CB30-8FC5-6B4F-A7E9-41FBF1B67FD7}" type="slidenum">
              <a:rPr lang="en-US" altLang="en-US">
                <a:solidFill>
                  <a:prstClr val="black"/>
                </a:solidFill>
              </a:rPr>
              <a:pPr>
                <a:defRPr/>
              </a:pPr>
              <a:t>1</a:t>
            </a:fld>
            <a:endParaRPr lang="en-US" altLang="en-US">
              <a:solidFill>
                <a:prstClr val="black"/>
              </a:solidFill>
            </a:endParaRPr>
          </a:p>
        </p:txBody>
      </p:sp>
      <p:sp>
        <p:nvSpPr>
          <p:cNvPr id="82946" name="Rectangle 2"/>
          <p:cNvSpPr>
            <a:spLocks noGrp="1" noRot="1" noChangeAspect="1" noChangeArrowheads="1" noTextEdit="1"/>
          </p:cNvSpPr>
          <p:nvPr>
            <p:ph type="sldImg"/>
          </p:nvPr>
        </p:nvSpPr>
        <p:spPr>
          <a:xfrm>
            <a:off x="1158875" y="698500"/>
            <a:ext cx="4540250" cy="3405188"/>
          </a:xfrm>
          <a:solidFill>
            <a:srgbClr val="FFFFFF"/>
          </a:solidFill>
          <a:ln/>
          <a:extLst>
            <a:ext uri="{FAA26D3D-D897-4be2-8F04-BA451C77F1D7}">
              <ma14:placeholderFlag xmlns:ma14="http://schemas.microsoft.com/office/mac/drawingml/2011/main" val="1"/>
            </a:ext>
          </a:extLst>
        </p:spPr>
      </p:sp>
      <p:sp>
        <p:nvSpPr>
          <p:cNvPr id="82947" name="Rectangle 3"/>
          <p:cNvSpPr>
            <a:spLocks noGrp="1" noChangeArrowheads="1"/>
          </p:cNvSpPr>
          <p:nvPr>
            <p:ph type="body" idx="1"/>
          </p:nvPr>
        </p:nvSpPr>
        <p:spPr>
          <a:solidFill>
            <a:srgbClr val="FFFFFF"/>
          </a:solidFill>
          <a:ln>
            <a:solidFill>
              <a:srgbClr val="000000"/>
            </a:solidFill>
            <a:miter lim="800000"/>
            <a:headEnd/>
            <a:tailEnd/>
          </a:ln>
        </p:spPr>
        <p:txBody>
          <a:bodyPr lIns="112288" tIns="56144" rIns="112288" bIns="56144"/>
          <a:lstStyle/>
          <a:p>
            <a:pPr eaLnBrk="1" hangingPunct="1">
              <a:defRPr/>
            </a:pPr>
            <a:endParaRPr lang="en-US" alt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6165279E-33D8-444F-9CE4-D42E69BD4FEE}" type="slidenum">
              <a:rPr lang="en-US" sz="1200">
                <a:solidFill>
                  <a:prstClr val="black"/>
                </a:solidFill>
              </a:rPr>
              <a:pPr>
                <a:defRPr/>
              </a:pPr>
              <a:t>2</a:t>
            </a:fld>
            <a:endParaRPr lang="en-US" sz="1200">
              <a:solidFill>
                <a:prstClr val="black"/>
              </a:solidFill>
            </a:endParaRPr>
          </a:p>
        </p:txBody>
      </p:sp>
      <p:sp>
        <p:nvSpPr>
          <p:cNvPr id="284674" name="Rectangle 2"/>
          <p:cNvSpPr>
            <a:spLocks noGrp="1" noRot="1" noChangeAspect="1" noChangeArrowheads="1" noTextEdit="1"/>
          </p:cNvSpPr>
          <p:nvPr>
            <p:ph type="sldImg"/>
          </p:nvPr>
        </p:nvSpPr>
        <p:spPr>
          <a:solidFill>
            <a:srgbClr val="FFFFFF"/>
          </a:solidFill>
          <a:ln/>
        </p:spPr>
      </p:sp>
      <p:sp>
        <p:nvSpPr>
          <p:cNvPr id="28467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defRPr/>
            </a:pPr>
            <a:r>
              <a:rPr lang="en-US">
                <a:latin typeface="Arial" charset="0"/>
              </a:rPr>
              <a:t>So 10 years after our first move to Asia as singles, we arrived as a family of four.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8185536C-6FE9-2743-A71E-5D81BFCB0B08}" type="slidenum">
              <a:rPr lang="en-US" sz="1200">
                <a:solidFill>
                  <a:srgbClr val="000000"/>
                </a:solidFill>
                <a:latin typeface="Arial" charset="0"/>
              </a:rPr>
              <a:pPr>
                <a:defRPr/>
              </a:pPr>
              <a:t>3</a:t>
            </a:fld>
            <a:endParaRPr lang="en-US" sz="1200">
              <a:solidFill>
                <a:srgbClr val="000000"/>
              </a:solidFill>
              <a:latin typeface="Arial" charset="0"/>
            </a:endParaRPr>
          </a:p>
        </p:txBody>
      </p:sp>
      <p:sp>
        <p:nvSpPr>
          <p:cNvPr id="182274" name="Rectangle 2"/>
          <p:cNvSpPr>
            <a:spLocks noGrp="1" noRot="1" noChangeAspect="1" noChangeArrowheads="1"/>
          </p:cNvSpPr>
          <p:nvPr>
            <p:ph type="sldImg"/>
          </p:nvPr>
        </p:nvSpPr>
        <p:spPr>
          <a:solidFill>
            <a:srgbClr val="FFFFFF"/>
          </a:solidFill>
          <a:ln/>
        </p:spPr>
      </p:sp>
      <p:sp>
        <p:nvSpPr>
          <p:cNvPr id="182275" name="Rectangle 3"/>
          <p:cNvSpPr>
            <a:spLocks noGrp="1" noChangeArrowheads="1"/>
          </p:cNvSpPr>
          <p:nvPr>
            <p:ph type="body" idx="1"/>
          </p:nvPr>
        </p:nvSpPr>
        <p:spPr>
          <a:solidFill>
            <a:srgbClr val="FFFFFF"/>
          </a:solidFill>
          <a:ln>
            <a:solidFill>
              <a:srgbClr val="000000"/>
            </a:solidFill>
          </a:ln>
        </p:spPr>
        <p:txBody>
          <a:bodyPr/>
          <a:lstStyle/>
          <a:p>
            <a:pPr lvl="3" eaLnBrk="1" hangingPunct="1">
              <a:spcBef>
                <a:spcPts val="1200"/>
              </a:spcBef>
              <a:spcAft>
                <a:spcPts val="300"/>
              </a:spcAft>
              <a:defRPr/>
            </a:pPr>
            <a:r>
              <a:rPr lang="en-US">
                <a:cs typeface="ＭＳ Ｐゴシック" charset="0"/>
              </a:rPr>
              <a:t>SUSAN: </a:t>
            </a:r>
            <a:r>
              <a:rPr noProof="1">
                <a:cs typeface="ＭＳ Ｐゴシック" charset="0"/>
              </a:rPr>
              <a:t>God continues working in our family as we see Him work in our three sons.  Our two older ones work in Seattle and our youngest (John) is in his first year at Biola University in Southern CA.  We lived in the USA his first semester, pretending that he needed us until we returned to Singapore on January 5.</a:t>
            </a:r>
            <a:endParaRPr lang="en-US">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0C9CA50-FFE6-EC40-9010-548FB7427B12}" type="slidenum">
              <a:rPr lang="en-US" altLang="en-US">
                <a:solidFill>
                  <a:prstClr val="black"/>
                </a:solidFill>
              </a:rPr>
              <a:pPr>
                <a:defRPr/>
              </a:pPr>
              <a:t>4</a:t>
            </a:fld>
            <a:endParaRPr lang="en-US" altLang="en-US">
              <a:solidFill>
                <a:prstClr val="black"/>
              </a:solidFill>
            </a:endParaRPr>
          </a:p>
        </p:txBody>
      </p:sp>
      <p:sp>
        <p:nvSpPr>
          <p:cNvPr id="93186" name="Rectangle 2"/>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625" tIns="44838" rIns="91625" bIns="44838"/>
          <a:lstStyle/>
          <a:p>
            <a:pPr eaLnBrk="1" hangingPunct="1">
              <a:defRPr/>
            </a:pPr>
            <a:endParaRPr lang="en-US" altLang="en-US" smtClean="0">
              <a:cs typeface="+mn-cs"/>
            </a:endParaRPr>
          </a:p>
        </p:txBody>
      </p:sp>
      <p:sp>
        <p:nvSpPr>
          <p:cNvPr id="93187" name="Rectangle 3"/>
          <p:cNvSpPr>
            <a:spLocks noGrp="1" noRot="1" noChangeAspect="1" noChangeArrowheads="1" noTextEdit="1"/>
          </p:cNvSpPr>
          <p:nvPr>
            <p:ph type="sldImg"/>
          </p:nvPr>
        </p:nvSpPr>
        <p:spPr>
          <a:xfrm>
            <a:off x="1158875" y="698500"/>
            <a:ext cx="4540250" cy="3405188"/>
          </a:xfrm>
          <a:ln w="12700" cap="flat">
            <a:solidFill>
              <a:schemeClr val="tx1"/>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5E412E06-8FB6-2142-9976-470C6E75C098}" type="slidenum">
              <a:rPr lang="en-US" sz="1200">
                <a:solidFill>
                  <a:prstClr val="black"/>
                </a:solidFill>
              </a:rPr>
              <a:pPr>
                <a:defRPr/>
              </a:pPr>
              <a:t>20</a:t>
            </a:fld>
            <a:endParaRPr lang="en-US" sz="1200">
              <a:solidFill>
                <a:prstClr val="black"/>
              </a:solidFill>
            </a:endParaRPr>
          </a:p>
        </p:txBody>
      </p:sp>
      <p:sp>
        <p:nvSpPr>
          <p:cNvPr id="319491" name="Rectangle 2"/>
          <p:cNvSpPr>
            <a:spLocks noGrp="1" noRot="1" noChangeAspect="1" noChangeArrowheads="1"/>
          </p:cNvSpPr>
          <p:nvPr>
            <p:ph type="sldImg"/>
          </p:nvPr>
        </p:nvSpPr>
        <p:spPr>
          <a:solidFill>
            <a:srgbClr val="FFFFFF"/>
          </a:solidFill>
          <a:ln/>
        </p:spPr>
      </p:sp>
      <p:sp>
        <p:nvSpPr>
          <p:cNvPr id="3194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1F5934AF-1F5E-8B4C-AD09-1E579B22929F}" type="slidenum">
              <a:rPr lang="en-US" sz="1200">
                <a:solidFill>
                  <a:prstClr val="black"/>
                </a:solidFill>
              </a:rPr>
              <a:pPr>
                <a:defRPr/>
              </a:pPr>
              <a:t>21</a:t>
            </a:fld>
            <a:endParaRPr lang="en-US" sz="1200">
              <a:solidFill>
                <a:prstClr val="black"/>
              </a:solidFill>
            </a:endParaRPr>
          </a:p>
        </p:txBody>
      </p:sp>
      <p:sp>
        <p:nvSpPr>
          <p:cNvPr id="124930" name="Rectangle 2"/>
          <p:cNvSpPr>
            <a:spLocks noGrp="1" noRot="1" noChangeAspect="1" noChangeArrowheads="1"/>
          </p:cNvSpPr>
          <p:nvPr>
            <p:ph type="sldImg"/>
          </p:nvPr>
        </p:nvSpPr>
        <p:spPr>
          <a:solidFill>
            <a:srgbClr val="FFFFFF"/>
          </a:solidFill>
          <a:ln/>
        </p:spPr>
      </p:sp>
      <p:sp>
        <p:nvSpPr>
          <p:cNvPr id="12493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23F1AC7F-1B1F-2147-9C67-C42B6A5C3BBC}" type="slidenum">
              <a:rPr lang="en-US" sz="1200">
                <a:solidFill>
                  <a:prstClr val="black"/>
                </a:solidFill>
              </a:rPr>
              <a:pPr>
                <a:defRPr/>
              </a:pPr>
              <a:t>24</a:t>
            </a:fld>
            <a:endParaRPr lang="en-US" sz="1200">
              <a:solidFill>
                <a:prstClr val="black"/>
              </a:solidFill>
            </a:endParaRPr>
          </a:p>
        </p:txBody>
      </p:sp>
      <p:sp>
        <p:nvSpPr>
          <p:cNvPr id="319491" name="Rectangle 2"/>
          <p:cNvSpPr>
            <a:spLocks noGrp="1" noRot="1" noChangeAspect="1" noChangeArrowheads="1"/>
          </p:cNvSpPr>
          <p:nvPr>
            <p:ph type="sldImg"/>
          </p:nvPr>
        </p:nvSpPr>
        <p:spPr>
          <a:solidFill>
            <a:srgbClr val="FFFFFF"/>
          </a:solidFill>
          <a:ln/>
        </p:spPr>
      </p:sp>
      <p:sp>
        <p:nvSpPr>
          <p:cNvPr id="3194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D7C54482-10B3-5D4F-8D74-3376CC47D52F}" type="slidenum">
              <a:rPr lang="en-US" sz="1200">
                <a:solidFill>
                  <a:prstClr val="black"/>
                </a:solidFill>
              </a:rPr>
              <a:pPr>
                <a:defRPr/>
              </a:pPr>
              <a:t>25</a:t>
            </a:fld>
            <a:endParaRPr lang="en-US" sz="1200">
              <a:solidFill>
                <a:prstClr val="black"/>
              </a:solidFill>
            </a:endParaRPr>
          </a:p>
        </p:txBody>
      </p:sp>
      <p:sp>
        <p:nvSpPr>
          <p:cNvPr id="319491" name="Rectangle 2"/>
          <p:cNvSpPr>
            <a:spLocks noGrp="1" noRot="1" noChangeAspect="1" noChangeArrowheads="1"/>
          </p:cNvSpPr>
          <p:nvPr>
            <p:ph type="sldImg"/>
          </p:nvPr>
        </p:nvSpPr>
        <p:spPr>
          <a:solidFill>
            <a:srgbClr val="FFFFFF"/>
          </a:solidFill>
          <a:ln/>
        </p:spPr>
      </p:sp>
      <p:sp>
        <p:nvSpPr>
          <p:cNvPr id="3194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9385D8-8812-EA4B-B4AD-6D25DA30DE1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20971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F78072-9389-9E4F-A03A-FC24130193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899568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A156B41-B65B-EA44-8FA1-49DA7110B580}" type="slidenum">
              <a:rPr lang="en-US"/>
              <a:pPr>
                <a:defRPr/>
              </a:pPr>
              <a:t>‹#›</a:t>
            </a:fld>
            <a:endParaRPr lang="en-US"/>
          </a:p>
        </p:txBody>
      </p:sp>
    </p:spTree>
    <p:extLst>
      <p:ext uri="{BB962C8B-B14F-4D97-AF65-F5344CB8AC3E}">
        <p14:creationId xmlns:p14="http://schemas.microsoft.com/office/powerpoint/2010/main" val="22151383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9385D8-8812-EA4B-B4AD-6D25DA30DE15}" type="slidenum">
              <a:rPr lang="en-US" altLang="en-US">
                <a:solidFill>
                  <a:srgbClr val="000000"/>
                </a:solidFill>
                <a:latin typeface="Times New Roman"/>
                <a:ea typeface="ＭＳ Ｐゴシック"/>
              </a:rPr>
              <a:pPr>
                <a:defRPr/>
              </a:pPr>
              <a:t>‹#›</a:t>
            </a:fld>
            <a:endParaRPr lang="en-US" altLang="en-US">
              <a:solidFill>
                <a:srgbClr val="000000"/>
              </a:solidFill>
              <a:latin typeface="Times New Roman"/>
              <a:ea typeface="ＭＳ Ｐゴシック"/>
            </a:endParaRPr>
          </a:p>
        </p:txBody>
      </p:sp>
    </p:spTree>
    <p:extLst>
      <p:ext uri="{BB962C8B-B14F-4D97-AF65-F5344CB8AC3E}">
        <p14:creationId xmlns:p14="http://schemas.microsoft.com/office/powerpoint/2010/main" val="27236577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70664D-D3C5-114F-AE4C-BCC6737E9E8F}" type="slidenum">
              <a:rPr lang="en-US" altLang="en-US">
                <a:solidFill>
                  <a:srgbClr val="000000"/>
                </a:solidFill>
                <a:latin typeface="Times New Roman"/>
                <a:ea typeface="ＭＳ Ｐゴシック"/>
              </a:rPr>
              <a:pPr>
                <a:defRPr/>
              </a:pPr>
              <a:t>‹#›</a:t>
            </a:fld>
            <a:endParaRPr lang="en-US" altLang="en-US">
              <a:solidFill>
                <a:srgbClr val="000000"/>
              </a:solidFill>
              <a:latin typeface="Times New Roman"/>
              <a:ea typeface="ＭＳ Ｐゴシック"/>
            </a:endParaRPr>
          </a:p>
        </p:txBody>
      </p:sp>
    </p:spTree>
    <p:extLst>
      <p:ext uri="{BB962C8B-B14F-4D97-AF65-F5344CB8AC3E}">
        <p14:creationId xmlns:p14="http://schemas.microsoft.com/office/powerpoint/2010/main" val="9912510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124D85-49E6-E446-8548-6601FC9F4227}" type="slidenum">
              <a:rPr lang="en-US" altLang="en-US">
                <a:solidFill>
                  <a:srgbClr val="000000"/>
                </a:solidFill>
                <a:latin typeface="Times New Roman"/>
                <a:ea typeface="ＭＳ Ｐゴシック"/>
              </a:rPr>
              <a:pPr>
                <a:defRPr/>
              </a:pPr>
              <a:t>‹#›</a:t>
            </a:fld>
            <a:endParaRPr lang="en-US" altLang="en-US">
              <a:solidFill>
                <a:srgbClr val="000000"/>
              </a:solidFill>
              <a:latin typeface="Times New Roman"/>
              <a:ea typeface="ＭＳ Ｐゴシック"/>
            </a:endParaRPr>
          </a:p>
        </p:txBody>
      </p:sp>
    </p:spTree>
    <p:extLst>
      <p:ext uri="{BB962C8B-B14F-4D97-AF65-F5344CB8AC3E}">
        <p14:creationId xmlns:p14="http://schemas.microsoft.com/office/powerpoint/2010/main" val="28015668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75160A-7939-274C-99C4-311120A520E7}" type="slidenum">
              <a:rPr lang="en-US" altLang="en-US">
                <a:solidFill>
                  <a:srgbClr val="000000"/>
                </a:solidFill>
                <a:latin typeface="Times New Roman"/>
                <a:ea typeface="ＭＳ Ｐゴシック"/>
              </a:rPr>
              <a:pPr>
                <a:defRPr/>
              </a:pPr>
              <a:t>‹#›</a:t>
            </a:fld>
            <a:endParaRPr lang="en-US" altLang="en-US">
              <a:solidFill>
                <a:srgbClr val="000000"/>
              </a:solidFill>
              <a:latin typeface="Times New Roman"/>
              <a:ea typeface="ＭＳ Ｐゴシック"/>
            </a:endParaRPr>
          </a:p>
        </p:txBody>
      </p:sp>
    </p:spTree>
    <p:extLst>
      <p:ext uri="{BB962C8B-B14F-4D97-AF65-F5344CB8AC3E}">
        <p14:creationId xmlns:p14="http://schemas.microsoft.com/office/powerpoint/2010/main" val="20040648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latin typeface="Times New Roman"/>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latin typeface="Times New Roman"/>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A76D2B7F-6FB3-DC4F-951A-B42DA9115473}" type="slidenum">
              <a:rPr lang="en-US" altLang="en-US">
                <a:solidFill>
                  <a:srgbClr val="000000"/>
                </a:solidFill>
                <a:latin typeface="Times New Roman"/>
                <a:ea typeface="ＭＳ Ｐゴシック"/>
              </a:rPr>
              <a:pPr>
                <a:defRPr/>
              </a:pPr>
              <a:t>‹#›</a:t>
            </a:fld>
            <a:endParaRPr lang="en-US" altLang="en-US">
              <a:solidFill>
                <a:srgbClr val="000000"/>
              </a:solidFill>
              <a:latin typeface="Times New Roman"/>
              <a:ea typeface="ＭＳ Ｐゴシック"/>
            </a:endParaRPr>
          </a:p>
        </p:txBody>
      </p:sp>
    </p:spTree>
    <p:extLst>
      <p:ext uri="{BB962C8B-B14F-4D97-AF65-F5344CB8AC3E}">
        <p14:creationId xmlns:p14="http://schemas.microsoft.com/office/powerpoint/2010/main" val="9490586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latin typeface="Times New Roman"/>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latin typeface="Times New Roman"/>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6B20EC-DBBE-3248-9F89-F23FAD94ED49}" type="slidenum">
              <a:rPr lang="en-US" altLang="en-US">
                <a:solidFill>
                  <a:srgbClr val="000000"/>
                </a:solidFill>
                <a:latin typeface="Times New Roman"/>
                <a:ea typeface="ＭＳ Ｐゴシック"/>
              </a:rPr>
              <a:pPr>
                <a:defRPr/>
              </a:pPr>
              <a:t>‹#›</a:t>
            </a:fld>
            <a:endParaRPr lang="en-US" altLang="en-US">
              <a:solidFill>
                <a:srgbClr val="000000"/>
              </a:solidFill>
              <a:latin typeface="Times New Roman"/>
              <a:ea typeface="ＭＳ Ｐゴシック"/>
            </a:endParaRPr>
          </a:p>
        </p:txBody>
      </p:sp>
    </p:spTree>
    <p:extLst>
      <p:ext uri="{BB962C8B-B14F-4D97-AF65-F5344CB8AC3E}">
        <p14:creationId xmlns:p14="http://schemas.microsoft.com/office/powerpoint/2010/main" val="34171052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latin typeface="Times New Roman"/>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latin typeface="Times New Roman"/>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C55D39DA-61D9-654E-8EC2-765A33C30852}" type="slidenum">
              <a:rPr lang="en-US" altLang="en-US">
                <a:solidFill>
                  <a:srgbClr val="000000"/>
                </a:solidFill>
                <a:latin typeface="Times New Roman"/>
                <a:ea typeface="ＭＳ Ｐゴシック"/>
              </a:rPr>
              <a:pPr>
                <a:defRPr/>
              </a:pPr>
              <a:t>‹#›</a:t>
            </a:fld>
            <a:endParaRPr lang="en-US" altLang="en-US">
              <a:solidFill>
                <a:srgbClr val="000000"/>
              </a:solidFill>
              <a:latin typeface="Times New Roman"/>
              <a:ea typeface="ＭＳ Ｐゴシック"/>
            </a:endParaRPr>
          </a:p>
        </p:txBody>
      </p:sp>
    </p:spTree>
    <p:extLst>
      <p:ext uri="{BB962C8B-B14F-4D97-AF65-F5344CB8AC3E}">
        <p14:creationId xmlns:p14="http://schemas.microsoft.com/office/powerpoint/2010/main" val="10797735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DF8468-91AC-2D47-90DD-4531BAA65C55}" type="slidenum">
              <a:rPr lang="en-US" altLang="en-US">
                <a:solidFill>
                  <a:srgbClr val="000000"/>
                </a:solidFill>
                <a:latin typeface="Times New Roman"/>
                <a:ea typeface="ＭＳ Ｐゴシック"/>
              </a:rPr>
              <a:pPr>
                <a:defRPr/>
              </a:pPr>
              <a:t>‹#›</a:t>
            </a:fld>
            <a:endParaRPr lang="en-US" altLang="en-US">
              <a:solidFill>
                <a:srgbClr val="000000"/>
              </a:solidFill>
              <a:latin typeface="Times New Roman"/>
              <a:ea typeface="ＭＳ Ｐゴシック"/>
            </a:endParaRPr>
          </a:p>
        </p:txBody>
      </p:sp>
    </p:spTree>
    <p:extLst>
      <p:ext uri="{BB962C8B-B14F-4D97-AF65-F5344CB8AC3E}">
        <p14:creationId xmlns:p14="http://schemas.microsoft.com/office/powerpoint/2010/main" val="28692243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16E553-BC0A-BF4F-8D3D-2E79FB6FDCB3}" type="slidenum">
              <a:rPr lang="en-US" altLang="en-US">
                <a:solidFill>
                  <a:srgbClr val="000000"/>
                </a:solidFill>
                <a:latin typeface="Times New Roman"/>
                <a:ea typeface="ＭＳ Ｐゴシック"/>
              </a:rPr>
              <a:pPr>
                <a:defRPr/>
              </a:pPr>
              <a:t>‹#›</a:t>
            </a:fld>
            <a:endParaRPr lang="en-US" altLang="en-US">
              <a:solidFill>
                <a:srgbClr val="000000"/>
              </a:solidFill>
              <a:latin typeface="Times New Roman"/>
              <a:ea typeface="ＭＳ Ｐゴシック"/>
            </a:endParaRPr>
          </a:p>
        </p:txBody>
      </p:sp>
    </p:spTree>
    <p:extLst>
      <p:ext uri="{BB962C8B-B14F-4D97-AF65-F5344CB8AC3E}">
        <p14:creationId xmlns:p14="http://schemas.microsoft.com/office/powerpoint/2010/main" val="2536520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FF15C3-17C5-A742-A1F0-53CE34C6E3A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017066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F78072-9389-9E4F-A03A-FC24130193FA}" type="slidenum">
              <a:rPr lang="en-US" altLang="en-US">
                <a:solidFill>
                  <a:srgbClr val="000000"/>
                </a:solidFill>
                <a:latin typeface="Times New Roman"/>
                <a:ea typeface="ＭＳ Ｐゴシック"/>
              </a:rPr>
              <a:pPr>
                <a:defRPr/>
              </a:pPr>
              <a:t>‹#›</a:t>
            </a:fld>
            <a:endParaRPr lang="en-US" altLang="en-US">
              <a:solidFill>
                <a:srgbClr val="000000"/>
              </a:solidFill>
              <a:latin typeface="Times New Roman"/>
              <a:ea typeface="ＭＳ Ｐゴシック"/>
            </a:endParaRPr>
          </a:p>
        </p:txBody>
      </p:sp>
    </p:spTree>
    <p:extLst>
      <p:ext uri="{BB962C8B-B14F-4D97-AF65-F5344CB8AC3E}">
        <p14:creationId xmlns:p14="http://schemas.microsoft.com/office/powerpoint/2010/main" val="12067010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FF15C3-17C5-A742-A1F0-53CE34C6E3AF}" type="slidenum">
              <a:rPr lang="en-US" altLang="en-US">
                <a:solidFill>
                  <a:srgbClr val="000000"/>
                </a:solidFill>
                <a:latin typeface="Times New Roman"/>
                <a:ea typeface="ＭＳ Ｐゴシック"/>
              </a:rPr>
              <a:pPr>
                <a:defRPr/>
              </a:pPr>
              <a:t>‹#›</a:t>
            </a:fld>
            <a:endParaRPr lang="en-US" altLang="en-US">
              <a:solidFill>
                <a:srgbClr val="000000"/>
              </a:solidFill>
              <a:latin typeface="Times New Roman"/>
              <a:ea typeface="ＭＳ Ｐゴシック"/>
            </a:endParaRPr>
          </a:p>
        </p:txBody>
      </p:sp>
    </p:spTree>
    <p:extLst>
      <p:ext uri="{BB962C8B-B14F-4D97-AF65-F5344CB8AC3E}">
        <p14:creationId xmlns:p14="http://schemas.microsoft.com/office/powerpoint/2010/main" val="3784102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244746"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24474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Times New Roman" charset="0"/>
                <a:cs typeface="+mn-cs"/>
              </a:defRPr>
            </a:lvl1pPr>
          </a:lstStyle>
          <a:p>
            <a:pPr>
              <a:defRPr/>
            </a:pPr>
            <a:fld id="{7A444AB2-D9B1-4348-9234-802750023EEA}" type="slidenum">
              <a:rPr lang="en-US"/>
              <a:pPr>
                <a:defRPr/>
              </a:pPr>
              <a:t>‹#›</a:t>
            </a:fld>
            <a:endParaRPr lang="en-US"/>
          </a:p>
        </p:txBody>
      </p:sp>
    </p:spTree>
    <p:extLst>
      <p:ext uri="{BB962C8B-B14F-4D97-AF65-F5344CB8AC3E}">
        <p14:creationId xmlns:p14="http://schemas.microsoft.com/office/powerpoint/2010/main" val="636400684"/>
      </p:ext>
    </p:extLst>
  </p:cSld>
  <p:clrMapOvr>
    <a:masterClrMapping/>
  </p:clrMapOvr>
  <p:transition xmlns:p14="http://schemas.microsoft.com/office/powerpoint/2010/main" advClick="0" advTm="5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cs typeface="+mn-cs"/>
              </a:defRPr>
            </a:lvl1pPr>
          </a:lstStyle>
          <a:p>
            <a:pPr>
              <a:defRPr/>
            </a:pPr>
            <a:fld id="{509683C4-CD46-FC41-B8DA-AE5BA83187D6}" type="slidenum">
              <a:rPr lang="en-US"/>
              <a:pPr>
                <a:defRPr/>
              </a:pPr>
              <a:t>‹#›</a:t>
            </a:fld>
            <a:endParaRPr lang="en-US"/>
          </a:p>
        </p:txBody>
      </p:sp>
    </p:spTree>
    <p:extLst>
      <p:ext uri="{BB962C8B-B14F-4D97-AF65-F5344CB8AC3E}">
        <p14:creationId xmlns:p14="http://schemas.microsoft.com/office/powerpoint/2010/main" val="4251923501"/>
      </p:ext>
    </p:extLst>
  </p:cSld>
  <p:clrMapOvr>
    <a:masterClrMapping/>
  </p:clrMapOvr>
  <p:transition xmlns:p14="http://schemas.microsoft.com/office/powerpoint/2010/main" advClick="0" advTm="500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cs typeface="+mn-cs"/>
              </a:defRPr>
            </a:lvl1pPr>
          </a:lstStyle>
          <a:p>
            <a:pPr>
              <a:defRPr/>
            </a:pPr>
            <a:fld id="{BC8242F3-67D9-CB47-8F6E-5605D6DFE920}" type="slidenum">
              <a:rPr lang="en-US"/>
              <a:pPr>
                <a:defRPr/>
              </a:pPr>
              <a:t>‹#›</a:t>
            </a:fld>
            <a:endParaRPr lang="en-US"/>
          </a:p>
        </p:txBody>
      </p:sp>
    </p:spTree>
    <p:extLst>
      <p:ext uri="{BB962C8B-B14F-4D97-AF65-F5344CB8AC3E}">
        <p14:creationId xmlns:p14="http://schemas.microsoft.com/office/powerpoint/2010/main" val="105791333"/>
      </p:ext>
    </p:extLst>
  </p:cSld>
  <p:clrMapOvr>
    <a:masterClrMapping/>
  </p:clrMapOvr>
  <p:transition xmlns:p14="http://schemas.microsoft.com/office/powerpoint/2010/main" advClick="0" advTm="500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cs typeface="+mn-cs"/>
              </a:defRPr>
            </a:lvl1pPr>
          </a:lstStyle>
          <a:p>
            <a:pPr>
              <a:defRPr/>
            </a:pPr>
            <a:fld id="{085C7AD2-FB28-1341-A268-FC624BA301D8}" type="slidenum">
              <a:rPr lang="en-US"/>
              <a:pPr>
                <a:defRPr/>
              </a:pPr>
              <a:t>‹#›</a:t>
            </a:fld>
            <a:endParaRPr lang="en-US"/>
          </a:p>
        </p:txBody>
      </p:sp>
    </p:spTree>
    <p:extLst>
      <p:ext uri="{BB962C8B-B14F-4D97-AF65-F5344CB8AC3E}">
        <p14:creationId xmlns:p14="http://schemas.microsoft.com/office/powerpoint/2010/main" val="3244180980"/>
      </p:ext>
    </p:extLst>
  </p:cSld>
  <p:clrMapOvr>
    <a:masterClrMapping/>
  </p:clrMapOvr>
  <p:transition xmlns:p14="http://schemas.microsoft.com/office/powerpoint/2010/main" advClick="0" advTm="5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Times New Roman" charset="0"/>
                <a:cs typeface="+mn-cs"/>
              </a:defRPr>
            </a:lvl1pPr>
          </a:lstStyle>
          <a:p>
            <a:pPr>
              <a:defRPr/>
            </a:pPr>
            <a:fld id="{6E94B002-30BE-F846-ABBB-32528EDBE5AC}" type="slidenum">
              <a:rPr lang="en-US"/>
              <a:pPr>
                <a:defRPr/>
              </a:pPr>
              <a:t>‹#›</a:t>
            </a:fld>
            <a:endParaRPr lang="en-US"/>
          </a:p>
        </p:txBody>
      </p:sp>
    </p:spTree>
    <p:extLst>
      <p:ext uri="{BB962C8B-B14F-4D97-AF65-F5344CB8AC3E}">
        <p14:creationId xmlns:p14="http://schemas.microsoft.com/office/powerpoint/2010/main" val="3123615477"/>
      </p:ext>
    </p:extLst>
  </p:cSld>
  <p:clrMapOvr>
    <a:masterClrMapping/>
  </p:clrMapOvr>
  <p:transition xmlns:p14="http://schemas.microsoft.com/office/powerpoint/2010/main" advClick="0" advTm="500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Times New Roman" charset="0"/>
                <a:cs typeface="+mn-cs"/>
              </a:defRPr>
            </a:lvl1pPr>
          </a:lstStyle>
          <a:p>
            <a:pPr>
              <a:defRPr/>
            </a:pPr>
            <a:fld id="{9AA670BA-0791-8948-8548-01129127E7EF}" type="slidenum">
              <a:rPr lang="en-US"/>
              <a:pPr>
                <a:defRPr/>
              </a:pPr>
              <a:t>‹#›</a:t>
            </a:fld>
            <a:endParaRPr lang="en-US"/>
          </a:p>
        </p:txBody>
      </p:sp>
    </p:spTree>
    <p:extLst>
      <p:ext uri="{BB962C8B-B14F-4D97-AF65-F5344CB8AC3E}">
        <p14:creationId xmlns:p14="http://schemas.microsoft.com/office/powerpoint/2010/main" val="545140493"/>
      </p:ext>
    </p:extLst>
  </p:cSld>
  <p:clrMapOvr>
    <a:masterClrMapping/>
  </p:clrMapOvr>
  <p:transition xmlns:p14="http://schemas.microsoft.com/office/powerpoint/2010/main" advClick="0" advTm="500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Times New Roman" charset="0"/>
                <a:cs typeface="+mn-cs"/>
              </a:defRPr>
            </a:lvl1pPr>
          </a:lstStyle>
          <a:p>
            <a:pPr>
              <a:defRPr/>
            </a:pPr>
            <a:fld id="{F5162004-F24B-984F-A62E-2006185CC685}" type="slidenum">
              <a:rPr lang="en-US"/>
              <a:pPr>
                <a:defRPr/>
              </a:pPr>
              <a:t>‹#›</a:t>
            </a:fld>
            <a:endParaRPr lang="en-US"/>
          </a:p>
        </p:txBody>
      </p:sp>
    </p:spTree>
    <p:extLst>
      <p:ext uri="{BB962C8B-B14F-4D97-AF65-F5344CB8AC3E}">
        <p14:creationId xmlns:p14="http://schemas.microsoft.com/office/powerpoint/2010/main" val="115287473"/>
      </p:ext>
    </p:extLst>
  </p:cSld>
  <p:clrMapOvr>
    <a:masterClrMapping/>
  </p:clrMapOvr>
  <p:transition xmlns:p14="http://schemas.microsoft.com/office/powerpoint/2010/main" advClick="0" advTm="5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cs typeface="+mn-cs"/>
              </a:defRPr>
            </a:lvl1pPr>
          </a:lstStyle>
          <a:p>
            <a:pPr>
              <a:defRPr/>
            </a:pPr>
            <a:fld id="{E9510BD2-0611-FE4B-A0DB-0F32CF61FBA4}" type="slidenum">
              <a:rPr lang="en-US"/>
              <a:pPr>
                <a:defRPr/>
              </a:pPr>
              <a:t>‹#›</a:t>
            </a:fld>
            <a:endParaRPr lang="en-US"/>
          </a:p>
        </p:txBody>
      </p:sp>
    </p:spTree>
    <p:extLst>
      <p:ext uri="{BB962C8B-B14F-4D97-AF65-F5344CB8AC3E}">
        <p14:creationId xmlns:p14="http://schemas.microsoft.com/office/powerpoint/2010/main" val="3704649448"/>
      </p:ext>
    </p:extLst>
  </p:cSld>
  <p:clrMapOvr>
    <a:masterClrMapping/>
  </p:clrMapOvr>
  <p:transition xmlns:p14="http://schemas.microsoft.com/office/powerpoint/2010/main" advClick="0" advTm="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70664D-D3C5-114F-AE4C-BCC6737E9E8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14135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Times New Roman" charset="0"/>
                <a:cs typeface="+mn-cs"/>
              </a:defRPr>
            </a:lvl1pPr>
          </a:lstStyle>
          <a:p>
            <a:pPr>
              <a:defRPr/>
            </a:pPr>
            <a:fld id="{ECC339BC-4374-3745-BECE-45A318DD9A59}" type="slidenum">
              <a:rPr lang="en-US"/>
              <a:pPr>
                <a:defRPr/>
              </a:pPr>
              <a:t>‹#›</a:t>
            </a:fld>
            <a:endParaRPr lang="en-US"/>
          </a:p>
        </p:txBody>
      </p:sp>
    </p:spTree>
    <p:extLst>
      <p:ext uri="{BB962C8B-B14F-4D97-AF65-F5344CB8AC3E}">
        <p14:creationId xmlns:p14="http://schemas.microsoft.com/office/powerpoint/2010/main" val="2649370914"/>
      </p:ext>
    </p:extLst>
  </p:cSld>
  <p:clrMapOvr>
    <a:masterClrMapping/>
  </p:clrMapOvr>
  <p:transition xmlns:p14="http://schemas.microsoft.com/office/powerpoint/2010/main" advClick="0" advTm="500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cs typeface="+mn-cs"/>
              </a:defRPr>
            </a:lvl1pPr>
          </a:lstStyle>
          <a:p>
            <a:pPr>
              <a:defRPr/>
            </a:pPr>
            <a:fld id="{BF04BFB5-78C4-A741-8E43-998A98875472}" type="slidenum">
              <a:rPr lang="en-US"/>
              <a:pPr>
                <a:defRPr/>
              </a:pPr>
              <a:t>‹#›</a:t>
            </a:fld>
            <a:endParaRPr lang="en-US"/>
          </a:p>
        </p:txBody>
      </p:sp>
    </p:spTree>
    <p:extLst>
      <p:ext uri="{BB962C8B-B14F-4D97-AF65-F5344CB8AC3E}">
        <p14:creationId xmlns:p14="http://schemas.microsoft.com/office/powerpoint/2010/main" val="2125034724"/>
      </p:ext>
    </p:extLst>
  </p:cSld>
  <p:clrMapOvr>
    <a:masterClrMapping/>
  </p:clrMapOvr>
  <p:transition xmlns:p14="http://schemas.microsoft.com/office/powerpoint/2010/main" advClick="0" advTm="5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Times New Roman" charset="0"/>
                <a:cs typeface="+mn-cs"/>
              </a:defRPr>
            </a:lvl1pPr>
          </a:lstStyle>
          <a:p>
            <a:pPr>
              <a:defRPr/>
            </a:pPr>
            <a:fld id="{87B34564-2089-AA47-9D92-2F2847DB53F8}" type="slidenum">
              <a:rPr lang="en-US"/>
              <a:pPr>
                <a:defRPr/>
              </a:pPr>
              <a:t>‹#›</a:t>
            </a:fld>
            <a:endParaRPr lang="en-US"/>
          </a:p>
        </p:txBody>
      </p:sp>
    </p:spTree>
    <p:extLst>
      <p:ext uri="{BB962C8B-B14F-4D97-AF65-F5344CB8AC3E}">
        <p14:creationId xmlns:p14="http://schemas.microsoft.com/office/powerpoint/2010/main" val="3495820941"/>
      </p:ext>
    </p:extLst>
  </p:cSld>
  <p:clrMapOvr>
    <a:masterClrMapping/>
  </p:clrMapOvr>
  <p:transition xmlns:p14="http://schemas.microsoft.com/office/powerpoint/2010/main" advClick="0" advTm="500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472BE6C-5977-D64D-BA4F-7B6F9A1BB5F5}" type="slidenum">
              <a:rPr lang="en-US"/>
              <a:pPr>
                <a:defRPr/>
              </a:pPr>
              <a:t>‹#›</a:t>
            </a:fld>
            <a:endParaRPr lang="en-US"/>
          </a:p>
        </p:txBody>
      </p:sp>
    </p:spTree>
    <p:extLst>
      <p:ext uri="{BB962C8B-B14F-4D97-AF65-F5344CB8AC3E}">
        <p14:creationId xmlns:p14="http://schemas.microsoft.com/office/powerpoint/2010/main" val="527412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DF6495F-F484-FC4E-86D5-A51B419BCCF5}" type="slidenum">
              <a:rPr lang="en-US"/>
              <a:pPr>
                <a:defRPr/>
              </a:pPr>
              <a:t>‹#›</a:t>
            </a:fld>
            <a:endParaRPr lang="en-US"/>
          </a:p>
        </p:txBody>
      </p:sp>
    </p:spTree>
    <p:extLst>
      <p:ext uri="{BB962C8B-B14F-4D97-AF65-F5344CB8AC3E}">
        <p14:creationId xmlns:p14="http://schemas.microsoft.com/office/powerpoint/2010/main" val="3385582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CE9ED17-00DD-AC44-81A6-DA74BEBE91C4}" type="slidenum">
              <a:rPr lang="en-US"/>
              <a:pPr>
                <a:defRPr/>
              </a:pPr>
              <a:t>‹#›</a:t>
            </a:fld>
            <a:endParaRPr lang="en-US"/>
          </a:p>
        </p:txBody>
      </p:sp>
    </p:spTree>
    <p:extLst>
      <p:ext uri="{BB962C8B-B14F-4D97-AF65-F5344CB8AC3E}">
        <p14:creationId xmlns:p14="http://schemas.microsoft.com/office/powerpoint/2010/main" val="40356770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CC666B27-5AF2-E94E-AE9A-D0F319097B7B}" type="slidenum">
              <a:rPr lang="en-US"/>
              <a:pPr>
                <a:defRPr/>
              </a:pPr>
              <a:t>‹#›</a:t>
            </a:fld>
            <a:endParaRPr lang="en-US"/>
          </a:p>
        </p:txBody>
      </p:sp>
    </p:spTree>
    <p:extLst>
      <p:ext uri="{BB962C8B-B14F-4D97-AF65-F5344CB8AC3E}">
        <p14:creationId xmlns:p14="http://schemas.microsoft.com/office/powerpoint/2010/main" val="1143778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04786110-E734-DD47-872E-04CD7F28A342}" type="slidenum">
              <a:rPr lang="en-US"/>
              <a:pPr>
                <a:defRPr/>
              </a:pPr>
              <a:t>‹#›</a:t>
            </a:fld>
            <a:endParaRPr lang="en-US"/>
          </a:p>
        </p:txBody>
      </p:sp>
    </p:spTree>
    <p:extLst>
      <p:ext uri="{BB962C8B-B14F-4D97-AF65-F5344CB8AC3E}">
        <p14:creationId xmlns:p14="http://schemas.microsoft.com/office/powerpoint/2010/main" val="5959709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6CE1B239-3FDD-0A42-B28C-B84C430390E6}" type="slidenum">
              <a:rPr lang="en-US"/>
              <a:pPr>
                <a:defRPr/>
              </a:pPr>
              <a:t>‹#›</a:t>
            </a:fld>
            <a:endParaRPr lang="en-US"/>
          </a:p>
        </p:txBody>
      </p:sp>
    </p:spTree>
    <p:extLst>
      <p:ext uri="{BB962C8B-B14F-4D97-AF65-F5344CB8AC3E}">
        <p14:creationId xmlns:p14="http://schemas.microsoft.com/office/powerpoint/2010/main" val="3109516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F0E19E35-3920-1944-AADF-A7F7A26FFC49}" type="slidenum">
              <a:rPr lang="en-US"/>
              <a:pPr>
                <a:defRPr/>
              </a:pPr>
              <a:t>‹#›</a:t>
            </a:fld>
            <a:endParaRPr lang="en-US"/>
          </a:p>
        </p:txBody>
      </p:sp>
    </p:spTree>
    <p:extLst>
      <p:ext uri="{BB962C8B-B14F-4D97-AF65-F5344CB8AC3E}">
        <p14:creationId xmlns:p14="http://schemas.microsoft.com/office/powerpoint/2010/main" val="3753040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124D85-49E6-E446-8548-6601FC9F42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97168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74E95E5-DD07-2443-8C19-5B7251FADA6D}" type="slidenum">
              <a:rPr lang="en-US"/>
              <a:pPr>
                <a:defRPr/>
              </a:pPr>
              <a:t>‹#›</a:t>
            </a:fld>
            <a:endParaRPr lang="en-US"/>
          </a:p>
        </p:txBody>
      </p:sp>
    </p:spTree>
    <p:extLst>
      <p:ext uri="{BB962C8B-B14F-4D97-AF65-F5344CB8AC3E}">
        <p14:creationId xmlns:p14="http://schemas.microsoft.com/office/powerpoint/2010/main" val="17719155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C93A6A9B-4962-AA4F-85AE-FF7AC781C446}" type="slidenum">
              <a:rPr lang="en-US"/>
              <a:pPr>
                <a:defRPr/>
              </a:pPr>
              <a:t>‹#›</a:t>
            </a:fld>
            <a:endParaRPr lang="en-US"/>
          </a:p>
        </p:txBody>
      </p:sp>
    </p:spTree>
    <p:extLst>
      <p:ext uri="{BB962C8B-B14F-4D97-AF65-F5344CB8AC3E}">
        <p14:creationId xmlns:p14="http://schemas.microsoft.com/office/powerpoint/2010/main" val="2166088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F35FD7A-05E1-E84E-992D-BA434CCA2CDA}" type="slidenum">
              <a:rPr lang="en-US"/>
              <a:pPr>
                <a:defRPr/>
              </a:pPr>
              <a:t>‹#›</a:t>
            </a:fld>
            <a:endParaRPr lang="en-US"/>
          </a:p>
        </p:txBody>
      </p:sp>
    </p:spTree>
    <p:extLst>
      <p:ext uri="{BB962C8B-B14F-4D97-AF65-F5344CB8AC3E}">
        <p14:creationId xmlns:p14="http://schemas.microsoft.com/office/powerpoint/2010/main" val="432809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389AD385-3EDF-E646-863C-E9F20E8A6F4B}" type="slidenum">
              <a:rPr lang="en-US"/>
              <a:pPr>
                <a:defRPr/>
              </a:pPr>
              <a:t>‹#›</a:t>
            </a:fld>
            <a:endParaRPr lang="en-US"/>
          </a:p>
        </p:txBody>
      </p:sp>
    </p:spTree>
    <p:extLst>
      <p:ext uri="{BB962C8B-B14F-4D97-AF65-F5344CB8AC3E}">
        <p14:creationId xmlns:p14="http://schemas.microsoft.com/office/powerpoint/2010/main" val="17574997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defRPr>
            </a:lvl1pPr>
          </a:lstStyle>
          <a:p>
            <a:pPr>
              <a:defRPr/>
            </a:pPr>
            <a:fld id="{E3595CC7-3ECF-C143-AEA4-59F164462F66}" type="slidenum">
              <a:rPr lang="en-US"/>
              <a:pPr>
                <a:defRPr/>
              </a:pPr>
              <a:t>‹#›</a:t>
            </a:fld>
            <a:endParaRPr lang="en-US"/>
          </a:p>
        </p:txBody>
      </p:sp>
    </p:spTree>
    <p:extLst>
      <p:ext uri="{BB962C8B-B14F-4D97-AF65-F5344CB8AC3E}">
        <p14:creationId xmlns:p14="http://schemas.microsoft.com/office/powerpoint/2010/main" val="1404048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5DCB90D-0FD2-7247-9E10-243BDDD884FC}" type="slidenum">
              <a:rPr lang="en-US" altLang="en-US"/>
              <a:pPr>
                <a:defRPr/>
              </a:pPr>
              <a:t>‹#›</a:t>
            </a:fld>
            <a:endParaRPr lang="en-US" altLang="en-US"/>
          </a:p>
        </p:txBody>
      </p:sp>
    </p:spTree>
    <p:extLst>
      <p:ext uri="{BB962C8B-B14F-4D97-AF65-F5344CB8AC3E}">
        <p14:creationId xmlns:p14="http://schemas.microsoft.com/office/powerpoint/2010/main" val="1167395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2B95582-A823-1D48-97A4-61E323ED98AE}" type="slidenum">
              <a:rPr lang="en-US" altLang="en-US"/>
              <a:pPr>
                <a:defRPr/>
              </a:pPr>
              <a:t>‹#›</a:t>
            </a:fld>
            <a:endParaRPr lang="en-US" altLang="en-US"/>
          </a:p>
        </p:txBody>
      </p:sp>
    </p:spTree>
    <p:extLst>
      <p:ext uri="{BB962C8B-B14F-4D97-AF65-F5344CB8AC3E}">
        <p14:creationId xmlns:p14="http://schemas.microsoft.com/office/powerpoint/2010/main" val="20297092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B1FB275-F5EE-B049-8043-EA24F8F64801}" type="slidenum">
              <a:rPr lang="en-US" altLang="en-US"/>
              <a:pPr>
                <a:defRPr/>
              </a:pPr>
              <a:t>‹#›</a:t>
            </a:fld>
            <a:endParaRPr lang="en-US" altLang="en-US"/>
          </a:p>
        </p:txBody>
      </p:sp>
    </p:spTree>
    <p:extLst>
      <p:ext uri="{BB962C8B-B14F-4D97-AF65-F5344CB8AC3E}">
        <p14:creationId xmlns:p14="http://schemas.microsoft.com/office/powerpoint/2010/main" val="38147718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D77A91F-97C8-3E41-9DBD-D6BA73C606F5}" type="slidenum">
              <a:rPr lang="en-US" altLang="en-US"/>
              <a:pPr>
                <a:defRPr/>
              </a:pPr>
              <a:t>‹#›</a:t>
            </a:fld>
            <a:endParaRPr lang="en-US" altLang="en-US"/>
          </a:p>
        </p:txBody>
      </p:sp>
    </p:spTree>
    <p:extLst>
      <p:ext uri="{BB962C8B-B14F-4D97-AF65-F5344CB8AC3E}">
        <p14:creationId xmlns:p14="http://schemas.microsoft.com/office/powerpoint/2010/main" val="1098569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8B3972C2-9537-CB46-9F66-424650B9B526}" type="slidenum">
              <a:rPr lang="en-US" altLang="en-US"/>
              <a:pPr>
                <a:defRPr/>
              </a:pPr>
              <a:t>‹#›</a:t>
            </a:fld>
            <a:endParaRPr lang="en-US" altLang="en-US"/>
          </a:p>
        </p:txBody>
      </p:sp>
    </p:spTree>
    <p:extLst>
      <p:ext uri="{BB962C8B-B14F-4D97-AF65-F5344CB8AC3E}">
        <p14:creationId xmlns:p14="http://schemas.microsoft.com/office/powerpoint/2010/main" val="2626854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75160A-7939-274C-99C4-311120A520E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623427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00240CA7-331D-864F-ACEB-F6431BF82E49}" type="slidenum">
              <a:rPr lang="en-US" altLang="en-US"/>
              <a:pPr>
                <a:defRPr/>
              </a:pPr>
              <a:t>‹#›</a:t>
            </a:fld>
            <a:endParaRPr lang="en-US" altLang="en-US"/>
          </a:p>
        </p:txBody>
      </p:sp>
    </p:spTree>
    <p:extLst>
      <p:ext uri="{BB962C8B-B14F-4D97-AF65-F5344CB8AC3E}">
        <p14:creationId xmlns:p14="http://schemas.microsoft.com/office/powerpoint/2010/main" val="12098489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5B5647A5-C955-F444-8D04-EC29F1B6704B}" type="slidenum">
              <a:rPr lang="en-US" altLang="en-US"/>
              <a:pPr>
                <a:defRPr/>
              </a:pPr>
              <a:t>‹#›</a:t>
            </a:fld>
            <a:endParaRPr lang="en-US" altLang="en-US"/>
          </a:p>
        </p:txBody>
      </p:sp>
    </p:spTree>
    <p:extLst>
      <p:ext uri="{BB962C8B-B14F-4D97-AF65-F5344CB8AC3E}">
        <p14:creationId xmlns:p14="http://schemas.microsoft.com/office/powerpoint/2010/main" val="20375966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F5C1A54-C1E4-AE41-892B-6B9D6827A970}" type="slidenum">
              <a:rPr lang="en-US" altLang="en-US"/>
              <a:pPr>
                <a:defRPr/>
              </a:pPr>
              <a:t>‹#›</a:t>
            </a:fld>
            <a:endParaRPr lang="en-US" altLang="en-US"/>
          </a:p>
        </p:txBody>
      </p:sp>
    </p:spTree>
    <p:extLst>
      <p:ext uri="{BB962C8B-B14F-4D97-AF65-F5344CB8AC3E}">
        <p14:creationId xmlns:p14="http://schemas.microsoft.com/office/powerpoint/2010/main" val="3105779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592675A-7ECF-B940-BBB9-B77FEA190B77}" type="slidenum">
              <a:rPr lang="en-US" altLang="en-US"/>
              <a:pPr>
                <a:defRPr/>
              </a:pPr>
              <a:t>‹#›</a:t>
            </a:fld>
            <a:endParaRPr lang="en-US" altLang="en-US"/>
          </a:p>
        </p:txBody>
      </p:sp>
    </p:spTree>
    <p:extLst>
      <p:ext uri="{BB962C8B-B14F-4D97-AF65-F5344CB8AC3E}">
        <p14:creationId xmlns:p14="http://schemas.microsoft.com/office/powerpoint/2010/main" val="39440118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BA39383-DF9B-B348-8070-3E5077F378C7}" type="slidenum">
              <a:rPr lang="en-US" altLang="en-US"/>
              <a:pPr>
                <a:defRPr/>
              </a:pPr>
              <a:t>‹#›</a:t>
            </a:fld>
            <a:endParaRPr lang="en-US" altLang="en-US"/>
          </a:p>
        </p:txBody>
      </p:sp>
    </p:spTree>
    <p:extLst>
      <p:ext uri="{BB962C8B-B14F-4D97-AF65-F5344CB8AC3E}">
        <p14:creationId xmlns:p14="http://schemas.microsoft.com/office/powerpoint/2010/main" val="814942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2E60596-1777-DC4E-8BC3-E636770D3448}" type="slidenum">
              <a:rPr lang="en-US" altLang="en-US"/>
              <a:pPr>
                <a:defRPr/>
              </a:pPr>
              <a:t>‹#›</a:t>
            </a:fld>
            <a:endParaRPr lang="en-US" altLang="en-US"/>
          </a:p>
        </p:txBody>
      </p:sp>
    </p:spTree>
    <p:extLst>
      <p:ext uri="{BB962C8B-B14F-4D97-AF65-F5344CB8AC3E}">
        <p14:creationId xmlns:p14="http://schemas.microsoft.com/office/powerpoint/2010/main" val="22939959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2BB640F3-15D9-9840-9743-36F494A2DFDA}" type="slidenum">
              <a:rPr lang="en-GB"/>
              <a:pPr>
                <a:defRPr/>
              </a:pPr>
              <a:t>‹#›</a:t>
            </a:fld>
            <a:endParaRPr lang="en-GB"/>
          </a:p>
        </p:txBody>
      </p:sp>
    </p:spTree>
    <p:extLst>
      <p:ext uri="{BB962C8B-B14F-4D97-AF65-F5344CB8AC3E}">
        <p14:creationId xmlns:p14="http://schemas.microsoft.com/office/powerpoint/2010/main" val="2896558578"/>
      </p:ext>
    </p:extLst>
  </p:cSld>
  <p:clrMapOvr>
    <a:masterClrMapping/>
  </p:clrMapOvr>
  <p:transition xmlns:p14="http://schemas.microsoft.com/office/powerpoint/2010/mai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4D5D7FF-5825-A84D-8C86-3B38A8E8B60F}" type="slidenum">
              <a:rPr lang="en-GB"/>
              <a:pPr>
                <a:defRPr/>
              </a:pPr>
              <a:t>‹#›</a:t>
            </a:fld>
            <a:endParaRPr lang="en-GB"/>
          </a:p>
        </p:txBody>
      </p:sp>
    </p:spTree>
    <p:extLst>
      <p:ext uri="{BB962C8B-B14F-4D97-AF65-F5344CB8AC3E}">
        <p14:creationId xmlns:p14="http://schemas.microsoft.com/office/powerpoint/2010/main" val="2064762988"/>
      </p:ext>
    </p:extLst>
  </p:cSld>
  <p:clrMapOvr>
    <a:masterClrMapping/>
  </p:clrMapOvr>
  <p:transition xmlns:p14="http://schemas.microsoft.com/office/powerpoint/2010/mai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6FBD718-8F35-B64F-94D7-5F7AF805AC5B}" type="slidenum">
              <a:rPr lang="en-GB"/>
              <a:pPr>
                <a:defRPr/>
              </a:pPr>
              <a:t>‹#›</a:t>
            </a:fld>
            <a:endParaRPr lang="en-GB"/>
          </a:p>
        </p:txBody>
      </p:sp>
    </p:spTree>
    <p:extLst>
      <p:ext uri="{BB962C8B-B14F-4D97-AF65-F5344CB8AC3E}">
        <p14:creationId xmlns:p14="http://schemas.microsoft.com/office/powerpoint/2010/main" val="3235585203"/>
      </p:ext>
    </p:extLst>
  </p:cSld>
  <p:clrMapOvr>
    <a:masterClrMapping/>
  </p:clrMapOvr>
  <p:transition xmlns:p14="http://schemas.microsoft.com/office/powerpoint/2010/mai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D3C4D6C-4426-C946-85AF-B6934CF54210}" type="slidenum">
              <a:rPr lang="en-GB"/>
              <a:pPr>
                <a:defRPr/>
              </a:pPr>
              <a:t>‹#›</a:t>
            </a:fld>
            <a:endParaRPr lang="en-GB"/>
          </a:p>
        </p:txBody>
      </p:sp>
    </p:spTree>
    <p:extLst>
      <p:ext uri="{BB962C8B-B14F-4D97-AF65-F5344CB8AC3E}">
        <p14:creationId xmlns:p14="http://schemas.microsoft.com/office/powerpoint/2010/main" val="1431723187"/>
      </p:ext>
    </p:extLst>
  </p:cSld>
  <p:clrMapOvr>
    <a:masterClrMapping/>
  </p:clrMapOvr>
  <p:transition xmlns:p14="http://schemas.microsoft.com/office/powerpoint/2010/mai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76D2B7F-6FB3-DC4F-951A-B42DA911547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973921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489A2628-B853-494E-AA81-895977968785}" type="slidenum">
              <a:rPr lang="en-GB"/>
              <a:pPr>
                <a:defRPr/>
              </a:pPr>
              <a:t>‹#›</a:t>
            </a:fld>
            <a:endParaRPr lang="en-GB"/>
          </a:p>
        </p:txBody>
      </p:sp>
    </p:spTree>
    <p:extLst>
      <p:ext uri="{BB962C8B-B14F-4D97-AF65-F5344CB8AC3E}">
        <p14:creationId xmlns:p14="http://schemas.microsoft.com/office/powerpoint/2010/main" val="1756829287"/>
      </p:ext>
    </p:extLst>
  </p:cSld>
  <p:clrMapOvr>
    <a:masterClrMapping/>
  </p:clrMapOvr>
  <p:transition xmlns:p14="http://schemas.microsoft.com/office/powerpoint/2010/mai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AB9DE085-46FA-AA49-8B17-A7A118FF09CD}" type="slidenum">
              <a:rPr lang="en-GB"/>
              <a:pPr>
                <a:defRPr/>
              </a:pPr>
              <a:t>‹#›</a:t>
            </a:fld>
            <a:endParaRPr lang="en-GB"/>
          </a:p>
        </p:txBody>
      </p:sp>
    </p:spTree>
    <p:extLst>
      <p:ext uri="{BB962C8B-B14F-4D97-AF65-F5344CB8AC3E}">
        <p14:creationId xmlns:p14="http://schemas.microsoft.com/office/powerpoint/2010/main" val="506216181"/>
      </p:ext>
    </p:extLst>
  </p:cSld>
  <p:clrMapOvr>
    <a:masterClrMapping/>
  </p:clrMapOvr>
  <p:transition xmlns:p14="http://schemas.microsoft.com/office/powerpoint/2010/mai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C0FCE812-B95F-4F42-8B95-6CCB72D5FA2D}" type="slidenum">
              <a:rPr lang="en-GB"/>
              <a:pPr>
                <a:defRPr/>
              </a:pPr>
              <a:t>‹#›</a:t>
            </a:fld>
            <a:endParaRPr lang="en-GB"/>
          </a:p>
        </p:txBody>
      </p:sp>
    </p:spTree>
    <p:extLst>
      <p:ext uri="{BB962C8B-B14F-4D97-AF65-F5344CB8AC3E}">
        <p14:creationId xmlns:p14="http://schemas.microsoft.com/office/powerpoint/2010/main" val="4041550953"/>
      </p:ext>
    </p:extLst>
  </p:cSld>
  <p:clrMapOvr>
    <a:masterClrMapping/>
  </p:clrMapOvr>
  <p:transition xmlns:p14="http://schemas.microsoft.com/office/powerpoint/2010/mai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C7F65DE0-6A5C-C842-ACAD-0CC5B75BEAFA}" type="slidenum">
              <a:rPr lang="en-GB"/>
              <a:pPr>
                <a:defRPr/>
              </a:pPr>
              <a:t>‹#›</a:t>
            </a:fld>
            <a:endParaRPr lang="en-GB"/>
          </a:p>
        </p:txBody>
      </p:sp>
    </p:spTree>
    <p:extLst>
      <p:ext uri="{BB962C8B-B14F-4D97-AF65-F5344CB8AC3E}">
        <p14:creationId xmlns:p14="http://schemas.microsoft.com/office/powerpoint/2010/main" val="91113998"/>
      </p:ext>
    </p:extLst>
  </p:cSld>
  <p:clrMapOvr>
    <a:masterClrMapping/>
  </p:clrMapOvr>
  <p:transition xmlns:p14="http://schemas.microsoft.com/office/powerpoint/2010/mai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D0E57720-9F1A-864C-8CB6-CB0C47562602}" type="slidenum">
              <a:rPr lang="en-GB"/>
              <a:pPr>
                <a:defRPr/>
              </a:pPr>
              <a:t>‹#›</a:t>
            </a:fld>
            <a:endParaRPr lang="en-GB"/>
          </a:p>
        </p:txBody>
      </p:sp>
    </p:spTree>
    <p:extLst>
      <p:ext uri="{BB962C8B-B14F-4D97-AF65-F5344CB8AC3E}">
        <p14:creationId xmlns:p14="http://schemas.microsoft.com/office/powerpoint/2010/main" val="3074957807"/>
      </p:ext>
    </p:extLst>
  </p:cSld>
  <p:clrMapOvr>
    <a:masterClrMapping/>
  </p:clrMapOvr>
  <p:transition xmlns:p14="http://schemas.microsoft.com/office/powerpoint/2010/mai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A57EB6E1-E3C7-E74D-AF6A-5E71CBE7A2C8}" type="slidenum">
              <a:rPr lang="en-GB"/>
              <a:pPr>
                <a:defRPr/>
              </a:pPr>
              <a:t>‹#›</a:t>
            </a:fld>
            <a:endParaRPr lang="en-GB"/>
          </a:p>
        </p:txBody>
      </p:sp>
    </p:spTree>
    <p:extLst>
      <p:ext uri="{BB962C8B-B14F-4D97-AF65-F5344CB8AC3E}">
        <p14:creationId xmlns:p14="http://schemas.microsoft.com/office/powerpoint/2010/main" val="1081702961"/>
      </p:ext>
    </p:extLst>
  </p:cSld>
  <p:clrMapOvr>
    <a:masterClrMapping/>
  </p:clrMapOvr>
  <p:transition xmlns:p14="http://schemas.microsoft.com/office/powerpoint/2010/mai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4BC1524-C6D3-A142-8CC2-151EF11062FE}" type="slidenum">
              <a:rPr lang="en-GB"/>
              <a:pPr>
                <a:defRPr/>
              </a:pPr>
              <a:t>‹#›</a:t>
            </a:fld>
            <a:endParaRPr lang="en-GB"/>
          </a:p>
        </p:txBody>
      </p:sp>
    </p:spTree>
    <p:extLst>
      <p:ext uri="{BB962C8B-B14F-4D97-AF65-F5344CB8AC3E}">
        <p14:creationId xmlns:p14="http://schemas.microsoft.com/office/powerpoint/2010/main" val="854172866"/>
      </p:ext>
    </p:extLst>
  </p:cSld>
  <p:clrMapOvr>
    <a:masterClrMapping/>
  </p:clrMapOvr>
  <p:transition xmlns:p14="http://schemas.microsoft.com/office/powerpoint/2010/mai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0B441E-1434-C84B-B4E5-4E1AD10B48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80436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1B2FF8-0543-4D4A-97CA-C19668B4674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414129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993AB5-C5A2-4243-A6A6-1C85F9EAE00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37049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6B20EC-DBBE-3248-9F89-F23FAD94ED4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660461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A67AE0-09A8-AF49-BAC3-0340DD9A738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5541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947CBA-99EE-AD4D-99CC-C798EEF69EB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69921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50F928D-528F-594E-B8C5-338D6919250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141454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2A34A41-0D3B-814F-B71A-DB1A733EC0F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136579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AAA070-8A82-C54A-B76E-C1B22204457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957993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524BC5-D097-284A-BAD1-4EEE899335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152778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E22973-B278-7F46-9486-DCE296C74BF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659548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A7B5C0-C745-BC41-B82D-856F51C8F2A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835523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0B441E-1434-C84B-B4E5-4E1AD10B48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574891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1B2FF8-0543-4D4A-97CA-C19668B4674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45393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55D39DA-61D9-654E-8EC2-765A33C3085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312147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993AB5-C5A2-4243-A6A6-1C85F9EAE00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428686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A67AE0-09A8-AF49-BAC3-0340DD9A738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987632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947CBA-99EE-AD4D-99CC-C798EEF69EB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40783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50F928D-528F-594E-B8C5-338D6919250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233441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2A34A41-0D3B-814F-B71A-DB1A733EC0F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231638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AAA070-8A82-C54A-B76E-C1B22204457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927622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524BC5-D097-284A-BAD1-4EEE899335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477477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E22973-B278-7F46-9486-DCE296C74BF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647880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A7B5C0-C745-BC41-B82D-856F51C8F2A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55244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A9E659F-E592-2C49-8593-3A414F53D52F}" type="slidenum">
              <a:rPr lang="en-GB"/>
              <a:pPr>
                <a:defRPr/>
              </a:pPr>
              <a:t>‹#›</a:t>
            </a:fld>
            <a:endParaRPr lang="en-GB"/>
          </a:p>
        </p:txBody>
      </p:sp>
    </p:spTree>
    <p:extLst>
      <p:ext uri="{BB962C8B-B14F-4D97-AF65-F5344CB8AC3E}">
        <p14:creationId xmlns:p14="http://schemas.microsoft.com/office/powerpoint/2010/main" val="1072750425"/>
      </p:ext>
    </p:extLst>
  </p:cSld>
  <p:clrMapOvr>
    <a:masterClrMapping/>
  </p:clrMapOvr>
  <p:transition xmlns:p14="http://schemas.microsoft.com/office/powerpoint/2010/mai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DF8468-91AC-2D47-90DD-4531BAA65C5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991492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108973C-9EBD-E248-8510-8FA513ECE79F}" type="slidenum">
              <a:rPr lang="en-GB"/>
              <a:pPr>
                <a:defRPr/>
              </a:pPr>
              <a:t>‹#›</a:t>
            </a:fld>
            <a:endParaRPr lang="en-GB"/>
          </a:p>
        </p:txBody>
      </p:sp>
    </p:spTree>
    <p:extLst>
      <p:ext uri="{BB962C8B-B14F-4D97-AF65-F5344CB8AC3E}">
        <p14:creationId xmlns:p14="http://schemas.microsoft.com/office/powerpoint/2010/main" val="2419795826"/>
      </p:ext>
    </p:extLst>
  </p:cSld>
  <p:clrMapOvr>
    <a:masterClrMapping/>
  </p:clrMapOvr>
  <p:transition xmlns:p14="http://schemas.microsoft.com/office/powerpoint/2010/mai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5FA363D-CFD0-FD4B-BC91-4FD4F7BC988D}" type="slidenum">
              <a:rPr lang="en-GB"/>
              <a:pPr>
                <a:defRPr/>
              </a:pPr>
              <a:t>‹#›</a:t>
            </a:fld>
            <a:endParaRPr lang="en-GB"/>
          </a:p>
        </p:txBody>
      </p:sp>
    </p:spTree>
    <p:extLst>
      <p:ext uri="{BB962C8B-B14F-4D97-AF65-F5344CB8AC3E}">
        <p14:creationId xmlns:p14="http://schemas.microsoft.com/office/powerpoint/2010/main" val="2715205151"/>
      </p:ext>
    </p:extLst>
  </p:cSld>
  <p:clrMapOvr>
    <a:masterClrMapping/>
  </p:clrMapOvr>
  <p:transition xmlns:p14="http://schemas.microsoft.com/office/powerpoint/2010/mai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D3C66A0-E6D4-C945-9F20-12CA2B65D3E9}" type="slidenum">
              <a:rPr lang="en-GB"/>
              <a:pPr>
                <a:defRPr/>
              </a:pPr>
              <a:t>‹#›</a:t>
            </a:fld>
            <a:endParaRPr lang="en-GB"/>
          </a:p>
        </p:txBody>
      </p:sp>
    </p:spTree>
    <p:extLst>
      <p:ext uri="{BB962C8B-B14F-4D97-AF65-F5344CB8AC3E}">
        <p14:creationId xmlns:p14="http://schemas.microsoft.com/office/powerpoint/2010/main" val="105942824"/>
      </p:ext>
    </p:extLst>
  </p:cSld>
  <p:clrMapOvr>
    <a:masterClrMapping/>
  </p:clrMapOvr>
  <p:transition xmlns:p14="http://schemas.microsoft.com/office/powerpoint/2010/mai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800E17F2-243C-0948-B2E3-907153286C0B}" type="slidenum">
              <a:rPr lang="en-GB"/>
              <a:pPr>
                <a:defRPr/>
              </a:pPr>
              <a:t>‹#›</a:t>
            </a:fld>
            <a:endParaRPr lang="en-GB"/>
          </a:p>
        </p:txBody>
      </p:sp>
    </p:spTree>
    <p:extLst>
      <p:ext uri="{BB962C8B-B14F-4D97-AF65-F5344CB8AC3E}">
        <p14:creationId xmlns:p14="http://schemas.microsoft.com/office/powerpoint/2010/main" val="1803724331"/>
      </p:ext>
    </p:extLst>
  </p:cSld>
  <p:clrMapOvr>
    <a:masterClrMapping/>
  </p:clrMapOvr>
  <p:transition xmlns:p14="http://schemas.microsoft.com/office/powerpoint/2010/mai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FAF83326-8E54-6148-AAD7-4686BABD48F8}" type="slidenum">
              <a:rPr lang="en-GB"/>
              <a:pPr>
                <a:defRPr/>
              </a:pPr>
              <a:t>‹#›</a:t>
            </a:fld>
            <a:endParaRPr lang="en-GB"/>
          </a:p>
        </p:txBody>
      </p:sp>
    </p:spTree>
    <p:extLst>
      <p:ext uri="{BB962C8B-B14F-4D97-AF65-F5344CB8AC3E}">
        <p14:creationId xmlns:p14="http://schemas.microsoft.com/office/powerpoint/2010/main" val="2242743407"/>
      </p:ext>
    </p:extLst>
  </p:cSld>
  <p:clrMapOvr>
    <a:masterClrMapping/>
  </p:clrMapOvr>
  <p:transition xmlns:p14="http://schemas.microsoft.com/office/powerpoint/2010/mai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227B44D8-1FCC-5149-BB60-573B9A88031A}" type="slidenum">
              <a:rPr lang="en-GB"/>
              <a:pPr>
                <a:defRPr/>
              </a:pPr>
              <a:t>‹#›</a:t>
            </a:fld>
            <a:endParaRPr lang="en-GB"/>
          </a:p>
        </p:txBody>
      </p:sp>
    </p:spTree>
    <p:extLst>
      <p:ext uri="{BB962C8B-B14F-4D97-AF65-F5344CB8AC3E}">
        <p14:creationId xmlns:p14="http://schemas.microsoft.com/office/powerpoint/2010/main" val="599984384"/>
      </p:ext>
    </p:extLst>
  </p:cSld>
  <p:clrMapOvr>
    <a:masterClrMapping/>
  </p:clrMapOvr>
  <p:transition xmlns:p14="http://schemas.microsoft.com/office/powerpoint/2010/mai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626C44E-C205-5241-B44E-3A4B677370D0}" type="slidenum">
              <a:rPr lang="en-GB"/>
              <a:pPr>
                <a:defRPr/>
              </a:pPr>
              <a:t>‹#›</a:t>
            </a:fld>
            <a:endParaRPr lang="en-GB"/>
          </a:p>
        </p:txBody>
      </p:sp>
    </p:spTree>
    <p:extLst>
      <p:ext uri="{BB962C8B-B14F-4D97-AF65-F5344CB8AC3E}">
        <p14:creationId xmlns:p14="http://schemas.microsoft.com/office/powerpoint/2010/main" val="2119708899"/>
      </p:ext>
    </p:extLst>
  </p:cSld>
  <p:clrMapOvr>
    <a:masterClrMapping/>
  </p:clrMapOvr>
  <p:transition xmlns:p14="http://schemas.microsoft.com/office/powerpoint/2010/mai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2CD42AB-CFB2-E343-BCB6-5E8EFDC2625E}" type="slidenum">
              <a:rPr lang="en-GB"/>
              <a:pPr>
                <a:defRPr/>
              </a:pPr>
              <a:t>‹#›</a:t>
            </a:fld>
            <a:endParaRPr lang="en-GB"/>
          </a:p>
        </p:txBody>
      </p:sp>
    </p:spTree>
    <p:extLst>
      <p:ext uri="{BB962C8B-B14F-4D97-AF65-F5344CB8AC3E}">
        <p14:creationId xmlns:p14="http://schemas.microsoft.com/office/powerpoint/2010/main" val="1335709027"/>
      </p:ext>
    </p:extLst>
  </p:cSld>
  <p:clrMapOvr>
    <a:masterClrMapping/>
  </p:clrMapOvr>
  <p:transition xmlns:p14="http://schemas.microsoft.com/office/powerpoint/2010/mai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A817BC6-1171-CE44-84F0-911510267044}" type="slidenum">
              <a:rPr lang="en-GB"/>
              <a:pPr>
                <a:defRPr/>
              </a:pPr>
              <a:t>‹#›</a:t>
            </a:fld>
            <a:endParaRPr lang="en-GB"/>
          </a:p>
        </p:txBody>
      </p:sp>
    </p:spTree>
    <p:extLst>
      <p:ext uri="{BB962C8B-B14F-4D97-AF65-F5344CB8AC3E}">
        <p14:creationId xmlns:p14="http://schemas.microsoft.com/office/powerpoint/2010/main" val="273766491"/>
      </p:ext>
    </p:extLst>
  </p:cSld>
  <p:clrMapOvr>
    <a:masterClrMapping/>
  </p:clrMapOvr>
  <p:transition xmlns:p14="http://schemas.microsoft.com/office/powerpoint/2010/mai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1387B89-D39E-364A-8CBD-3BB91F22AE29}" type="slidenum">
              <a:rPr lang="en-GB"/>
              <a:pPr>
                <a:defRPr/>
              </a:pPr>
              <a:t>‹#›</a:t>
            </a:fld>
            <a:endParaRPr lang="en-GB"/>
          </a:p>
        </p:txBody>
      </p:sp>
    </p:spTree>
    <p:extLst>
      <p:ext uri="{BB962C8B-B14F-4D97-AF65-F5344CB8AC3E}">
        <p14:creationId xmlns:p14="http://schemas.microsoft.com/office/powerpoint/2010/main" val="3746324697"/>
      </p:ext>
    </p:extLst>
  </p:cSld>
  <p:clrMapOvr>
    <a:masterClrMapping/>
  </p:clrMapOvr>
  <p:transition xmlns:p14="http://schemas.microsoft.com/office/powerpoint/2010/mai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16E553-BC0A-BF4F-8D3D-2E79FB6FDCB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77114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D6CF2F3-4F7C-8644-8F04-F64F6CAA6715}" type="slidenum">
              <a:rPr lang="en-US"/>
              <a:pPr>
                <a:defRPr/>
              </a:pPr>
              <a:t>‹#›</a:t>
            </a:fld>
            <a:endParaRPr lang="en-US"/>
          </a:p>
        </p:txBody>
      </p:sp>
    </p:spTree>
    <p:extLst>
      <p:ext uri="{BB962C8B-B14F-4D97-AF65-F5344CB8AC3E}">
        <p14:creationId xmlns:p14="http://schemas.microsoft.com/office/powerpoint/2010/main" val="14457978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2BF584D-6257-8444-833A-F119D43B9534}" type="slidenum">
              <a:rPr lang="en-US"/>
              <a:pPr>
                <a:defRPr/>
              </a:pPr>
              <a:t>‹#›</a:t>
            </a:fld>
            <a:endParaRPr lang="en-US"/>
          </a:p>
        </p:txBody>
      </p:sp>
    </p:spTree>
    <p:extLst>
      <p:ext uri="{BB962C8B-B14F-4D97-AF65-F5344CB8AC3E}">
        <p14:creationId xmlns:p14="http://schemas.microsoft.com/office/powerpoint/2010/main" val="18529706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C8DD8FC-B2F5-D24D-A1E9-8FB160AD461E}" type="slidenum">
              <a:rPr lang="en-US"/>
              <a:pPr>
                <a:defRPr/>
              </a:pPr>
              <a:t>‹#›</a:t>
            </a:fld>
            <a:endParaRPr lang="en-US"/>
          </a:p>
        </p:txBody>
      </p:sp>
    </p:spTree>
    <p:extLst>
      <p:ext uri="{BB962C8B-B14F-4D97-AF65-F5344CB8AC3E}">
        <p14:creationId xmlns:p14="http://schemas.microsoft.com/office/powerpoint/2010/main" val="7874638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2E96399-022F-A146-98FF-4C5D10A25D6D}" type="slidenum">
              <a:rPr lang="en-US"/>
              <a:pPr>
                <a:defRPr/>
              </a:pPr>
              <a:t>‹#›</a:t>
            </a:fld>
            <a:endParaRPr lang="en-US"/>
          </a:p>
        </p:txBody>
      </p:sp>
    </p:spTree>
    <p:extLst>
      <p:ext uri="{BB962C8B-B14F-4D97-AF65-F5344CB8AC3E}">
        <p14:creationId xmlns:p14="http://schemas.microsoft.com/office/powerpoint/2010/main" val="33158020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4963D0-9237-414B-B52D-E5CD8F345F3D}" type="slidenum">
              <a:rPr lang="en-US"/>
              <a:pPr>
                <a:defRPr/>
              </a:pPr>
              <a:t>‹#›</a:t>
            </a:fld>
            <a:endParaRPr lang="en-US"/>
          </a:p>
        </p:txBody>
      </p:sp>
    </p:spTree>
    <p:extLst>
      <p:ext uri="{BB962C8B-B14F-4D97-AF65-F5344CB8AC3E}">
        <p14:creationId xmlns:p14="http://schemas.microsoft.com/office/powerpoint/2010/main" val="42062878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6AD93AB-3A03-B946-B180-BBE8020AD8B6}" type="slidenum">
              <a:rPr lang="en-US"/>
              <a:pPr>
                <a:defRPr/>
              </a:pPr>
              <a:t>‹#›</a:t>
            </a:fld>
            <a:endParaRPr lang="en-US"/>
          </a:p>
        </p:txBody>
      </p:sp>
    </p:spTree>
    <p:extLst>
      <p:ext uri="{BB962C8B-B14F-4D97-AF65-F5344CB8AC3E}">
        <p14:creationId xmlns:p14="http://schemas.microsoft.com/office/powerpoint/2010/main" val="30904689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6FF39AE-BE86-8846-9354-064325371E29}" type="slidenum">
              <a:rPr lang="en-US"/>
              <a:pPr>
                <a:defRPr/>
              </a:pPr>
              <a:t>‹#›</a:t>
            </a:fld>
            <a:endParaRPr lang="en-US"/>
          </a:p>
        </p:txBody>
      </p:sp>
    </p:spTree>
    <p:extLst>
      <p:ext uri="{BB962C8B-B14F-4D97-AF65-F5344CB8AC3E}">
        <p14:creationId xmlns:p14="http://schemas.microsoft.com/office/powerpoint/2010/main" val="33962072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0E2D8EC-2EAF-3442-B05D-CD043FB02C7D}" type="slidenum">
              <a:rPr lang="en-US"/>
              <a:pPr>
                <a:defRPr/>
              </a:pPr>
              <a:t>‹#›</a:t>
            </a:fld>
            <a:endParaRPr lang="en-US"/>
          </a:p>
        </p:txBody>
      </p:sp>
    </p:spTree>
    <p:extLst>
      <p:ext uri="{BB962C8B-B14F-4D97-AF65-F5344CB8AC3E}">
        <p14:creationId xmlns:p14="http://schemas.microsoft.com/office/powerpoint/2010/main" val="7970418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70EC13-A74A-1A43-9B2A-F945F4068AA1}" type="slidenum">
              <a:rPr lang="en-US"/>
              <a:pPr>
                <a:defRPr/>
              </a:pPr>
              <a:t>‹#›</a:t>
            </a:fld>
            <a:endParaRPr lang="en-US"/>
          </a:p>
        </p:txBody>
      </p:sp>
    </p:spTree>
    <p:extLst>
      <p:ext uri="{BB962C8B-B14F-4D97-AF65-F5344CB8AC3E}">
        <p14:creationId xmlns:p14="http://schemas.microsoft.com/office/powerpoint/2010/main" val="18589325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16901B15-B1C4-7749-B7B6-B50B5D4E9454}" type="slidenum">
              <a:rPr lang="en-US"/>
              <a:pPr>
                <a:defRPr/>
              </a:pPr>
              <a:t>‹#›</a:t>
            </a:fld>
            <a:endParaRPr lang="en-US"/>
          </a:p>
        </p:txBody>
      </p:sp>
    </p:spTree>
    <p:extLst>
      <p:ext uri="{BB962C8B-B14F-4D97-AF65-F5344CB8AC3E}">
        <p14:creationId xmlns:p14="http://schemas.microsoft.com/office/powerpoint/2010/main" val="12098544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0.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7.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8.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9.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ltLang="en-US">
              <a:solidFill>
                <a:srgbClr val="000000"/>
              </a:solidFill>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ltLang="en-US">
              <a:solidFill>
                <a:srgbClr val="000000"/>
              </a:solidFill>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D2210601-51CB-1C49-939E-B08BB81EAF61}" type="slidenum">
              <a:rPr lang="en-US" altLang="en-US">
                <a:solidFill>
                  <a:srgbClr val="000000"/>
                </a:solidFill>
                <a:latin typeface="Times New Roman" charset="0"/>
                <a:ea typeface="ＭＳ Ｐゴシック" charset="0"/>
              </a:rPr>
              <a:pPr defTabSz="914400" fontAlgn="base">
                <a:spcBef>
                  <a:spcPct val="0"/>
                </a:spcBef>
                <a:spcAft>
                  <a:spcPct val="0"/>
                </a:spcAft>
                <a:defRPr/>
              </a:pPr>
              <a:t>‹#›</a:t>
            </a:fld>
            <a:endParaRPr lang="en-US" alt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2658388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mn-ea"/>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ltLang="en-US">
              <a:solidFill>
                <a:srgbClr val="000000"/>
              </a:solidFill>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ltLang="en-US">
              <a:solidFill>
                <a:srgbClr val="000000"/>
              </a:solidFill>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D2210601-51CB-1C49-939E-B08BB81EAF61}" type="slidenum">
              <a:rPr lang="en-US" altLang="en-US">
                <a:solidFill>
                  <a:srgbClr val="000000"/>
                </a:solidFill>
                <a:latin typeface="Times New Roman" charset="0"/>
                <a:ea typeface="ＭＳ Ｐゴシック" charset="0"/>
              </a:rPr>
              <a:pPr defTabSz="914400" fontAlgn="base">
                <a:spcBef>
                  <a:spcPct val="0"/>
                </a:spcBef>
                <a:spcAft>
                  <a:spcPct val="0"/>
                </a:spcAft>
                <a:defRPr/>
              </a:pPr>
              <a:t>‹#›</a:t>
            </a:fld>
            <a:endParaRPr lang="en-US" alt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60983789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mn-ea"/>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3902075"/>
            <a:ext cx="3400425" cy="2949575"/>
            <a:chOff x="0" y="2458"/>
            <a:chExt cx="2142" cy="1858"/>
          </a:xfrm>
        </p:grpSpPr>
        <p:sp>
          <p:nvSpPr>
            <p:cNvPr id="2437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437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437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437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33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33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33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243722"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243723"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4"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24372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243726"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F78B0A17-F8D5-5F4D-8609-DAD193FC9F4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01725963"/>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xmlns:p14="http://schemas.microsoft.com/office/powerpoint/2010/main" advClick="0" advTm="5000"/>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tx1"/>
        </a:buClr>
        <a:buSzPct val="75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SzPct val="75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SzPct val="75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SzPct val="75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defTabSz="914400" fontAlgn="base">
              <a:spcBef>
                <a:spcPct val="0"/>
              </a:spcBef>
              <a:spcAft>
                <a:spcPct val="0"/>
              </a:spcAft>
              <a:defRPr/>
            </a:pPr>
            <a:fld id="{23D5DB29-C407-254F-8275-5C32E624ADD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3989137"/>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defTabSz="914400" fontAlgn="base">
              <a:spcBef>
                <a:spcPct val="0"/>
              </a:spcBef>
              <a:spcAft>
                <a:spcPct val="0"/>
              </a:spcAft>
              <a:defRPr/>
            </a:pPr>
            <a:endParaRPr lang="en-US" alt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defTabSz="914400" fontAlgn="base">
              <a:spcBef>
                <a:spcPct val="0"/>
              </a:spcBef>
              <a:spcAft>
                <a:spcPct val="0"/>
              </a:spcAft>
              <a:defRPr/>
            </a:pPr>
            <a:endParaRPr lang="en-US" alt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defTabSz="914400" fontAlgn="base">
              <a:spcBef>
                <a:spcPct val="0"/>
              </a:spcBef>
              <a:spcAft>
                <a:spcPct val="0"/>
              </a:spcAft>
              <a:defRPr/>
            </a:pPr>
            <a:fld id="{E4A00853-26A5-3D42-A23D-D8D3A7A1D6F5}" type="slidenum">
              <a:rPr lang="en-US" altLang="en-US">
                <a:latin typeface="Times New Roman" charset="0"/>
                <a:ea typeface="ＭＳ Ｐゴシック" charset="0"/>
              </a:rPr>
              <a:pPr defTabSz="914400" fontAlgn="base">
                <a:spcBef>
                  <a:spcPct val="0"/>
                </a:spcBef>
                <a:spcAft>
                  <a:spcPct val="0"/>
                </a:spcAft>
                <a:defRPr/>
              </a:pPr>
              <a:t>‹#›</a:t>
            </a:fld>
            <a:endParaRPr lang="en-US" altLang="en-US">
              <a:latin typeface="Times New Roman" charset="0"/>
              <a:ea typeface="ＭＳ Ｐゴシック" charset="0"/>
            </a:endParaRPr>
          </a:p>
        </p:txBody>
      </p:sp>
    </p:spTree>
    <p:extLst>
      <p:ext uri="{BB962C8B-B14F-4D97-AF65-F5344CB8AC3E}">
        <p14:creationId xmlns:p14="http://schemas.microsoft.com/office/powerpoint/2010/main" val="387444107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mn-ea"/>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34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defTabSz="914400" fontAlgn="base">
              <a:spcBef>
                <a:spcPct val="0"/>
              </a:spcBef>
              <a:spcAft>
                <a:spcPct val="0"/>
              </a:spcAft>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defTabSz="914400" fontAlgn="base">
              <a:spcBef>
                <a:spcPct val="0"/>
              </a:spcBef>
              <a:spcAft>
                <a:spcPct val="0"/>
              </a:spcAft>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defTabSz="914400" fontAlgn="base">
              <a:spcBef>
                <a:spcPct val="0"/>
              </a:spcBef>
              <a:spcAft>
                <a:spcPct val="0"/>
              </a:spcAft>
              <a:defRPr/>
            </a:pPr>
            <a:fld id="{26FCEF8E-065F-D94B-91B2-0D0C8A4AE69E}" type="slidenum">
              <a:rPr lang="en-GB">
                <a:ea typeface="ＭＳ Ｐゴシック" charset="0"/>
              </a:rPr>
              <a:pPr defTabSz="914400"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378644944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xmlns:p14="http://schemas.microsoft.com/office/powerpoint/2010/mai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ltLang="en-US">
              <a:solidFill>
                <a:srgbClr val="000000"/>
              </a:solidFill>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ltLang="en-US">
              <a:solidFill>
                <a:srgbClr val="000000"/>
              </a:solidFill>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5273089C-D171-9E46-ADF9-1D0DBA676F4F}" type="slidenum">
              <a:rPr lang="en-US" altLang="en-US">
                <a:solidFill>
                  <a:srgbClr val="000000"/>
                </a:solidFill>
                <a:latin typeface="Times New Roman" charset="0"/>
                <a:ea typeface="ＭＳ Ｐゴシック" charset="0"/>
              </a:rPr>
              <a:pPr defTabSz="914400" fontAlgn="base">
                <a:spcBef>
                  <a:spcPct val="0"/>
                </a:spcBef>
                <a:spcAft>
                  <a:spcPct val="0"/>
                </a:spcAft>
                <a:defRPr/>
              </a:pPr>
              <a:t>‹#›</a:t>
            </a:fld>
            <a:endParaRPr lang="en-US" alt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209669609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mn-ea"/>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ltLang="en-US">
              <a:solidFill>
                <a:srgbClr val="000000"/>
              </a:solidFill>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ltLang="en-US">
              <a:solidFill>
                <a:srgbClr val="000000"/>
              </a:solidFill>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5273089C-D171-9E46-ADF9-1D0DBA676F4F}" type="slidenum">
              <a:rPr lang="en-US" altLang="en-US">
                <a:solidFill>
                  <a:srgbClr val="000000"/>
                </a:solidFill>
                <a:latin typeface="Times New Roman" charset="0"/>
                <a:ea typeface="ＭＳ Ｐゴシック" charset="0"/>
              </a:rPr>
              <a:pPr defTabSz="914400" fontAlgn="base">
                <a:spcBef>
                  <a:spcPct val="0"/>
                </a:spcBef>
                <a:spcAft>
                  <a:spcPct val="0"/>
                </a:spcAft>
                <a:defRPr/>
              </a:pPr>
              <a:t>‹#›</a:t>
            </a:fld>
            <a:endParaRPr lang="en-US" alt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360577394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mn-ea"/>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34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defTabSz="914400" fontAlgn="base">
              <a:spcBef>
                <a:spcPct val="0"/>
              </a:spcBef>
              <a:spcAft>
                <a:spcPct val="0"/>
              </a:spcAft>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defTabSz="914400" fontAlgn="base">
              <a:spcBef>
                <a:spcPct val="0"/>
              </a:spcBef>
              <a:spcAft>
                <a:spcPct val="0"/>
              </a:spcAft>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defTabSz="914400" fontAlgn="base">
              <a:spcBef>
                <a:spcPct val="0"/>
              </a:spcBef>
              <a:spcAft>
                <a:spcPct val="0"/>
              </a:spcAft>
              <a:defRPr/>
            </a:pPr>
            <a:fld id="{B012869F-901E-244E-B7BD-6C524432363B}" type="slidenum">
              <a:rPr lang="en-GB">
                <a:ea typeface="ＭＳ Ｐゴシック" charset="0"/>
              </a:rPr>
              <a:pPr defTabSz="914400"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31553834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xmlns:p14="http://schemas.microsoft.com/office/powerpoint/2010/mai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defTabSz="914400" fontAlgn="base">
              <a:spcBef>
                <a:spcPct val="0"/>
              </a:spcBef>
              <a:spcAft>
                <a:spcPct val="0"/>
              </a:spcAft>
              <a:defRPr/>
            </a:pPr>
            <a:fld id="{6C177227-1FBB-3D42-BC57-19469A978F9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8327733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6.png"/><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6.xml"/><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8.xml"/><Relationship Id="rId3"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a:xfrm>
            <a:off x="0" y="0"/>
            <a:ext cx="9144000" cy="1219200"/>
          </a:xfrm>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sz="5400" b="1" dirty="0" smtClean="0">
                <a:solidFill>
                  <a:schemeClr val="bg1"/>
                </a:solidFill>
                <a:effectLst>
                  <a:glow rad="279400">
                    <a:schemeClr val="tx1">
                      <a:alpha val="85000"/>
                    </a:schemeClr>
                  </a:glow>
                </a:effectLst>
              </a:rPr>
              <a:t>Whose Will?</a:t>
            </a:r>
            <a:r>
              <a:rPr lang="zh-TW" altLang="en-US" sz="5400" b="1" dirty="0" smtClean="0">
                <a:solidFill>
                  <a:schemeClr val="bg1"/>
                </a:solidFill>
                <a:effectLst>
                  <a:glow rad="279400">
                    <a:schemeClr val="tx1">
                      <a:alpha val="85000"/>
                    </a:schemeClr>
                  </a:glow>
                </a:effectLst>
              </a:rPr>
              <a:t>   </a:t>
            </a:r>
            <a:r>
              <a:rPr lang="zh-TW" altLang="en-US" sz="5400" b="1" dirty="0" smtClean="0">
                <a:solidFill>
                  <a:schemeClr val="bg1"/>
                </a:solidFill>
                <a:effectLst>
                  <a:glow rad="279400">
                    <a:schemeClr val="tx1">
                      <a:alpha val="85000"/>
                    </a:schemeClr>
                  </a:glow>
                </a:effectLst>
                <a:latin typeface="SimHei" pitchFamily="49" charset="-122"/>
                <a:ea typeface="SimHei" pitchFamily="49" charset="-122"/>
              </a:rPr>
              <a:t>谁</a:t>
            </a:r>
            <a:r>
              <a:rPr lang="zh-TW" altLang="en-US" sz="5400" b="1" dirty="0">
                <a:solidFill>
                  <a:schemeClr val="bg1"/>
                </a:solidFill>
                <a:effectLst>
                  <a:glow rad="279400">
                    <a:schemeClr val="tx1">
                      <a:alpha val="85000"/>
                    </a:schemeClr>
                  </a:glow>
                </a:effectLst>
                <a:latin typeface="SimHei" pitchFamily="49" charset="-122"/>
                <a:ea typeface="SimHei" pitchFamily="49" charset="-122"/>
              </a:rPr>
              <a:t>的心意？</a:t>
            </a:r>
            <a:endParaRPr lang="en-US" altLang="en-US" sz="5400" b="1" dirty="0" smtClean="0">
              <a:solidFill>
                <a:schemeClr val="bg1"/>
              </a:solidFill>
              <a:effectLst>
                <a:glow rad="279400">
                  <a:schemeClr val="tx1">
                    <a:alpha val="85000"/>
                  </a:schemeClr>
                </a:glow>
              </a:effectLst>
            </a:endParaRPr>
          </a:p>
        </p:txBody>
      </p:sp>
      <p:sp>
        <p:nvSpPr>
          <p:cNvPr id="80899" name="Rectangle 3"/>
          <p:cNvSpPr>
            <a:spLocks noGrp="1" noChangeArrowheads="1"/>
          </p:cNvSpPr>
          <p:nvPr>
            <p:ph type="subTitle" idx="1"/>
          </p:nvPr>
        </p:nvSpPr>
        <p:spPr>
          <a:xfrm>
            <a:off x="0" y="1244600"/>
            <a:ext cx="9144000" cy="812800"/>
          </a:xfrm>
          <a:effectLst>
            <a:outerShdw blurRad="63500" dist="53882" dir="2700000" algn="ctr" rotWithShape="0">
              <a:schemeClr val="tx1">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342900" indent="-342900" eaLnBrk="1" hangingPunct="1">
              <a:defRPr/>
            </a:pPr>
            <a:r>
              <a:rPr lang="en-US" altLang="en-US" sz="4400" b="1" dirty="0" smtClean="0">
                <a:solidFill>
                  <a:schemeClr val="bg1"/>
                </a:solidFill>
                <a:effectLst>
                  <a:glow rad="279400">
                    <a:schemeClr val="tx1">
                      <a:alpha val="85000"/>
                    </a:schemeClr>
                  </a:glow>
                </a:effectLst>
              </a:rPr>
              <a:t>Dr. Rick Griffith</a:t>
            </a:r>
            <a:r>
              <a:rPr lang="zh-TW" altLang="en-US" sz="4400" b="1" dirty="0" smtClean="0">
                <a:solidFill>
                  <a:schemeClr val="bg1"/>
                </a:solidFill>
                <a:effectLst>
                  <a:glow rad="279400">
                    <a:schemeClr val="tx1">
                      <a:alpha val="85000"/>
                    </a:schemeClr>
                  </a:glow>
                </a:effectLst>
              </a:rPr>
              <a:t>   </a:t>
            </a:r>
            <a:r>
              <a:rPr lang="zh-TW" altLang="en-US" sz="4400" b="1" dirty="0" smtClean="0">
                <a:solidFill>
                  <a:schemeClr val="bg1"/>
                </a:solidFill>
                <a:effectLst>
                  <a:glow rad="279400">
                    <a:schemeClr val="tx1">
                      <a:alpha val="85000"/>
                    </a:schemeClr>
                  </a:glow>
                </a:effectLst>
                <a:latin typeface="SimHei" pitchFamily="49" charset="-122"/>
                <a:ea typeface="SimHei" pitchFamily="49" charset="-122"/>
              </a:rPr>
              <a:t>顾</a:t>
            </a:r>
            <a:r>
              <a:rPr lang="zh-TW" altLang="en-US" sz="4400" b="1" dirty="0">
                <a:solidFill>
                  <a:schemeClr val="bg1"/>
                </a:solidFill>
                <a:effectLst>
                  <a:glow rad="279400">
                    <a:schemeClr val="tx1">
                      <a:alpha val="85000"/>
                    </a:schemeClr>
                  </a:glow>
                </a:effectLst>
                <a:latin typeface="SimHei" pitchFamily="49" charset="-122"/>
                <a:ea typeface="SimHei" pitchFamily="49" charset="-122"/>
              </a:rPr>
              <a:t>力凯博士</a:t>
            </a:r>
            <a:endParaRPr lang="en-US" altLang="en-US" sz="4400" b="1" dirty="0">
              <a:solidFill>
                <a:schemeClr val="bg1"/>
              </a:solidFill>
              <a:effectLst>
                <a:glow rad="279400">
                  <a:schemeClr val="tx1">
                    <a:alpha val="85000"/>
                  </a:schemeClr>
                </a:glow>
              </a:effectLst>
            </a:endParaRPr>
          </a:p>
        </p:txBody>
      </p:sp>
      <p:sp>
        <p:nvSpPr>
          <p:cNvPr id="76803" name="Picture 1"/>
          <p:cNvSpPr>
            <a:spLocks noChangeAspect="1"/>
          </p:cNvSpPr>
          <p:nvPr/>
        </p:nvSpPr>
        <p:spPr bwMode="auto">
          <a:xfrm>
            <a:off x="1476375" y="2349500"/>
            <a:ext cx="6194425"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fontAlgn="base">
              <a:spcBef>
                <a:spcPct val="0"/>
              </a:spcBef>
              <a:spcAft>
                <a:spcPct val="0"/>
              </a:spcAft>
            </a:pPr>
            <a:endParaRPr lang="en-US" sz="4000">
              <a:solidFill>
                <a:srgbClr val="000000"/>
              </a:solidFill>
              <a:latin typeface="Times New Roman" charset="0"/>
              <a:ea typeface="ＭＳ Ｐゴシック" charset="0"/>
              <a:cs typeface="ＭＳ Ｐゴシック" charset="0"/>
            </a:endParaRPr>
          </a:p>
        </p:txBody>
      </p:sp>
      <p:pic>
        <p:nvPicPr>
          <p:cNvPr id="768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349500"/>
            <a:ext cx="6194425"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95300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70" name="Freeform 6"/>
          <p:cNvSpPr>
            <a:spLocks/>
          </p:cNvSpPr>
          <p:nvPr/>
        </p:nvSpPr>
        <p:spPr bwMode="auto">
          <a:xfrm>
            <a:off x="1295400" y="4572000"/>
            <a:ext cx="1524000" cy="1092200"/>
          </a:xfrm>
          <a:custGeom>
            <a:avLst/>
            <a:gdLst>
              <a:gd name="T0" fmla="*/ 104 w 424"/>
              <a:gd name="T1" fmla="*/ 12 h 460"/>
              <a:gd name="T2" fmla="*/ 108 w 424"/>
              <a:gd name="T3" fmla="*/ 22 h 460"/>
              <a:gd name="T4" fmla="*/ 78 w 424"/>
              <a:gd name="T5" fmla="*/ 118 h 460"/>
              <a:gd name="T6" fmla="*/ 34 w 424"/>
              <a:gd name="T7" fmla="*/ 176 h 460"/>
              <a:gd name="T8" fmla="*/ 0 w 424"/>
              <a:gd name="T9" fmla="*/ 234 h 460"/>
              <a:gd name="T10" fmla="*/ 2 w 424"/>
              <a:gd name="T11" fmla="*/ 248 h 460"/>
              <a:gd name="T12" fmla="*/ 0 w 424"/>
              <a:gd name="T13" fmla="*/ 254 h 460"/>
              <a:gd name="T14" fmla="*/ 18 w 424"/>
              <a:gd name="T15" fmla="*/ 314 h 460"/>
              <a:gd name="T16" fmla="*/ 16 w 424"/>
              <a:gd name="T17" fmla="*/ 358 h 460"/>
              <a:gd name="T18" fmla="*/ 10 w 424"/>
              <a:gd name="T19" fmla="*/ 404 h 460"/>
              <a:gd name="T20" fmla="*/ 8 w 424"/>
              <a:gd name="T21" fmla="*/ 422 h 460"/>
              <a:gd name="T22" fmla="*/ 4 w 424"/>
              <a:gd name="T23" fmla="*/ 434 h 460"/>
              <a:gd name="T24" fmla="*/ 34 w 424"/>
              <a:gd name="T25" fmla="*/ 448 h 460"/>
              <a:gd name="T26" fmla="*/ 102 w 424"/>
              <a:gd name="T27" fmla="*/ 444 h 460"/>
              <a:gd name="T28" fmla="*/ 128 w 424"/>
              <a:gd name="T29" fmla="*/ 458 h 460"/>
              <a:gd name="T30" fmla="*/ 168 w 424"/>
              <a:gd name="T31" fmla="*/ 460 h 460"/>
              <a:gd name="T32" fmla="*/ 252 w 424"/>
              <a:gd name="T33" fmla="*/ 450 h 460"/>
              <a:gd name="T34" fmla="*/ 332 w 424"/>
              <a:gd name="T35" fmla="*/ 450 h 460"/>
              <a:gd name="T36" fmla="*/ 350 w 424"/>
              <a:gd name="T37" fmla="*/ 444 h 460"/>
              <a:gd name="T38" fmla="*/ 348 w 424"/>
              <a:gd name="T39" fmla="*/ 438 h 460"/>
              <a:gd name="T40" fmla="*/ 354 w 424"/>
              <a:gd name="T41" fmla="*/ 434 h 460"/>
              <a:gd name="T42" fmla="*/ 364 w 424"/>
              <a:gd name="T43" fmla="*/ 406 h 460"/>
              <a:gd name="T44" fmla="*/ 366 w 424"/>
              <a:gd name="T45" fmla="*/ 368 h 460"/>
              <a:gd name="T46" fmla="*/ 364 w 424"/>
              <a:gd name="T47" fmla="*/ 326 h 460"/>
              <a:gd name="T48" fmla="*/ 368 w 424"/>
              <a:gd name="T49" fmla="*/ 314 h 460"/>
              <a:gd name="T50" fmla="*/ 366 w 424"/>
              <a:gd name="T51" fmla="*/ 270 h 460"/>
              <a:gd name="T52" fmla="*/ 396 w 424"/>
              <a:gd name="T53" fmla="*/ 164 h 460"/>
              <a:gd name="T54" fmla="*/ 410 w 424"/>
              <a:gd name="T55" fmla="*/ 144 h 460"/>
              <a:gd name="T56" fmla="*/ 424 w 424"/>
              <a:gd name="T57" fmla="*/ 54 h 460"/>
              <a:gd name="T58" fmla="*/ 338 w 424"/>
              <a:gd name="T59" fmla="*/ 32 h 460"/>
              <a:gd name="T60" fmla="*/ 312 w 424"/>
              <a:gd name="T61" fmla="*/ 22 h 460"/>
              <a:gd name="T62" fmla="*/ 254 w 424"/>
              <a:gd name="T63" fmla="*/ 20 h 460"/>
              <a:gd name="T64" fmla="*/ 234 w 424"/>
              <a:gd name="T65" fmla="*/ 18 h 460"/>
              <a:gd name="T66" fmla="*/ 216 w 424"/>
              <a:gd name="T67" fmla="*/ 12 h 460"/>
              <a:gd name="T68" fmla="*/ 192 w 424"/>
              <a:gd name="T69" fmla="*/ 18 h 460"/>
              <a:gd name="T70" fmla="*/ 130 w 424"/>
              <a:gd name="T71" fmla="*/ 2 h 460"/>
              <a:gd name="T72" fmla="*/ 110 w 424"/>
              <a:gd name="T73" fmla="*/ 10 h 460"/>
              <a:gd name="T74" fmla="*/ 104 w 424"/>
              <a:gd name="T75" fmla="*/ 12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Arial"/>
              <a:ea typeface="ＭＳ Ｐゴシック" charset="0"/>
              <a:cs typeface="Arial"/>
            </a:endParaRPr>
          </a:p>
        </p:txBody>
      </p:sp>
      <p:sp>
        <p:nvSpPr>
          <p:cNvPr id="292885" name="Freeform 21"/>
          <p:cNvSpPr>
            <a:spLocks/>
          </p:cNvSpPr>
          <p:nvPr/>
        </p:nvSpPr>
        <p:spPr bwMode="auto">
          <a:xfrm>
            <a:off x="1447800" y="3657600"/>
            <a:ext cx="1333500" cy="1117600"/>
          </a:xfrm>
          <a:custGeom>
            <a:avLst/>
            <a:gdLst>
              <a:gd name="T0" fmla="*/ 352 w 352"/>
              <a:gd name="T1" fmla="*/ 504 h 504"/>
              <a:gd name="T2" fmla="*/ 324 w 352"/>
              <a:gd name="T3" fmla="*/ 428 h 504"/>
              <a:gd name="T4" fmla="*/ 316 w 352"/>
              <a:gd name="T5" fmla="*/ 336 h 504"/>
              <a:gd name="T6" fmla="*/ 336 w 352"/>
              <a:gd name="T7" fmla="*/ 260 h 504"/>
              <a:gd name="T8" fmla="*/ 316 w 352"/>
              <a:gd name="T9" fmla="*/ 220 h 504"/>
              <a:gd name="T10" fmla="*/ 308 w 352"/>
              <a:gd name="T11" fmla="*/ 208 h 504"/>
              <a:gd name="T12" fmla="*/ 296 w 352"/>
              <a:gd name="T13" fmla="*/ 204 h 504"/>
              <a:gd name="T14" fmla="*/ 276 w 352"/>
              <a:gd name="T15" fmla="*/ 168 h 504"/>
              <a:gd name="T16" fmla="*/ 324 w 352"/>
              <a:gd name="T17" fmla="*/ 112 h 504"/>
              <a:gd name="T18" fmla="*/ 352 w 352"/>
              <a:gd name="T19" fmla="*/ 80 h 504"/>
              <a:gd name="T20" fmla="*/ 232 w 352"/>
              <a:gd name="T21" fmla="*/ 48 h 504"/>
              <a:gd name="T22" fmla="*/ 156 w 352"/>
              <a:gd name="T23" fmla="*/ 72 h 504"/>
              <a:gd name="T24" fmla="*/ 92 w 352"/>
              <a:gd name="T25" fmla="*/ 36 h 504"/>
              <a:gd name="T26" fmla="*/ 76 w 352"/>
              <a:gd name="T27" fmla="*/ 12 h 504"/>
              <a:gd name="T28" fmla="*/ 68 w 352"/>
              <a:gd name="T29" fmla="*/ 0 h 504"/>
              <a:gd name="T30" fmla="*/ 40 w 352"/>
              <a:gd name="T31" fmla="*/ 60 h 504"/>
              <a:gd name="T32" fmla="*/ 8 w 352"/>
              <a:gd name="T33" fmla="*/ 112 h 504"/>
              <a:gd name="T34" fmla="*/ 0 w 352"/>
              <a:gd name="T35" fmla="*/ 136 h 504"/>
              <a:gd name="T36" fmla="*/ 4 w 352"/>
              <a:gd name="T37" fmla="*/ 232 h 504"/>
              <a:gd name="T38" fmla="*/ 16 w 352"/>
              <a:gd name="T39" fmla="*/ 276 h 504"/>
              <a:gd name="T40" fmla="*/ 36 w 352"/>
              <a:gd name="T41" fmla="*/ 436 h 504"/>
              <a:gd name="T42" fmla="*/ 112 w 352"/>
              <a:gd name="T43" fmla="*/ 468 h 504"/>
              <a:gd name="T44" fmla="*/ 172 w 352"/>
              <a:gd name="T45" fmla="*/ 480 h 504"/>
              <a:gd name="T46" fmla="*/ 264 w 352"/>
              <a:gd name="T47" fmla="*/ 492 h 504"/>
              <a:gd name="T48" fmla="*/ 352 w 352"/>
              <a:gd name="T49"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Arial"/>
              <a:ea typeface="ＭＳ Ｐゴシック" charset="0"/>
              <a:cs typeface="Arial"/>
            </a:endParaRPr>
          </a:p>
        </p:txBody>
      </p:sp>
      <p:sp>
        <p:nvSpPr>
          <p:cNvPr id="292869" name="Freeform 5"/>
          <p:cNvSpPr>
            <a:spLocks/>
          </p:cNvSpPr>
          <p:nvPr/>
        </p:nvSpPr>
        <p:spPr bwMode="auto">
          <a:xfrm>
            <a:off x="1447800" y="2590800"/>
            <a:ext cx="1585913" cy="1377950"/>
          </a:xfrm>
          <a:custGeom>
            <a:avLst/>
            <a:gdLst>
              <a:gd name="T0" fmla="*/ 230 w 509"/>
              <a:gd name="T1" fmla="*/ 0 h 485"/>
              <a:gd name="T2" fmla="*/ 109 w 509"/>
              <a:gd name="T3" fmla="*/ 12 h 485"/>
              <a:gd name="T4" fmla="*/ 36 w 509"/>
              <a:gd name="T5" fmla="*/ 36 h 485"/>
              <a:gd name="T6" fmla="*/ 0 w 509"/>
              <a:gd name="T7" fmla="*/ 254 h 485"/>
              <a:gd name="T8" fmla="*/ 48 w 509"/>
              <a:gd name="T9" fmla="*/ 412 h 485"/>
              <a:gd name="T10" fmla="*/ 109 w 509"/>
              <a:gd name="T11" fmla="*/ 460 h 485"/>
              <a:gd name="T12" fmla="*/ 436 w 509"/>
              <a:gd name="T13" fmla="*/ 485 h 485"/>
              <a:gd name="T14" fmla="*/ 509 w 509"/>
              <a:gd name="T15" fmla="*/ 363 h 485"/>
              <a:gd name="T16" fmla="*/ 448 w 509"/>
              <a:gd name="T17" fmla="*/ 194 h 485"/>
              <a:gd name="T18" fmla="*/ 376 w 509"/>
              <a:gd name="T19" fmla="*/ 0 h 485"/>
              <a:gd name="T20" fmla="*/ 230 w 509"/>
              <a:gd name="T21"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Arial"/>
              <a:ea typeface="ＭＳ Ｐゴシック" charset="0"/>
              <a:cs typeface="Arial"/>
            </a:endParaRPr>
          </a:p>
        </p:txBody>
      </p:sp>
      <p:sp>
        <p:nvSpPr>
          <p:cNvPr id="292868" name="Freeform 4"/>
          <p:cNvSpPr>
            <a:spLocks/>
          </p:cNvSpPr>
          <p:nvPr/>
        </p:nvSpPr>
        <p:spPr bwMode="auto">
          <a:xfrm>
            <a:off x="-76200" y="2514600"/>
            <a:ext cx="1905000" cy="3433763"/>
          </a:xfrm>
          <a:custGeom>
            <a:avLst/>
            <a:gdLst>
              <a:gd name="T0" fmla="*/ 29 w 918"/>
              <a:gd name="T1" fmla="*/ 15 h 1971"/>
              <a:gd name="T2" fmla="*/ 311 w 918"/>
              <a:gd name="T3" fmla="*/ 30 h 1971"/>
              <a:gd name="T4" fmla="*/ 563 w 918"/>
              <a:gd name="T5" fmla="*/ 30 h 1971"/>
              <a:gd name="T6" fmla="*/ 651 w 918"/>
              <a:gd name="T7" fmla="*/ 1 h 1971"/>
              <a:gd name="T8" fmla="*/ 770 w 918"/>
              <a:gd name="T9" fmla="*/ 30 h 1971"/>
              <a:gd name="T10" fmla="*/ 829 w 918"/>
              <a:gd name="T11" fmla="*/ 119 h 1971"/>
              <a:gd name="T12" fmla="*/ 859 w 918"/>
              <a:gd name="T13" fmla="*/ 252 h 1971"/>
              <a:gd name="T14" fmla="*/ 918 w 918"/>
              <a:gd name="T15" fmla="*/ 519 h 1971"/>
              <a:gd name="T16" fmla="*/ 903 w 918"/>
              <a:gd name="T17" fmla="*/ 845 h 1971"/>
              <a:gd name="T18" fmla="*/ 859 w 918"/>
              <a:gd name="T19" fmla="*/ 1082 h 1971"/>
              <a:gd name="T20" fmla="*/ 874 w 918"/>
              <a:gd name="T21" fmla="*/ 1423 h 1971"/>
              <a:gd name="T22" fmla="*/ 829 w 918"/>
              <a:gd name="T23" fmla="*/ 1526 h 1971"/>
              <a:gd name="T24" fmla="*/ 814 w 918"/>
              <a:gd name="T25" fmla="*/ 1586 h 1971"/>
              <a:gd name="T26" fmla="*/ 800 w 918"/>
              <a:gd name="T27" fmla="*/ 1778 h 1971"/>
              <a:gd name="T28" fmla="*/ 607 w 918"/>
              <a:gd name="T29" fmla="*/ 1852 h 1971"/>
              <a:gd name="T30" fmla="*/ 563 w 918"/>
              <a:gd name="T31" fmla="*/ 1867 h 1971"/>
              <a:gd name="T32" fmla="*/ 518 w 918"/>
              <a:gd name="T33" fmla="*/ 1897 h 1971"/>
              <a:gd name="T34" fmla="*/ 222 w 918"/>
              <a:gd name="T35" fmla="*/ 1941 h 1971"/>
              <a:gd name="T36" fmla="*/ 0 w 918"/>
              <a:gd name="T37" fmla="*/ 1971 h 1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cmpd="sng">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Arial"/>
              <a:ea typeface="ＭＳ Ｐゴシック" charset="0"/>
              <a:cs typeface="Arial"/>
            </a:endParaRPr>
          </a:p>
        </p:txBody>
      </p:sp>
      <p:sp>
        <p:nvSpPr>
          <p:cNvPr id="292874" name="Text Box 10"/>
          <p:cNvSpPr txBox="1">
            <a:spLocks noChangeArrowheads="1"/>
          </p:cNvSpPr>
          <p:nvPr/>
        </p:nvSpPr>
        <p:spPr bwMode="auto">
          <a:xfrm>
            <a:off x="152400" y="5805488"/>
            <a:ext cx="137160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en-US" altLang="en-US" sz="3200" b="1" dirty="0">
                <a:solidFill>
                  <a:srgbClr val="FFFFFF"/>
                </a:solidFill>
                <a:effectLst>
                  <a:outerShdw blurRad="38100" dist="38100" dir="2700000" algn="tl">
                    <a:srgbClr val="808080"/>
                  </a:outerShdw>
                </a:effectLst>
                <a:latin typeface="Arial"/>
                <a:ea typeface="ＭＳ Ｐゴシック" charset="0"/>
                <a:cs typeface="Arial"/>
              </a:rPr>
              <a:t>Egypt</a:t>
            </a:r>
            <a:br>
              <a:rPr lang="en-US" altLang="en-US" sz="3200" b="1" dirty="0">
                <a:solidFill>
                  <a:srgbClr val="FFFFFF"/>
                </a:solidFill>
                <a:effectLst>
                  <a:outerShdw blurRad="38100" dist="38100" dir="2700000" algn="tl">
                    <a:srgbClr val="808080"/>
                  </a:outerShdw>
                </a:effectLst>
                <a:latin typeface="Arial"/>
                <a:ea typeface="ＭＳ Ｐゴシック" charset="0"/>
                <a:cs typeface="Arial"/>
              </a:rPr>
            </a:br>
            <a:r>
              <a:rPr lang="zh-TW" altLang="en-US" sz="3200" b="1" dirty="0">
                <a:solidFill>
                  <a:srgbClr val="FFFFFF"/>
                </a:solidFill>
                <a:effectLst>
                  <a:outerShdw blurRad="38100" dist="38100" dir="2700000" algn="tl">
                    <a:srgbClr val="808080"/>
                  </a:outerShdw>
                </a:effectLst>
                <a:latin typeface="Arial"/>
                <a:ea typeface="ＭＳ Ｐゴシック" charset="0"/>
                <a:cs typeface="Arial"/>
              </a:rPr>
              <a:t>埃及</a:t>
            </a:r>
            <a:endParaRPr lang="en-US" altLang="en-US" sz="2400" dirty="0">
              <a:solidFill>
                <a:srgbClr val="000000"/>
              </a:solidFill>
              <a:effectLst>
                <a:outerShdw blurRad="38100" dist="38100" dir="2700000" algn="tl">
                  <a:srgbClr val="FFFFFF"/>
                </a:outerShdw>
              </a:effectLst>
              <a:latin typeface="Arial"/>
              <a:ea typeface="ＭＳ Ｐゴシック" charset="0"/>
              <a:cs typeface="Arial"/>
            </a:endParaRPr>
          </a:p>
        </p:txBody>
      </p:sp>
      <p:sp>
        <p:nvSpPr>
          <p:cNvPr id="292875" name="Freeform 11"/>
          <p:cNvSpPr>
            <a:spLocks/>
          </p:cNvSpPr>
          <p:nvPr/>
        </p:nvSpPr>
        <p:spPr bwMode="auto">
          <a:xfrm>
            <a:off x="2357438" y="6497638"/>
            <a:ext cx="314325" cy="741362"/>
          </a:xfrm>
          <a:custGeom>
            <a:avLst/>
            <a:gdLst>
              <a:gd name="T0" fmla="*/ 91 w 175"/>
              <a:gd name="T1" fmla="*/ 340 h 426"/>
              <a:gd name="T2" fmla="*/ 78 w 175"/>
              <a:gd name="T3" fmla="*/ 231 h 426"/>
              <a:gd name="T4" fmla="*/ 127 w 175"/>
              <a:gd name="T5" fmla="*/ 0 h 426"/>
              <a:gd name="T6" fmla="*/ 139 w 175"/>
              <a:gd name="T7" fmla="*/ 109 h 426"/>
              <a:gd name="T8" fmla="*/ 175 w 175"/>
              <a:gd name="T9" fmla="*/ 352 h 426"/>
              <a:gd name="T10" fmla="*/ 91 w 175"/>
              <a:gd name="T11" fmla="*/ 340 h 426"/>
            </a:gdLst>
            <a:ahLst/>
            <a:cxnLst>
              <a:cxn ang="0">
                <a:pos x="T0" y="T1"/>
              </a:cxn>
              <a:cxn ang="0">
                <a:pos x="T2" y="T3"/>
              </a:cxn>
              <a:cxn ang="0">
                <a:pos x="T4" y="T5"/>
              </a:cxn>
              <a:cxn ang="0">
                <a:pos x="T6" y="T7"/>
              </a:cxn>
              <a:cxn ang="0">
                <a:pos x="T8" y="T9"/>
              </a:cxn>
              <a:cxn ang="0">
                <a:pos x="T10" y="T11"/>
              </a:cxn>
            </a:cxnLst>
            <a:rect l="0" t="0" r="r" b="b"/>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Arial"/>
              <a:ea typeface="ＭＳ Ｐゴシック" charset="0"/>
              <a:cs typeface="Arial"/>
            </a:endParaRPr>
          </a:p>
        </p:txBody>
      </p:sp>
      <p:sp>
        <p:nvSpPr>
          <p:cNvPr id="292876" name="Freeform 12"/>
          <p:cNvSpPr>
            <a:spLocks/>
          </p:cNvSpPr>
          <p:nvPr/>
        </p:nvSpPr>
        <p:spPr bwMode="auto">
          <a:xfrm>
            <a:off x="1524000" y="6516688"/>
            <a:ext cx="217488" cy="569912"/>
          </a:xfrm>
          <a:custGeom>
            <a:avLst/>
            <a:gdLst>
              <a:gd name="T0" fmla="*/ 121 w 121"/>
              <a:gd name="T1" fmla="*/ 290 h 327"/>
              <a:gd name="T2" fmla="*/ 48 w 121"/>
              <a:gd name="T3" fmla="*/ 0 h 327"/>
              <a:gd name="T4" fmla="*/ 0 w 121"/>
              <a:gd name="T5" fmla="*/ 157 h 327"/>
              <a:gd name="T6" fmla="*/ 12 w 121"/>
              <a:gd name="T7" fmla="*/ 327 h 327"/>
              <a:gd name="T8" fmla="*/ 85 w 121"/>
              <a:gd name="T9" fmla="*/ 303 h 327"/>
              <a:gd name="T10" fmla="*/ 109 w 121"/>
              <a:gd name="T11" fmla="*/ 278 h 327"/>
              <a:gd name="T12" fmla="*/ 121 w 121"/>
              <a:gd name="T13" fmla="*/ 290 h 327"/>
            </a:gdLst>
            <a:ahLst/>
            <a:cxnLst>
              <a:cxn ang="0">
                <a:pos x="T0" y="T1"/>
              </a:cxn>
              <a:cxn ang="0">
                <a:pos x="T2" y="T3"/>
              </a:cxn>
              <a:cxn ang="0">
                <a:pos x="T4" y="T5"/>
              </a:cxn>
              <a:cxn ang="0">
                <a:pos x="T6" y="T7"/>
              </a:cxn>
              <a:cxn ang="0">
                <a:pos x="T8" y="T9"/>
              </a:cxn>
              <a:cxn ang="0">
                <a:pos x="T10" y="T11"/>
              </a:cxn>
              <a:cxn ang="0">
                <a:pos x="T12" y="T13"/>
              </a:cxn>
            </a:cxnLst>
            <a:rect l="0" t="0" r="r" b="b"/>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Arial"/>
              <a:ea typeface="ＭＳ Ｐゴシック" charset="0"/>
              <a:cs typeface="Arial"/>
            </a:endParaRPr>
          </a:p>
        </p:txBody>
      </p:sp>
      <p:grpSp>
        <p:nvGrpSpPr>
          <p:cNvPr id="90120" name="Group 14"/>
          <p:cNvGrpSpPr>
            <a:grpSpLocks/>
          </p:cNvGrpSpPr>
          <p:nvPr/>
        </p:nvGrpSpPr>
        <p:grpSpPr bwMode="auto">
          <a:xfrm>
            <a:off x="3962400" y="1752600"/>
            <a:ext cx="3984625" cy="4114800"/>
            <a:chOff x="2002" y="992"/>
            <a:chExt cx="3278" cy="2704"/>
          </a:xfrm>
        </p:grpSpPr>
        <p:sp>
          <p:nvSpPr>
            <p:cNvPr id="292879" name="Freeform 15"/>
            <p:cNvSpPr>
              <a:spLocks/>
            </p:cNvSpPr>
            <p:nvPr/>
          </p:nvSpPr>
          <p:spPr bwMode="auto">
            <a:xfrm>
              <a:off x="3474" y="1152"/>
              <a:ext cx="1806" cy="2544"/>
            </a:xfrm>
            <a:custGeom>
              <a:avLst/>
              <a:gdLst>
                <a:gd name="T0" fmla="*/ 1556 w 1556"/>
                <a:gd name="T1" fmla="*/ 2012 h 2012"/>
                <a:gd name="T2" fmla="*/ 1348 w 1556"/>
                <a:gd name="T3" fmla="*/ 1908 h 2012"/>
                <a:gd name="T4" fmla="*/ 1259 w 1556"/>
                <a:gd name="T5" fmla="*/ 1849 h 2012"/>
                <a:gd name="T6" fmla="*/ 1245 w 1556"/>
                <a:gd name="T7" fmla="*/ 1731 h 2012"/>
                <a:gd name="T8" fmla="*/ 1200 w 1556"/>
                <a:gd name="T9" fmla="*/ 1701 h 2012"/>
                <a:gd name="T10" fmla="*/ 1111 w 1556"/>
                <a:gd name="T11" fmla="*/ 1627 h 2012"/>
                <a:gd name="T12" fmla="*/ 1067 w 1556"/>
                <a:gd name="T13" fmla="*/ 1538 h 2012"/>
                <a:gd name="T14" fmla="*/ 978 w 1556"/>
                <a:gd name="T15" fmla="*/ 1390 h 2012"/>
                <a:gd name="T16" fmla="*/ 963 w 1556"/>
                <a:gd name="T17" fmla="*/ 1345 h 2012"/>
                <a:gd name="T18" fmla="*/ 874 w 1556"/>
                <a:gd name="T19" fmla="*/ 1301 h 2012"/>
                <a:gd name="T20" fmla="*/ 726 w 1556"/>
                <a:gd name="T21" fmla="*/ 916 h 2012"/>
                <a:gd name="T22" fmla="*/ 681 w 1556"/>
                <a:gd name="T23" fmla="*/ 857 h 2012"/>
                <a:gd name="T24" fmla="*/ 652 w 1556"/>
                <a:gd name="T25" fmla="*/ 812 h 2012"/>
                <a:gd name="T26" fmla="*/ 563 w 1556"/>
                <a:gd name="T27" fmla="*/ 753 h 2012"/>
                <a:gd name="T28" fmla="*/ 400 w 1556"/>
                <a:gd name="T29" fmla="*/ 634 h 2012"/>
                <a:gd name="T30" fmla="*/ 326 w 1556"/>
                <a:gd name="T31" fmla="*/ 546 h 2012"/>
                <a:gd name="T32" fmla="*/ 267 w 1556"/>
                <a:gd name="T33" fmla="*/ 397 h 2012"/>
                <a:gd name="T34" fmla="*/ 207 w 1556"/>
                <a:gd name="T35" fmla="*/ 309 h 2012"/>
                <a:gd name="T36" fmla="*/ 133 w 1556"/>
                <a:gd name="T37" fmla="*/ 146 h 2012"/>
                <a:gd name="T38" fmla="*/ 0 w 1556"/>
                <a:gd name="T39" fmla="*/ 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cmpd="sng">
              <a:solidFill>
                <a:srgbClr val="00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Arial"/>
                <a:ea typeface="ＭＳ Ｐゴシック" charset="0"/>
                <a:cs typeface="Arial"/>
              </a:endParaRPr>
            </a:p>
          </p:txBody>
        </p:sp>
        <p:sp>
          <p:nvSpPr>
            <p:cNvPr id="292880"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cmpd="sng">
              <a:solidFill>
                <a:srgbClr val="00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Arial"/>
                <a:ea typeface="ＭＳ Ｐゴシック" charset="0"/>
                <a:cs typeface="Arial"/>
              </a:endParaRPr>
            </a:p>
          </p:txBody>
        </p:sp>
      </p:grpSp>
      <p:sp>
        <p:nvSpPr>
          <p:cNvPr id="292891" name="Freeform 27"/>
          <p:cNvSpPr>
            <a:spLocks/>
          </p:cNvSpPr>
          <p:nvPr/>
        </p:nvSpPr>
        <p:spPr bwMode="auto">
          <a:xfrm>
            <a:off x="7596188" y="5334000"/>
            <a:ext cx="1682750" cy="1755775"/>
          </a:xfrm>
          <a:custGeom>
            <a:avLst/>
            <a:gdLst>
              <a:gd name="T0" fmla="*/ 691 w 757"/>
              <a:gd name="T1" fmla="*/ 229 h 1106"/>
              <a:gd name="T2" fmla="*/ 594 w 757"/>
              <a:gd name="T3" fmla="*/ 144 h 1106"/>
              <a:gd name="T4" fmla="*/ 533 w 757"/>
              <a:gd name="T5" fmla="*/ 95 h 1106"/>
              <a:gd name="T6" fmla="*/ 473 w 757"/>
              <a:gd name="T7" fmla="*/ 83 h 1106"/>
              <a:gd name="T8" fmla="*/ 364 w 757"/>
              <a:gd name="T9" fmla="*/ 47 h 1106"/>
              <a:gd name="T10" fmla="*/ 327 w 757"/>
              <a:gd name="T11" fmla="*/ 35 h 1106"/>
              <a:gd name="T12" fmla="*/ 303 w 757"/>
              <a:gd name="T13" fmla="*/ 10 h 1106"/>
              <a:gd name="T14" fmla="*/ 279 w 757"/>
              <a:gd name="T15" fmla="*/ 120 h 1106"/>
              <a:gd name="T16" fmla="*/ 133 w 757"/>
              <a:gd name="T17" fmla="*/ 277 h 1106"/>
              <a:gd name="T18" fmla="*/ 85 w 757"/>
              <a:gd name="T19" fmla="*/ 386 h 1106"/>
              <a:gd name="T20" fmla="*/ 73 w 757"/>
              <a:gd name="T21" fmla="*/ 423 h 1106"/>
              <a:gd name="T22" fmla="*/ 0 w 757"/>
              <a:gd name="T23" fmla="*/ 471 h 1106"/>
              <a:gd name="T24" fmla="*/ 97 w 757"/>
              <a:gd name="T25" fmla="*/ 568 h 1106"/>
              <a:gd name="T26" fmla="*/ 182 w 757"/>
              <a:gd name="T27" fmla="*/ 714 h 1106"/>
              <a:gd name="T28" fmla="*/ 255 w 757"/>
              <a:gd name="T29" fmla="*/ 762 h 1106"/>
              <a:gd name="T30" fmla="*/ 242 w 757"/>
              <a:gd name="T31" fmla="*/ 811 h 1106"/>
              <a:gd name="T32" fmla="*/ 267 w 757"/>
              <a:gd name="T33" fmla="*/ 835 h 1106"/>
              <a:gd name="T34" fmla="*/ 315 w 757"/>
              <a:gd name="T35" fmla="*/ 895 h 1106"/>
              <a:gd name="T36" fmla="*/ 339 w 757"/>
              <a:gd name="T37" fmla="*/ 968 h 1106"/>
              <a:gd name="T38" fmla="*/ 351 w 757"/>
              <a:gd name="T39" fmla="*/ 1004 h 1106"/>
              <a:gd name="T40" fmla="*/ 424 w 757"/>
              <a:gd name="T41" fmla="*/ 1029 h 1106"/>
              <a:gd name="T42" fmla="*/ 509 w 757"/>
              <a:gd name="T43" fmla="*/ 1017 h 1106"/>
              <a:gd name="T44" fmla="*/ 727 w 757"/>
              <a:gd name="T45" fmla="*/ 980 h 1106"/>
              <a:gd name="T46" fmla="*/ 751 w 757"/>
              <a:gd name="T47" fmla="*/ 811 h 1106"/>
              <a:gd name="T48" fmla="*/ 715 w 757"/>
              <a:gd name="T49" fmla="*/ 580 h 1106"/>
              <a:gd name="T50" fmla="*/ 703 w 757"/>
              <a:gd name="T51" fmla="*/ 350 h 1106"/>
              <a:gd name="T52" fmla="*/ 691 w 757"/>
              <a:gd name="T53" fmla="*/ 265 h 1106"/>
              <a:gd name="T54" fmla="*/ 679 w 757"/>
              <a:gd name="T55" fmla="*/ 229 h 1106"/>
              <a:gd name="T56" fmla="*/ 691 w 757"/>
              <a:gd name="T57" fmla="*/ 229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Arial"/>
              <a:ea typeface="ＭＳ Ｐゴシック" charset="0"/>
              <a:cs typeface="Arial"/>
            </a:endParaRPr>
          </a:p>
        </p:txBody>
      </p:sp>
      <p:sp>
        <p:nvSpPr>
          <p:cNvPr id="292892" name="Text Box 28"/>
          <p:cNvSpPr txBox="1">
            <a:spLocks noChangeArrowheads="1"/>
          </p:cNvSpPr>
          <p:nvPr/>
        </p:nvSpPr>
        <p:spPr bwMode="auto">
          <a:xfrm>
            <a:off x="7885113" y="5445125"/>
            <a:ext cx="1335087"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altLang="en-US" sz="2000" b="1" dirty="0">
                <a:solidFill>
                  <a:srgbClr val="FFFFFF"/>
                </a:solidFill>
                <a:latin typeface="Arial"/>
                <a:ea typeface="ＭＳ Ｐゴシック" charset="0"/>
                <a:cs typeface="Arial"/>
              </a:rPr>
              <a:t>Persian Gulf</a:t>
            </a:r>
            <a:endParaRPr lang="en-US" altLang="en-US" sz="2400" dirty="0">
              <a:solidFill>
                <a:srgbClr val="000000"/>
              </a:solidFill>
              <a:latin typeface="Arial"/>
              <a:ea typeface="ＭＳ Ｐゴシック" charset="0"/>
              <a:cs typeface="Arial"/>
            </a:endParaRPr>
          </a:p>
        </p:txBody>
      </p:sp>
      <p:sp>
        <p:nvSpPr>
          <p:cNvPr id="292871" name="Text Box 7"/>
          <p:cNvSpPr txBox="1">
            <a:spLocks noChangeArrowheads="1"/>
          </p:cNvSpPr>
          <p:nvPr/>
        </p:nvSpPr>
        <p:spPr bwMode="auto">
          <a:xfrm>
            <a:off x="0" y="2997200"/>
            <a:ext cx="161607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altLang="en-US" sz="2400" b="1" dirty="0">
                <a:solidFill>
                  <a:srgbClr val="FFFFFF"/>
                </a:solidFill>
                <a:latin typeface="Arial"/>
                <a:ea typeface="ＭＳ Ｐゴシック" charset="0"/>
                <a:cs typeface="Arial"/>
              </a:rPr>
              <a:t>The Great Sea</a:t>
            </a:r>
            <a:endParaRPr lang="en-US" altLang="en-US" sz="2400" dirty="0">
              <a:solidFill>
                <a:srgbClr val="000000"/>
              </a:solidFill>
              <a:latin typeface="Arial"/>
              <a:ea typeface="ＭＳ Ｐゴシック" charset="0"/>
              <a:cs typeface="Arial"/>
            </a:endParaRPr>
          </a:p>
        </p:txBody>
      </p:sp>
      <p:sp>
        <p:nvSpPr>
          <p:cNvPr id="292903" name="Freeform 39"/>
          <p:cNvSpPr>
            <a:spLocks/>
          </p:cNvSpPr>
          <p:nvPr/>
        </p:nvSpPr>
        <p:spPr bwMode="auto">
          <a:xfrm>
            <a:off x="2630488" y="4127500"/>
            <a:ext cx="228600" cy="892175"/>
          </a:xfrm>
          <a:custGeom>
            <a:avLst/>
            <a:gdLst>
              <a:gd name="T0" fmla="*/ 15 w 144"/>
              <a:gd name="T1" fmla="*/ 20 h 562"/>
              <a:gd name="T2" fmla="*/ 3 w 144"/>
              <a:gd name="T3" fmla="*/ 108 h 562"/>
              <a:gd name="T4" fmla="*/ 3 w 144"/>
              <a:gd name="T5" fmla="*/ 192 h 562"/>
              <a:gd name="T6" fmla="*/ 15 w 144"/>
              <a:gd name="T7" fmla="*/ 288 h 562"/>
              <a:gd name="T8" fmla="*/ 27 w 144"/>
              <a:gd name="T9" fmla="*/ 332 h 562"/>
              <a:gd name="T10" fmla="*/ 43 w 144"/>
              <a:gd name="T11" fmla="*/ 356 h 562"/>
              <a:gd name="T12" fmla="*/ 55 w 144"/>
              <a:gd name="T13" fmla="*/ 412 h 562"/>
              <a:gd name="T14" fmla="*/ 11 w 144"/>
              <a:gd name="T15" fmla="*/ 540 h 562"/>
              <a:gd name="T16" fmla="*/ 119 w 144"/>
              <a:gd name="T17" fmla="*/ 536 h 562"/>
              <a:gd name="T18" fmla="*/ 119 w 144"/>
              <a:gd name="T19" fmla="*/ 492 h 562"/>
              <a:gd name="T20" fmla="*/ 139 w 144"/>
              <a:gd name="T21" fmla="*/ 416 h 562"/>
              <a:gd name="T22" fmla="*/ 79 w 144"/>
              <a:gd name="T23" fmla="*/ 232 h 562"/>
              <a:gd name="T24" fmla="*/ 111 w 144"/>
              <a:gd name="T25" fmla="*/ 152 h 562"/>
              <a:gd name="T26" fmla="*/ 107 w 144"/>
              <a:gd name="T27" fmla="*/ 20 h 562"/>
              <a:gd name="T28" fmla="*/ 71 w 144"/>
              <a:gd name="T29" fmla="*/ 4 h 562"/>
              <a:gd name="T30" fmla="*/ 59 w 144"/>
              <a:gd name="T31" fmla="*/ 0 h 562"/>
              <a:gd name="T32" fmla="*/ 15 w 144"/>
              <a:gd name="T33" fmla="*/ 2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562">
                <a:moveTo>
                  <a:pt x="15" y="20"/>
                </a:moveTo>
                <a:cubicBezTo>
                  <a:pt x="0" y="64"/>
                  <a:pt x="7" y="35"/>
                  <a:pt x="3" y="108"/>
                </a:cubicBezTo>
                <a:cubicBezTo>
                  <a:pt x="12" y="137"/>
                  <a:pt x="13" y="160"/>
                  <a:pt x="3" y="192"/>
                </a:cubicBezTo>
                <a:cubicBezTo>
                  <a:pt x="13" y="222"/>
                  <a:pt x="10" y="256"/>
                  <a:pt x="15" y="288"/>
                </a:cubicBezTo>
                <a:cubicBezTo>
                  <a:pt x="17" y="303"/>
                  <a:pt x="19" y="318"/>
                  <a:pt x="27" y="332"/>
                </a:cubicBezTo>
                <a:cubicBezTo>
                  <a:pt x="31" y="340"/>
                  <a:pt x="43" y="356"/>
                  <a:pt x="43" y="356"/>
                </a:cubicBezTo>
                <a:cubicBezTo>
                  <a:pt x="45" y="375"/>
                  <a:pt x="48" y="393"/>
                  <a:pt x="55" y="412"/>
                </a:cubicBezTo>
                <a:cubicBezTo>
                  <a:pt x="28" y="451"/>
                  <a:pt x="22" y="494"/>
                  <a:pt x="11" y="540"/>
                </a:cubicBezTo>
                <a:cubicBezTo>
                  <a:pt x="44" y="562"/>
                  <a:pt x="82" y="543"/>
                  <a:pt x="119" y="536"/>
                </a:cubicBezTo>
                <a:cubicBezTo>
                  <a:pt x="130" y="519"/>
                  <a:pt x="125" y="510"/>
                  <a:pt x="119" y="492"/>
                </a:cubicBezTo>
                <a:cubicBezTo>
                  <a:pt x="123" y="466"/>
                  <a:pt x="137" y="442"/>
                  <a:pt x="139" y="416"/>
                </a:cubicBezTo>
                <a:cubicBezTo>
                  <a:pt x="144" y="323"/>
                  <a:pt x="103" y="306"/>
                  <a:pt x="79" y="232"/>
                </a:cubicBezTo>
                <a:cubicBezTo>
                  <a:pt x="88" y="204"/>
                  <a:pt x="101" y="179"/>
                  <a:pt x="111" y="152"/>
                </a:cubicBezTo>
                <a:cubicBezTo>
                  <a:pt x="111" y="143"/>
                  <a:pt x="125" y="43"/>
                  <a:pt x="107" y="20"/>
                </a:cubicBezTo>
                <a:cubicBezTo>
                  <a:pt x="100" y="11"/>
                  <a:pt x="78" y="6"/>
                  <a:pt x="71" y="4"/>
                </a:cubicBezTo>
                <a:cubicBezTo>
                  <a:pt x="67" y="2"/>
                  <a:pt x="59" y="0"/>
                  <a:pt x="59" y="0"/>
                </a:cubicBezTo>
                <a:cubicBezTo>
                  <a:pt x="38" y="2"/>
                  <a:pt x="24" y="0"/>
                  <a:pt x="15" y="20"/>
                </a:cubicBezTo>
                <a:close/>
              </a:path>
            </a:pathLst>
          </a:custGeom>
          <a:solidFill>
            <a:schemeClr val="tx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Arial"/>
              <a:ea typeface="ＭＳ Ｐゴシック" charset="0"/>
              <a:cs typeface="Arial"/>
            </a:endParaRPr>
          </a:p>
        </p:txBody>
      </p:sp>
      <p:grpSp>
        <p:nvGrpSpPr>
          <p:cNvPr id="90125" name="Group 37"/>
          <p:cNvGrpSpPr>
            <a:grpSpLocks/>
          </p:cNvGrpSpPr>
          <p:nvPr/>
        </p:nvGrpSpPr>
        <p:grpSpPr bwMode="auto">
          <a:xfrm>
            <a:off x="2438400" y="3657600"/>
            <a:ext cx="344488" cy="2187575"/>
            <a:chOff x="1930" y="2352"/>
            <a:chExt cx="217" cy="1378"/>
          </a:xfrm>
        </p:grpSpPr>
        <p:grpSp>
          <p:nvGrpSpPr>
            <p:cNvPr id="90142" name="Group 36"/>
            <p:cNvGrpSpPr>
              <a:grpSpLocks/>
            </p:cNvGrpSpPr>
            <p:nvPr/>
          </p:nvGrpSpPr>
          <p:grpSpPr bwMode="auto">
            <a:xfrm>
              <a:off x="1930" y="2352"/>
              <a:ext cx="182" cy="850"/>
              <a:chOff x="1872" y="2352"/>
              <a:chExt cx="182" cy="850"/>
            </a:xfrm>
          </p:grpSpPr>
          <p:sp>
            <p:nvSpPr>
              <p:cNvPr id="292887" name="Freeform 23"/>
              <p:cNvSpPr>
                <a:spLocks/>
              </p:cNvSpPr>
              <p:nvPr/>
            </p:nvSpPr>
            <p:spPr bwMode="auto">
              <a:xfrm>
                <a:off x="1977" y="2603"/>
                <a:ext cx="71" cy="599"/>
              </a:xfrm>
              <a:custGeom>
                <a:avLst/>
                <a:gdLst>
                  <a:gd name="T0" fmla="*/ 15 w 31"/>
                  <a:gd name="T1" fmla="*/ 0 h 392"/>
                  <a:gd name="T2" fmla="*/ 31 w 31"/>
                  <a:gd name="T3" fmla="*/ 280 h 392"/>
                  <a:gd name="T4" fmla="*/ 15 w 31"/>
                  <a:gd name="T5" fmla="*/ 392 h 392"/>
                </a:gdLst>
                <a:ahLst/>
                <a:cxnLst>
                  <a:cxn ang="0">
                    <a:pos x="T0" y="T1"/>
                  </a:cxn>
                  <a:cxn ang="0">
                    <a:pos x="T2" y="T3"/>
                  </a:cxn>
                  <a:cxn ang="0">
                    <a:pos x="T4" y="T5"/>
                  </a:cxn>
                </a:cxnLst>
                <a:rect l="0" t="0" r="r" b="b"/>
                <a:pathLst>
                  <a:path w="31" h="392">
                    <a:moveTo>
                      <a:pt x="15" y="0"/>
                    </a:moveTo>
                    <a:cubicBezTo>
                      <a:pt x="7" y="93"/>
                      <a:pt x="0" y="189"/>
                      <a:pt x="31" y="280"/>
                    </a:cubicBezTo>
                    <a:cubicBezTo>
                      <a:pt x="29" y="296"/>
                      <a:pt x="15" y="363"/>
                      <a:pt x="15" y="392"/>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Arial"/>
                  <a:ea typeface="ＭＳ Ｐゴシック" charset="0"/>
                  <a:cs typeface="Arial"/>
                </a:endParaRPr>
              </a:p>
            </p:txBody>
          </p:sp>
          <p:sp>
            <p:nvSpPr>
              <p:cNvPr id="292889" name="Freeform 25"/>
              <p:cNvSpPr>
                <a:spLocks/>
              </p:cNvSpPr>
              <p:nvPr/>
            </p:nvSpPr>
            <p:spPr bwMode="auto">
              <a:xfrm>
                <a:off x="1872" y="2352"/>
                <a:ext cx="182" cy="318"/>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28575" cmpd="sng">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Arial"/>
                  <a:ea typeface="ＭＳ Ｐゴシック" charset="0"/>
                  <a:cs typeface="Arial"/>
                </a:endParaRPr>
              </a:p>
            </p:txBody>
          </p:sp>
        </p:grpSp>
        <p:sp>
          <p:nvSpPr>
            <p:cNvPr id="292899" name="Freeform 35"/>
            <p:cNvSpPr>
              <a:spLocks/>
            </p:cNvSpPr>
            <p:nvPr/>
          </p:nvSpPr>
          <p:spPr bwMode="auto">
            <a:xfrm>
              <a:off x="1968" y="3168"/>
              <a:ext cx="179" cy="562"/>
            </a:xfrm>
            <a:custGeom>
              <a:avLst/>
              <a:gdLst>
                <a:gd name="T0" fmla="*/ 103 w 179"/>
                <a:gd name="T1" fmla="*/ 21 h 562"/>
                <a:gd name="T2" fmla="*/ 3 w 179"/>
                <a:gd name="T3" fmla="*/ 33 h 562"/>
                <a:gd name="T4" fmla="*/ 11 w 179"/>
                <a:gd name="T5" fmla="*/ 129 h 562"/>
                <a:gd name="T6" fmla="*/ 23 w 179"/>
                <a:gd name="T7" fmla="*/ 165 h 562"/>
                <a:gd name="T8" fmla="*/ 27 w 179"/>
                <a:gd name="T9" fmla="*/ 177 h 562"/>
                <a:gd name="T10" fmla="*/ 51 w 179"/>
                <a:gd name="T11" fmla="*/ 309 h 562"/>
                <a:gd name="T12" fmla="*/ 15 w 179"/>
                <a:gd name="T13" fmla="*/ 385 h 562"/>
                <a:gd name="T14" fmla="*/ 19 w 179"/>
                <a:gd name="T15" fmla="*/ 397 h 562"/>
                <a:gd name="T16" fmla="*/ 11 w 179"/>
                <a:gd name="T17" fmla="*/ 421 h 562"/>
                <a:gd name="T18" fmla="*/ 35 w 179"/>
                <a:gd name="T19" fmla="*/ 489 h 562"/>
                <a:gd name="T20" fmla="*/ 75 w 179"/>
                <a:gd name="T21" fmla="*/ 529 h 562"/>
                <a:gd name="T22" fmla="*/ 79 w 179"/>
                <a:gd name="T23" fmla="*/ 545 h 562"/>
                <a:gd name="T24" fmla="*/ 131 w 179"/>
                <a:gd name="T25" fmla="*/ 501 h 562"/>
                <a:gd name="T26" fmla="*/ 143 w 179"/>
                <a:gd name="T27" fmla="*/ 461 h 562"/>
                <a:gd name="T28" fmla="*/ 179 w 179"/>
                <a:gd name="T29" fmla="*/ 269 h 562"/>
                <a:gd name="T30" fmla="*/ 167 w 179"/>
                <a:gd name="T31" fmla="*/ 193 h 562"/>
                <a:gd name="T32" fmla="*/ 155 w 179"/>
                <a:gd name="T33" fmla="*/ 125 h 562"/>
                <a:gd name="T34" fmla="*/ 127 w 179"/>
                <a:gd name="T35" fmla="*/ 37 h 562"/>
                <a:gd name="T36" fmla="*/ 103 w 179"/>
                <a:gd name="T37" fmla="*/ 21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9" h="562">
                  <a:moveTo>
                    <a:pt x="103" y="21"/>
                  </a:moveTo>
                  <a:cubicBezTo>
                    <a:pt x="68" y="9"/>
                    <a:pt x="24" y="0"/>
                    <a:pt x="3" y="33"/>
                  </a:cubicBezTo>
                  <a:cubicBezTo>
                    <a:pt x="5" y="77"/>
                    <a:pt x="0" y="95"/>
                    <a:pt x="11" y="129"/>
                  </a:cubicBezTo>
                  <a:cubicBezTo>
                    <a:pt x="11" y="129"/>
                    <a:pt x="20" y="158"/>
                    <a:pt x="23" y="165"/>
                  </a:cubicBezTo>
                  <a:cubicBezTo>
                    <a:pt x="24" y="169"/>
                    <a:pt x="27" y="177"/>
                    <a:pt x="27" y="177"/>
                  </a:cubicBezTo>
                  <a:cubicBezTo>
                    <a:pt x="13" y="217"/>
                    <a:pt x="38" y="270"/>
                    <a:pt x="51" y="309"/>
                  </a:cubicBezTo>
                  <a:cubicBezTo>
                    <a:pt x="46" y="338"/>
                    <a:pt x="35" y="364"/>
                    <a:pt x="15" y="385"/>
                  </a:cubicBezTo>
                  <a:cubicBezTo>
                    <a:pt x="16" y="389"/>
                    <a:pt x="19" y="392"/>
                    <a:pt x="19" y="397"/>
                  </a:cubicBezTo>
                  <a:cubicBezTo>
                    <a:pt x="18" y="405"/>
                    <a:pt x="11" y="421"/>
                    <a:pt x="11" y="421"/>
                  </a:cubicBezTo>
                  <a:cubicBezTo>
                    <a:pt x="13" y="441"/>
                    <a:pt x="11" y="481"/>
                    <a:pt x="35" y="489"/>
                  </a:cubicBezTo>
                  <a:cubicBezTo>
                    <a:pt x="46" y="505"/>
                    <a:pt x="62" y="510"/>
                    <a:pt x="75" y="529"/>
                  </a:cubicBezTo>
                  <a:cubicBezTo>
                    <a:pt x="76" y="534"/>
                    <a:pt x="75" y="540"/>
                    <a:pt x="79" y="545"/>
                  </a:cubicBezTo>
                  <a:cubicBezTo>
                    <a:pt x="92" y="562"/>
                    <a:pt x="119" y="512"/>
                    <a:pt x="131" y="501"/>
                  </a:cubicBezTo>
                  <a:cubicBezTo>
                    <a:pt x="134" y="487"/>
                    <a:pt x="143" y="461"/>
                    <a:pt x="143" y="461"/>
                  </a:cubicBezTo>
                  <a:cubicBezTo>
                    <a:pt x="130" y="400"/>
                    <a:pt x="159" y="326"/>
                    <a:pt x="179" y="269"/>
                  </a:cubicBezTo>
                  <a:cubicBezTo>
                    <a:pt x="176" y="238"/>
                    <a:pt x="175" y="219"/>
                    <a:pt x="167" y="193"/>
                  </a:cubicBezTo>
                  <a:cubicBezTo>
                    <a:pt x="171" y="164"/>
                    <a:pt x="167" y="149"/>
                    <a:pt x="155" y="125"/>
                  </a:cubicBezTo>
                  <a:cubicBezTo>
                    <a:pt x="151" y="103"/>
                    <a:pt x="147" y="53"/>
                    <a:pt x="127" y="37"/>
                  </a:cubicBezTo>
                  <a:cubicBezTo>
                    <a:pt x="120" y="31"/>
                    <a:pt x="67" y="9"/>
                    <a:pt x="103" y="21"/>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Arial"/>
                <a:ea typeface="ＭＳ Ｐゴシック" charset="0"/>
                <a:cs typeface="Arial"/>
              </a:endParaRPr>
            </a:p>
          </p:txBody>
        </p:sp>
      </p:grpSp>
      <p:sp>
        <p:nvSpPr>
          <p:cNvPr id="292872" name="Text Box 8"/>
          <p:cNvSpPr txBox="1">
            <a:spLocks noChangeArrowheads="1"/>
          </p:cNvSpPr>
          <p:nvPr/>
        </p:nvSpPr>
        <p:spPr bwMode="auto">
          <a:xfrm>
            <a:off x="1738313" y="2568575"/>
            <a:ext cx="146208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en-US" altLang="en-US" sz="3200" b="1" dirty="0">
                <a:solidFill>
                  <a:srgbClr val="000000"/>
                </a:solidFill>
                <a:effectLst>
                  <a:outerShdw blurRad="38100" dist="38100" dir="2700000" algn="tl">
                    <a:srgbClr val="FFFFFF"/>
                  </a:outerShdw>
                </a:effectLst>
                <a:latin typeface="Arial"/>
                <a:ea typeface="ＭＳ Ｐゴシック" charset="0"/>
                <a:cs typeface="Arial"/>
              </a:rPr>
              <a:t>Aram</a:t>
            </a:r>
            <a:br>
              <a:rPr lang="en-US" altLang="en-US" sz="3200" b="1" dirty="0">
                <a:solidFill>
                  <a:srgbClr val="000000"/>
                </a:solidFill>
                <a:effectLst>
                  <a:outerShdw blurRad="38100" dist="38100" dir="2700000" algn="tl">
                    <a:srgbClr val="FFFFFF"/>
                  </a:outerShdw>
                </a:effectLst>
                <a:latin typeface="Arial"/>
                <a:ea typeface="ＭＳ Ｐゴシック" charset="0"/>
                <a:cs typeface="Arial"/>
              </a:rPr>
            </a:br>
            <a:r>
              <a:rPr lang="zh-TW" altLang="en-US" sz="3200" b="1" dirty="0">
                <a:solidFill>
                  <a:schemeClr val="accent2">
                    <a:lumMod val="50000"/>
                  </a:schemeClr>
                </a:solidFill>
                <a:effectLst>
                  <a:outerShdw blurRad="38100" dist="38100" dir="2700000" algn="tl">
                    <a:srgbClr val="FFFFFF"/>
                  </a:outerShdw>
                </a:effectLst>
                <a:latin typeface="SimHei" pitchFamily="49" charset="-122"/>
                <a:ea typeface="SimHei" pitchFamily="49" charset="-122"/>
                <a:cs typeface="Arial"/>
              </a:rPr>
              <a:t>亚兰</a:t>
            </a:r>
            <a:endParaRPr lang="en-US" altLang="en-US" sz="2400" b="1" dirty="0">
              <a:solidFill>
                <a:srgbClr val="000090"/>
              </a:solidFill>
              <a:effectLst>
                <a:outerShdw blurRad="38100" dist="38100" dir="2700000" algn="tl">
                  <a:srgbClr val="FFFFFF"/>
                </a:outerShdw>
              </a:effectLst>
              <a:latin typeface="Arial"/>
              <a:ea typeface="ＭＳ Ｐゴシック" charset="0"/>
              <a:cs typeface="Arial"/>
            </a:endParaRPr>
          </a:p>
        </p:txBody>
      </p:sp>
      <p:sp>
        <p:nvSpPr>
          <p:cNvPr id="292873" name="Text Box 9"/>
          <p:cNvSpPr txBox="1">
            <a:spLocks noChangeArrowheads="1"/>
          </p:cNvSpPr>
          <p:nvPr/>
        </p:nvSpPr>
        <p:spPr bwMode="auto">
          <a:xfrm>
            <a:off x="1600200" y="4724400"/>
            <a:ext cx="146208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en-US" altLang="en-US" sz="3200" b="1" dirty="0">
                <a:solidFill>
                  <a:srgbClr val="FFFFFF"/>
                </a:solidFill>
                <a:effectLst>
                  <a:outerShdw blurRad="38100" dist="38100" dir="2700000" algn="tl">
                    <a:srgbClr val="808080"/>
                  </a:outerShdw>
                </a:effectLst>
                <a:latin typeface="Arial"/>
                <a:ea typeface="ＭＳ Ｐゴシック" charset="0"/>
                <a:cs typeface="Arial"/>
              </a:rPr>
              <a:t>Judah</a:t>
            </a:r>
            <a:br>
              <a:rPr lang="en-US" altLang="en-US" sz="3200" b="1" dirty="0">
                <a:solidFill>
                  <a:srgbClr val="FFFFFF"/>
                </a:solidFill>
                <a:effectLst>
                  <a:outerShdw blurRad="38100" dist="38100" dir="2700000" algn="tl">
                    <a:srgbClr val="808080"/>
                  </a:outerShdw>
                </a:effectLst>
                <a:latin typeface="Arial"/>
                <a:ea typeface="ＭＳ Ｐゴシック" charset="0"/>
                <a:cs typeface="Arial"/>
              </a:rPr>
            </a:br>
            <a:r>
              <a:rPr lang="zh-TW" altLang="en-US" sz="3200" b="1" dirty="0">
                <a:solidFill>
                  <a:srgbClr val="FFFFFF"/>
                </a:solidFill>
                <a:latin typeface="SimHei" pitchFamily="49" charset="-122"/>
                <a:ea typeface="SimHei" pitchFamily="49" charset="-122"/>
                <a:cs typeface="Arial"/>
              </a:rPr>
              <a:t>犹</a:t>
            </a:r>
            <a:r>
              <a:rPr lang="zh-TW" altLang="en-US" sz="3200" b="1" dirty="0" smtClean="0">
                <a:solidFill>
                  <a:srgbClr val="FFFFFF"/>
                </a:solidFill>
                <a:latin typeface="SimHei" pitchFamily="49" charset="-122"/>
                <a:ea typeface="SimHei" pitchFamily="49" charset="-122"/>
                <a:cs typeface="Arial"/>
              </a:rPr>
              <a:t>大</a:t>
            </a:r>
            <a:endParaRPr lang="en-US" altLang="en-US" sz="3200" b="1" dirty="0">
              <a:solidFill>
                <a:srgbClr val="FFFFFF"/>
              </a:solidFill>
              <a:latin typeface="SimHei" pitchFamily="49" charset="-122"/>
              <a:ea typeface="SimHei" pitchFamily="49" charset="-122"/>
              <a:cs typeface="Arial"/>
            </a:endParaRPr>
          </a:p>
        </p:txBody>
      </p:sp>
      <p:sp>
        <p:nvSpPr>
          <p:cNvPr id="292890" name="Text Box 26"/>
          <p:cNvSpPr txBox="1">
            <a:spLocks noChangeArrowheads="1"/>
          </p:cNvSpPr>
          <p:nvPr/>
        </p:nvSpPr>
        <p:spPr bwMode="auto">
          <a:xfrm>
            <a:off x="1671638" y="3716338"/>
            <a:ext cx="13763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en-US" altLang="en-US" sz="3200" b="1" dirty="0">
                <a:solidFill>
                  <a:srgbClr val="FFFFFF"/>
                </a:solidFill>
                <a:effectLst>
                  <a:outerShdw blurRad="38100" dist="38100" dir="2700000" algn="tl">
                    <a:srgbClr val="808080"/>
                  </a:outerShdw>
                </a:effectLst>
                <a:latin typeface="Arial"/>
                <a:ea typeface="ＭＳ Ｐゴシック" charset="0"/>
                <a:cs typeface="Arial"/>
              </a:rPr>
              <a:t>Israel</a:t>
            </a:r>
            <a:br>
              <a:rPr lang="en-US" altLang="en-US" sz="3200" b="1" dirty="0">
                <a:solidFill>
                  <a:srgbClr val="FFFFFF"/>
                </a:solidFill>
                <a:effectLst>
                  <a:outerShdw blurRad="38100" dist="38100" dir="2700000" algn="tl">
                    <a:srgbClr val="808080"/>
                  </a:outerShdw>
                </a:effectLst>
                <a:latin typeface="Arial"/>
                <a:ea typeface="ＭＳ Ｐゴシック" charset="0"/>
                <a:cs typeface="Arial"/>
              </a:rPr>
            </a:br>
            <a:r>
              <a:rPr lang="zh-TW" altLang="en-US" sz="2800" b="1" dirty="0">
                <a:solidFill>
                  <a:srgbClr val="FFFF00"/>
                </a:solidFill>
                <a:latin typeface="SimHei" pitchFamily="49" charset="-122"/>
                <a:ea typeface="SimHei" pitchFamily="49" charset="-122"/>
                <a:cs typeface="Arial"/>
              </a:rPr>
              <a:t>以色列</a:t>
            </a:r>
            <a:endParaRPr lang="en-US" altLang="en-US" sz="2400" b="1" dirty="0">
              <a:solidFill>
                <a:srgbClr val="FFFF00"/>
              </a:solidFill>
              <a:effectLst>
                <a:outerShdw blurRad="38100" dist="38100" dir="2700000" algn="tl">
                  <a:srgbClr val="FFFFFF"/>
                </a:outerShdw>
              </a:effectLst>
              <a:latin typeface="Arial"/>
              <a:ea typeface="ＭＳ Ｐゴシック" charset="0"/>
              <a:cs typeface="Arial"/>
            </a:endParaRPr>
          </a:p>
        </p:txBody>
      </p:sp>
      <p:sp>
        <p:nvSpPr>
          <p:cNvPr id="292904" name="Text Box 40"/>
          <p:cNvSpPr txBox="1">
            <a:spLocks noChangeArrowheads="1"/>
          </p:cNvSpPr>
          <p:nvPr/>
        </p:nvSpPr>
        <p:spPr bwMode="auto">
          <a:xfrm>
            <a:off x="2895600" y="2568575"/>
            <a:ext cx="26193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en-US" altLang="en-US" sz="3200" b="1" dirty="0">
                <a:solidFill>
                  <a:srgbClr val="FFFFFF"/>
                </a:solidFill>
                <a:latin typeface="Arial"/>
                <a:ea typeface="ＭＳ Ｐゴシック" charset="0"/>
                <a:cs typeface="Arial"/>
              </a:rPr>
              <a:t>Ben-</a:t>
            </a:r>
            <a:r>
              <a:rPr lang="en-US" altLang="en-US" sz="3200" b="1" dirty="0" err="1">
                <a:solidFill>
                  <a:srgbClr val="FFFFFF"/>
                </a:solidFill>
                <a:latin typeface="Arial"/>
                <a:ea typeface="ＭＳ Ｐゴシック" charset="0"/>
                <a:cs typeface="Arial"/>
              </a:rPr>
              <a:t>Hadad</a:t>
            </a:r>
            <a:r>
              <a:rPr lang="en-US" altLang="en-US" sz="3200" b="1" dirty="0">
                <a:solidFill>
                  <a:srgbClr val="FFFFFF"/>
                </a:solidFill>
                <a:latin typeface="Arial"/>
                <a:ea typeface="ＭＳ Ｐゴシック" charset="0"/>
                <a:cs typeface="Arial"/>
              </a:rPr>
              <a:t/>
            </a:r>
            <a:br>
              <a:rPr lang="en-US" altLang="en-US" sz="3200" b="1" dirty="0">
                <a:solidFill>
                  <a:srgbClr val="FFFFFF"/>
                </a:solidFill>
                <a:latin typeface="Arial"/>
                <a:ea typeface="ＭＳ Ｐゴシック" charset="0"/>
                <a:cs typeface="Arial"/>
              </a:rPr>
            </a:br>
            <a:r>
              <a:rPr lang="zh-TW" altLang="en-US" sz="3200" b="1" dirty="0">
                <a:solidFill>
                  <a:srgbClr val="FFFFFF"/>
                </a:solidFill>
                <a:latin typeface="SimHei" pitchFamily="49" charset="-122"/>
                <a:ea typeface="SimHei" pitchFamily="49" charset="-122"/>
                <a:cs typeface="Arial"/>
              </a:rPr>
              <a:t>便哈</a:t>
            </a:r>
            <a:r>
              <a:rPr lang="zh-TW" altLang="en-US" sz="3200" b="1" dirty="0" smtClean="0">
                <a:solidFill>
                  <a:srgbClr val="FFFFFF"/>
                </a:solidFill>
                <a:latin typeface="SimHei" pitchFamily="49" charset="-122"/>
                <a:ea typeface="SimHei" pitchFamily="49" charset="-122"/>
                <a:cs typeface="Arial"/>
              </a:rPr>
              <a:t>达</a:t>
            </a:r>
            <a:endParaRPr lang="en-US" altLang="en-US" sz="3200" b="1" dirty="0">
              <a:solidFill>
                <a:srgbClr val="FFFFFF"/>
              </a:solidFill>
              <a:latin typeface="SimHei" pitchFamily="49" charset="-122"/>
              <a:ea typeface="SimHei" pitchFamily="49" charset="-122"/>
              <a:cs typeface="Arial"/>
            </a:endParaRPr>
          </a:p>
        </p:txBody>
      </p:sp>
      <p:sp>
        <p:nvSpPr>
          <p:cNvPr id="292905" name="Text Box 41"/>
          <p:cNvSpPr txBox="1">
            <a:spLocks noChangeArrowheads="1"/>
          </p:cNvSpPr>
          <p:nvPr/>
        </p:nvSpPr>
        <p:spPr bwMode="auto">
          <a:xfrm>
            <a:off x="3205163" y="4800600"/>
            <a:ext cx="2951162"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en-US" altLang="en-US" sz="3200" b="1" dirty="0">
                <a:solidFill>
                  <a:srgbClr val="FFFFFF"/>
                </a:solidFill>
                <a:latin typeface="Arial"/>
                <a:ea typeface="ＭＳ Ｐゴシック" charset="0"/>
                <a:cs typeface="Arial"/>
              </a:rPr>
              <a:t>Jehoshaphat</a:t>
            </a:r>
            <a:br>
              <a:rPr lang="en-US" altLang="en-US" sz="3200" b="1" dirty="0">
                <a:solidFill>
                  <a:srgbClr val="FFFFFF"/>
                </a:solidFill>
                <a:latin typeface="Arial"/>
                <a:ea typeface="ＭＳ Ｐゴシック" charset="0"/>
                <a:cs typeface="Arial"/>
              </a:rPr>
            </a:br>
            <a:r>
              <a:rPr lang="zh-TW" altLang="en-US" sz="3200" b="1" dirty="0">
                <a:solidFill>
                  <a:srgbClr val="FFFF00"/>
                </a:solidFill>
                <a:latin typeface="SimHei" pitchFamily="49" charset="-122"/>
                <a:ea typeface="SimHei" pitchFamily="49" charset="-122"/>
                <a:cs typeface="Arial"/>
              </a:rPr>
              <a:t>约沙法</a:t>
            </a:r>
            <a:endParaRPr lang="en-US" altLang="en-US" sz="2400" b="1" dirty="0">
              <a:solidFill>
                <a:srgbClr val="FFFF00"/>
              </a:solidFill>
              <a:latin typeface="SimHei" pitchFamily="49" charset="-122"/>
              <a:ea typeface="SimHei" pitchFamily="49" charset="-122"/>
              <a:cs typeface="Arial"/>
            </a:endParaRPr>
          </a:p>
        </p:txBody>
      </p:sp>
      <p:sp>
        <p:nvSpPr>
          <p:cNvPr id="292906" name="Text Box 42"/>
          <p:cNvSpPr txBox="1">
            <a:spLocks noChangeArrowheads="1"/>
          </p:cNvSpPr>
          <p:nvPr/>
        </p:nvSpPr>
        <p:spPr bwMode="auto">
          <a:xfrm>
            <a:off x="3576638" y="3886200"/>
            <a:ext cx="236378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en-US" altLang="en-US" sz="3200" b="1" dirty="0" smtClean="0">
                <a:solidFill>
                  <a:srgbClr val="FFFFFF"/>
                </a:solidFill>
                <a:latin typeface="Arial"/>
                <a:ea typeface="ＭＳ Ｐゴシック" charset="0"/>
                <a:cs typeface="Arial"/>
              </a:rPr>
              <a:t>Ahab</a:t>
            </a:r>
            <a:r>
              <a:rPr lang="zh-TW" altLang="en-US" sz="3200" b="1" dirty="0" smtClean="0">
                <a:solidFill>
                  <a:srgbClr val="FFFFFF"/>
                </a:solidFill>
                <a:latin typeface="Arial"/>
                <a:ea typeface="ＭＳ Ｐゴシック" charset="0"/>
                <a:cs typeface="Arial"/>
              </a:rPr>
              <a:t> </a:t>
            </a:r>
            <a:r>
              <a:rPr lang="zh-TW" altLang="en-US" sz="3200" b="1" dirty="0" smtClean="0">
                <a:solidFill>
                  <a:srgbClr val="FFFF00"/>
                </a:solidFill>
                <a:latin typeface="Arial"/>
                <a:ea typeface="ＭＳ Ｐゴシック" charset="0"/>
                <a:cs typeface="Arial"/>
              </a:rPr>
              <a:t>亞</a:t>
            </a:r>
            <a:r>
              <a:rPr lang="zh-TW" altLang="en-US" sz="3200" b="1" dirty="0">
                <a:solidFill>
                  <a:srgbClr val="FFFF00"/>
                </a:solidFill>
                <a:latin typeface="Arial"/>
                <a:ea typeface="ＭＳ Ｐゴシック" charset="0"/>
                <a:cs typeface="Arial"/>
              </a:rPr>
              <a:t>哈</a:t>
            </a:r>
            <a:endParaRPr lang="en-US" altLang="en-US" sz="2400" b="1" dirty="0">
              <a:solidFill>
                <a:srgbClr val="FFFF00"/>
              </a:solidFill>
              <a:latin typeface="Arial"/>
              <a:ea typeface="ＭＳ Ｐゴシック" charset="0"/>
              <a:cs typeface="Arial"/>
            </a:endParaRPr>
          </a:p>
        </p:txBody>
      </p:sp>
      <p:sp>
        <p:nvSpPr>
          <p:cNvPr id="292907" name="AutoShape 43"/>
          <p:cNvSpPr>
            <a:spLocks noChangeArrowheads="1"/>
          </p:cNvSpPr>
          <p:nvPr/>
        </p:nvSpPr>
        <p:spPr bwMode="auto">
          <a:xfrm rot="-6954606">
            <a:off x="3581400" y="3597275"/>
            <a:ext cx="381000" cy="228600"/>
          </a:xfrm>
          <a:prstGeom prst="chevron">
            <a:avLst>
              <a:gd name="adj" fmla="val 41667"/>
            </a:avLst>
          </a:prstGeom>
          <a:solidFill>
            <a:srgbClr val="FFFF00"/>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Arial" charset="0"/>
              <a:ea typeface="ＭＳ Ｐゴシック" charset="0"/>
              <a:cs typeface="Arial" charset="0"/>
            </a:endParaRPr>
          </a:p>
        </p:txBody>
      </p:sp>
      <p:sp>
        <p:nvSpPr>
          <p:cNvPr id="292908" name="AutoShape 44"/>
          <p:cNvSpPr>
            <a:spLocks noChangeArrowheads="1"/>
          </p:cNvSpPr>
          <p:nvPr/>
        </p:nvSpPr>
        <p:spPr bwMode="auto">
          <a:xfrm rot="-5400000">
            <a:off x="3962400" y="4495800"/>
            <a:ext cx="381000" cy="228600"/>
          </a:xfrm>
          <a:prstGeom prst="chevron">
            <a:avLst>
              <a:gd name="adj" fmla="val 41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Arial"/>
              <a:ea typeface="ＭＳ Ｐゴシック" charset="0"/>
              <a:cs typeface="Arial"/>
            </a:endParaRPr>
          </a:p>
        </p:txBody>
      </p:sp>
      <p:sp>
        <p:nvSpPr>
          <p:cNvPr id="292909" name="Oval 45"/>
          <p:cNvSpPr>
            <a:spLocks noChangeArrowheads="1"/>
          </p:cNvSpPr>
          <p:nvPr/>
        </p:nvSpPr>
        <p:spPr bwMode="auto">
          <a:xfrm>
            <a:off x="2976563" y="3810000"/>
            <a:ext cx="3395662" cy="2427288"/>
          </a:xfrm>
          <a:prstGeom prst="ellipse">
            <a:avLst/>
          </a:prstGeom>
          <a:noFill/>
          <a:ln w="38100">
            <a:solidFill>
              <a:srgbClr val="CC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Arial"/>
              <a:ea typeface="ＭＳ Ｐゴシック" charset="0"/>
              <a:cs typeface="Arial"/>
            </a:endParaRPr>
          </a:p>
        </p:txBody>
      </p:sp>
      <p:sp>
        <p:nvSpPr>
          <p:cNvPr id="292910" name="AutoShape 46"/>
          <p:cNvSpPr>
            <a:spLocks noChangeArrowheads="1"/>
          </p:cNvSpPr>
          <p:nvPr/>
        </p:nvSpPr>
        <p:spPr bwMode="auto">
          <a:xfrm>
            <a:off x="2819400" y="4038600"/>
            <a:ext cx="533400" cy="457200"/>
          </a:xfrm>
          <a:prstGeom prst="irregularSeal1">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Arial"/>
              <a:ea typeface="ＭＳ Ｐゴシック" charset="0"/>
              <a:cs typeface="Arial"/>
            </a:endParaRPr>
          </a:p>
        </p:txBody>
      </p:sp>
      <p:sp>
        <p:nvSpPr>
          <p:cNvPr id="292911" name="Text Box 47"/>
          <p:cNvSpPr txBox="1">
            <a:spLocks noChangeArrowheads="1"/>
          </p:cNvSpPr>
          <p:nvPr/>
        </p:nvSpPr>
        <p:spPr bwMode="auto">
          <a:xfrm>
            <a:off x="5029200" y="2286000"/>
            <a:ext cx="2819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en-US" altLang="en-US" sz="3200" b="1" dirty="0">
                <a:solidFill>
                  <a:srgbClr val="FFFFFF"/>
                </a:solidFill>
                <a:effectLst>
                  <a:outerShdw blurRad="38100" dist="38100" dir="2700000" algn="tl">
                    <a:srgbClr val="808080"/>
                  </a:outerShdw>
                </a:effectLst>
                <a:latin typeface="Arial"/>
                <a:ea typeface="ＭＳ Ｐゴシック" charset="0"/>
                <a:cs typeface="Arial"/>
              </a:rPr>
              <a:t>Mesopotamia</a:t>
            </a:r>
            <a:endParaRPr lang="en-US" altLang="en-US" sz="2400" dirty="0">
              <a:solidFill>
                <a:srgbClr val="000000"/>
              </a:solidFill>
              <a:effectLst>
                <a:outerShdw blurRad="38100" dist="38100" dir="2700000" algn="tl">
                  <a:srgbClr val="FFFFFF"/>
                </a:outerShdw>
              </a:effectLst>
              <a:latin typeface="Arial"/>
              <a:ea typeface="ＭＳ Ｐゴシック" charset="0"/>
              <a:cs typeface="Arial"/>
            </a:endParaRPr>
          </a:p>
        </p:txBody>
      </p:sp>
      <p:sp>
        <p:nvSpPr>
          <p:cNvPr id="2" name="Title 1"/>
          <p:cNvSpPr>
            <a:spLocks noGrp="1"/>
          </p:cNvSpPr>
          <p:nvPr>
            <p:ph type="title"/>
          </p:nvPr>
        </p:nvSpPr>
        <p:spPr>
          <a:xfrm>
            <a:off x="0" y="-100013"/>
            <a:ext cx="9144000" cy="1143001"/>
          </a:xfrm>
        </p:spPr>
        <p:txBody>
          <a:bodyPr/>
          <a:lstStyle/>
          <a:p>
            <a:pPr>
              <a:defRPr/>
            </a:pPr>
            <a:r>
              <a:rPr lang="en-US" sz="6000" b="1" kern="1200" dirty="0" smtClean="0">
                <a:solidFill>
                  <a:schemeClr val="bg1"/>
                </a:solidFill>
                <a:ea typeface="ＭＳ Ｐゴシック"/>
              </a:rPr>
              <a:t>The </a:t>
            </a:r>
            <a:r>
              <a:rPr lang="en-US" sz="6000" b="1" kern="1200" dirty="0" err="1" smtClean="0">
                <a:solidFill>
                  <a:schemeClr val="bg1"/>
                </a:solidFill>
                <a:ea typeface="ＭＳ Ｐゴシック"/>
              </a:rPr>
              <a:t>Aramean</a:t>
            </a:r>
            <a:r>
              <a:rPr lang="en-US" sz="6000" b="1" kern="1200" dirty="0" smtClean="0">
                <a:solidFill>
                  <a:schemeClr val="bg1"/>
                </a:solidFill>
                <a:ea typeface="ＭＳ Ｐゴシック"/>
              </a:rPr>
              <a:t> Threat</a:t>
            </a:r>
            <a:endParaRPr lang="en-US" dirty="0">
              <a:solidFill>
                <a:schemeClr val="bg1"/>
              </a:solidFill>
            </a:endParaRPr>
          </a:p>
        </p:txBody>
      </p:sp>
      <p:sp>
        <p:nvSpPr>
          <p:cNvPr id="33" name="Title 1"/>
          <p:cNvSpPr txBox="1">
            <a:spLocks/>
          </p:cNvSpPr>
          <p:nvPr/>
        </p:nvSpPr>
        <p:spPr bwMode="auto">
          <a:xfrm>
            <a:off x="0" y="765175"/>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defRPr/>
            </a:pPr>
            <a:r>
              <a:rPr lang="zh-TW" altLang="en-US" sz="6000" b="1" dirty="0">
                <a:latin typeface="SimHei" pitchFamily="49" charset="-122"/>
                <a:ea typeface="SimHei" pitchFamily="49" charset="-122"/>
              </a:rPr>
              <a:t>亚兰人的威胁</a:t>
            </a:r>
            <a:endParaRPr lang="en-US" sz="6000" dirty="0">
              <a:latin typeface="SimHei" pitchFamily="49" charset="-122"/>
              <a:ea typeface="SimHei" pitchFamily="49" charset="-122"/>
            </a:endParaRPr>
          </a:p>
        </p:txBody>
      </p:sp>
      <p:sp>
        <p:nvSpPr>
          <p:cNvPr id="34" name="Text Box 47"/>
          <p:cNvSpPr txBox="1">
            <a:spLocks noChangeArrowheads="1"/>
          </p:cNvSpPr>
          <p:nvPr/>
        </p:nvSpPr>
        <p:spPr bwMode="auto">
          <a:xfrm>
            <a:off x="5219700" y="2852738"/>
            <a:ext cx="2819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zh-TW" altLang="en-US" sz="3200" b="1" dirty="0">
                <a:solidFill>
                  <a:srgbClr val="FFFFFF"/>
                </a:solidFill>
                <a:latin typeface="SimHei" pitchFamily="49" charset="-122"/>
                <a:ea typeface="SimHei" pitchFamily="49" charset="-122"/>
                <a:cs typeface="Arial"/>
              </a:rPr>
              <a:t>美索波大米</a:t>
            </a:r>
            <a:r>
              <a:rPr lang="zh-TW" altLang="en-US" sz="3200" b="1" dirty="0" smtClean="0">
                <a:solidFill>
                  <a:srgbClr val="FFFFFF"/>
                </a:solidFill>
                <a:latin typeface="SimHei" pitchFamily="49" charset="-122"/>
                <a:ea typeface="SimHei" pitchFamily="49" charset="-122"/>
                <a:cs typeface="Arial"/>
              </a:rPr>
              <a:t>亚</a:t>
            </a:r>
            <a:endParaRPr lang="en-US" altLang="en-US" sz="3200" b="1" dirty="0">
              <a:solidFill>
                <a:srgbClr val="FFFFFF"/>
              </a:solidFill>
              <a:latin typeface="SimHei" pitchFamily="49" charset="-122"/>
              <a:ea typeface="SimHei" pitchFamily="49" charset="-122"/>
              <a:cs typeface="Arial"/>
            </a:endParaRPr>
          </a:p>
        </p:txBody>
      </p:sp>
      <p:sp>
        <p:nvSpPr>
          <p:cNvPr id="37" name="Text Box 7"/>
          <p:cNvSpPr txBox="1">
            <a:spLocks noChangeArrowheads="1"/>
          </p:cNvSpPr>
          <p:nvPr/>
        </p:nvSpPr>
        <p:spPr bwMode="auto">
          <a:xfrm>
            <a:off x="-31750" y="4076700"/>
            <a:ext cx="16160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zh-TW" altLang="en-US" sz="2400" b="1" dirty="0">
                <a:solidFill>
                  <a:srgbClr val="FFFF00"/>
                </a:solidFill>
                <a:latin typeface="SimHei" pitchFamily="49" charset="-122"/>
                <a:ea typeface="SimHei" pitchFamily="49" charset="-122"/>
                <a:cs typeface="Arial"/>
              </a:rPr>
              <a:t>大海</a:t>
            </a:r>
            <a:endParaRPr lang="en-US" altLang="en-US" sz="2400" dirty="0">
              <a:solidFill>
                <a:srgbClr val="FFFF00"/>
              </a:solidFill>
              <a:latin typeface="Arial"/>
              <a:ea typeface="ＭＳ Ｐゴシック" charset="0"/>
              <a:cs typeface="Arial"/>
            </a:endParaRPr>
          </a:p>
        </p:txBody>
      </p:sp>
      <p:sp>
        <p:nvSpPr>
          <p:cNvPr id="38" name="Text Box 28"/>
          <p:cNvSpPr txBox="1">
            <a:spLocks noChangeArrowheads="1"/>
          </p:cNvSpPr>
          <p:nvPr/>
        </p:nvSpPr>
        <p:spPr bwMode="auto">
          <a:xfrm>
            <a:off x="7885113" y="6148388"/>
            <a:ext cx="13350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zh-TW" altLang="en-US" sz="2000" dirty="0">
                <a:solidFill>
                  <a:srgbClr val="FFFF00"/>
                </a:solidFill>
                <a:latin typeface="Arial"/>
                <a:ea typeface="ＭＳ Ｐゴシック" charset="0"/>
                <a:cs typeface="Arial"/>
              </a:rPr>
              <a:t>波斯湾</a:t>
            </a:r>
            <a:endParaRPr lang="en-US" altLang="en-US" sz="2000" dirty="0">
              <a:solidFill>
                <a:srgbClr val="FFFF00"/>
              </a:solidFill>
              <a:latin typeface="Arial"/>
              <a:ea typeface="ＭＳ Ｐゴシック" charset="0"/>
              <a:cs typeface="Arial"/>
            </a:endParaRPr>
          </a:p>
        </p:txBody>
      </p:sp>
    </p:spTree>
    <p:extLst>
      <p:ext uri="{BB962C8B-B14F-4D97-AF65-F5344CB8AC3E}">
        <p14:creationId xmlns:p14="http://schemas.microsoft.com/office/powerpoint/2010/main" val="13033080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292869"/>
                                        </p:tgtEl>
                                        <p:attrNameLst>
                                          <p:attrName>style.visibility</p:attrName>
                                        </p:attrNameLst>
                                      </p:cBhvr>
                                      <p:to>
                                        <p:strVal val="visible"/>
                                      </p:to>
                                    </p:set>
                                    <p:animEffect transition="in" filter="dissolve">
                                      <p:cBhvr>
                                        <p:cTn id="7" dur="500"/>
                                        <p:tgtEl>
                                          <p:spTgt spid="292869"/>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292872"/>
                                        </p:tgtEl>
                                        <p:attrNameLst>
                                          <p:attrName>style.visibility</p:attrName>
                                        </p:attrNameLst>
                                      </p:cBhvr>
                                      <p:to>
                                        <p:strVal val="visible"/>
                                      </p:to>
                                    </p:set>
                                    <p:animEffect transition="in" filter="dissolve">
                                      <p:cBhvr>
                                        <p:cTn id="11" dur="500"/>
                                        <p:tgtEl>
                                          <p:spTgt spid="292872"/>
                                        </p:tgtEl>
                                      </p:cBhvr>
                                    </p:animEffect>
                                  </p:childTnLst>
                                </p:cTn>
                              </p:par>
                            </p:childTnLst>
                          </p:cTn>
                        </p:par>
                        <p:par>
                          <p:cTn id="12" fill="hold" nodeType="afterGroup">
                            <p:stCondLst>
                              <p:cond delay="3000"/>
                            </p:stCondLst>
                            <p:childTnLst>
                              <p:par>
                                <p:cTn id="13" presetID="9" presetClass="entr" presetSubtype="0" fill="hold" grpId="0" nodeType="afterEffect">
                                  <p:stCondLst>
                                    <p:cond delay="1000"/>
                                  </p:stCondLst>
                                  <p:childTnLst>
                                    <p:set>
                                      <p:cBhvr>
                                        <p:cTn id="14" dur="1" fill="hold">
                                          <p:stCondLst>
                                            <p:cond delay="0"/>
                                          </p:stCondLst>
                                        </p:cTn>
                                        <p:tgtEl>
                                          <p:spTgt spid="292904"/>
                                        </p:tgtEl>
                                        <p:attrNameLst>
                                          <p:attrName>style.visibility</p:attrName>
                                        </p:attrNameLst>
                                      </p:cBhvr>
                                      <p:to>
                                        <p:strVal val="visible"/>
                                      </p:to>
                                    </p:set>
                                    <p:animEffect transition="in" filter="dissolve">
                                      <p:cBhvr>
                                        <p:cTn id="15" dur="500"/>
                                        <p:tgtEl>
                                          <p:spTgt spid="292904"/>
                                        </p:tgtEl>
                                      </p:cBhvr>
                                    </p:animEffect>
                                  </p:childTnLst>
                                </p:cTn>
                              </p:par>
                            </p:childTnLst>
                          </p:cTn>
                        </p:par>
                        <p:par>
                          <p:cTn id="16" fill="hold" nodeType="after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292885"/>
                                        </p:tgtEl>
                                        <p:attrNameLst>
                                          <p:attrName>style.visibility</p:attrName>
                                        </p:attrNameLst>
                                      </p:cBhvr>
                                      <p:to>
                                        <p:strVal val="visible"/>
                                      </p:to>
                                    </p:set>
                                    <p:animEffect transition="in" filter="dissolve">
                                      <p:cBhvr>
                                        <p:cTn id="19" dur="500"/>
                                        <p:tgtEl>
                                          <p:spTgt spid="292885"/>
                                        </p:tgtEl>
                                      </p:cBhvr>
                                    </p:animEffect>
                                  </p:childTnLst>
                                </p:cTn>
                              </p:par>
                            </p:childTnLst>
                          </p:cTn>
                        </p:par>
                        <p:par>
                          <p:cTn id="20" fill="hold" nodeType="afterGroup">
                            <p:stCondLst>
                              <p:cond delay="6000"/>
                            </p:stCondLst>
                            <p:childTnLst>
                              <p:par>
                                <p:cTn id="21" presetID="9" presetClass="entr" presetSubtype="0" fill="hold" grpId="0" nodeType="afterEffect">
                                  <p:stCondLst>
                                    <p:cond delay="1000"/>
                                  </p:stCondLst>
                                  <p:childTnLst>
                                    <p:set>
                                      <p:cBhvr>
                                        <p:cTn id="22" dur="1" fill="hold">
                                          <p:stCondLst>
                                            <p:cond delay="0"/>
                                          </p:stCondLst>
                                        </p:cTn>
                                        <p:tgtEl>
                                          <p:spTgt spid="292890"/>
                                        </p:tgtEl>
                                        <p:attrNameLst>
                                          <p:attrName>style.visibility</p:attrName>
                                        </p:attrNameLst>
                                      </p:cBhvr>
                                      <p:to>
                                        <p:strVal val="visible"/>
                                      </p:to>
                                    </p:set>
                                    <p:animEffect transition="in" filter="dissolve">
                                      <p:cBhvr>
                                        <p:cTn id="23" dur="500"/>
                                        <p:tgtEl>
                                          <p:spTgt spid="292890"/>
                                        </p:tgtEl>
                                      </p:cBhvr>
                                    </p:animEffect>
                                  </p:childTnLst>
                                </p:cTn>
                              </p:par>
                            </p:childTnLst>
                          </p:cTn>
                        </p:par>
                        <p:par>
                          <p:cTn id="24" fill="hold" nodeType="afterGroup">
                            <p:stCondLst>
                              <p:cond delay="7500"/>
                            </p:stCondLst>
                            <p:childTnLst>
                              <p:par>
                                <p:cTn id="25" presetID="9" presetClass="entr" presetSubtype="0" fill="hold" grpId="0" nodeType="afterEffect">
                                  <p:stCondLst>
                                    <p:cond delay="1000"/>
                                  </p:stCondLst>
                                  <p:childTnLst>
                                    <p:set>
                                      <p:cBhvr>
                                        <p:cTn id="26" dur="1" fill="hold">
                                          <p:stCondLst>
                                            <p:cond delay="0"/>
                                          </p:stCondLst>
                                        </p:cTn>
                                        <p:tgtEl>
                                          <p:spTgt spid="292906"/>
                                        </p:tgtEl>
                                        <p:attrNameLst>
                                          <p:attrName>style.visibility</p:attrName>
                                        </p:attrNameLst>
                                      </p:cBhvr>
                                      <p:to>
                                        <p:strVal val="visible"/>
                                      </p:to>
                                    </p:set>
                                    <p:animEffect transition="in" filter="dissolve">
                                      <p:cBhvr>
                                        <p:cTn id="27" dur="500"/>
                                        <p:tgtEl>
                                          <p:spTgt spid="292906"/>
                                        </p:tgtEl>
                                      </p:cBhvr>
                                    </p:animEffect>
                                  </p:childTnLst>
                                </p:cTn>
                              </p:par>
                            </p:childTnLst>
                          </p:cTn>
                        </p:par>
                        <p:par>
                          <p:cTn id="28" fill="hold" nodeType="afterGroup">
                            <p:stCondLst>
                              <p:cond delay="9000"/>
                            </p:stCondLst>
                            <p:childTnLst>
                              <p:par>
                                <p:cTn id="29" presetID="9" presetClass="entr" presetSubtype="0" fill="hold" nodeType="afterEffect">
                                  <p:stCondLst>
                                    <p:cond delay="1000"/>
                                  </p:stCondLst>
                                  <p:childTnLst>
                                    <p:set>
                                      <p:cBhvr>
                                        <p:cTn id="30" dur="1" fill="hold">
                                          <p:stCondLst>
                                            <p:cond delay="0"/>
                                          </p:stCondLst>
                                        </p:cTn>
                                        <p:tgtEl>
                                          <p:spTgt spid="292870"/>
                                        </p:tgtEl>
                                        <p:attrNameLst>
                                          <p:attrName>style.visibility</p:attrName>
                                        </p:attrNameLst>
                                      </p:cBhvr>
                                      <p:to>
                                        <p:strVal val="visible"/>
                                      </p:to>
                                    </p:set>
                                    <p:animEffect transition="in" filter="dissolve">
                                      <p:cBhvr>
                                        <p:cTn id="31" dur="500"/>
                                        <p:tgtEl>
                                          <p:spTgt spid="292870"/>
                                        </p:tgtEl>
                                      </p:cBhvr>
                                    </p:animEffect>
                                  </p:childTnLst>
                                </p:cTn>
                              </p:par>
                            </p:childTnLst>
                          </p:cTn>
                        </p:par>
                        <p:par>
                          <p:cTn id="32" fill="hold" nodeType="afterGroup">
                            <p:stCondLst>
                              <p:cond delay="10500"/>
                            </p:stCondLst>
                            <p:childTnLst>
                              <p:par>
                                <p:cTn id="33" presetID="9" presetClass="entr" presetSubtype="0" fill="hold" grpId="0" nodeType="afterEffect">
                                  <p:stCondLst>
                                    <p:cond delay="1000"/>
                                  </p:stCondLst>
                                  <p:childTnLst>
                                    <p:set>
                                      <p:cBhvr>
                                        <p:cTn id="34" dur="1" fill="hold">
                                          <p:stCondLst>
                                            <p:cond delay="0"/>
                                          </p:stCondLst>
                                        </p:cTn>
                                        <p:tgtEl>
                                          <p:spTgt spid="292873"/>
                                        </p:tgtEl>
                                        <p:attrNameLst>
                                          <p:attrName>style.visibility</p:attrName>
                                        </p:attrNameLst>
                                      </p:cBhvr>
                                      <p:to>
                                        <p:strVal val="visible"/>
                                      </p:to>
                                    </p:set>
                                    <p:animEffect transition="in" filter="dissolve">
                                      <p:cBhvr>
                                        <p:cTn id="35" dur="500"/>
                                        <p:tgtEl>
                                          <p:spTgt spid="292873"/>
                                        </p:tgtEl>
                                      </p:cBhvr>
                                    </p:animEffect>
                                  </p:childTnLst>
                                </p:cTn>
                              </p:par>
                            </p:childTnLst>
                          </p:cTn>
                        </p:par>
                        <p:par>
                          <p:cTn id="36" fill="hold" nodeType="afterGroup">
                            <p:stCondLst>
                              <p:cond delay="12000"/>
                            </p:stCondLst>
                            <p:childTnLst>
                              <p:par>
                                <p:cTn id="37" presetID="9" presetClass="entr" presetSubtype="0" fill="hold" grpId="0" nodeType="afterEffect">
                                  <p:stCondLst>
                                    <p:cond delay="1000"/>
                                  </p:stCondLst>
                                  <p:childTnLst>
                                    <p:set>
                                      <p:cBhvr>
                                        <p:cTn id="38" dur="1" fill="hold">
                                          <p:stCondLst>
                                            <p:cond delay="0"/>
                                          </p:stCondLst>
                                        </p:cTn>
                                        <p:tgtEl>
                                          <p:spTgt spid="292905"/>
                                        </p:tgtEl>
                                        <p:attrNameLst>
                                          <p:attrName>style.visibility</p:attrName>
                                        </p:attrNameLst>
                                      </p:cBhvr>
                                      <p:to>
                                        <p:strVal val="visible"/>
                                      </p:to>
                                    </p:set>
                                    <p:animEffect transition="in" filter="dissolve">
                                      <p:cBhvr>
                                        <p:cTn id="39" dur="500"/>
                                        <p:tgtEl>
                                          <p:spTgt spid="292905"/>
                                        </p:tgtEl>
                                      </p:cBhvr>
                                    </p:animEffect>
                                  </p:childTnLst>
                                </p:cTn>
                              </p:par>
                            </p:childTnLst>
                          </p:cTn>
                        </p:par>
                        <p:par>
                          <p:cTn id="40" fill="hold" nodeType="afterGroup">
                            <p:stCondLst>
                              <p:cond delay="13500"/>
                            </p:stCondLst>
                            <p:childTnLst>
                              <p:par>
                                <p:cTn id="41" presetID="17" presetClass="entr" presetSubtype="4" fill="hold" grpId="0" nodeType="afterEffect">
                                  <p:stCondLst>
                                    <p:cond delay="2000"/>
                                  </p:stCondLst>
                                  <p:childTnLst>
                                    <p:set>
                                      <p:cBhvr>
                                        <p:cTn id="42" dur="1" fill="hold">
                                          <p:stCondLst>
                                            <p:cond delay="0"/>
                                          </p:stCondLst>
                                        </p:cTn>
                                        <p:tgtEl>
                                          <p:spTgt spid="292908"/>
                                        </p:tgtEl>
                                        <p:attrNameLst>
                                          <p:attrName>style.visibility</p:attrName>
                                        </p:attrNameLst>
                                      </p:cBhvr>
                                      <p:to>
                                        <p:strVal val="visible"/>
                                      </p:to>
                                    </p:set>
                                    <p:anim calcmode="lin" valueType="num">
                                      <p:cBhvr>
                                        <p:cTn id="43" dur="500" fill="hold"/>
                                        <p:tgtEl>
                                          <p:spTgt spid="292908"/>
                                        </p:tgtEl>
                                        <p:attrNameLst>
                                          <p:attrName>ppt_x</p:attrName>
                                        </p:attrNameLst>
                                      </p:cBhvr>
                                      <p:tavLst>
                                        <p:tav tm="0">
                                          <p:val>
                                            <p:strVal val="#ppt_x"/>
                                          </p:val>
                                        </p:tav>
                                        <p:tav tm="100000">
                                          <p:val>
                                            <p:strVal val="#ppt_x"/>
                                          </p:val>
                                        </p:tav>
                                      </p:tavLst>
                                    </p:anim>
                                    <p:anim calcmode="lin" valueType="num">
                                      <p:cBhvr>
                                        <p:cTn id="44" dur="500" fill="hold"/>
                                        <p:tgtEl>
                                          <p:spTgt spid="292908"/>
                                        </p:tgtEl>
                                        <p:attrNameLst>
                                          <p:attrName>ppt_y</p:attrName>
                                        </p:attrNameLst>
                                      </p:cBhvr>
                                      <p:tavLst>
                                        <p:tav tm="0">
                                          <p:val>
                                            <p:strVal val="#ppt_y+#ppt_h/2"/>
                                          </p:val>
                                        </p:tav>
                                        <p:tav tm="100000">
                                          <p:val>
                                            <p:strVal val="#ppt_y"/>
                                          </p:val>
                                        </p:tav>
                                      </p:tavLst>
                                    </p:anim>
                                    <p:anim calcmode="lin" valueType="num">
                                      <p:cBhvr>
                                        <p:cTn id="45" dur="500" fill="hold"/>
                                        <p:tgtEl>
                                          <p:spTgt spid="292908"/>
                                        </p:tgtEl>
                                        <p:attrNameLst>
                                          <p:attrName>ppt_w</p:attrName>
                                        </p:attrNameLst>
                                      </p:cBhvr>
                                      <p:tavLst>
                                        <p:tav tm="0">
                                          <p:val>
                                            <p:strVal val="#ppt_w"/>
                                          </p:val>
                                        </p:tav>
                                        <p:tav tm="100000">
                                          <p:val>
                                            <p:strVal val="#ppt_w"/>
                                          </p:val>
                                        </p:tav>
                                      </p:tavLst>
                                    </p:anim>
                                    <p:anim calcmode="lin" valueType="num">
                                      <p:cBhvr>
                                        <p:cTn id="46" dur="500" fill="hold"/>
                                        <p:tgtEl>
                                          <p:spTgt spid="292908"/>
                                        </p:tgtEl>
                                        <p:attrNameLst>
                                          <p:attrName>ppt_h</p:attrName>
                                        </p:attrNameLst>
                                      </p:cBhvr>
                                      <p:tavLst>
                                        <p:tav tm="0">
                                          <p:val>
                                            <p:fltVal val="0"/>
                                          </p:val>
                                        </p:tav>
                                        <p:tav tm="100000">
                                          <p:val>
                                            <p:strVal val="#ppt_h"/>
                                          </p:val>
                                        </p:tav>
                                      </p:tavLst>
                                    </p:anim>
                                  </p:childTnLst>
                                </p:cTn>
                              </p:par>
                            </p:childTnLst>
                          </p:cTn>
                        </p:par>
                        <p:par>
                          <p:cTn id="47" fill="hold" nodeType="afterGroup">
                            <p:stCondLst>
                              <p:cond delay="16000"/>
                            </p:stCondLst>
                            <p:childTnLst>
                              <p:par>
                                <p:cTn id="48" presetID="23" presetClass="entr" presetSubtype="288" fill="hold" grpId="0" nodeType="afterEffect">
                                  <p:stCondLst>
                                    <p:cond delay="1000"/>
                                  </p:stCondLst>
                                  <p:childTnLst>
                                    <p:set>
                                      <p:cBhvr>
                                        <p:cTn id="49" dur="1" fill="hold">
                                          <p:stCondLst>
                                            <p:cond delay="0"/>
                                          </p:stCondLst>
                                        </p:cTn>
                                        <p:tgtEl>
                                          <p:spTgt spid="292909"/>
                                        </p:tgtEl>
                                        <p:attrNameLst>
                                          <p:attrName>style.visibility</p:attrName>
                                        </p:attrNameLst>
                                      </p:cBhvr>
                                      <p:to>
                                        <p:strVal val="visible"/>
                                      </p:to>
                                    </p:set>
                                    <p:anim calcmode="lin" valueType="num">
                                      <p:cBhvr>
                                        <p:cTn id="50" dur="500" fill="hold"/>
                                        <p:tgtEl>
                                          <p:spTgt spid="292909"/>
                                        </p:tgtEl>
                                        <p:attrNameLst>
                                          <p:attrName>ppt_w</p:attrName>
                                        </p:attrNameLst>
                                      </p:cBhvr>
                                      <p:tavLst>
                                        <p:tav tm="0">
                                          <p:val>
                                            <p:strVal val="4/3*#ppt_w"/>
                                          </p:val>
                                        </p:tav>
                                        <p:tav tm="100000">
                                          <p:val>
                                            <p:strVal val="#ppt_w"/>
                                          </p:val>
                                        </p:tav>
                                      </p:tavLst>
                                    </p:anim>
                                    <p:anim calcmode="lin" valueType="num">
                                      <p:cBhvr>
                                        <p:cTn id="51" dur="500" fill="hold"/>
                                        <p:tgtEl>
                                          <p:spTgt spid="292909"/>
                                        </p:tgtEl>
                                        <p:attrNameLst>
                                          <p:attrName>ppt_h</p:attrName>
                                        </p:attrNameLst>
                                      </p:cBhvr>
                                      <p:tavLst>
                                        <p:tav tm="0">
                                          <p:val>
                                            <p:strVal val="4/3*#ppt_h"/>
                                          </p:val>
                                        </p:tav>
                                        <p:tav tm="100000">
                                          <p:val>
                                            <p:strVal val="#ppt_h"/>
                                          </p:val>
                                        </p:tav>
                                      </p:tavLst>
                                    </p:anim>
                                  </p:childTnLst>
                                </p:cTn>
                              </p:par>
                            </p:childTnLst>
                          </p:cTn>
                        </p:par>
                        <p:par>
                          <p:cTn id="52" fill="hold" nodeType="afterGroup">
                            <p:stCondLst>
                              <p:cond delay="17500"/>
                            </p:stCondLst>
                            <p:childTnLst>
                              <p:par>
                                <p:cTn id="53" presetID="9" presetClass="entr" presetSubtype="0" fill="hold" grpId="0" nodeType="afterEffect">
                                  <p:stCondLst>
                                    <p:cond delay="2000"/>
                                  </p:stCondLst>
                                  <p:childTnLst>
                                    <p:set>
                                      <p:cBhvr>
                                        <p:cTn id="54" dur="1" fill="hold">
                                          <p:stCondLst>
                                            <p:cond delay="0"/>
                                          </p:stCondLst>
                                        </p:cTn>
                                        <p:tgtEl>
                                          <p:spTgt spid="292907"/>
                                        </p:tgtEl>
                                        <p:attrNameLst>
                                          <p:attrName>style.visibility</p:attrName>
                                        </p:attrNameLst>
                                      </p:cBhvr>
                                      <p:to>
                                        <p:strVal val="visible"/>
                                      </p:to>
                                    </p:set>
                                    <p:animEffect transition="in" filter="dissolve">
                                      <p:cBhvr>
                                        <p:cTn id="55" dur="500"/>
                                        <p:tgtEl>
                                          <p:spTgt spid="292907"/>
                                        </p:tgtEl>
                                      </p:cBhvr>
                                    </p:animEffect>
                                  </p:childTnLst>
                                </p:cTn>
                              </p:par>
                            </p:childTnLst>
                          </p:cTn>
                        </p:par>
                        <p:par>
                          <p:cTn id="56" fill="hold" nodeType="afterGroup">
                            <p:stCondLst>
                              <p:cond delay="20000"/>
                            </p:stCondLst>
                            <p:childTnLst>
                              <p:par>
                                <p:cTn id="57" presetID="1" presetClass="entr" presetSubtype="0" fill="hold" grpId="0" nodeType="afterEffect">
                                  <p:stCondLst>
                                    <p:cond delay="3000"/>
                                  </p:stCondLst>
                                  <p:childTnLst>
                                    <p:set>
                                      <p:cBhvr>
                                        <p:cTn id="58" dur="1" fill="hold">
                                          <p:stCondLst>
                                            <p:cond delay="499"/>
                                          </p:stCondLst>
                                        </p:cTn>
                                        <p:tgtEl>
                                          <p:spTgt spid="2929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2" grpId="0" autoUpdateAnimBg="0"/>
      <p:bldP spid="292873" grpId="0" autoUpdateAnimBg="0"/>
      <p:bldP spid="292890" grpId="0" autoUpdateAnimBg="0"/>
      <p:bldP spid="292904" grpId="0" autoUpdateAnimBg="0"/>
      <p:bldP spid="292905" grpId="0" autoUpdateAnimBg="0"/>
      <p:bldP spid="292906" grpId="0" autoUpdateAnimBg="0"/>
      <p:bldP spid="292907" grpId="0" animBg="1"/>
      <p:bldP spid="292908" grpId="0" animBg="1"/>
      <p:bldP spid="292909" grpId="0" animBg="1"/>
      <p:bldP spid="29291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1842" name="Picture 2" descr="map_nt_pal9.jpg                                                00038CB7 Hard Disk                      985CFB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57200"/>
            <a:ext cx="5741988" cy="734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5" name="Rectangle 5"/>
          <p:cNvSpPr>
            <a:spLocks noChangeArrowheads="1"/>
          </p:cNvSpPr>
          <p:nvPr/>
        </p:nvSpPr>
        <p:spPr bwMode="auto">
          <a:xfrm>
            <a:off x="2409825" y="4365625"/>
            <a:ext cx="2667000" cy="136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defTabSz="914400" fontAlgn="base">
              <a:spcBef>
                <a:spcPct val="0"/>
              </a:spcBef>
              <a:spcAft>
                <a:spcPct val="0"/>
              </a:spcAft>
              <a:defRPr/>
            </a:pPr>
            <a:r>
              <a:rPr lang="en-US" altLang="en-US" sz="4800" b="1" dirty="0">
                <a:solidFill>
                  <a:srgbClr val="000000"/>
                </a:solidFill>
                <a:latin typeface="Arial"/>
                <a:ea typeface="ＭＳ Ｐゴシック" charset="0"/>
                <a:cs typeface="Arial"/>
              </a:rPr>
              <a:t>Judah</a:t>
            </a:r>
            <a:br>
              <a:rPr lang="en-US" altLang="en-US" sz="4800" b="1" dirty="0">
                <a:solidFill>
                  <a:srgbClr val="000000"/>
                </a:solidFill>
                <a:latin typeface="Arial"/>
                <a:ea typeface="ＭＳ Ｐゴシック" charset="0"/>
                <a:cs typeface="Arial"/>
              </a:rPr>
            </a:br>
            <a:r>
              <a:rPr lang="zh-TW" altLang="en-US" sz="4800" b="1" dirty="0">
                <a:solidFill>
                  <a:srgbClr val="000090"/>
                </a:solidFill>
                <a:latin typeface="SimHei" pitchFamily="49" charset="-122"/>
                <a:ea typeface="SimHei" pitchFamily="49" charset="-122"/>
                <a:cs typeface="Arial"/>
              </a:rPr>
              <a:t>犹大</a:t>
            </a:r>
            <a:endParaRPr lang="en-US" altLang="en-US" sz="4800" b="1" dirty="0">
              <a:solidFill>
                <a:srgbClr val="000090"/>
              </a:solidFill>
              <a:latin typeface="SimHei" pitchFamily="49" charset="-122"/>
              <a:ea typeface="SimHei" pitchFamily="49" charset="-122"/>
              <a:cs typeface="Arial"/>
            </a:endParaRPr>
          </a:p>
        </p:txBody>
      </p:sp>
      <p:sp>
        <p:nvSpPr>
          <p:cNvPr id="291848" name="Rectangle 8"/>
          <p:cNvSpPr>
            <a:spLocks noChangeArrowheads="1"/>
          </p:cNvSpPr>
          <p:nvPr/>
        </p:nvSpPr>
        <p:spPr bwMode="auto">
          <a:xfrm>
            <a:off x="76200" y="5300663"/>
            <a:ext cx="1905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defTabSz="914400" fontAlgn="base">
              <a:spcBef>
                <a:spcPct val="0"/>
              </a:spcBef>
              <a:spcAft>
                <a:spcPct val="0"/>
              </a:spcAft>
              <a:defRPr/>
            </a:pPr>
            <a:r>
              <a:rPr lang="en-US" altLang="en-US" sz="4000" b="1">
                <a:solidFill>
                  <a:srgbClr val="FFFFFF"/>
                </a:solidFill>
                <a:latin typeface="Arial"/>
                <a:ea typeface="ＭＳ Ｐゴシック" charset="0"/>
                <a:cs typeface="Arial"/>
              </a:rPr>
              <a:t>Egypt</a:t>
            </a:r>
            <a:endParaRPr lang="en-US" altLang="en-US" sz="4000">
              <a:solidFill>
                <a:srgbClr val="000000"/>
              </a:solidFill>
              <a:latin typeface="Arial"/>
              <a:ea typeface="ＭＳ Ｐゴシック" charset="0"/>
              <a:cs typeface="Arial"/>
            </a:endParaRPr>
          </a:p>
        </p:txBody>
      </p:sp>
      <p:sp>
        <p:nvSpPr>
          <p:cNvPr id="291849" name="Freeform 9"/>
          <p:cNvSpPr>
            <a:spLocks/>
          </p:cNvSpPr>
          <p:nvPr/>
        </p:nvSpPr>
        <p:spPr bwMode="auto">
          <a:xfrm>
            <a:off x="1524000" y="381000"/>
            <a:ext cx="4038600" cy="5257800"/>
          </a:xfrm>
          <a:custGeom>
            <a:avLst/>
            <a:gdLst>
              <a:gd name="T0" fmla="*/ 9 w 2943"/>
              <a:gd name="T1" fmla="*/ 3126 h 3126"/>
              <a:gd name="T2" fmla="*/ 69 w 2943"/>
              <a:gd name="T3" fmla="*/ 3052 h 3126"/>
              <a:gd name="T4" fmla="*/ 202 w 2943"/>
              <a:gd name="T5" fmla="*/ 2859 h 3126"/>
              <a:gd name="T6" fmla="*/ 232 w 2943"/>
              <a:gd name="T7" fmla="*/ 2815 h 3126"/>
              <a:gd name="T8" fmla="*/ 261 w 2943"/>
              <a:gd name="T9" fmla="*/ 2770 h 3126"/>
              <a:gd name="T10" fmla="*/ 291 w 2943"/>
              <a:gd name="T11" fmla="*/ 2726 h 3126"/>
              <a:gd name="T12" fmla="*/ 350 w 2943"/>
              <a:gd name="T13" fmla="*/ 2637 h 3126"/>
              <a:gd name="T14" fmla="*/ 439 w 2943"/>
              <a:gd name="T15" fmla="*/ 2474 h 3126"/>
              <a:gd name="T16" fmla="*/ 558 w 2943"/>
              <a:gd name="T17" fmla="*/ 2133 h 3126"/>
              <a:gd name="T18" fmla="*/ 750 w 2943"/>
              <a:gd name="T19" fmla="*/ 1822 h 3126"/>
              <a:gd name="T20" fmla="*/ 913 w 2943"/>
              <a:gd name="T21" fmla="*/ 1793 h 3126"/>
              <a:gd name="T22" fmla="*/ 1017 w 2943"/>
              <a:gd name="T23" fmla="*/ 1778 h 3126"/>
              <a:gd name="T24" fmla="*/ 1061 w 2943"/>
              <a:gd name="T25" fmla="*/ 1763 h 3126"/>
              <a:gd name="T26" fmla="*/ 1091 w 2943"/>
              <a:gd name="T27" fmla="*/ 1719 h 3126"/>
              <a:gd name="T28" fmla="*/ 1417 w 2943"/>
              <a:gd name="T29" fmla="*/ 1704 h 3126"/>
              <a:gd name="T30" fmla="*/ 1847 w 2943"/>
              <a:gd name="T31" fmla="*/ 1393 h 3126"/>
              <a:gd name="T32" fmla="*/ 1861 w 2943"/>
              <a:gd name="T33" fmla="*/ 1348 h 3126"/>
              <a:gd name="T34" fmla="*/ 1906 w 2943"/>
              <a:gd name="T35" fmla="*/ 1333 h 3126"/>
              <a:gd name="T36" fmla="*/ 1950 w 2943"/>
              <a:gd name="T37" fmla="*/ 1304 h 3126"/>
              <a:gd name="T38" fmla="*/ 2010 w 2943"/>
              <a:gd name="T39" fmla="*/ 1215 h 3126"/>
              <a:gd name="T40" fmla="*/ 2069 w 2943"/>
              <a:gd name="T41" fmla="*/ 1170 h 3126"/>
              <a:gd name="T42" fmla="*/ 2128 w 2943"/>
              <a:gd name="T43" fmla="*/ 1082 h 3126"/>
              <a:gd name="T44" fmla="*/ 2173 w 2943"/>
              <a:gd name="T45" fmla="*/ 993 h 3126"/>
              <a:gd name="T46" fmla="*/ 2217 w 2943"/>
              <a:gd name="T47" fmla="*/ 904 h 3126"/>
              <a:gd name="T48" fmla="*/ 2321 w 2943"/>
              <a:gd name="T49" fmla="*/ 785 h 3126"/>
              <a:gd name="T50" fmla="*/ 2528 w 2943"/>
              <a:gd name="T51" fmla="*/ 578 h 3126"/>
              <a:gd name="T52" fmla="*/ 2662 w 2943"/>
              <a:gd name="T53" fmla="*/ 430 h 3126"/>
              <a:gd name="T54" fmla="*/ 2869 w 2943"/>
              <a:gd name="T55" fmla="*/ 89 h 3126"/>
              <a:gd name="T56" fmla="*/ 2943 w 2943"/>
              <a:gd name="T57" fmla="*/ 0 h 3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43" h="3126">
                <a:moveTo>
                  <a:pt x="9" y="3126"/>
                </a:moveTo>
                <a:cubicBezTo>
                  <a:pt x="38" y="3036"/>
                  <a:pt x="0" y="3120"/>
                  <a:pt x="69" y="3052"/>
                </a:cubicBezTo>
                <a:cubicBezTo>
                  <a:pt x="114" y="3006"/>
                  <a:pt x="167" y="2910"/>
                  <a:pt x="202" y="2859"/>
                </a:cubicBezTo>
                <a:cubicBezTo>
                  <a:pt x="211" y="2844"/>
                  <a:pt x="222" y="2829"/>
                  <a:pt x="232" y="2815"/>
                </a:cubicBezTo>
                <a:cubicBezTo>
                  <a:pt x="241" y="2800"/>
                  <a:pt x="251" y="2784"/>
                  <a:pt x="261" y="2770"/>
                </a:cubicBezTo>
                <a:cubicBezTo>
                  <a:pt x="270" y="2755"/>
                  <a:pt x="291" y="2726"/>
                  <a:pt x="291" y="2726"/>
                </a:cubicBezTo>
                <a:cubicBezTo>
                  <a:pt x="340" y="2577"/>
                  <a:pt x="258" y="2801"/>
                  <a:pt x="350" y="2637"/>
                </a:cubicBezTo>
                <a:cubicBezTo>
                  <a:pt x="404" y="2539"/>
                  <a:pt x="354" y="2531"/>
                  <a:pt x="439" y="2474"/>
                </a:cubicBezTo>
                <a:cubicBezTo>
                  <a:pt x="477" y="2359"/>
                  <a:pt x="520" y="2247"/>
                  <a:pt x="558" y="2133"/>
                </a:cubicBezTo>
                <a:cubicBezTo>
                  <a:pt x="598" y="2009"/>
                  <a:pt x="637" y="1898"/>
                  <a:pt x="750" y="1822"/>
                </a:cubicBezTo>
                <a:cubicBezTo>
                  <a:pt x="809" y="1734"/>
                  <a:pt x="750" y="1793"/>
                  <a:pt x="913" y="1793"/>
                </a:cubicBezTo>
                <a:cubicBezTo>
                  <a:pt x="948" y="1793"/>
                  <a:pt x="982" y="1783"/>
                  <a:pt x="1017" y="1778"/>
                </a:cubicBezTo>
                <a:cubicBezTo>
                  <a:pt x="1031" y="1773"/>
                  <a:pt x="1048" y="1772"/>
                  <a:pt x="1061" y="1763"/>
                </a:cubicBezTo>
                <a:cubicBezTo>
                  <a:pt x="1074" y="1751"/>
                  <a:pt x="1073" y="1721"/>
                  <a:pt x="1091" y="1719"/>
                </a:cubicBezTo>
                <a:cubicBezTo>
                  <a:pt x="1198" y="1701"/>
                  <a:pt x="1308" y="1709"/>
                  <a:pt x="1417" y="1704"/>
                </a:cubicBezTo>
                <a:cubicBezTo>
                  <a:pt x="1561" y="1605"/>
                  <a:pt x="1672" y="1447"/>
                  <a:pt x="1847" y="1393"/>
                </a:cubicBezTo>
                <a:cubicBezTo>
                  <a:pt x="1851" y="1378"/>
                  <a:pt x="1849" y="1359"/>
                  <a:pt x="1861" y="1348"/>
                </a:cubicBezTo>
                <a:cubicBezTo>
                  <a:pt x="1872" y="1336"/>
                  <a:pt x="1891" y="1340"/>
                  <a:pt x="1906" y="1333"/>
                </a:cubicBezTo>
                <a:cubicBezTo>
                  <a:pt x="1921" y="1325"/>
                  <a:pt x="1935" y="1313"/>
                  <a:pt x="1950" y="1304"/>
                </a:cubicBezTo>
                <a:cubicBezTo>
                  <a:pt x="1970" y="1274"/>
                  <a:pt x="1981" y="1236"/>
                  <a:pt x="2010" y="1215"/>
                </a:cubicBezTo>
                <a:cubicBezTo>
                  <a:pt x="2029" y="1200"/>
                  <a:pt x="2052" y="1188"/>
                  <a:pt x="2069" y="1170"/>
                </a:cubicBezTo>
                <a:cubicBezTo>
                  <a:pt x="2092" y="1143"/>
                  <a:pt x="2128" y="1082"/>
                  <a:pt x="2128" y="1082"/>
                </a:cubicBezTo>
                <a:cubicBezTo>
                  <a:pt x="2168" y="961"/>
                  <a:pt x="2111" y="1116"/>
                  <a:pt x="2173" y="993"/>
                </a:cubicBezTo>
                <a:cubicBezTo>
                  <a:pt x="2233" y="870"/>
                  <a:pt x="2131" y="1029"/>
                  <a:pt x="2217" y="904"/>
                </a:cubicBezTo>
                <a:cubicBezTo>
                  <a:pt x="2242" y="827"/>
                  <a:pt x="2271" y="834"/>
                  <a:pt x="2321" y="785"/>
                </a:cubicBezTo>
                <a:cubicBezTo>
                  <a:pt x="2391" y="714"/>
                  <a:pt x="2444" y="634"/>
                  <a:pt x="2528" y="578"/>
                </a:cubicBezTo>
                <a:cubicBezTo>
                  <a:pt x="2567" y="519"/>
                  <a:pt x="2621" y="489"/>
                  <a:pt x="2662" y="430"/>
                </a:cubicBezTo>
                <a:cubicBezTo>
                  <a:pt x="2744" y="306"/>
                  <a:pt x="2763" y="197"/>
                  <a:pt x="2869" y="89"/>
                </a:cubicBezTo>
                <a:cubicBezTo>
                  <a:pt x="2891" y="21"/>
                  <a:pt x="2896" y="46"/>
                  <a:pt x="2943" y="0"/>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3600">
              <a:solidFill>
                <a:srgbClr val="000000"/>
              </a:solidFill>
              <a:latin typeface="Arial"/>
              <a:ea typeface="ＭＳ Ｐゴシック" charset="0"/>
              <a:cs typeface="Arial"/>
            </a:endParaRPr>
          </a:p>
        </p:txBody>
      </p:sp>
      <p:sp>
        <p:nvSpPr>
          <p:cNvPr id="291850" name="AutoShape 10"/>
          <p:cNvSpPr>
            <a:spLocks noChangeArrowheads="1"/>
          </p:cNvSpPr>
          <p:nvPr/>
        </p:nvSpPr>
        <p:spPr bwMode="auto">
          <a:xfrm>
            <a:off x="3048000" y="3048000"/>
            <a:ext cx="533400" cy="381000"/>
          </a:xfrm>
          <a:prstGeom prst="irregularSeal1">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3600">
              <a:solidFill>
                <a:srgbClr val="000000"/>
              </a:solidFill>
              <a:latin typeface="Arial"/>
              <a:ea typeface="ＭＳ Ｐゴシック" charset="0"/>
              <a:cs typeface="Arial"/>
            </a:endParaRPr>
          </a:p>
        </p:txBody>
      </p:sp>
      <p:sp>
        <p:nvSpPr>
          <p:cNvPr id="291854" name="Freeform 14"/>
          <p:cNvSpPr>
            <a:spLocks/>
          </p:cNvSpPr>
          <p:nvPr/>
        </p:nvSpPr>
        <p:spPr bwMode="auto">
          <a:xfrm>
            <a:off x="3589338" y="1798638"/>
            <a:ext cx="3895725" cy="2486025"/>
          </a:xfrm>
          <a:custGeom>
            <a:avLst/>
            <a:gdLst>
              <a:gd name="T0" fmla="*/ 2454 w 2454"/>
              <a:gd name="T1" fmla="*/ 1566 h 1566"/>
              <a:gd name="T2" fmla="*/ 2422 w 2454"/>
              <a:gd name="T3" fmla="*/ 1555 h 1566"/>
              <a:gd name="T4" fmla="*/ 2347 w 2454"/>
              <a:gd name="T5" fmla="*/ 1544 h 1566"/>
              <a:gd name="T6" fmla="*/ 2294 w 2454"/>
              <a:gd name="T7" fmla="*/ 1512 h 1566"/>
              <a:gd name="T8" fmla="*/ 2262 w 2454"/>
              <a:gd name="T9" fmla="*/ 1502 h 1566"/>
              <a:gd name="T10" fmla="*/ 2230 w 2454"/>
              <a:gd name="T11" fmla="*/ 1480 h 1566"/>
              <a:gd name="T12" fmla="*/ 2198 w 2454"/>
              <a:gd name="T13" fmla="*/ 1470 h 1566"/>
              <a:gd name="T14" fmla="*/ 2048 w 2454"/>
              <a:gd name="T15" fmla="*/ 1320 h 1566"/>
              <a:gd name="T16" fmla="*/ 1984 w 2454"/>
              <a:gd name="T17" fmla="*/ 1214 h 1566"/>
              <a:gd name="T18" fmla="*/ 1899 w 2454"/>
              <a:gd name="T19" fmla="*/ 1128 h 1566"/>
              <a:gd name="T20" fmla="*/ 1878 w 2454"/>
              <a:gd name="T21" fmla="*/ 1096 h 1566"/>
              <a:gd name="T22" fmla="*/ 1835 w 2454"/>
              <a:gd name="T23" fmla="*/ 1075 h 1566"/>
              <a:gd name="T24" fmla="*/ 1739 w 2454"/>
              <a:gd name="T25" fmla="*/ 1011 h 1566"/>
              <a:gd name="T26" fmla="*/ 1462 w 2454"/>
              <a:gd name="T27" fmla="*/ 936 h 1566"/>
              <a:gd name="T28" fmla="*/ 1323 w 2454"/>
              <a:gd name="T29" fmla="*/ 872 h 1566"/>
              <a:gd name="T30" fmla="*/ 1248 w 2454"/>
              <a:gd name="T31" fmla="*/ 808 h 1566"/>
              <a:gd name="T32" fmla="*/ 1088 w 2454"/>
              <a:gd name="T33" fmla="*/ 691 h 1566"/>
              <a:gd name="T34" fmla="*/ 875 w 2454"/>
              <a:gd name="T35" fmla="*/ 552 h 1566"/>
              <a:gd name="T36" fmla="*/ 822 w 2454"/>
              <a:gd name="T37" fmla="*/ 446 h 1566"/>
              <a:gd name="T38" fmla="*/ 811 w 2454"/>
              <a:gd name="T39" fmla="*/ 414 h 1566"/>
              <a:gd name="T40" fmla="*/ 758 w 2454"/>
              <a:gd name="T41" fmla="*/ 360 h 1566"/>
              <a:gd name="T42" fmla="*/ 704 w 2454"/>
              <a:gd name="T43" fmla="*/ 296 h 1566"/>
              <a:gd name="T44" fmla="*/ 576 w 2454"/>
              <a:gd name="T45" fmla="*/ 264 h 1566"/>
              <a:gd name="T46" fmla="*/ 384 w 2454"/>
              <a:gd name="T47" fmla="*/ 115 h 1566"/>
              <a:gd name="T48" fmla="*/ 86 w 2454"/>
              <a:gd name="T49" fmla="*/ 30 h 1566"/>
              <a:gd name="T50" fmla="*/ 0 w 2454"/>
              <a:gd name="T51" fmla="*/ 19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4" h="1566">
                <a:moveTo>
                  <a:pt x="2454" y="1566"/>
                </a:moveTo>
                <a:cubicBezTo>
                  <a:pt x="2443" y="1562"/>
                  <a:pt x="2433" y="1557"/>
                  <a:pt x="2422" y="1555"/>
                </a:cubicBezTo>
                <a:cubicBezTo>
                  <a:pt x="2397" y="1549"/>
                  <a:pt x="2370" y="1552"/>
                  <a:pt x="2347" y="1544"/>
                </a:cubicBezTo>
                <a:cubicBezTo>
                  <a:pt x="2327" y="1537"/>
                  <a:pt x="2312" y="1521"/>
                  <a:pt x="2294" y="1512"/>
                </a:cubicBezTo>
                <a:cubicBezTo>
                  <a:pt x="2283" y="1507"/>
                  <a:pt x="2272" y="1505"/>
                  <a:pt x="2262" y="1502"/>
                </a:cubicBezTo>
                <a:cubicBezTo>
                  <a:pt x="2251" y="1494"/>
                  <a:pt x="2241" y="1485"/>
                  <a:pt x="2230" y="1480"/>
                </a:cubicBezTo>
                <a:cubicBezTo>
                  <a:pt x="2220" y="1475"/>
                  <a:pt x="2207" y="1476"/>
                  <a:pt x="2198" y="1470"/>
                </a:cubicBezTo>
                <a:cubicBezTo>
                  <a:pt x="2142" y="1433"/>
                  <a:pt x="2086" y="1372"/>
                  <a:pt x="2048" y="1320"/>
                </a:cubicBezTo>
                <a:cubicBezTo>
                  <a:pt x="2023" y="1286"/>
                  <a:pt x="2010" y="1246"/>
                  <a:pt x="1984" y="1214"/>
                </a:cubicBezTo>
                <a:cubicBezTo>
                  <a:pt x="1958" y="1182"/>
                  <a:pt x="1921" y="1161"/>
                  <a:pt x="1899" y="1128"/>
                </a:cubicBezTo>
                <a:cubicBezTo>
                  <a:pt x="1892" y="1117"/>
                  <a:pt x="1887" y="1104"/>
                  <a:pt x="1878" y="1096"/>
                </a:cubicBezTo>
                <a:cubicBezTo>
                  <a:pt x="1865" y="1085"/>
                  <a:pt x="1848" y="1083"/>
                  <a:pt x="1835" y="1075"/>
                </a:cubicBezTo>
                <a:cubicBezTo>
                  <a:pt x="1801" y="1055"/>
                  <a:pt x="1775" y="1022"/>
                  <a:pt x="1739" y="1011"/>
                </a:cubicBezTo>
                <a:cubicBezTo>
                  <a:pt x="1643" y="979"/>
                  <a:pt x="1560" y="954"/>
                  <a:pt x="1462" y="936"/>
                </a:cubicBezTo>
                <a:cubicBezTo>
                  <a:pt x="1416" y="913"/>
                  <a:pt x="1367" y="896"/>
                  <a:pt x="1323" y="872"/>
                </a:cubicBezTo>
                <a:cubicBezTo>
                  <a:pt x="1280" y="848"/>
                  <a:pt x="1282" y="837"/>
                  <a:pt x="1248" y="808"/>
                </a:cubicBezTo>
                <a:cubicBezTo>
                  <a:pt x="1199" y="765"/>
                  <a:pt x="1141" y="726"/>
                  <a:pt x="1088" y="691"/>
                </a:cubicBezTo>
                <a:cubicBezTo>
                  <a:pt x="1023" y="648"/>
                  <a:pt x="924" y="604"/>
                  <a:pt x="875" y="552"/>
                </a:cubicBezTo>
                <a:cubicBezTo>
                  <a:pt x="861" y="512"/>
                  <a:pt x="840" y="482"/>
                  <a:pt x="822" y="446"/>
                </a:cubicBezTo>
                <a:cubicBezTo>
                  <a:pt x="816" y="435"/>
                  <a:pt x="817" y="423"/>
                  <a:pt x="811" y="414"/>
                </a:cubicBezTo>
                <a:cubicBezTo>
                  <a:pt x="795" y="393"/>
                  <a:pt x="772" y="380"/>
                  <a:pt x="758" y="360"/>
                </a:cubicBezTo>
                <a:cubicBezTo>
                  <a:pt x="742" y="337"/>
                  <a:pt x="727" y="311"/>
                  <a:pt x="704" y="296"/>
                </a:cubicBezTo>
                <a:cubicBezTo>
                  <a:pt x="667" y="271"/>
                  <a:pt x="614" y="285"/>
                  <a:pt x="576" y="264"/>
                </a:cubicBezTo>
                <a:cubicBezTo>
                  <a:pt x="503" y="224"/>
                  <a:pt x="452" y="159"/>
                  <a:pt x="384" y="115"/>
                </a:cubicBezTo>
                <a:cubicBezTo>
                  <a:pt x="308" y="0"/>
                  <a:pt x="224" y="36"/>
                  <a:pt x="86" y="30"/>
                </a:cubicBezTo>
                <a:cubicBezTo>
                  <a:pt x="57" y="26"/>
                  <a:pt x="0" y="19"/>
                  <a:pt x="0" y="19"/>
                </a:cubicBezTo>
              </a:path>
            </a:pathLst>
          </a:custGeom>
          <a:noFill/>
          <a:ln w="57150" cmpd="sng">
            <a:solidFill>
              <a:srgbClr val="00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3600">
              <a:solidFill>
                <a:srgbClr val="000000"/>
              </a:solidFill>
              <a:latin typeface="Arial"/>
              <a:ea typeface="ＭＳ Ｐゴシック" charset="0"/>
              <a:cs typeface="Arial"/>
            </a:endParaRPr>
          </a:p>
        </p:txBody>
      </p:sp>
      <p:sp>
        <p:nvSpPr>
          <p:cNvPr id="291855" name="Text Box 15"/>
          <p:cNvSpPr txBox="1">
            <a:spLocks noChangeArrowheads="1"/>
          </p:cNvSpPr>
          <p:nvPr/>
        </p:nvSpPr>
        <p:spPr bwMode="auto">
          <a:xfrm>
            <a:off x="2133600" y="3200400"/>
            <a:ext cx="21875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en-US" altLang="en-US" sz="3600" b="1" dirty="0">
                <a:solidFill>
                  <a:srgbClr val="000000"/>
                </a:solidFill>
                <a:latin typeface="Arial"/>
                <a:ea typeface="ＭＳ Ｐゴシック" charset="0"/>
                <a:cs typeface="Arial"/>
              </a:rPr>
              <a:t>Megiddo</a:t>
            </a:r>
            <a:br>
              <a:rPr lang="en-US" altLang="en-US" sz="3600" b="1" dirty="0">
                <a:solidFill>
                  <a:srgbClr val="000000"/>
                </a:solidFill>
                <a:latin typeface="Arial"/>
                <a:ea typeface="ＭＳ Ｐゴシック" charset="0"/>
                <a:cs typeface="Arial"/>
              </a:rPr>
            </a:br>
            <a:r>
              <a:rPr lang="zh-TW" altLang="en-US" sz="3600" b="1" dirty="0">
                <a:solidFill>
                  <a:srgbClr val="000090"/>
                </a:solidFill>
                <a:latin typeface="SimHei" pitchFamily="49" charset="-122"/>
                <a:ea typeface="SimHei" pitchFamily="49" charset="-122"/>
                <a:cs typeface="Arial"/>
              </a:rPr>
              <a:t>米吉多</a:t>
            </a:r>
            <a:endParaRPr lang="en-US" altLang="en-US" sz="3600" dirty="0">
              <a:solidFill>
                <a:srgbClr val="000090"/>
              </a:solidFill>
              <a:latin typeface="SimHei" pitchFamily="49" charset="-122"/>
              <a:ea typeface="SimHei" pitchFamily="49" charset="-122"/>
              <a:cs typeface="Arial"/>
            </a:endParaRPr>
          </a:p>
        </p:txBody>
      </p:sp>
      <p:sp>
        <p:nvSpPr>
          <p:cNvPr id="291856" name="Text Box 16"/>
          <p:cNvSpPr txBox="1">
            <a:spLocks noChangeArrowheads="1"/>
          </p:cNvSpPr>
          <p:nvPr/>
        </p:nvSpPr>
        <p:spPr bwMode="auto">
          <a:xfrm>
            <a:off x="5334000" y="1989138"/>
            <a:ext cx="2209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en-US" altLang="en-US" sz="3600" b="1" dirty="0" err="1">
                <a:solidFill>
                  <a:srgbClr val="000000"/>
                </a:solidFill>
                <a:latin typeface="Arial"/>
                <a:ea typeface="ＭＳ Ｐゴシック" charset="0"/>
                <a:cs typeface="Arial"/>
              </a:rPr>
              <a:t>Ramoth</a:t>
            </a:r>
            <a:r>
              <a:rPr lang="en-US" altLang="en-US" sz="3600" b="1" dirty="0">
                <a:solidFill>
                  <a:srgbClr val="000000"/>
                </a:solidFill>
                <a:latin typeface="Arial"/>
                <a:ea typeface="ＭＳ Ｐゴシック" charset="0"/>
                <a:cs typeface="Arial"/>
              </a:rPr>
              <a:t>-Gilead</a:t>
            </a:r>
            <a:br>
              <a:rPr lang="en-US" altLang="en-US" sz="3600" b="1" dirty="0">
                <a:solidFill>
                  <a:srgbClr val="000000"/>
                </a:solidFill>
                <a:latin typeface="Arial"/>
                <a:ea typeface="ＭＳ Ｐゴシック" charset="0"/>
                <a:cs typeface="Arial"/>
              </a:rPr>
            </a:br>
            <a:r>
              <a:rPr lang="zh-TW" altLang="en-US" sz="3600" b="1" dirty="0">
                <a:solidFill>
                  <a:srgbClr val="000090"/>
                </a:solidFill>
                <a:latin typeface="Arial"/>
                <a:ea typeface="ＭＳ Ｐゴシック" charset="0"/>
                <a:cs typeface="Arial"/>
              </a:rPr>
              <a:t>基列的    拉末</a:t>
            </a:r>
            <a:endParaRPr lang="en-US" altLang="en-US" sz="4800" b="1" dirty="0">
              <a:solidFill>
                <a:srgbClr val="000090"/>
              </a:solidFill>
              <a:latin typeface="Arial"/>
              <a:ea typeface="ＭＳ Ｐゴシック" charset="0"/>
              <a:cs typeface="Arial"/>
            </a:endParaRPr>
          </a:p>
        </p:txBody>
      </p:sp>
      <p:sp>
        <p:nvSpPr>
          <p:cNvPr id="291844" name="Rectangle 4"/>
          <p:cNvSpPr>
            <a:spLocks noChangeArrowheads="1"/>
          </p:cNvSpPr>
          <p:nvPr/>
        </p:nvSpPr>
        <p:spPr bwMode="auto">
          <a:xfrm>
            <a:off x="1692275" y="1844675"/>
            <a:ext cx="2578100"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defTabSz="914400" fontAlgn="base">
              <a:spcBef>
                <a:spcPct val="0"/>
              </a:spcBef>
              <a:spcAft>
                <a:spcPct val="0"/>
              </a:spcAft>
              <a:defRPr/>
            </a:pPr>
            <a:r>
              <a:rPr lang="en-US" altLang="en-US" sz="4800" b="1" dirty="0">
                <a:solidFill>
                  <a:srgbClr val="000000"/>
                </a:solidFill>
                <a:latin typeface="Arial"/>
                <a:ea typeface="ＭＳ Ｐゴシック" charset="0"/>
                <a:cs typeface="Arial"/>
              </a:rPr>
              <a:t>Israel</a:t>
            </a:r>
            <a:br>
              <a:rPr lang="en-US" altLang="en-US" sz="4800" b="1" dirty="0">
                <a:solidFill>
                  <a:srgbClr val="000000"/>
                </a:solidFill>
                <a:latin typeface="Arial"/>
                <a:ea typeface="ＭＳ Ｐゴシック" charset="0"/>
                <a:cs typeface="Arial"/>
              </a:rPr>
            </a:br>
            <a:r>
              <a:rPr lang="zh-TW" altLang="en-US" sz="4800" b="1" dirty="0">
                <a:solidFill>
                  <a:srgbClr val="000090"/>
                </a:solidFill>
                <a:latin typeface="SimHei" pitchFamily="49" charset="-122"/>
                <a:ea typeface="SimHei" pitchFamily="49" charset="-122"/>
                <a:cs typeface="Arial"/>
              </a:rPr>
              <a:t>以色列</a:t>
            </a:r>
            <a:endParaRPr lang="en-US" altLang="en-US" sz="3200" dirty="0">
              <a:solidFill>
                <a:srgbClr val="000090"/>
              </a:solidFill>
              <a:effectLst>
                <a:outerShdw blurRad="38100" dist="38100" dir="2700000" algn="tl">
                  <a:srgbClr val="FFFFFF"/>
                </a:outerShdw>
              </a:effectLst>
              <a:latin typeface="SimHei" pitchFamily="49" charset="-122"/>
              <a:ea typeface="SimHei" pitchFamily="49" charset="-122"/>
              <a:cs typeface="Arial"/>
            </a:endParaRPr>
          </a:p>
        </p:txBody>
      </p:sp>
      <p:pic>
        <p:nvPicPr>
          <p:cNvPr id="2918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10200"/>
            <a:ext cx="2667000" cy="195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Freeform 1"/>
          <p:cNvSpPr/>
          <p:nvPr/>
        </p:nvSpPr>
        <p:spPr>
          <a:xfrm>
            <a:off x="3546475" y="1373188"/>
            <a:ext cx="1522413" cy="2012950"/>
          </a:xfrm>
          <a:custGeom>
            <a:avLst/>
            <a:gdLst>
              <a:gd name="connsiteX0" fmla="*/ 0 w 1521616"/>
              <a:gd name="connsiteY0" fmla="*/ 1796381 h 2013778"/>
              <a:gd name="connsiteX1" fmla="*/ 160170 w 1521616"/>
              <a:gd name="connsiteY1" fmla="*/ 1807823 h 2013778"/>
              <a:gd name="connsiteX2" fmla="*/ 560596 w 1521616"/>
              <a:gd name="connsiteY2" fmla="*/ 1819265 h 2013778"/>
              <a:gd name="connsiteX3" fmla="*/ 594918 w 1521616"/>
              <a:gd name="connsiteY3" fmla="*/ 1842149 h 2013778"/>
              <a:gd name="connsiteX4" fmla="*/ 675003 w 1521616"/>
              <a:gd name="connsiteY4" fmla="*/ 1876475 h 2013778"/>
              <a:gd name="connsiteX5" fmla="*/ 720766 w 1521616"/>
              <a:gd name="connsiteY5" fmla="*/ 1910801 h 2013778"/>
              <a:gd name="connsiteX6" fmla="*/ 755088 w 1521616"/>
              <a:gd name="connsiteY6" fmla="*/ 1933684 h 2013778"/>
              <a:gd name="connsiteX7" fmla="*/ 800851 w 1521616"/>
              <a:gd name="connsiteY7" fmla="*/ 2002336 h 2013778"/>
              <a:gd name="connsiteX8" fmla="*/ 846614 w 1521616"/>
              <a:gd name="connsiteY8" fmla="*/ 2013778 h 2013778"/>
              <a:gd name="connsiteX9" fmla="*/ 1006784 w 1521616"/>
              <a:gd name="connsiteY9" fmla="*/ 2002336 h 2013778"/>
              <a:gd name="connsiteX10" fmla="*/ 1075428 w 1521616"/>
              <a:gd name="connsiteY10" fmla="*/ 1979452 h 2013778"/>
              <a:gd name="connsiteX11" fmla="*/ 1224158 w 1521616"/>
              <a:gd name="connsiteY11" fmla="*/ 1968010 h 2013778"/>
              <a:gd name="connsiteX12" fmla="*/ 1315683 w 1521616"/>
              <a:gd name="connsiteY12" fmla="*/ 1956568 h 2013778"/>
              <a:gd name="connsiteX13" fmla="*/ 1418650 w 1521616"/>
              <a:gd name="connsiteY13" fmla="*/ 1910801 h 2013778"/>
              <a:gd name="connsiteX14" fmla="*/ 1452972 w 1521616"/>
              <a:gd name="connsiteY14" fmla="*/ 1830707 h 2013778"/>
              <a:gd name="connsiteX15" fmla="*/ 1475854 w 1521616"/>
              <a:gd name="connsiteY15" fmla="*/ 1762056 h 2013778"/>
              <a:gd name="connsiteX16" fmla="*/ 1487294 w 1521616"/>
              <a:gd name="connsiteY16" fmla="*/ 1693404 h 2013778"/>
              <a:gd name="connsiteX17" fmla="*/ 1498735 w 1521616"/>
              <a:gd name="connsiteY17" fmla="*/ 1647637 h 2013778"/>
              <a:gd name="connsiteX18" fmla="*/ 1521616 w 1521616"/>
              <a:gd name="connsiteY18" fmla="*/ 1178518 h 2013778"/>
              <a:gd name="connsiteX19" fmla="*/ 1510176 w 1521616"/>
              <a:gd name="connsiteY19" fmla="*/ 789493 h 2013778"/>
              <a:gd name="connsiteX20" fmla="*/ 1487294 w 1521616"/>
              <a:gd name="connsiteY20" fmla="*/ 766609 h 2013778"/>
              <a:gd name="connsiteX21" fmla="*/ 1464413 w 1521616"/>
              <a:gd name="connsiteY21" fmla="*/ 583538 h 2013778"/>
              <a:gd name="connsiteX22" fmla="*/ 1452972 w 1521616"/>
              <a:gd name="connsiteY22" fmla="*/ 537770 h 2013778"/>
              <a:gd name="connsiteX23" fmla="*/ 1430091 w 1521616"/>
              <a:gd name="connsiteY23" fmla="*/ 503445 h 2013778"/>
              <a:gd name="connsiteX24" fmla="*/ 1418650 w 1521616"/>
              <a:gd name="connsiteY24" fmla="*/ 0 h 201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1616" h="2013778">
                <a:moveTo>
                  <a:pt x="0" y="1796381"/>
                </a:moveTo>
                <a:cubicBezTo>
                  <a:pt x="53390" y="1800195"/>
                  <a:pt x="106688" y="1805640"/>
                  <a:pt x="160170" y="1807823"/>
                </a:cubicBezTo>
                <a:cubicBezTo>
                  <a:pt x="293589" y="1813269"/>
                  <a:pt x="427480" y="1808755"/>
                  <a:pt x="560596" y="1819265"/>
                </a:cubicBezTo>
                <a:cubicBezTo>
                  <a:pt x="574304" y="1820347"/>
                  <a:pt x="582619" y="1835999"/>
                  <a:pt x="594918" y="1842149"/>
                </a:cubicBezTo>
                <a:cubicBezTo>
                  <a:pt x="672771" y="1881080"/>
                  <a:pt x="579772" y="1816949"/>
                  <a:pt x="675003" y="1876475"/>
                </a:cubicBezTo>
                <a:cubicBezTo>
                  <a:pt x="691173" y="1886582"/>
                  <a:pt x="705250" y="1899717"/>
                  <a:pt x="720766" y="1910801"/>
                </a:cubicBezTo>
                <a:cubicBezTo>
                  <a:pt x="731955" y="1918794"/>
                  <a:pt x="743647" y="1926056"/>
                  <a:pt x="755088" y="1933684"/>
                </a:cubicBezTo>
                <a:cubicBezTo>
                  <a:pt x="764377" y="1952265"/>
                  <a:pt x="777555" y="1990687"/>
                  <a:pt x="800851" y="2002336"/>
                </a:cubicBezTo>
                <a:cubicBezTo>
                  <a:pt x="814915" y="2009369"/>
                  <a:pt x="831360" y="2009964"/>
                  <a:pt x="846614" y="2013778"/>
                </a:cubicBezTo>
                <a:cubicBezTo>
                  <a:pt x="900004" y="2009964"/>
                  <a:pt x="953850" y="2010277"/>
                  <a:pt x="1006784" y="2002336"/>
                </a:cubicBezTo>
                <a:cubicBezTo>
                  <a:pt x="1030636" y="1998758"/>
                  <a:pt x="1051604" y="1983214"/>
                  <a:pt x="1075428" y="1979452"/>
                </a:cubicBezTo>
                <a:cubicBezTo>
                  <a:pt x="1124543" y="1971696"/>
                  <a:pt x="1174659" y="1972725"/>
                  <a:pt x="1224158" y="1968010"/>
                </a:cubicBezTo>
                <a:cubicBezTo>
                  <a:pt x="1254765" y="1965095"/>
                  <a:pt x="1285175" y="1960382"/>
                  <a:pt x="1315683" y="1956568"/>
                </a:cubicBezTo>
                <a:cubicBezTo>
                  <a:pt x="1397373" y="1929335"/>
                  <a:pt x="1364260" y="1947064"/>
                  <a:pt x="1418650" y="1910801"/>
                </a:cubicBezTo>
                <a:cubicBezTo>
                  <a:pt x="1448914" y="1789734"/>
                  <a:pt x="1407825" y="1932297"/>
                  <a:pt x="1452972" y="1830707"/>
                </a:cubicBezTo>
                <a:cubicBezTo>
                  <a:pt x="1462768" y="1808664"/>
                  <a:pt x="1475854" y="1762056"/>
                  <a:pt x="1475854" y="1762056"/>
                </a:cubicBezTo>
                <a:cubicBezTo>
                  <a:pt x="1479667" y="1739172"/>
                  <a:pt x="1482745" y="1716153"/>
                  <a:pt x="1487294" y="1693404"/>
                </a:cubicBezTo>
                <a:cubicBezTo>
                  <a:pt x="1490378" y="1677984"/>
                  <a:pt x="1497244" y="1663291"/>
                  <a:pt x="1498735" y="1647637"/>
                </a:cubicBezTo>
                <a:cubicBezTo>
                  <a:pt x="1507458" y="1556040"/>
                  <a:pt x="1518894" y="1243846"/>
                  <a:pt x="1521616" y="1178518"/>
                </a:cubicBezTo>
                <a:cubicBezTo>
                  <a:pt x="1517803" y="1048843"/>
                  <a:pt x="1520948" y="918776"/>
                  <a:pt x="1510176" y="789493"/>
                </a:cubicBezTo>
                <a:cubicBezTo>
                  <a:pt x="1509280" y="778743"/>
                  <a:pt x="1489634" y="777139"/>
                  <a:pt x="1487294" y="766609"/>
                </a:cubicBezTo>
                <a:cubicBezTo>
                  <a:pt x="1473954" y="706575"/>
                  <a:pt x="1479327" y="643201"/>
                  <a:pt x="1464413" y="583538"/>
                </a:cubicBezTo>
                <a:cubicBezTo>
                  <a:pt x="1460599" y="568282"/>
                  <a:pt x="1459166" y="552224"/>
                  <a:pt x="1452972" y="537770"/>
                </a:cubicBezTo>
                <a:cubicBezTo>
                  <a:pt x="1447556" y="525131"/>
                  <a:pt x="1437718" y="514887"/>
                  <a:pt x="1430091" y="503445"/>
                </a:cubicBezTo>
                <a:cubicBezTo>
                  <a:pt x="1394826" y="291834"/>
                  <a:pt x="1418650" y="457993"/>
                  <a:pt x="1418650" y="0"/>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4000">
              <a:solidFill>
                <a:srgbClr val="000000"/>
              </a:solidFill>
              <a:latin typeface="Times New Roman"/>
              <a:ea typeface="ＭＳ Ｐゴシック"/>
            </a:endParaRPr>
          </a:p>
        </p:txBody>
      </p:sp>
      <p:sp>
        <p:nvSpPr>
          <p:cNvPr id="291851" name="AutoShape 11"/>
          <p:cNvSpPr>
            <a:spLocks noChangeArrowheads="1"/>
          </p:cNvSpPr>
          <p:nvPr/>
        </p:nvSpPr>
        <p:spPr bwMode="auto">
          <a:xfrm>
            <a:off x="4953000" y="2667000"/>
            <a:ext cx="533400" cy="381000"/>
          </a:xfrm>
          <a:prstGeom prst="irregularSeal1">
            <a:avLst/>
          </a:prstGeom>
          <a:solidFill>
            <a:srgbClr val="CCFF33"/>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3600">
              <a:solidFill>
                <a:srgbClr val="000000"/>
              </a:solidFill>
              <a:latin typeface="Arial"/>
              <a:ea typeface="ＭＳ Ｐゴシック" charset="0"/>
              <a:cs typeface="Arial"/>
            </a:endParaRPr>
          </a:p>
        </p:txBody>
      </p:sp>
      <p:sp>
        <p:nvSpPr>
          <p:cNvPr id="291853" name="Rectangle 13"/>
          <p:cNvSpPr>
            <a:spLocks noChangeArrowheads="1"/>
          </p:cNvSpPr>
          <p:nvPr/>
        </p:nvSpPr>
        <p:spPr bwMode="auto">
          <a:xfrm>
            <a:off x="4211638" y="376238"/>
            <a:ext cx="2417762" cy="125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defTabSz="914400" fontAlgn="base">
              <a:spcBef>
                <a:spcPct val="0"/>
              </a:spcBef>
              <a:spcAft>
                <a:spcPct val="0"/>
              </a:spcAft>
              <a:defRPr/>
            </a:pPr>
            <a:r>
              <a:rPr lang="en-US" altLang="en-US" sz="4800" b="1" dirty="0">
                <a:solidFill>
                  <a:srgbClr val="000000"/>
                </a:solidFill>
                <a:latin typeface="Arial"/>
                <a:ea typeface="ＭＳ Ｐゴシック" charset="0"/>
                <a:cs typeface="Arial"/>
              </a:rPr>
              <a:t>Aram</a:t>
            </a:r>
            <a:br>
              <a:rPr lang="en-US" altLang="en-US" sz="4800" b="1" dirty="0">
                <a:solidFill>
                  <a:srgbClr val="000000"/>
                </a:solidFill>
                <a:latin typeface="Arial"/>
                <a:ea typeface="ＭＳ Ｐゴシック" charset="0"/>
                <a:cs typeface="Arial"/>
              </a:rPr>
            </a:br>
            <a:r>
              <a:rPr lang="zh-TW" altLang="en-US" sz="4800" b="1" dirty="0">
                <a:solidFill>
                  <a:srgbClr val="000090"/>
                </a:solidFill>
                <a:latin typeface="SimHei" pitchFamily="49" charset="-122"/>
                <a:ea typeface="SimHei" pitchFamily="49" charset="-122"/>
                <a:cs typeface="Arial"/>
              </a:rPr>
              <a:t>亚兰</a:t>
            </a:r>
            <a:endParaRPr lang="en-US" altLang="en-US" sz="3200" dirty="0">
              <a:solidFill>
                <a:srgbClr val="000090"/>
              </a:solidFill>
              <a:effectLst>
                <a:outerShdw blurRad="38100" dist="38100" dir="2700000" algn="tl">
                  <a:srgbClr val="FFFFFF"/>
                </a:outerShdw>
              </a:effectLst>
              <a:latin typeface="Arial"/>
              <a:ea typeface="ＭＳ Ｐゴシック" charset="0"/>
              <a:cs typeface="Arial"/>
            </a:endParaRPr>
          </a:p>
        </p:txBody>
      </p:sp>
      <p:sp>
        <p:nvSpPr>
          <p:cNvPr id="291843" name="Rectangle 3"/>
          <p:cNvSpPr>
            <a:spLocks noGrp="1" noChangeArrowheads="1"/>
          </p:cNvSpPr>
          <p:nvPr>
            <p:ph type="title"/>
          </p:nvPr>
        </p:nvSpPr>
        <p:spPr>
          <a:xfrm>
            <a:off x="0" y="20638"/>
            <a:ext cx="1447800" cy="6721475"/>
          </a:xfrm>
        </p:spPr>
        <p:txBody>
          <a:bodyPr/>
          <a:lstStyle/>
          <a:p>
            <a:pPr eaLnBrk="1" hangingPunct="1">
              <a:defRPr/>
            </a:pPr>
            <a:r>
              <a:rPr lang="en-US" altLang="en-US" b="1" dirty="0" smtClean="0">
                <a:solidFill>
                  <a:schemeClr val="bg1"/>
                </a:solidFill>
              </a:rPr>
              <a:t>The Way of the Sea</a:t>
            </a:r>
            <a:br>
              <a:rPr lang="en-US" altLang="en-US" b="1" dirty="0" smtClean="0">
                <a:solidFill>
                  <a:schemeClr val="bg1"/>
                </a:solidFill>
              </a:rPr>
            </a:br>
            <a:r>
              <a:rPr lang="zh-TW" altLang="en-US" sz="4000" b="1" dirty="0">
                <a:solidFill>
                  <a:schemeClr val="bg1"/>
                </a:solidFill>
                <a:latin typeface="SimHei" pitchFamily="49" charset="-122"/>
                <a:ea typeface="SimHei" pitchFamily="49" charset="-122"/>
              </a:rPr>
              <a:t>沿海通道</a:t>
            </a:r>
            <a:endParaRPr lang="en-US" altLang="en-US" sz="4000" dirty="0" smtClean="0">
              <a:solidFill>
                <a:schemeClr val="bg2"/>
              </a:solidFill>
              <a:effectLst>
                <a:outerShdw blurRad="38100" dist="38100" dir="2700000" algn="tl">
                  <a:srgbClr val="FFFFFF"/>
                </a:outerShdw>
              </a:effectLst>
            </a:endParaRPr>
          </a:p>
        </p:txBody>
      </p:sp>
    </p:spTree>
    <p:extLst>
      <p:ext uri="{BB962C8B-B14F-4D97-AF65-F5344CB8AC3E}">
        <p14:creationId xmlns:p14="http://schemas.microsoft.com/office/powerpoint/2010/main" val="23182179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91842"/>
                                        </p:tgtEl>
                                        <p:attrNameLst>
                                          <p:attrName>style.visibility</p:attrName>
                                        </p:attrNameLst>
                                      </p:cBhvr>
                                      <p:to>
                                        <p:strVal val="visible"/>
                                      </p:to>
                                    </p:set>
                                    <p:animEffect transition="in" filter="box(in)">
                                      <p:cBhvr>
                                        <p:cTn id="7" dur="500"/>
                                        <p:tgtEl>
                                          <p:spTgt spid="29184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91845"/>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291853"/>
                                        </p:tgtEl>
                                        <p:attrNameLst>
                                          <p:attrName>style.visibility</p:attrName>
                                        </p:attrNameLst>
                                      </p:cBhvr>
                                      <p:to>
                                        <p:strVal val="visible"/>
                                      </p:to>
                                    </p:set>
                                  </p:childTnLst>
                                </p:cTn>
                              </p:par>
                            </p:childTnLst>
                          </p:cTn>
                        </p:par>
                        <p:par>
                          <p:cTn id="14" fill="hold" nodeType="afterGroup">
                            <p:stCondLst>
                              <p:cond delay="1500"/>
                            </p:stCondLst>
                            <p:childTnLst>
                              <p:par>
                                <p:cTn id="15" presetID="1" presetClass="entr" presetSubtype="0" fill="hold" grpId="0" nodeType="afterEffect">
                                  <p:stCondLst>
                                    <p:cond delay="0"/>
                                  </p:stCondLst>
                                  <p:childTnLst>
                                    <p:set>
                                      <p:cBhvr>
                                        <p:cTn id="16" dur="1" fill="hold">
                                          <p:stCondLst>
                                            <p:cond delay="499"/>
                                          </p:stCondLst>
                                        </p:cTn>
                                        <p:tgtEl>
                                          <p:spTgt spid="291844"/>
                                        </p:tgtEl>
                                        <p:attrNameLst>
                                          <p:attrName>style.visibility</p:attrName>
                                        </p:attrNameLst>
                                      </p:cBhvr>
                                      <p:to>
                                        <p:strVal val="visible"/>
                                      </p:to>
                                    </p:set>
                                  </p:childTnLst>
                                </p:cTn>
                              </p:par>
                            </p:childTnLst>
                          </p:cTn>
                        </p:par>
                        <p:par>
                          <p:cTn id="17" fill="hold" nodeType="afterGroup">
                            <p:stCondLst>
                              <p:cond delay="2000"/>
                            </p:stCondLst>
                            <p:childTnLst>
                              <p:par>
                                <p:cTn id="18" presetID="2" presetClass="entr" presetSubtype="12" fill="hold" nodeType="afterEffect">
                                  <p:stCondLst>
                                    <p:cond delay="0"/>
                                  </p:stCondLst>
                                  <p:childTnLst>
                                    <p:set>
                                      <p:cBhvr>
                                        <p:cTn id="19" dur="1" fill="hold">
                                          <p:stCondLst>
                                            <p:cond delay="0"/>
                                          </p:stCondLst>
                                        </p:cTn>
                                        <p:tgtEl>
                                          <p:spTgt spid="291847"/>
                                        </p:tgtEl>
                                        <p:attrNameLst>
                                          <p:attrName>style.visibility</p:attrName>
                                        </p:attrNameLst>
                                      </p:cBhvr>
                                      <p:to>
                                        <p:strVal val="visible"/>
                                      </p:to>
                                    </p:set>
                                    <p:anim calcmode="lin" valueType="num">
                                      <p:cBhvr additive="base">
                                        <p:cTn id="20" dur="500" fill="hold"/>
                                        <p:tgtEl>
                                          <p:spTgt spid="291847"/>
                                        </p:tgtEl>
                                        <p:attrNameLst>
                                          <p:attrName>ppt_x</p:attrName>
                                        </p:attrNameLst>
                                      </p:cBhvr>
                                      <p:tavLst>
                                        <p:tav tm="0">
                                          <p:val>
                                            <p:strVal val="0-#ppt_w/2"/>
                                          </p:val>
                                        </p:tav>
                                        <p:tav tm="100000">
                                          <p:val>
                                            <p:strVal val="#ppt_x"/>
                                          </p:val>
                                        </p:tav>
                                      </p:tavLst>
                                    </p:anim>
                                    <p:anim calcmode="lin" valueType="num">
                                      <p:cBhvr additive="base">
                                        <p:cTn id="21" dur="500" fill="hold"/>
                                        <p:tgtEl>
                                          <p:spTgt spid="291847"/>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2500"/>
                            </p:stCondLst>
                            <p:childTnLst>
                              <p:par>
                                <p:cTn id="23" presetID="9" presetClass="entr" presetSubtype="0" fill="hold" grpId="0" nodeType="afterEffect">
                                  <p:stCondLst>
                                    <p:cond delay="0"/>
                                  </p:stCondLst>
                                  <p:childTnLst>
                                    <p:set>
                                      <p:cBhvr>
                                        <p:cTn id="24" dur="1" fill="hold">
                                          <p:stCondLst>
                                            <p:cond delay="0"/>
                                          </p:stCondLst>
                                        </p:cTn>
                                        <p:tgtEl>
                                          <p:spTgt spid="291848"/>
                                        </p:tgtEl>
                                        <p:attrNameLst>
                                          <p:attrName>style.visibility</p:attrName>
                                        </p:attrNameLst>
                                      </p:cBhvr>
                                      <p:to>
                                        <p:strVal val="visible"/>
                                      </p:to>
                                    </p:set>
                                    <p:animEffect transition="in" filter="dissolve">
                                      <p:cBhvr>
                                        <p:cTn id="25" dur="500"/>
                                        <p:tgtEl>
                                          <p:spTgt spid="291848"/>
                                        </p:tgtEl>
                                      </p:cBhvr>
                                    </p:animEffect>
                                  </p:childTnLst>
                                </p:cTn>
                              </p:par>
                            </p:childTnLst>
                          </p:cTn>
                        </p:par>
                        <p:par>
                          <p:cTn id="26" fill="hold" nodeType="afterGroup">
                            <p:stCondLst>
                              <p:cond delay="3000"/>
                            </p:stCondLst>
                            <p:childTnLst>
                              <p:par>
                                <p:cTn id="27" presetID="22" presetClass="entr" presetSubtype="8" fill="hold" nodeType="afterEffect">
                                  <p:stCondLst>
                                    <p:cond delay="1000"/>
                                  </p:stCondLst>
                                  <p:childTnLst>
                                    <p:set>
                                      <p:cBhvr>
                                        <p:cTn id="28" dur="1" fill="hold">
                                          <p:stCondLst>
                                            <p:cond delay="0"/>
                                          </p:stCondLst>
                                        </p:cTn>
                                        <p:tgtEl>
                                          <p:spTgt spid="291849"/>
                                        </p:tgtEl>
                                        <p:attrNameLst>
                                          <p:attrName>style.visibility</p:attrName>
                                        </p:attrNameLst>
                                      </p:cBhvr>
                                      <p:to>
                                        <p:strVal val="visible"/>
                                      </p:to>
                                    </p:set>
                                    <p:animEffect transition="in" filter="wipe(left)">
                                      <p:cBhvr>
                                        <p:cTn id="29" dur="500"/>
                                        <p:tgtEl>
                                          <p:spTgt spid="291849"/>
                                        </p:tgtEl>
                                      </p:cBhvr>
                                    </p:animEffect>
                                  </p:childTnLst>
                                </p:cTn>
                              </p:par>
                            </p:childTnLst>
                          </p:cTn>
                        </p:par>
                        <p:par>
                          <p:cTn id="30" fill="hold" nodeType="afterGroup">
                            <p:stCondLst>
                              <p:cond delay="4500"/>
                            </p:stCondLst>
                            <p:childTnLst>
                              <p:par>
                                <p:cTn id="31" presetID="2" presetClass="entr" presetSubtype="8" fill="hold" grpId="0" nodeType="afterEffect">
                                  <p:stCondLst>
                                    <p:cond delay="2000"/>
                                  </p:stCondLst>
                                  <p:childTnLst>
                                    <p:set>
                                      <p:cBhvr>
                                        <p:cTn id="32" dur="1" fill="hold">
                                          <p:stCondLst>
                                            <p:cond delay="0"/>
                                          </p:stCondLst>
                                        </p:cTn>
                                        <p:tgtEl>
                                          <p:spTgt spid="291843"/>
                                        </p:tgtEl>
                                        <p:attrNameLst>
                                          <p:attrName>style.visibility</p:attrName>
                                        </p:attrNameLst>
                                      </p:cBhvr>
                                      <p:to>
                                        <p:strVal val="visible"/>
                                      </p:to>
                                    </p:set>
                                    <p:anim calcmode="lin" valueType="num">
                                      <p:cBhvr additive="base">
                                        <p:cTn id="33" dur="500" fill="hold"/>
                                        <p:tgtEl>
                                          <p:spTgt spid="291843"/>
                                        </p:tgtEl>
                                        <p:attrNameLst>
                                          <p:attrName>ppt_x</p:attrName>
                                        </p:attrNameLst>
                                      </p:cBhvr>
                                      <p:tavLst>
                                        <p:tav tm="0">
                                          <p:val>
                                            <p:strVal val="0-#ppt_w/2"/>
                                          </p:val>
                                        </p:tav>
                                        <p:tav tm="100000">
                                          <p:val>
                                            <p:strVal val="#ppt_x"/>
                                          </p:val>
                                        </p:tav>
                                      </p:tavLst>
                                    </p:anim>
                                    <p:anim calcmode="lin" valueType="num">
                                      <p:cBhvr additive="base">
                                        <p:cTn id="34" dur="500" fill="hold"/>
                                        <p:tgtEl>
                                          <p:spTgt spid="291843"/>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7000"/>
                            </p:stCondLst>
                            <p:childTnLst>
                              <p:par>
                                <p:cTn id="36" presetID="1" presetClass="entr" presetSubtype="0" fill="hold" grpId="0" nodeType="afterEffect">
                                  <p:stCondLst>
                                    <p:cond delay="0"/>
                                  </p:stCondLst>
                                  <p:childTnLst>
                                    <p:set>
                                      <p:cBhvr>
                                        <p:cTn id="37" dur="1" fill="hold">
                                          <p:stCondLst>
                                            <p:cond delay="499"/>
                                          </p:stCondLst>
                                        </p:cTn>
                                        <p:tgtEl>
                                          <p:spTgt spid="291850"/>
                                        </p:tgtEl>
                                        <p:attrNameLst>
                                          <p:attrName>style.visibility</p:attrName>
                                        </p:attrNameLst>
                                      </p:cBhvr>
                                      <p:to>
                                        <p:strVal val="visible"/>
                                      </p:to>
                                    </p:set>
                                  </p:childTnLst>
                                </p:cTn>
                              </p:par>
                            </p:childTnLst>
                          </p:cTn>
                        </p:par>
                        <p:par>
                          <p:cTn id="38" fill="hold" nodeType="afterGroup">
                            <p:stCondLst>
                              <p:cond delay="7500"/>
                            </p:stCondLst>
                            <p:childTnLst>
                              <p:par>
                                <p:cTn id="39" presetID="1" presetClass="entr" presetSubtype="0" fill="hold" grpId="0" nodeType="afterEffect">
                                  <p:stCondLst>
                                    <p:cond delay="0"/>
                                  </p:stCondLst>
                                  <p:childTnLst>
                                    <p:set>
                                      <p:cBhvr>
                                        <p:cTn id="40" dur="1" fill="hold">
                                          <p:stCondLst>
                                            <p:cond delay="499"/>
                                          </p:stCondLst>
                                        </p:cTn>
                                        <p:tgtEl>
                                          <p:spTgt spid="291855"/>
                                        </p:tgtEl>
                                        <p:attrNameLst>
                                          <p:attrName>style.visibility</p:attrName>
                                        </p:attrNameLst>
                                      </p:cBhvr>
                                      <p:to>
                                        <p:strVal val="visible"/>
                                      </p:to>
                                    </p:set>
                                  </p:childTnLst>
                                </p:cTn>
                              </p:par>
                            </p:childTnLst>
                          </p:cTn>
                        </p:par>
                        <p:par>
                          <p:cTn id="41" fill="hold" nodeType="afterGroup">
                            <p:stCondLst>
                              <p:cond delay="8000"/>
                            </p:stCondLst>
                            <p:childTnLst>
                              <p:par>
                                <p:cTn id="42" presetID="1" presetClass="entr" presetSubtype="0" fill="hold" grpId="0" nodeType="afterEffect">
                                  <p:stCondLst>
                                    <p:cond delay="2000"/>
                                  </p:stCondLst>
                                  <p:childTnLst>
                                    <p:set>
                                      <p:cBhvr>
                                        <p:cTn id="43" dur="1" fill="hold">
                                          <p:stCondLst>
                                            <p:cond delay="499"/>
                                          </p:stCondLst>
                                        </p:cTn>
                                        <p:tgtEl>
                                          <p:spTgt spid="291851"/>
                                        </p:tgtEl>
                                        <p:attrNameLst>
                                          <p:attrName>style.visibility</p:attrName>
                                        </p:attrNameLst>
                                      </p:cBhvr>
                                      <p:to>
                                        <p:strVal val="visible"/>
                                      </p:to>
                                    </p:set>
                                  </p:childTnLst>
                                </p:cTn>
                              </p:par>
                            </p:childTnLst>
                          </p:cTn>
                        </p:par>
                        <p:par>
                          <p:cTn id="44" fill="hold" nodeType="afterGroup">
                            <p:stCondLst>
                              <p:cond delay="10500"/>
                            </p:stCondLst>
                            <p:childTnLst>
                              <p:par>
                                <p:cTn id="45" presetID="22" presetClass="entr" presetSubtype="8"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par>
                          <p:cTn id="48" fill="hold" nodeType="afterGroup">
                            <p:stCondLst>
                              <p:cond delay="11000"/>
                            </p:stCondLst>
                            <p:childTnLst>
                              <p:par>
                                <p:cTn id="49" presetID="22" presetClass="entr" presetSubtype="2" fill="hold" nodeType="afterEffect">
                                  <p:stCondLst>
                                    <p:cond delay="1000"/>
                                  </p:stCondLst>
                                  <p:childTnLst>
                                    <p:set>
                                      <p:cBhvr>
                                        <p:cTn id="50" dur="1" fill="hold">
                                          <p:stCondLst>
                                            <p:cond delay="0"/>
                                          </p:stCondLst>
                                        </p:cTn>
                                        <p:tgtEl>
                                          <p:spTgt spid="291854"/>
                                        </p:tgtEl>
                                        <p:attrNameLst>
                                          <p:attrName>style.visibility</p:attrName>
                                        </p:attrNameLst>
                                      </p:cBhvr>
                                      <p:to>
                                        <p:strVal val="visible"/>
                                      </p:to>
                                    </p:set>
                                    <p:animEffect transition="in" filter="wipe(right)">
                                      <p:cBhvr>
                                        <p:cTn id="51" dur="500"/>
                                        <p:tgtEl>
                                          <p:spTgt spid="291854"/>
                                        </p:tgtEl>
                                      </p:cBhvr>
                                    </p:animEffect>
                                  </p:childTnLst>
                                </p:cTn>
                              </p:par>
                            </p:childTnLst>
                          </p:cTn>
                        </p:par>
                        <p:par>
                          <p:cTn id="52" fill="hold" nodeType="afterGroup">
                            <p:stCondLst>
                              <p:cond delay="12500"/>
                            </p:stCondLst>
                            <p:childTnLst>
                              <p:par>
                                <p:cTn id="53" presetID="1" presetClass="entr" presetSubtype="0" fill="hold" grpId="0" nodeType="afterEffect">
                                  <p:stCondLst>
                                    <p:cond delay="0"/>
                                  </p:stCondLst>
                                  <p:childTnLst>
                                    <p:set>
                                      <p:cBhvr>
                                        <p:cTn id="54" dur="1" fill="hold">
                                          <p:stCondLst>
                                            <p:cond delay="499"/>
                                          </p:stCondLst>
                                        </p:cTn>
                                        <p:tgtEl>
                                          <p:spTgt spid="2918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5" grpId="0" autoUpdateAnimBg="0"/>
      <p:bldP spid="291848" grpId="0" autoUpdateAnimBg="0"/>
      <p:bldP spid="291850" grpId="0" animBg="1"/>
      <p:bldP spid="291855" grpId="0" autoUpdateAnimBg="0"/>
      <p:bldP spid="291856" grpId="0" autoUpdateAnimBg="0"/>
      <p:bldP spid="291844" grpId="0" autoUpdateAnimBg="0"/>
      <p:bldP spid="291851" grpId="0" animBg="1"/>
      <p:bldP spid="291853" grpId="0" autoUpdateAnimBg="0"/>
      <p:bldP spid="291843"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5650" y="-1035050"/>
            <a:ext cx="7772400" cy="1143000"/>
          </a:xfrm>
        </p:spPr>
        <p:txBody>
          <a:bodyPr/>
          <a:lstStyle/>
          <a:p>
            <a:pPr>
              <a:defRPr/>
            </a:pP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35391534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632200"/>
            <a:ext cx="68707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1219200"/>
            <a:ext cx="2498725"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6513" y="-100013"/>
            <a:ext cx="6300788" cy="2212976"/>
          </a:xfrm>
        </p:spPr>
        <p:txBody>
          <a:bodyPr/>
          <a:lstStyle/>
          <a:p>
            <a:pPr eaLnBrk="1" hangingPunct="1">
              <a:defRPr/>
            </a:pPr>
            <a:r>
              <a:rPr lang="en-US" sz="4000" b="1" dirty="0">
                <a:solidFill>
                  <a:schemeClr val="bg1"/>
                </a:solidFill>
              </a:rPr>
              <a:t>Are you asking for God’s will but your decision is already made?</a:t>
            </a:r>
          </a:p>
        </p:txBody>
      </p:sp>
      <p:sp>
        <p:nvSpPr>
          <p:cNvPr id="5" name="Title 1"/>
          <p:cNvSpPr txBox="1">
            <a:spLocks/>
          </p:cNvSpPr>
          <p:nvPr/>
        </p:nvSpPr>
        <p:spPr bwMode="auto">
          <a:xfrm>
            <a:off x="0" y="1647825"/>
            <a:ext cx="6300788"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eaLnBrk="1" hangingPunct="1">
              <a:defRPr/>
            </a:pPr>
            <a:r>
              <a:rPr lang="zh-TW" altLang="en-US" sz="3600" b="1" dirty="0">
                <a:solidFill>
                  <a:srgbClr val="FFFF00"/>
                </a:solidFill>
                <a:latin typeface="SimHei" pitchFamily="49" charset="-122"/>
                <a:ea typeface="SimHei" pitchFamily="49" charset="-122"/>
              </a:rPr>
              <a:t>你是否在寻求神的意旨的当</a:t>
            </a:r>
            <a:r>
              <a:rPr lang="zh-TW" altLang="en-US" sz="3600" b="1" dirty="0" smtClean="0">
                <a:solidFill>
                  <a:srgbClr val="FFFF00"/>
                </a:solidFill>
                <a:latin typeface="SimHei" pitchFamily="49" charset="-122"/>
                <a:ea typeface="SimHei" pitchFamily="49" charset="-122"/>
              </a:rPr>
              <a:t>儿，自</a:t>
            </a:r>
            <a:r>
              <a:rPr lang="zh-TW" altLang="en-US" sz="3600" b="1" dirty="0">
                <a:solidFill>
                  <a:srgbClr val="FFFF00"/>
                </a:solidFill>
                <a:latin typeface="SimHei" pitchFamily="49" charset="-122"/>
                <a:ea typeface="SimHei" pitchFamily="49" charset="-122"/>
              </a:rPr>
              <a:t>己又已经作了决定呢</a:t>
            </a:r>
            <a:r>
              <a:rPr lang="en-US" sz="3600" b="1" dirty="0">
                <a:solidFill>
                  <a:srgbClr val="FFFF00"/>
                </a:solidFill>
                <a:latin typeface="SimHei" pitchFamily="49" charset="-122"/>
                <a:ea typeface="SimHei" pitchFamily="49" charset="-122"/>
              </a:rPr>
              <a:t>?</a:t>
            </a:r>
          </a:p>
        </p:txBody>
      </p:sp>
    </p:spTree>
    <p:extLst>
      <p:ext uri="{BB962C8B-B14F-4D97-AF65-F5344CB8AC3E}">
        <p14:creationId xmlns:p14="http://schemas.microsoft.com/office/powerpoint/2010/main" val="27255774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09" name="Group 5"/>
          <p:cNvGrpSpPr>
            <a:grpSpLocks/>
          </p:cNvGrpSpPr>
          <p:nvPr/>
        </p:nvGrpSpPr>
        <p:grpSpPr bwMode="auto">
          <a:xfrm>
            <a:off x="5638800" y="-381000"/>
            <a:ext cx="3886200" cy="6934200"/>
            <a:chOff x="2352" y="-336"/>
            <a:chExt cx="2448" cy="4368"/>
          </a:xfrm>
        </p:grpSpPr>
        <p:pic>
          <p:nvPicPr>
            <p:cNvPr id="94212" name="Picture 6" descr="Signpost                                                       00000014 Hard Disk                      B71BAB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 y="0"/>
              <a:ext cx="2194" cy="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3" name="Rectangle 7"/>
            <p:cNvSpPr>
              <a:spLocks noChangeArrowheads="1"/>
            </p:cNvSpPr>
            <p:nvPr/>
          </p:nvSpPr>
          <p:spPr bwMode="auto">
            <a:xfrm>
              <a:off x="2400" y="3648"/>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Times New Roman" charset="0"/>
                <a:ea typeface="ＭＳ Ｐゴシック" charset="0"/>
                <a:cs typeface="ＭＳ Ｐゴシック" charset="0"/>
              </a:endParaRPr>
            </a:p>
          </p:txBody>
        </p:sp>
        <p:sp>
          <p:nvSpPr>
            <p:cNvPr id="301064" name="Rectangle 8"/>
            <p:cNvSpPr>
              <a:spLocks noChangeArrowheads="1"/>
            </p:cNvSpPr>
            <p:nvPr/>
          </p:nvSpPr>
          <p:spPr bwMode="auto">
            <a:xfrm rot="-606401">
              <a:off x="3504" y="3696"/>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Times New Roman" charset="0"/>
                <a:ea typeface="ＭＳ Ｐゴシック" charset="0"/>
                <a:cs typeface="ＭＳ Ｐゴシック" charset="0"/>
              </a:endParaRPr>
            </a:p>
          </p:txBody>
        </p:sp>
        <p:sp>
          <p:nvSpPr>
            <p:cNvPr id="301065" name="Rectangle 9"/>
            <p:cNvSpPr>
              <a:spLocks noChangeArrowheads="1"/>
            </p:cNvSpPr>
            <p:nvPr/>
          </p:nvSpPr>
          <p:spPr bwMode="auto">
            <a:xfrm>
              <a:off x="4416" y="3648"/>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Times New Roman" charset="0"/>
                <a:ea typeface="ＭＳ Ｐゴシック" charset="0"/>
                <a:cs typeface="ＭＳ Ｐゴシック" charset="0"/>
              </a:endParaRPr>
            </a:p>
          </p:txBody>
        </p:sp>
        <p:sp>
          <p:nvSpPr>
            <p:cNvPr id="301066" name="Rectangle 10"/>
            <p:cNvSpPr>
              <a:spLocks noChangeArrowheads="1"/>
            </p:cNvSpPr>
            <p:nvPr/>
          </p:nvSpPr>
          <p:spPr bwMode="auto">
            <a:xfrm>
              <a:off x="4464" y="1776"/>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Times New Roman" charset="0"/>
                <a:ea typeface="ＭＳ Ｐゴシック" charset="0"/>
                <a:cs typeface="ＭＳ Ｐゴシック" charset="0"/>
              </a:endParaRPr>
            </a:p>
          </p:txBody>
        </p:sp>
        <p:sp>
          <p:nvSpPr>
            <p:cNvPr id="301067" name="Rectangle 11"/>
            <p:cNvSpPr>
              <a:spLocks noChangeArrowheads="1"/>
            </p:cNvSpPr>
            <p:nvPr/>
          </p:nvSpPr>
          <p:spPr bwMode="auto">
            <a:xfrm>
              <a:off x="4464" y="0"/>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Times New Roman" charset="0"/>
                <a:ea typeface="ＭＳ Ｐゴシック" charset="0"/>
                <a:cs typeface="ＭＳ Ｐゴシック" charset="0"/>
              </a:endParaRPr>
            </a:p>
          </p:txBody>
        </p:sp>
        <p:sp>
          <p:nvSpPr>
            <p:cNvPr id="301068" name="Rectangle 12"/>
            <p:cNvSpPr>
              <a:spLocks noChangeArrowheads="1"/>
            </p:cNvSpPr>
            <p:nvPr/>
          </p:nvSpPr>
          <p:spPr bwMode="auto">
            <a:xfrm>
              <a:off x="2400" y="1776"/>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Times New Roman" charset="0"/>
                <a:ea typeface="ＭＳ Ｐゴシック" charset="0"/>
                <a:cs typeface="ＭＳ Ｐゴシック" charset="0"/>
              </a:endParaRPr>
            </a:p>
          </p:txBody>
        </p:sp>
        <p:sp>
          <p:nvSpPr>
            <p:cNvPr id="301069" name="Rectangle 13"/>
            <p:cNvSpPr>
              <a:spLocks noChangeArrowheads="1"/>
            </p:cNvSpPr>
            <p:nvPr/>
          </p:nvSpPr>
          <p:spPr bwMode="auto">
            <a:xfrm>
              <a:off x="2400" y="-168"/>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Times New Roman" charset="0"/>
                <a:ea typeface="ＭＳ Ｐゴシック" charset="0"/>
                <a:cs typeface="ＭＳ Ｐゴシック" charset="0"/>
              </a:endParaRPr>
            </a:p>
          </p:txBody>
        </p:sp>
        <p:sp>
          <p:nvSpPr>
            <p:cNvPr id="301070" name="Rectangle 14"/>
            <p:cNvSpPr>
              <a:spLocks noChangeArrowheads="1"/>
            </p:cNvSpPr>
            <p:nvPr/>
          </p:nvSpPr>
          <p:spPr bwMode="auto">
            <a:xfrm>
              <a:off x="2352" y="-336"/>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Times New Roman" charset="0"/>
                <a:ea typeface="ＭＳ Ｐゴシック" charset="0"/>
                <a:cs typeface="ＭＳ Ｐゴシック" charset="0"/>
              </a:endParaRPr>
            </a:p>
          </p:txBody>
        </p:sp>
        <p:sp>
          <p:nvSpPr>
            <p:cNvPr id="301071" name="Rectangle 15"/>
            <p:cNvSpPr>
              <a:spLocks noChangeArrowheads="1"/>
            </p:cNvSpPr>
            <p:nvPr/>
          </p:nvSpPr>
          <p:spPr bwMode="auto">
            <a:xfrm rot="1304984">
              <a:off x="3504" y="-240"/>
              <a:ext cx="336" cy="33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Times New Roman" charset="0"/>
                <a:ea typeface="ＭＳ Ｐゴシック" charset="0"/>
                <a:cs typeface="ＭＳ Ｐゴシック" charset="0"/>
              </a:endParaRPr>
            </a:p>
          </p:txBody>
        </p:sp>
      </p:grpSp>
      <p:sp>
        <p:nvSpPr>
          <p:cNvPr id="301058" name="Rectangle 2"/>
          <p:cNvSpPr>
            <a:spLocks noGrp="1" noChangeArrowheads="1"/>
          </p:cNvSpPr>
          <p:nvPr>
            <p:ph type="title"/>
          </p:nvPr>
        </p:nvSpPr>
        <p:spPr>
          <a:xfrm>
            <a:off x="144463" y="3617913"/>
            <a:ext cx="7019925" cy="3124200"/>
          </a:xfrm>
        </p:spPr>
        <p:txBody>
          <a:bodyPr/>
          <a:lstStyle/>
          <a:p>
            <a:pPr eaLnBrk="1" hangingPunct="1">
              <a:defRPr/>
            </a:pPr>
            <a:r>
              <a:rPr lang="ja-JP" altLang="en-US" sz="4800" b="1" dirty="0" smtClean="0">
                <a:solidFill>
                  <a:schemeClr val="bg1"/>
                </a:solidFill>
              </a:rPr>
              <a:t>“</a:t>
            </a:r>
            <a:r>
              <a:rPr lang="en-US" altLang="en-US" sz="4800" b="1" dirty="0" smtClean="0">
                <a:solidFill>
                  <a:schemeClr val="bg1"/>
                </a:solidFill>
              </a:rPr>
              <a:t>Oh, Lord, </a:t>
            </a:r>
            <a:br>
              <a:rPr lang="en-US" altLang="en-US" sz="4800" b="1" dirty="0" smtClean="0">
                <a:solidFill>
                  <a:schemeClr val="bg1"/>
                </a:solidFill>
              </a:rPr>
            </a:br>
            <a:r>
              <a:rPr lang="en-US" altLang="en-US" sz="4800" b="1" dirty="0" smtClean="0">
                <a:solidFill>
                  <a:schemeClr val="bg1"/>
                </a:solidFill>
              </a:rPr>
              <a:t>use me as You will</a:t>
            </a:r>
            <a:br>
              <a:rPr lang="en-US" altLang="en-US" sz="4800" b="1" dirty="0" smtClean="0">
                <a:solidFill>
                  <a:schemeClr val="bg1"/>
                </a:solidFill>
              </a:rPr>
            </a:br>
            <a:r>
              <a:rPr lang="en-US" altLang="en-US" sz="4800" b="1" dirty="0" smtClean="0">
                <a:solidFill>
                  <a:schemeClr val="bg1"/>
                </a:solidFill>
              </a:rPr>
              <a:t>—especially as an advisor!</a:t>
            </a:r>
            <a:r>
              <a:rPr lang="ja-JP" altLang="en-US" sz="4800" b="1" dirty="0" smtClean="0">
                <a:solidFill>
                  <a:schemeClr val="bg1"/>
                </a:solidFill>
              </a:rPr>
              <a:t>”</a:t>
            </a:r>
            <a:endParaRPr lang="en-US" altLang="en-US" sz="3200" b="1" dirty="0" smtClean="0">
              <a:solidFill>
                <a:schemeClr val="bg1"/>
              </a:solidFill>
            </a:endParaRPr>
          </a:p>
        </p:txBody>
      </p:sp>
      <p:sp>
        <p:nvSpPr>
          <p:cNvPr id="14" name="Rectangle 2"/>
          <p:cNvSpPr txBox="1">
            <a:spLocks noChangeArrowheads="1"/>
          </p:cNvSpPr>
          <p:nvPr/>
        </p:nvSpPr>
        <p:spPr bwMode="auto">
          <a:xfrm>
            <a:off x="34925" y="260350"/>
            <a:ext cx="6408738"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eaLnBrk="1" hangingPunct="1">
              <a:defRPr/>
            </a:pPr>
            <a:r>
              <a:rPr lang="ja-JP" altLang="en-US" sz="4800" b="1" dirty="0" smtClean="0">
                <a:solidFill>
                  <a:srgbClr val="FFFF00"/>
                </a:solidFill>
                <a:latin typeface="SimHei" pitchFamily="49" charset="-122"/>
                <a:ea typeface="SimHei" pitchFamily="49" charset="-122"/>
              </a:rPr>
              <a:t>“</a:t>
            </a:r>
            <a:r>
              <a:rPr lang="zh-TW" altLang="en-US" sz="4800" b="1" dirty="0" smtClean="0">
                <a:solidFill>
                  <a:srgbClr val="FFFF00"/>
                </a:solidFill>
                <a:latin typeface="SimHei" pitchFamily="49" charset="-122"/>
                <a:ea typeface="SimHei" pitchFamily="49" charset="-122"/>
              </a:rPr>
              <a:t>神啊！求你按著祢的意旨使用我</a:t>
            </a:r>
            <a:r>
              <a:rPr lang="en-US" altLang="en-US" sz="4800" b="1" dirty="0" smtClean="0">
                <a:solidFill>
                  <a:srgbClr val="FFFF00"/>
                </a:solidFill>
                <a:latin typeface="SimHei" pitchFamily="49" charset="-122"/>
                <a:ea typeface="SimHei" pitchFamily="49" charset="-122"/>
              </a:rPr>
              <a:t/>
            </a:r>
            <a:br>
              <a:rPr lang="en-US" altLang="en-US" sz="4800" b="1" dirty="0" smtClean="0">
                <a:solidFill>
                  <a:srgbClr val="FFFF00"/>
                </a:solidFill>
                <a:latin typeface="SimHei" pitchFamily="49" charset="-122"/>
                <a:ea typeface="SimHei" pitchFamily="49" charset="-122"/>
              </a:rPr>
            </a:br>
            <a:r>
              <a:rPr lang="en-US" altLang="en-US" sz="4800" b="1" dirty="0" smtClean="0">
                <a:solidFill>
                  <a:srgbClr val="FFFF00"/>
                </a:solidFill>
                <a:latin typeface="SimHei" pitchFamily="49" charset="-122"/>
                <a:ea typeface="SimHei" pitchFamily="49" charset="-122"/>
              </a:rPr>
              <a:t>—</a:t>
            </a:r>
            <a:r>
              <a:rPr lang="zh-TW" altLang="en-US" sz="4800" b="1" dirty="0">
                <a:solidFill>
                  <a:srgbClr val="FFFF00"/>
                </a:solidFill>
                <a:latin typeface="SimHei" pitchFamily="49" charset="-122"/>
                <a:ea typeface="SimHei" pitchFamily="49" charset="-122"/>
              </a:rPr>
              <a:t>特别是成为我生命中的谘询者</a:t>
            </a:r>
            <a:r>
              <a:rPr lang="en-US" altLang="en-US" sz="4800" b="1" dirty="0">
                <a:solidFill>
                  <a:srgbClr val="FFFF00"/>
                </a:solidFill>
                <a:latin typeface="SimHei" pitchFamily="49" charset="-122"/>
                <a:ea typeface="SimHei" pitchFamily="49" charset="-122"/>
              </a:rPr>
              <a:t>!</a:t>
            </a:r>
            <a:r>
              <a:rPr lang="ja-JP" altLang="en-US" sz="4800" b="1" dirty="0">
                <a:solidFill>
                  <a:srgbClr val="FFFF00"/>
                </a:solidFill>
                <a:latin typeface="SimHei" pitchFamily="49" charset="-122"/>
                <a:ea typeface="SimHei" pitchFamily="49" charset="-122"/>
              </a:rPr>
              <a:t>”</a:t>
            </a:r>
            <a:endParaRPr lang="en-US" altLang="en-US" sz="4800" b="1" dirty="0">
              <a:solidFill>
                <a:srgbClr val="FFFF00"/>
              </a:solidFill>
              <a:latin typeface="SimHei" pitchFamily="49" charset="-122"/>
              <a:ea typeface="SimHei" pitchFamily="49" charset="-122"/>
            </a:endParaRPr>
          </a:p>
        </p:txBody>
      </p:sp>
    </p:spTree>
    <p:extLst>
      <p:ext uri="{BB962C8B-B14F-4D97-AF65-F5344CB8AC3E}">
        <p14:creationId xmlns:p14="http://schemas.microsoft.com/office/powerpoint/2010/main" val="14182561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5650" y="-1035050"/>
            <a:ext cx="7772400" cy="1143000"/>
          </a:xfrm>
        </p:spPr>
        <p:txBody>
          <a:bodyPr/>
          <a:lstStyle/>
          <a:p>
            <a:pPr>
              <a:defRPr/>
            </a:pP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15495140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62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4437063"/>
            <a:ext cx="1747838"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0873" y="3937998"/>
            <a:ext cx="3208408" cy="320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6" name="Rectangle 2"/>
          <p:cNvSpPr>
            <a:spLocks noGrp="1" noChangeArrowheads="1"/>
          </p:cNvSpPr>
          <p:nvPr>
            <p:ph type="title"/>
          </p:nvPr>
        </p:nvSpPr>
        <p:spPr>
          <a:xfrm>
            <a:off x="683568" y="-26988"/>
            <a:ext cx="4319588" cy="5184776"/>
          </a:xfrm>
        </p:spPr>
        <p:txBody>
          <a:bodyPr/>
          <a:lstStyle/>
          <a:p>
            <a:pPr eaLnBrk="1" hangingPunct="1">
              <a:defRPr/>
            </a:pPr>
            <a:r>
              <a:rPr lang="ja-JP" altLang="en-US" sz="4000" b="1" dirty="0" smtClean="0">
                <a:solidFill>
                  <a:srgbClr val="000000"/>
                </a:solidFill>
              </a:rPr>
              <a:t>“</a:t>
            </a:r>
            <a:r>
              <a:rPr lang="en-US" altLang="en-US" sz="4000" b="1" dirty="0" smtClean="0">
                <a:solidFill>
                  <a:srgbClr val="000000"/>
                </a:solidFill>
              </a:rPr>
              <a:t>I seek at the beginning to get my heart into such a state that it has </a:t>
            </a:r>
            <a:br>
              <a:rPr lang="en-US" altLang="en-US" sz="4000" b="1" dirty="0" smtClean="0">
                <a:solidFill>
                  <a:srgbClr val="000000"/>
                </a:solidFill>
              </a:rPr>
            </a:br>
            <a:r>
              <a:rPr lang="en-US" altLang="en-US" sz="4000" b="1" dirty="0" smtClean="0">
                <a:solidFill>
                  <a:srgbClr val="000000"/>
                </a:solidFill>
              </a:rPr>
              <a:t>no will of its own in regard to a given matter</a:t>
            </a:r>
            <a:r>
              <a:rPr lang="ja-JP" altLang="en-US" sz="4000" b="1" dirty="0" smtClean="0">
                <a:solidFill>
                  <a:srgbClr val="000000"/>
                </a:solidFill>
              </a:rPr>
              <a:t>”</a:t>
            </a:r>
            <a:endParaRPr lang="en-US" altLang="en-US" sz="3600" b="1" dirty="0" smtClean="0">
              <a:solidFill>
                <a:srgbClr val="000000"/>
              </a:solidFill>
            </a:endParaRPr>
          </a:p>
        </p:txBody>
      </p:sp>
      <p:sp>
        <p:nvSpPr>
          <p:cNvPr id="5" name="Rectangle 2"/>
          <p:cNvSpPr txBox="1">
            <a:spLocks noChangeArrowheads="1"/>
          </p:cNvSpPr>
          <p:nvPr/>
        </p:nvSpPr>
        <p:spPr bwMode="auto">
          <a:xfrm>
            <a:off x="1042988" y="4941888"/>
            <a:ext cx="431958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eaLnBrk="1" hangingPunct="1">
              <a:defRPr/>
            </a:pPr>
            <a:r>
              <a:rPr lang="en-US" altLang="en-US" sz="3600" b="1" i="1" dirty="0">
                <a:solidFill>
                  <a:srgbClr val="000000"/>
                </a:solidFill>
                <a:ea typeface="ＭＳ Ｐゴシック"/>
              </a:rPr>
              <a:t>—George Mueller (1805-1898)</a:t>
            </a:r>
            <a:endParaRPr lang="en-US" altLang="en-US" sz="3200" b="1" dirty="0" smtClean="0">
              <a:solidFill>
                <a:srgbClr val="000000"/>
              </a:solidFill>
              <a:ea typeface="ＭＳ Ｐゴシック"/>
            </a:endParaRPr>
          </a:p>
        </p:txBody>
      </p:sp>
      <p:sp>
        <p:nvSpPr>
          <p:cNvPr id="6" name="Rectangle 2"/>
          <p:cNvSpPr txBox="1">
            <a:spLocks noChangeArrowheads="1"/>
          </p:cNvSpPr>
          <p:nvPr/>
        </p:nvSpPr>
        <p:spPr bwMode="auto">
          <a:xfrm>
            <a:off x="5003156" y="0"/>
            <a:ext cx="4139952" cy="3937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eaLnBrk="1" hangingPunct="1">
              <a:defRPr/>
            </a:pPr>
            <a:r>
              <a:rPr lang="ja-JP" altLang="en-US" sz="3600" b="1" dirty="0" smtClean="0">
                <a:solidFill>
                  <a:srgbClr val="000090"/>
                </a:solidFill>
                <a:latin typeface="SimHei" pitchFamily="49" charset="-122"/>
                <a:ea typeface="SimHei" pitchFamily="49" charset="-122"/>
              </a:rPr>
              <a:t>“</a:t>
            </a:r>
            <a:r>
              <a:rPr lang="zh-TW" altLang="en-US" sz="3600" b="1" dirty="0" smtClean="0">
                <a:solidFill>
                  <a:srgbClr val="000090"/>
                </a:solidFill>
                <a:latin typeface="SimHei" pitchFamily="49" charset="-122"/>
                <a:ea typeface="SimHei" pitchFamily="49" charset="-122"/>
              </a:rPr>
              <a:t>當</a:t>
            </a:r>
            <a:r>
              <a:rPr lang="zh-TW" altLang="en-US" sz="3600" b="1" dirty="0">
                <a:solidFill>
                  <a:srgbClr val="000090"/>
                </a:solidFill>
                <a:latin typeface="SimHei" pitchFamily="49" charset="-122"/>
                <a:ea typeface="SimHei" pitchFamily="49" charset="-122"/>
              </a:rPr>
              <a:t>我</a:t>
            </a:r>
            <a:r>
              <a:rPr lang="zh-TW" altLang="en-US" sz="3600" b="1" dirty="0" smtClean="0">
                <a:solidFill>
                  <a:srgbClr val="000090"/>
                </a:solidFill>
                <a:latin typeface="SimHei" pitchFamily="49" charset="-122"/>
                <a:ea typeface="SimHei" pitchFamily="49" charset="-122"/>
              </a:rPr>
              <a:t>尋求神心意一開始的時候，我就求神預備我的心</a:t>
            </a:r>
            <a:r>
              <a:rPr lang="zh-TW" altLang="en-US" sz="3600" b="1" dirty="0">
                <a:solidFill>
                  <a:srgbClr val="000090"/>
                </a:solidFill>
                <a:latin typeface="SimHei" pitchFamily="49" charset="-122"/>
                <a:ea typeface="SimHei" pitchFamily="49" charset="-122"/>
              </a:rPr>
              <a:t>對</a:t>
            </a:r>
            <a:r>
              <a:rPr lang="zh-TW" altLang="en-US" sz="3600" b="1" dirty="0" smtClean="0">
                <a:solidFill>
                  <a:srgbClr val="000090"/>
                </a:solidFill>
                <a:latin typeface="SimHei" pitchFamily="49" charset="-122"/>
                <a:ea typeface="SimHei" pitchFamily="49" charset="-122"/>
              </a:rPr>
              <a:t>於該特定事項，保持完全沒有任何既定方向的狀態。</a:t>
            </a:r>
            <a:r>
              <a:rPr lang="ja-JP" altLang="en-US" sz="3600" b="1" dirty="0" smtClean="0">
                <a:solidFill>
                  <a:srgbClr val="000090"/>
                </a:solidFill>
                <a:latin typeface="SimHei" pitchFamily="49" charset="-122"/>
                <a:ea typeface="SimHei" pitchFamily="49" charset="-122"/>
              </a:rPr>
              <a:t>”</a:t>
            </a:r>
            <a:r>
              <a:rPr lang="zh-TW" altLang="en-US" sz="3600" b="1" dirty="0" smtClean="0">
                <a:solidFill>
                  <a:srgbClr val="000090"/>
                </a:solidFill>
                <a:latin typeface="SimHei" pitchFamily="49" charset="-122"/>
                <a:ea typeface="SimHei" pitchFamily="49" charset="-122"/>
              </a:rPr>
              <a:t>喬治</a:t>
            </a:r>
            <a:r>
              <a:rPr lang="en-US" altLang="zh-TW" sz="3600" b="1" dirty="0" smtClean="0">
                <a:solidFill>
                  <a:srgbClr val="000090"/>
                </a:solidFill>
                <a:latin typeface="SimHei" pitchFamily="49" charset="-122"/>
                <a:ea typeface="SimHei" pitchFamily="49" charset="-122"/>
              </a:rPr>
              <a:t>﹒</a:t>
            </a:r>
            <a:r>
              <a:rPr lang="zh-TW" altLang="en-US" sz="3600" b="1" dirty="0" smtClean="0">
                <a:solidFill>
                  <a:srgbClr val="000090"/>
                </a:solidFill>
                <a:latin typeface="SimHei" pitchFamily="49" charset="-122"/>
                <a:ea typeface="SimHei" pitchFamily="49" charset="-122"/>
              </a:rPr>
              <a:t>慕勒</a:t>
            </a:r>
            <a:endParaRPr lang="en-US" altLang="en-US" sz="3200" b="1" dirty="0" smtClean="0">
              <a:solidFill>
                <a:srgbClr val="000090"/>
              </a:solidFill>
              <a:latin typeface="SimHei" pitchFamily="49" charset="-122"/>
              <a:ea typeface="SimHei" pitchFamily="49" charset="-122"/>
            </a:endParaRPr>
          </a:p>
        </p:txBody>
      </p:sp>
    </p:spTree>
    <p:extLst>
      <p:ext uri="{BB962C8B-B14F-4D97-AF65-F5344CB8AC3E}">
        <p14:creationId xmlns:p14="http://schemas.microsoft.com/office/powerpoint/2010/main" val="19977313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3106"/>
                                        </p:tgtEl>
                                        <p:attrNameLst>
                                          <p:attrName>style.visibility</p:attrName>
                                        </p:attrNameLst>
                                      </p:cBhvr>
                                      <p:to>
                                        <p:strVal val="visible"/>
                                      </p:to>
                                    </p:set>
                                    <p:animEffect transition="in" filter="wipe(up)">
                                      <p:cBhvr>
                                        <p:cTn id="7" dur="500"/>
                                        <p:tgtEl>
                                          <p:spTgt spid="30310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6"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5650" y="-1035050"/>
            <a:ext cx="7772400" cy="1143000"/>
          </a:xfrm>
        </p:spPr>
        <p:txBody>
          <a:bodyPr/>
          <a:lstStyle/>
          <a:p>
            <a:pPr>
              <a:defRPr/>
            </a:pP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46053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4" name="Rectangle 2"/>
          <p:cNvSpPr>
            <a:spLocks noGrp="1" noChangeArrowheads="1"/>
          </p:cNvSpPr>
          <p:nvPr>
            <p:ph type="title"/>
          </p:nvPr>
        </p:nvSpPr>
        <p:spPr>
          <a:xfrm>
            <a:off x="0" y="44624"/>
            <a:ext cx="9067800" cy="2520280"/>
          </a:xfrm>
        </p:spPr>
        <p:txBody>
          <a:bodyPr/>
          <a:lstStyle/>
          <a:p>
            <a:pPr algn="r" eaLnBrk="1" hangingPunct="1">
              <a:defRPr/>
            </a:pPr>
            <a:r>
              <a:rPr lang="en-US" altLang="en-US" sz="5400" b="1" dirty="0" smtClean="0">
                <a:solidFill>
                  <a:schemeClr val="bg1"/>
                </a:solidFill>
                <a:effectLst>
                  <a:glow rad="228600">
                    <a:schemeClr val="tx1">
                      <a:alpha val="75000"/>
                    </a:schemeClr>
                  </a:glow>
                </a:effectLst>
              </a:rPr>
              <a:t>II. Don</a:t>
            </a:r>
            <a:r>
              <a:rPr lang="fr-FR" altLang="ja-JP" sz="5400" b="1" dirty="0" smtClean="0">
                <a:solidFill>
                  <a:schemeClr val="bg1"/>
                </a:solidFill>
                <a:effectLst>
                  <a:glow rad="228600">
                    <a:schemeClr val="tx1">
                      <a:alpha val="75000"/>
                    </a:schemeClr>
                  </a:glow>
                </a:effectLst>
              </a:rPr>
              <a:t>'</a:t>
            </a:r>
            <a:r>
              <a:rPr lang="en-US" altLang="en-US" sz="5400" b="1" dirty="0" smtClean="0">
                <a:solidFill>
                  <a:schemeClr val="bg1"/>
                </a:solidFill>
                <a:effectLst>
                  <a:glow rad="228600">
                    <a:schemeClr val="tx1">
                      <a:alpha val="75000"/>
                    </a:schemeClr>
                  </a:glow>
                </a:effectLst>
              </a:rPr>
              <a:t>t seek </a:t>
            </a:r>
            <a:r>
              <a:rPr lang="en-US" altLang="en-US" sz="5400" b="1" dirty="0" smtClean="0">
                <a:solidFill>
                  <a:srgbClr val="FFFF00"/>
                </a:solidFill>
                <a:effectLst>
                  <a:glow rad="228600">
                    <a:schemeClr val="tx1">
                      <a:alpha val="75000"/>
                    </a:schemeClr>
                  </a:glow>
                </a:effectLst>
              </a:rPr>
              <a:t>counsel </a:t>
            </a:r>
            <a:r>
              <a:rPr lang="en-US" altLang="en-US" sz="5400" b="1" dirty="0" smtClean="0">
                <a:solidFill>
                  <a:schemeClr val="bg1"/>
                </a:solidFill>
                <a:effectLst>
                  <a:glow rad="228600">
                    <a:schemeClr val="tx1">
                      <a:alpha val="75000"/>
                    </a:schemeClr>
                  </a:glow>
                </a:effectLst>
              </a:rPr>
              <a:t>only from those </a:t>
            </a:r>
            <a:r>
              <a:rPr lang="ja-JP" altLang="en-US" sz="5400" b="1" dirty="0" smtClean="0">
                <a:solidFill>
                  <a:schemeClr val="bg1"/>
                </a:solidFill>
                <a:effectLst>
                  <a:glow rad="228600">
                    <a:schemeClr val="tx1">
                      <a:alpha val="75000"/>
                    </a:schemeClr>
                  </a:glow>
                </a:effectLst>
              </a:rPr>
              <a:t>“</a:t>
            </a:r>
            <a:r>
              <a:rPr lang="en-US" altLang="en-US" sz="5400" b="1" dirty="0" smtClean="0">
                <a:solidFill>
                  <a:schemeClr val="bg1"/>
                </a:solidFill>
                <a:effectLst>
                  <a:glow rad="228600">
                    <a:schemeClr val="tx1">
                      <a:alpha val="75000"/>
                    </a:schemeClr>
                  </a:glow>
                </a:effectLst>
              </a:rPr>
              <a:t>on your side</a:t>
            </a:r>
            <a:r>
              <a:rPr lang="ja-JP" altLang="en-US" sz="5400" b="1" dirty="0" smtClean="0">
                <a:solidFill>
                  <a:schemeClr val="bg1"/>
                </a:solidFill>
                <a:effectLst>
                  <a:glow rad="228600">
                    <a:schemeClr val="tx1">
                      <a:alpha val="75000"/>
                    </a:schemeClr>
                  </a:glow>
                </a:effectLst>
              </a:rPr>
              <a:t>”</a:t>
            </a:r>
            <a:r>
              <a:rPr lang="en-US" altLang="en-US" sz="5400" b="1" dirty="0" smtClean="0">
                <a:solidFill>
                  <a:schemeClr val="bg1"/>
                </a:solidFill>
                <a:effectLst>
                  <a:glow rad="228600">
                    <a:schemeClr val="tx1">
                      <a:alpha val="75000"/>
                    </a:schemeClr>
                  </a:glow>
                </a:effectLst>
              </a:rPr>
              <a:t> </a:t>
            </a:r>
            <a:br>
              <a:rPr lang="en-US" altLang="en-US" sz="5400" b="1" dirty="0" smtClean="0">
                <a:solidFill>
                  <a:schemeClr val="bg1"/>
                </a:solidFill>
                <a:effectLst>
                  <a:glow rad="228600">
                    <a:schemeClr val="tx1">
                      <a:alpha val="75000"/>
                    </a:schemeClr>
                  </a:glow>
                </a:effectLst>
              </a:rPr>
            </a:br>
            <a:r>
              <a:rPr lang="en-US" altLang="en-US" sz="5400" b="1" dirty="0" smtClean="0">
                <a:solidFill>
                  <a:schemeClr val="bg1"/>
                </a:solidFill>
                <a:effectLst>
                  <a:glow rad="228600">
                    <a:schemeClr val="tx1">
                      <a:alpha val="75000"/>
                    </a:schemeClr>
                  </a:glow>
                </a:effectLst>
              </a:rPr>
              <a:t>(1 Kings 22:5-28)</a:t>
            </a:r>
            <a:endParaRPr lang="en-US" altLang="en-US" sz="5400" dirty="0" smtClean="0">
              <a:solidFill>
                <a:schemeClr val="bg1"/>
              </a:solidFill>
              <a:effectLst>
                <a:glow rad="228600">
                  <a:schemeClr val="tx1">
                    <a:alpha val="75000"/>
                  </a:schemeClr>
                </a:glow>
              </a:effectLst>
            </a:endParaRPr>
          </a:p>
        </p:txBody>
      </p:sp>
      <p:sp>
        <p:nvSpPr>
          <p:cNvPr id="4" name="Rectangle 2"/>
          <p:cNvSpPr txBox="1">
            <a:spLocks noChangeArrowheads="1"/>
          </p:cNvSpPr>
          <p:nvPr/>
        </p:nvSpPr>
        <p:spPr bwMode="auto">
          <a:xfrm>
            <a:off x="0" y="4337720"/>
            <a:ext cx="906780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r" defTabSz="914400" eaLnBrk="1" hangingPunct="1">
              <a:defRPr/>
            </a:pPr>
            <a:r>
              <a:rPr lang="zh-TW" altLang="en-US" sz="4800" b="1" dirty="0" smtClean="0">
                <a:solidFill>
                  <a:schemeClr val="bg1"/>
                </a:solidFill>
                <a:effectLst>
                  <a:glow rad="228600">
                    <a:srgbClr val="000000">
                      <a:alpha val="75000"/>
                    </a:srgbClr>
                  </a:glow>
                </a:effectLst>
                <a:latin typeface="SimHei" pitchFamily="49" charset="-122"/>
                <a:ea typeface="SimHei" pitchFamily="49" charset="-122"/>
              </a:rPr>
              <a:t>二、不要單單</a:t>
            </a:r>
            <a:r>
              <a:rPr lang="en-US" altLang="en-US" sz="4800" b="1" dirty="0" smtClean="0">
                <a:solidFill>
                  <a:schemeClr val="bg1"/>
                </a:solidFill>
                <a:effectLst>
                  <a:glow rad="228600">
                    <a:srgbClr val="000000">
                      <a:alpha val="75000"/>
                    </a:srgbClr>
                  </a:glow>
                </a:effectLst>
                <a:latin typeface="SimHei" pitchFamily="49" charset="-122"/>
                <a:ea typeface="SimHei" pitchFamily="49" charset="-122"/>
              </a:rPr>
              <a:t> </a:t>
            </a:r>
            <a:r>
              <a:rPr lang="zh-TW" altLang="en-US" sz="4800" b="1" dirty="0">
                <a:solidFill>
                  <a:srgbClr val="FFFF00"/>
                </a:solidFill>
                <a:effectLst>
                  <a:glow rad="228600">
                    <a:srgbClr val="000000">
                      <a:alpha val="75000"/>
                    </a:srgbClr>
                  </a:glow>
                </a:effectLst>
                <a:latin typeface="SimHei" pitchFamily="49" charset="-122"/>
                <a:ea typeface="SimHei" pitchFamily="49" charset="-122"/>
              </a:rPr>
              <a:t>諮</a:t>
            </a:r>
            <a:r>
              <a:rPr lang="zh-TW" altLang="en-US" sz="4800" b="1" dirty="0" smtClean="0">
                <a:solidFill>
                  <a:srgbClr val="FFFF00"/>
                </a:solidFill>
                <a:effectLst>
                  <a:glow rad="228600">
                    <a:srgbClr val="000000">
                      <a:alpha val="75000"/>
                    </a:srgbClr>
                  </a:glow>
                </a:effectLst>
                <a:latin typeface="SimHei" pitchFamily="49" charset="-122"/>
                <a:ea typeface="SimHei" pitchFamily="49" charset="-122"/>
              </a:rPr>
              <a:t>詢</a:t>
            </a:r>
            <a:r>
              <a:rPr lang="en-US" altLang="en-US" sz="4800" b="1" dirty="0" smtClean="0">
                <a:solidFill>
                  <a:schemeClr val="bg1"/>
                </a:solidFill>
                <a:effectLst>
                  <a:glow rad="228600">
                    <a:srgbClr val="000000">
                      <a:alpha val="75000"/>
                    </a:srgbClr>
                  </a:glow>
                </a:effectLst>
                <a:latin typeface="SimHei" pitchFamily="49" charset="-122"/>
                <a:ea typeface="SimHei" pitchFamily="49" charset="-122"/>
              </a:rPr>
              <a:t> </a:t>
            </a:r>
            <a:r>
              <a:rPr lang="zh-TW" altLang="en-US" sz="4800" b="1" dirty="0">
                <a:solidFill>
                  <a:schemeClr val="bg1"/>
                </a:solidFill>
                <a:effectLst>
                  <a:glow rad="228600">
                    <a:srgbClr val="000000">
                      <a:alpha val="75000"/>
                    </a:srgbClr>
                  </a:glow>
                </a:effectLst>
                <a:latin typeface="SimHei" pitchFamily="49" charset="-122"/>
                <a:ea typeface="SimHei" pitchFamily="49" charset="-122"/>
              </a:rPr>
              <a:t>那</a:t>
            </a:r>
            <a:r>
              <a:rPr lang="zh-TW" altLang="en-US" sz="4800" b="1" dirty="0" smtClean="0">
                <a:solidFill>
                  <a:schemeClr val="bg1"/>
                </a:solidFill>
                <a:effectLst>
                  <a:glow rad="228600">
                    <a:srgbClr val="000000">
                      <a:alpha val="75000"/>
                    </a:srgbClr>
                  </a:glow>
                </a:effectLst>
                <a:latin typeface="SimHei" pitchFamily="49" charset="-122"/>
                <a:ea typeface="SimHei" pitchFamily="49" charset="-122"/>
              </a:rPr>
              <a:t>些與你站“同</a:t>
            </a:r>
            <a:r>
              <a:rPr lang="zh-TW" altLang="en-US" sz="4800" b="1" dirty="0">
                <a:solidFill>
                  <a:schemeClr val="bg1"/>
                </a:solidFill>
                <a:effectLst>
                  <a:glow rad="228600">
                    <a:srgbClr val="000000">
                      <a:alpha val="75000"/>
                    </a:srgbClr>
                  </a:glow>
                </a:effectLst>
                <a:latin typeface="SimHei" pitchFamily="49" charset="-122"/>
                <a:ea typeface="SimHei" pitchFamily="49" charset="-122"/>
              </a:rPr>
              <a:t>一陣</a:t>
            </a:r>
            <a:r>
              <a:rPr lang="zh-TW" altLang="en-US" sz="4800" b="1" dirty="0" smtClean="0">
                <a:solidFill>
                  <a:schemeClr val="bg1"/>
                </a:solidFill>
                <a:effectLst>
                  <a:glow rad="228600">
                    <a:srgbClr val="000000">
                      <a:alpha val="75000"/>
                    </a:srgbClr>
                  </a:glow>
                </a:effectLst>
                <a:latin typeface="SimHei" pitchFamily="49" charset="-122"/>
                <a:ea typeface="SimHei" pitchFamily="49" charset="-122"/>
              </a:rPr>
              <a:t>線”的人之 意見</a:t>
            </a:r>
            <a:r>
              <a:rPr lang="en-US" altLang="en-US" sz="4800" b="1" dirty="0" smtClean="0">
                <a:solidFill>
                  <a:schemeClr val="bg1"/>
                </a:solidFill>
                <a:effectLst>
                  <a:glow rad="228600">
                    <a:srgbClr val="000000">
                      <a:alpha val="75000"/>
                    </a:srgbClr>
                  </a:glow>
                </a:effectLst>
                <a:latin typeface="SimHei" pitchFamily="49" charset="-122"/>
                <a:ea typeface="SimHei" pitchFamily="49" charset="-122"/>
              </a:rPr>
              <a:t/>
            </a:r>
            <a:br>
              <a:rPr lang="en-US" altLang="en-US" sz="4800" b="1" dirty="0" smtClean="0">
                <a:solidFill>
                  <a:schemeClr val="bg1"/>
                </a:solidFill>
                <a:effectLst>
                  <a:glow rad="228600">
                    <a:srgbClr val="000000">
                      <a:alpha val="75000"/>
                    </a:srgbClr>
                  </a:glow>
                </a:effectLst>
                <a:latin typeface="SimHei" pitchFamily="49" charset="-122"/>
                <a:ea typeface="SimHei" pitchFamily="49" charset="-122"/>
              </a:rPr>
            </a:br>
            <a:r>
              <a:rPr lang="en-US" altLang="en-US" sz="4800" b="1" dirty="0" smtClean="0">
                <a:solidFill>
                  <a:schemeClr val="bg1"/>
                </a:solidFill>
                <a:effectLst>
                  <a:glow rad="228600">
                    <a:srgbClr val="000000">
                      <a:alpha val="75000"/>
                    </a:srgbClr>
                  </a:glow>
                </a:effectLst>
                <a:latin typeface="SimHei" pitchFamily="49" charset="-122"/>
                <a:ea typeface="SimHei" pitchFamily="49" charset="-122"/>
              </a:rPr>
              <a:t>(</a:t>
            </a:r>
            <a:r>
              <a:rPr lang="zh-TW" altLang="en-US" sz="4800" b="1" dirty="0" smtClean="0">
                <a:solidFill>
                  <a:schemeClr val="bg1"/>
                </a:solidFill>
                <a:effectLst>
                  <a:glow rad="228600">
                    <a:srgbClr val="000000">
                      <a:alpha val="75000"/>
                    </a:srgbClr>
                  </a:glow>
                </a:effectLst>
                <a:latin typeface="SimHei" pitchFamily="49" charset="-122"/>
                <a:ea typeface="SimHei" pitchFamily="49" charset="-122"/>
              </a:rPr>
              <a:t>王上</a:t>
            </a:r>
            <a:r>
              <a:rPr lang="en-US" altLang="en-US" sz="4800" b="1" dirty="0" smtClean="0">
                <a:solidFill>
                  <a:schemeClr val="bg1"/>
                </a:solidFill>
                <a:effectLst>
                  <a:glow rad="228600">
                    <a:srgbClr val="000000">
                      <a:alpha val="75000"/>
                    </a:srgbClr>
                  </a:glow>
                </a:effectLst>
                <a:latin typeface="SimHei" pitchFamily="49" charset="-122"/>
                <a:ea typeface="SimHei" pitchFamily="49" charset="-122"/>
              </a:rPr>
              <a:t> 22:5-28)</a:t>
            </a:r>
            <a:endParaRPr lang="en-US" altLang="en-US" sz="4800" dirty="0" smtClean="0">
              <a:solidFill>
                <a:schemeClr val="bg1"/>
              </a:solidFill>
              <a:effectLst>
                <a:glow rad="228600">
                  <a:srgbClr val="000000">
                    <a:alpha val="75000"/>
                  </a:srgbClr>
                </a:glow>
              </a:effectLst>
              <a:latin typeface="SimHei" pitchFamily="49" charset="-122"/>
              <a:ea typeface="SimHei" pitchFamily="49" charset="-122"/>
            </a:endParaRPr>
          </a:p>
        </p:txBody>
      </p:sp>
    </p:spTree>
    <p:extLst>
      <p:ext uri="{BB962C8B-B14F-4D97-AF65-F5344CB8AC3E}">
        <p14:creationId xmlns:p14="http://schemas.microsoft.com/office/powerpoint/2010/main" val="37386159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5650" y="-1035050"/>
            <a:ext cx="7772400" cy="1143000"/>
          </a:xfrm>
        </p:spPr>
        <p:txBody>
          <a:bodyPr/>
          <a:lstStyle/>
          <a:p>
            <a:pPr>
              <a:defRPr/>
            </a:pP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19625088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Family 1990"/>
          <p:cNvPicPr>
            <a:picLocks noChangeAspect="1" noChangeArrowheads="1"/>
          </p:cNvPicPr>
          <p:nvPr/>
        </p:nvPicPr>
        <p:blipFill>
          <a:blip r:embed="rId3">
            <a:extLst>
              <a:ext uri="{28A0092B-C50C-407E-A947-70E740481C1C}">
                <a14:useLocalDpi xmlns:a14="http://schemas.microsoft.com/office/drawing/2010/main" val="0"/>
              </a:ext>
            </a:extLst>
          </a:blip>
          <a:srcRect l="4152" t="5823" r="1572" b="19313"/>
          <a:stretch>
            <a:fillRect/>
          </a:stretch>
        </p:blipFill>
        <p:spPr bwMode="auto">
          <a:xfrm>
            <a:off x="0" y="0"/>
            <a:ext cx="6919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3" name="Rectangle 3"/>
          <p:cNvSpPr>
            <a:spLocks noGrp="1" noChangeArrowheads="1"/>
          </p:cNvSpPr>
          <p:nvPr>
            <p:ph type="title"/>
          </p:nvPr>
        </p:nvSpPr>
        <p:spPr>
          <a:xfrm>
            <a:off x="76200" y="-76200"/>
            <a:ext cx="8743950" cy="1295400"/>
          </a:xfrm>
        </p:spPr>
        <p:txBody>
          <a:bodyPr/>
          <a:lstStyle/>
          <a:p>
            <a:pPr eaLnBrk="1" hangingPunct="1">
              <a:defRPr/>
            </a:pPr>
            <a:r>
              <a:rPr lang="en-US" b="1" dirty="0">
                <a:latin typeface="Arial" charset="0"/>
                <a:ea typeface="ＭＳ Ｐゴシック" charset="0"/>
                <a:cs typeface="ＭＳ Ｐゴシック" charset="0"/>
              </a:rPr>
              <a:t>1991: Move to Singapore</a:t>
            </a:r>
          </a:p>
        </p:txBody>
      </p:sp>
      <p:sp>
        <p:nvSpPr>
          <p:cNvPr id="245764" name="Rectangle 4"/>
          <p:cNvSpPr>
            <a:spLocks noGrp="1" noChangeArrowheads="1"/>
          </p:cNvSpPr>
          <p:nvPr>
            <p:ph type="body" idx="1"/>
          </p:nvPr>
        </p:nvSpPr>
        <p:spPr>
          <a:xfrm>
            <a:off x="6096000" y="1600200"/>
            <a:ext cx="3048000" cy="5257800"/>
          </a:xfrm>
        </p:spPr>
        <p:txBody>
          <a:bodyPr/>
          <a:lstStyle/>
          <a:p>
            <a:pPr eaLnBrk="1" hangingPunct="1">
              <a:defRPr/>
            </a:pPr>
            <a:r>
              <a:rPr lang="en-US" sz="4000" dirty="0">
                <a:latin typeface="Arial" charset="0"/>
                <a:ea typeface="ＭＳ Ｐゴシック" charset="0"/>
                <a:cs typeface="ＭＳ Ｐゴシック" charset="0"/>
              </a:rPr>
              <a:t>Rick, 33</a:t>
            </a:r>
          </a:p>
          <a:p>
            <a:pPr eaLnBrk="1" hangingPunct="1">
              <a:defRPr/>
            </a:pPr>
            <a:r>
              <a:rPr lang="en-US" sz="4000" dirty="0">
                <a:latin typeface="Arial" charset="0"/>
                <a:ea typeface="ＭＳ Ｐゴシック" charset="0"/>
                <a:cs typeface="ＭＳ Ｐゴシック" charset="0"/>
              </a:rPr>
              <a:t>Susan, 30 something</a:t>
            </a:r>
          </a:p>
          <a:p>
            <a:pPr eaLnBrk="1" hangingPunct="1">
              <a:defRPr/>
            </a:pPr>
            <a:r>
              <a:rPr lang="en-US" sz="4000" dirty="0">
                <a:latin typeface="Arial" charset="0"/>
                <a:ea typeface="ＭＳ Ｐゴシック" charset="0"/>
                <a:cs typeface="ＭＳ Ｐゴシック" charset="0"/>
              </a:rPr>
              <a:t>Kurt, 4</a:t>
            </a:r>
          </a:p>
          <a:p>
            <a:pPr eaLnBrk="1" hangingPunct="1">
              <a:defRPr/>
            </a:pPr>
            <a:r>
              <a:rPr lang="en-US" sz="4000" dirty="0">
                <a:latin typeface="Arial" charset="0"/>
                <a:ea typeface="ＭＳ Ｐゴシック" charset="0"/>
                <a:cs typeface="ＭＳ Ｐゴシック" charset="0"/>
              </a:rPr>
              <a:t>Stephen, 1</a:t>
            </a:r>
          </a:p>
        </p:txBody>
      </p:sp>
      <p:sp>
        <p:nvSpPr>
          <p:cNvPr id="5" name="Rectangle 3"/>
          <p:cNvSpPr txBox="1">
            <a:spLocks noChangeArrowheads="1"/>
          </p:cNvSpPr>
          <p:nvPr/>
        </p:nvSpPr>
        <p:spPr bwMode="auto">
          <a:xfrm>
            <a:off x="-22225" y="1989138"/>
            <a:ext cx="3009900" cy="3527425"/>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a:lstStyle>
          <a:p>
            <a:pPr defTabSz="914400" eaLnBrk="1" hangingPunct="1">
              <a:defRPr/>
            </a:pPr>
            <a:r>
              <a:rPr lang="en-US" b="1" dirty="0">
                <a:latin typeface="SimHei" pitchFamily="49" charset="-122"/>
                <a:ea typeface="SimHei" pitchFamily="49" charset="-122"/>
                <a:cs typeface="ＭＳ Ｐゴシック" charset="0"/>
              </a:rPr>
              <a:t>1991:</a:t>
            </a:r>
            <a:r>
              <a:rPr lang="zh-TW" altLang="en-US" b="1" dirty="0">
                <a:latin typeface="SimHei" pitchFamily="49" charset="-122"/>
                <a:ea typeface="SimHei" pitchFamily="49" charset="-122"/>
                <a:cs typeface="ＭＳ Ｐゴシック" charset="0"/>
              </a:rPr>
              <a:t>搬迁到新加坡</a:t>
            </a:r>
            <a:endParaRPr lang="en-US" b="1" dirty="0">
              <a:latin typeface="SimHei" pitchFamily="49" charset="-122"/>
              <a:ea typeface="SimHei" pitchFamily="49" charset="-122"/>
              <a:cs typeface="ＭＳ Ｐゴシック" charset="0"/>
            </a:endParaRPr>
          </a:p>
        </p:txBody>
      </p:sp>
    </p:spTree>
    <p:extLst>
      <p:ext uri="{BB962C8B-B14F-4D97-AF65-F5344CB8AC3E}">
        <p14:creationId xmlns:p14="http://schemas.microsoft.com/office/powerpoint/2010/main" val="29086618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0354" name="Picture 1" descr="conflicresolu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531440"/>
            <a:ext cx="9167813"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2"/>
          <p:cNvSpPr>
            <a:spLocks noGrp="1" noChangeArrowheads="1"/>
          </p:cNvSpPr>
          <p:nvPr>
            <p:ph type="title" idx="4294967295"/>
          </p:nvPr>
        </p:nvSpPr>
        <p:spPr>
          <a:xfrm>
            <a:off x="0" y="4509121"/>
            <a:ext cx="9144000" cy="1224136"/>
          </a:xfrm>
        </p:spPr>
        <p:txBody>
          <a:bodyPr/>
          <a:lstStyle/>
          <a:p>
            <a:pPr eaLnBrk="1" hangingPunct="1"/>
            <a:r>
              <a:rPr lang="en-US" sz="4000" b="1" i="1" dirty="0">
                <a:solidFill>
                  <a:schemeClr val="bg1"/>
                </a:solidFill>
                <a:latin typeface="Arial" charset="0"/>
                <a:ea typeface="ＭＳ Ｐゴシック" charset="0"/>
              </a:rPr>
              <a:t>Are we seeking godly advice in our pursuit of God’s will?</a:t>
            </a:r>
            <a:endParaRPr lang="en-US" sz="3600" b="1" dirty="0">
              <a:solidFill>
                <a:schemeClr val="bg1"/>
              </a:solidFill>
              <a:latin typeface="Times New Roman" charset="0"/>
              <a:ea typeface="ＭＳ Ｐゴシック" charset="0"/>
            </a:endParaRPr>
          </a:p>
        </p:txBody>
      </p:sp>
      <p:sp>
        <p:nvSpPr>
          <p:cNvPr id="4" name="Rectangle 2"/>
          <p:cNvSpPr txBox="1">
            <a:spLocks noChangeArrowheads="1"/>
          </p:cNvSpPr>
          <p:nvPr/>
        </p:nvSpPr>
        <p:spPr bwMode="auto">
          <a:xfrm>
            <a:off x="0" y="5633864"/>
            <a:ext cx="9144000"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r>
              <a:rPr lang="zh-TW" altLang="en-US" sz="4000" b="1" i="1" dirty="0" smtClean="0">
                <a:solidFill>
                  <a:srgbClr val="FFFF00"/>
                </a:solidFill>
                <a:latin typeface="SimHei" pitchFamily="49" charset="-122"/>
                <a:ea typeface="SimHei" pitchFamily="49" charset="-122"/>
                <a:cs typeface="Arial"/>
              </a:rPr>
              <a:t>當我們在追尋明白神的旨意的時候，</a:t>
            </a:r>
            <a:r>
              <a:rPr lang="en-US" altLang="zh-TW" sz="4000" b="1" i="1" dirty="0" smtClean="0">
                <a:solidFill>
                  <a:srgbClr val="FFFF00"/>
                </a:solidFill>
                <a:latin typeface="SimHei" pitchFamily="49" charset="-122"/>
                <a:ea typeface="SimHei" pitchFamily="49" charset="-122"/>
                <a:cs typeface="Arial"/>
              </a:rPr>
              <a:t/>
            </a:r>
            <a:br>
              <a:rPr lang="en-US" altLang="zh-TW" sz="4000" b="1" i="1" dirty="0" smtClean="0">
                <a:solidFill>
                  <a:srgbClr val="FFFF00"/>
                </a:solidFill>
                <a:latin typeface="SimHei" pitchFamily="49" charset="-122"/>
                <a:ea typeface="SimHei" pitchFamily="49" charset="-122"/>
                <a:cs typeface="Arial"/>
              </a:rPr>
            </a:br>
            <a:r>
              <a:rPr lang="zh-TW" altLang="en-US" sz="4000" b="1" i="1" dirty="0" smtClean="0">
                <a:solidFill>
                  <a:srgbClr val="FFFF00"/>
                </a:solidFill>
                <a:latin typeface="SimHei" pitchFamily="49" charset="-122"/>
                <a:ea typeface="SimHei" pitchFamily="49" charset="-122"/>
                <a:cs typeface="Arial"/>
              </a:rPr>
              <a:t>我們是否尋求一些虔敬的意見</a:t>
            </a:r>
            <a:r>
              <a:rPr lang="en-US" sz="4000" b="1" i="1" dirty="0" smtClean="0">
                <a:solidFill>
                  <a:srgbClr val="FFFF00"/>
                </a:solidFill>
                <a:latin typeface="SimHei" pitchFamily="49" charset="-122"/>
                <a:ea typeface="SimHei" pitchFamily="49" charset="-122"/>
                <a:cs typeface="Arial"/>
              </a:rPr>
              <a:t>?</a:t>
            </a:r>
            <a:endParaRPr lang="en-US" sz="3600" b="1" dirty="0">
              <a:solidFill>
                <a:srgbClr val="FFFF00"/>
              </a:solidFill>
              <a:latin typeface="SimHei" pitchFamily="49" charset="-122"/>
              <a:ea typeface="SimHei" pitchFamily="49" charset="-122"/>
              <a:cs typeface="Arial"/>
            </a:endParaRPr>
          </a:p>
        </p:txBody>
      </p:sp>
    </p:spTree>
    <p:extLst>
      <p:ext uri="{BB962C8B-B14F-4D97-AF65-F5344CB8AC3E}">
        <p14:creationId xmlns:p14="http://schemas.microsoft.com/office/powerpoint/2010/main" val="6269806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descr="Asia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6988"/>
            <a:ext cx="7167563" cy="718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7"/>
          <p:cNvSpPr>
            <a:spLocks noGrp="1" noChangeArrowheads="1"/>
          </p:cNvSpPr>
          <p:nvPr>
            <p:ph type="title"/>
          </p:nvPr>
        </p:nvSpPr>
        <p:spPr>
          <a:xfrm>
            <a:off x="683568" y="2420938"/>
            <a:ext cx="8352927" cy="1008062"/>
          </a:xfrm>
        </p:spPr>
        <p:txBody>
          <a:bodyPr/>
          <a:lstStyle/>
          <a:p>
            <a:pPr eaLnBrk="1" hangingPunct="1"/>
            <a:r>
              <a:rPr lang="en-US" sz="4800" b="1" dirty="0">
                <a:latin typeface="Arial" charset="0"/>
                <a:ea typeface="ＭＳ Ｐゴシック" charset="0"/>
                <a:cs typeface="ＭＳ Ｐゴシック" charset="0"/>
              </a:rPr>
              <a:t>Mongolia</a:t>
            </a:r>
            <a:r>
              <a:rPr lang="en-US" sz="4800" b="1" dirty="0" smtClean="0">
                <a:latin typeface="Arial" charset="0"/>
                <a:ea typeface="ＭＳ Ｐゴシック" charset="0"/>
                <a:cs typeface="ＭＳ Ｐゴシック" charset="0"/>
              </a:rPr>
              <a:t>? </a:t>
            </a:r>
            <a:r>
              <a:rPr lang="zh-TW" altLang="en-US" sz="4800" b="1" dirty="0">
                <a:latin typeface="Arial" charset="0"/>
                <a:ea typeface="ＭＳ Ｐゴシック" charset="0"/>
                <a:cs typeface="ＭＳ Ｐゴシック" charset="0"/>
              </a:rPr>
              <a:t>蒙</a:t>
            </a:r>
            <a:r>
              <a:rPr lang="zh-TW" altLang="en-US" sz="4800" b="1" dirty="0" smtClean="0">
                <a:latin typeface="Arial" charset="0"/>
                <a:ea typeface="ＭＳ Ｐゴシック" charset="0"/>
                <a:cs typeface="ＭＳ Ｐゴシック" charset="0"/>
              </a:rPr>
              <a:t>古？</a:t>
            </a:r>
            <a:endParaRPr lang="en-US" sz="4800" b="1" dirty="0">
              <a:latin typeface="Arial" charset="0"/>
              <a:ea typeface="ＭＳ Ｐゴシック" charset="0"/>
              <a:cs typeface="ＭＳ Ｐゴシック" charset="0"/>
            </a:endParaRPr>
          </a:p>
        </p:txBody>
      </p:sp>
      <p:sp>
        <p:nvSpPr>
          <p:cNvPr id="2" name="Up Arrow 1"/>
          <p:cNvSpPr/>
          <p:nvPr/>
        </p:nvSpPr>
        <p:spPr bwMode="auto">
          <a:xfrm>
            <a:off x="3491880" y="3429000"/>
            <a:ext cx="2592288" cy="2304256"/>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11228155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072"/>
            <a:ext cx="9144000" cy="608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2" name="Rectangle 2"/>
          <p:cNvSpPr>
            <a:spLocks noGrp="1" noChangeArrowheads="1"/>
          </p:cNvSpPr>
          <p:nvPr>
            <p:ph type="title"/>
          </p:nvPr>
        </p:nvSpPr>
        <p:spPr>
          <a:xfrm>
            <a:off x="0" y="3726034"/>
            <a:ext cx="9144000" cy="2808312"/>
          </a:xfrm>
        </p:spPr>
        <p:txBody>
          <a:bodyPr/>
          <a:lstStyle/>
          <a:p>
            <a:pPr eaLnBrk="1" hangingPunct="1">
              <a:defRPr/>
            </a:pPr>
            <a:r>
              <a:rPr lang="zh-TW" altLang="en-US" sz="4800" b="1" dirty="0" smtClean="0">
                <a:solidFill>
                  <a:schemeClr val="bg1"/>
                </a:solidFill>
                <a:effectLst>
                  <a:glow rad="203200">
                    <a:schemeClr val="tx1">
                      <a:alpha val="89000"/>
                    </a:schemeClr>
                  </a:glow>
                </a:effectLst>
                <a:latin typeface="SimHei" pitchFamily="49" charset="-122"/>
                <a:ea typeface="SimHei" pitchFamily="49" charset="-122"/>
              </a:rPr>
              <a:t>三、當你漠視神清楚的意旨時，你將會</a:t>
            </a:r>
            <a:r>
              <a:rPr lang="zh-TW" altLang="en-US" sz="4800" b="1" kern="1200" dirty="0">
                <a:solidFill>
                  <a:srgbClr val="FFFF00"/>
                </a:solidFill>
                <a:effectLst>
                  <a:glow rad="203200">
                    <a:srgbClr val="000000">
                      <a:alpha val="89000"/>
                    </a:srgbClr>
                  </a:glow>
                </a:effectLst>
                <a:latin typeface="SimHei" pitchFamily="49" charset="-122"/>
                <a:ea typeface="SimHei" pitchFamily="49" charset="-122"/>
              </a:rPr>
              <a:t>招致大禍</a:t>
            </a:r>
            <a:r>
              <a:rPr lang="zh-TW" altLang="en-US" sz="4800" b="1" dirty="0" smtClean="0">
                <a:solidFill>
                  <a:schemeClr val="bg1"/>
                </a:solidFill>
                <a:effectLst>
                  <a:glow rad="203200">
                    <a:schemeClr val="tx1">
                      <a:alpha val="89000"/>
                    </a:schemeClr>
                  </a:glow>
                </a:effectLst>
                <a:latin typeface="SimHei" pitchFamily="49" charset="-122"/>
                <a:ea typeface="SimHei" pitchFamily="49" charset="-122"/>
              </a:rPr>
              <a:t>！</a:t>
            </a:r>
            <a:r>
              <a:rPr lang="en-US" altLang="en-US" sz="4800" b="1" dirty="0" smtClean="0">
                <a:solidFill>
                  <a:srgbClr val="FFFF00"/>
                </a:solidFill>
                <a:effectLst>
                  <a:glow rad="203200">
                    <a:schemeClr val="tx1">
                      <a:alpha val="89000"/>
                    </a:schemeClr>
                  </a:glow>
                </a:effectLst>
                <a:latin typeface="SimHei" pitchFamily="49" charset="-122"/>
                <a:ea typeface="SimHei" pitchFamily="49" charset="-122"/>
              </a:rPr>
              <a:t> </a:t>
            </a:r>
            <a:r>
              <a:rPr lang="en-US" altLang="en-US" sz="4800" b="1" dirty="0" smtClean="0">
                <a:solidFill>
                  <a:schemeClr val="bg1"/>
                </a:solidFill>
                <a:effectLst>
                  <a:glow rad="203200">
                    <a:schemeClr val="tx1">
                      <a:alpha val="89000"/>
                    </a:schemeClr>
                  </a:glow>
                </a:effectLst>
                <a:latin typeface="SimHei" pitchFamily="49" charset="-122"/>
                <a:ea typeface="SimHei" pitchFamily="49" charset="-122"/>
              </a:rPr>
              <a:t/>
            </a:r>
            <a:br>
              <a:rPr lang="en-US" altLang="en-US" sz="4800" b="1" dirty="0" smtClean="0">
                <a:solidFill>
                  <a:schemeClr val="bg1"/>
                </a:solidFill>
                <a:effectLst>
                  <a:glow rad="203200">
                    <a:schemeClr val="tx1">
                      <a:alpha val="89000"/>
                    </a:schemeClr>
                  </a:glow>
                </a:effectLst>
                <a:latin typeface="SimHei" pitchFamily="49" charset="-122"/>
                <a:ea typeface="SimHei" pitchFamily="49" charset="-122"/>
              </a:rPr>
            </a:br>
            <a:r>
              <a:rPr lang="en-US" altLang="en-US" sz="4800" b="1" dirty="0" smtClean="0">
                <a:solidFill>
                  <a:schemeClr val="bg1"/>
                </a:solidFill>
                <a:effectLst>
                  <a:glow rad="203200">
                    <a:schemeClr val="tx1">
                      <a:alpha val="89000"/>
                    </a:schemeClr>
                  </a:glow>
                </a:effectLst>
                <a:latin typeface="SimHei" pitchFamily="49" charset="-122"/>
                <a:ea typeface="SimHei" pitchFamily="49" charset="-122"/>
              </a:rPr>
              <a:t>(</a:t>
            </a:r>
            <a:r>
              <a:rPr lang="zh-TW" altLang="en-US" sz="4800" b="1" dirty="0">
                <a:solidFill>
                  <a:schemeClr val="bg1"/>
                </a:solidFill>
                <a:effectLst>
                  <a:glow rad="203200">
                    <a:schemeClr val="tx1">
                      <a:alpha val="89000"/>
                    </a:schemeClr>
                  </a:glow>
                </a:effectLst>
                <a:latin typeface="SimHei" pitchFamily="49" charset="-122"/>
                <a:ea typeface="SimHei" pitchFamily="49" charset="-122"/>
              </a:rPr>
              <a:t>王</a:t>
            </a:r>
            <a:r>
              <a:rPr lang="zh-TW" altLang="en-US" sz="4800" b="1" dirty="0" smtClean="0">
                <a:solidFill>
                  <a:schemeClr val="bg1"/>
                </a:solidFill>
                <a:effectLst>
                  <a:glow rad="203200">
                    <a:schemeClr val="tx1">
                      <a:alpha val="89000"/>
                    </a:schemeClr>
                  </a:glow>
                </a:effectLst>
                <a:latin typeface="SimHei" pitchFamily="49" charset="-122"/>
                <a:ea typeface="SimHei" pitchFamily="49" charset="-122"/>
              </a:rPr>
              <a:t>上</a:t>
            </a:r>
            <a:r>
              <a:rPr lang="en-US" altLang="en-US" sz="4800" b="1" dirty="0" smtClean="0">
                <a:solidFill>
                  <a:schemeClr val="bg1"/>
                </a:solidFill>
                <a:effectLst>
                  <a:glow rad="203200">
                    <a:schemeClr val="tx1">
                      <a:alpha val="89000"/>
                    </a:schemeClr>
                  </a:glow>
                </a:effectLst>
                <a:latin typeface="SimHei" pitchFamily="49" charset="-122"/>
                <a:ea typeface="SimHei" pitchFamily="49" charset="-122"/>
              </a:rPr>
              <a:t> 22:29-40)</a:t>
            </a:r>
            <a:endParaRPr lang="en-US" altLang="en-US" dirty="0" smtClean="0">
              <a:solidFill>
                <a:schemeClr val="bg1"/>
              </a:solidFill>
              <a:effectLst>
                <a:glow rad="203200">
                  <a:schemeClr val="tx1">
                    <a:alpha val="89000"/>
                  </a:schemeClr>
                </a:glow>
              </a:effectLst>
              <a:latin typeface="SimHei" pitchFamily="49" charset="-122"/>
              <a:ea typeface="SimHei" pitchFamily="49" charset="-122"/>
            </a:endParaRPr>
          </a:p>
        </p:txBody>
      </p:sp>
      <p:sp>
        <p:nvSpPr>
          <p:cNvPr id="4" name="Rectangle 2"/>
          <p:cNvSpPr txBox="1">
            <a:spLocks noChangeArrowheads="1"/>
          </p:cNvSpPr>
          <p:nvPr/>
        </p:nvSpPr>
        <p:spPr bwMode="auto">
          <a:xfrm>
            <a:off x="-6078" y="20428"/>
            <a:ext cx="9144000" cy="190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eaLnBrk="1" hangingPunct="1">
              <a:defRPr/>
            </a:pPr>
            <a:r>
              <a:rPr lang="en-US" altLang="en-US" b="1" dirty="0" smtClean="0">
                <a:effectLst>
                  <a:glow rad="203200">
                    <a:srgbClr val="000000">
                      <a:alpha val="89000"/>
                    </a:srgbClr>
                  </a:glow>
                </a:effectLst>
                <a:ea typeface="ＭＳ Ｐゴシック"/>
              </a:rPr>
              <a:t>III. Ignoring God</a:t>
            </a:r>
            <a:r>
              <a:rPr lang="fr-FR" altLang="ja-JP" b="1" dirty="0" smtClean="0">
                <a:effectLst>
                  <a:glow rad="203200">
                    <a:srgbClr val="000000">
                      <a:alpha val="89000"/>
                    </a:srgbClr>
                  </a:glow>
                </a:effectLst>
                <a:ea typeface="ＭＳ Ｐゴシック"/>
              </a:rPr>
              <a:t>'</a:t>
            </a:r>
            <a:r>
              <a:rPr lang="en-US" altLang="en-US" b="1" dirty="0" smtClean="0">
                <a:effectLst>
                  <a:glow rad="203200">
                    <a:srgbClr val="000000">
                      <a:alpha val="89000"/>
                    </a:srgbClr>
                  </a:glow>
                </a:effectLst>
                <a:ea typeface="ＭＳ Ｐゴシック"/>
              </a:rPr>
              <a:t>s clear will is </a:t>
            </a:r>
            <a:r>
              <a:rPr lang="en-US" altLang="en-US" b="1" dirty="0" smtClean="0">
                <a:solidFill>
                  <a:srgbClr val="FFFF00"/>
                </a:solidFill>
                <a:effectLst>
                  <a:glow rad="203200">
                    <a:srgbClr val="000000">
                      <a:alpha val="89000"/>
                    </a:srgbClr>
                  </a:glow>
                </a:effectLst>
                <a:ea typeface="ＭＳ Ｐゴシック"/>
              </a:rPr>
              <a:t>disastrous </a:t>
            </a:r>
            <a:r>
              <a:rPr lang="en-US" altLang="en-US" b="1" dirty="0">
                <a:effectLst>
                  <a:glow rad="203200">
                    <a:srgbClr val="000000">
                      <a:alpha val="89000"/>
                    </a:srgbClr>
                  </a:glow>
                </a:effectLst>
                <a:ea typeface="ＭＳ Ｐゴシック"/>
              </a:rPr>
              <a:t>(</a:t>
            </a:r>
            <a:r>
              <a:rPr lang="en-US" altLang="en-US" b="1" dirty="0" smtClean="0">
                <a:effectLst>
                  <a:glow rad="203200">
                    <a:srgbClr val="000000">
                      <a:alpha val="89000"/>
                    </a:srgbClr>
                  </a:glow>
                </a:effectLst>
                <a:ea typeface="ＭＳ Ｐゴシック"/>
              </a:rPr>
              <a:t>1 Kings 22:29-40)</a:t>
            </a:r>
            <a:endParaRPr lang="en-US" altLang="en-US" sz="4000" dirty="0" smtClean="0">
              <a:effectLst>
                <a:glow rad="203200">
                  <a:srgbClr val="000000">
                    <a:alpha val="89000"/>
                  </a:srgbClr>
                </a:glow>
              </a:effectLst>
              <a:ea typeface="ＭＳ Ｐゴシック"/>
            </a:endParaRPr>
          </a:p>
        </p:txBody>
      </p:sp>
    </p:spTree>
    <p:extLst>
      <p:ext uri="{BB962C8B-B14F-4D97-AF65-F5344CB8AC3E}">
        <p14:creationId xmlns:p14="http://schemas.microsoft.com/office/powerpoint/2010/main" val="32178623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5650" y="-1035050"/>
            <a:ext cx="7772400" cy="1143000"/>
          </a:xfrm>
        </p:spPr>
        <p:txBody>
          <a:bodyPr/>
          <a:lstStyle/>
          <a:p>
            <a:pPr>
              <a:defRPr/>
            </a:pP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5235723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75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73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12550" y="4005064"/>
            <a:ext cx="9144000" cy="1389856"/>
          </a:xfrm>
          <a:extLst/>
        </p:spPr>
        <p:txBody>
          <a:bodyPr/>
          <a:lstStyle/>
          <a:p>
            <a:pPr eaLnBrk="1" hangingPunct="1">
              <a:defRPr/>
            </a:pPr>
            <a:r>
              <a:rPr lang="en-US" sz="4000" b="1" i="1" dirty="0" smtClean="0">
                <a:solidFill>
                  <a:schemeClr val="bg1"/>
                </a:solidFill>
                <a:effectLst>
                  <a:glow rad="254000">
                    <a:schemeClr val="tx1">
                      <a:alpha val="96000"/>
                    </a:schemeClr>
                  </a:glow>
                </a:effectLst>
                <a:latin typeface="Arial" charset="0"/>
                <a:ea typeface="ＭＳ Ｐゴシック" charset="0"/>
              </a:rPr>
              <a:t>What may </a:t>
            </a:r>
            <a:r>
              <a:rPr lang="en-US" sz="5400" b="1" i="1" dirty="0" smtClean="0">
                <a:solidFill>
                  <a:srgbClr val="FFFF00"/>
                </a:solidFill>
                <a:effectLst>
                  <a:glow rad="254000">
                    <a:schemeClr val="tx1">
                      <a:alpha val="96000"/>
                    </a:schemeClr>
                  </a:glow>
                </a:effectLst>
                <a:latin typeface="Arial" charset="0"/>
                <a:ea typeface="ＭＳ Ｐゴシック" charset="0"/>
              </a:rPr>
              <a:t>result</a:t>
            </a:r>
            <a:r>
              <a:rPr lang="en-US" sz="5400" b="1" i="1" dirty="0" smtClean="0">
                <a:solidFill>
                  <a:schemeClr val="bg1"/>
                </a:solidFill>
                <a:effectLst>
                  <a:glow rad="254000">
                    <a:schemeClr val="tx1">
                      <a:alpha val="96000"/>
                    </a:schemeClr>
                  </a:glow>
                </a:effectLst>
                <a:latin typeface="Arial" charset="0"/>
                <a:ea typeface="ＭＳ Ｐゴシック" charset="0"/>
              </a:rPr>
              <a:t> </a:t>
            </a:r>
            <a:r>
              <a:rPr lang="en-US" sz="4000" b="1" i="1" dirty="0" smtClean="0">
                <a:solidFill>
                  <a:schemeClr val="bg1"/>
                </a:solidFill>
                <a:effectLst>
                  <a:glow rad="254000">
                    <a:schemeClr val="tx1">
                      <a:alpha val="96000"/>
                    </a:schemeClr>
                  </a:glow>
                </a:effectLst>
                <a:latin typeface="Arial" charset="0"/>
                <a:ea typeface="ＭＳ Ｐゴシック" charset="0"/>
              </a:rPr>
              <a:t>from seeking </a:t>
            </a:r>
            <a:r>
              <a:rPr lang="en-US" sz="5400" b="1" i="1" dirty="0" smtClean="0">
                <a:solidFill>
                  <a:srgbClr val="FFFF00"/>
                </a:solidFill>
                <a:effectLst>
                  <a:glow rad="254000">
                    <a:schemeClr val="tx1">
                      <a:alpha val="96000"/>
                    </a:schemeClr>
                  </a:glow>
                </a:effectLst>
                <a:latin typeface="Arial" charset="0"/>
                <a:ea typeface="ＭＳ Ｐゴシック" charset="0"/>
              </a:rPr>
              <a:t>your</a:t>
            </a:r>
            <a:r>
              <a:rPr lang="en-US" sz="5400" b="1" i="1" dirty="0" smtClean="0">
                <a:solidFill>
                  <a:schemeClr val="bg1"/>
                </a:solidFill>
                <a:effectLst>
                  <a:glow rad="254000">
                    <a:schemeClr val="tx1">
                      <a:alpha val="96000"/>
                    </a:schemeClr>
                  </a:glow>
                </a:effectLst>
                <a:latin typeface="Arial" charset="0"/>
                <a:ea typeface="ＭＳ Ｐゴシック" charset="0"/>
              </a:rPr>
              <a:t> </a:t>
            </a:r>
            <a:r>
              <a:rPr lang="en-US" sz="4000" b="1" i="1" dirty="0" smtClean="0">
                <a:solidFill>
                  <a:schemeClr val="bg1"/>
                </a:solidFill>
                <a:effectLst>
                  <a:glow rad="254000">
                    <a:schemeClr val="tx1">
                      <a:alpha val="96000"/>
                    </a:schemeClr>
                  </a:glow>
                </a:effectLst>
                <a:latin typeface="Arial" charset="0"/>
                <a:ea typeface="ＭＳ Ｐゴシック" charset="0"/>
              </a:rPr>
              <a:t>will rather than God’s</a:t>
            </a:r>
            <a:r>
              <a:rPr lang="en-US" sz="4000" b="1" i="1" dirty="0">
                <a:solidFill>
                  <a:schemeClr val="bg1"/>
                </a:solidFill>
                <a:effectLst>
                  <a:glow rad="254000">
                    <a:schemeClr val="tx1">
                      <a:alpha val="96000"/>
                    </a:schemeClr>
                  </a:glow>
                </a:effectLst>
                <a:latin typeface="Arial" charset="0"/>
                <a:ea typeface="ＭＳ Ｐゴシック" charset="0"/>
              </a:rPr>
              <a:t> </a:t>
            </a:r>
            <a:r>
              <a:rPr lang="en-US" sz="4000" b="1" i="1" dirty="0" smtClean="0">
                <a:solidFill>
                  <a:schemeClr val="bg1"/>
                </a:solidFill>
                <a:effectLst>
                  <a:glow rad="254000">
                    <a:schemeClr val="tx1">
                      <a:alpha val="96000"/>
                    </a:schemeClr>
                  </a:glow>
                </a:effectLst>
                <a:latin typeface="Arial" charset="0"/>
                <a:ea typeface="ＭＳ Ｐゴシック" charset="0"/>
              </a:rPr>
              <a:t>will?</a:t>
            </a:r>
            <a:endParaRPr lang="en-US" sz="3600" b="1" dirty="0">
              <a:solidFill>
                <a:schemeClr val="bg1"/>
              </a:solidFill>
              <a:effectLst>
                <a:glow rad="254000">
                  <a:schemeClr val="tx1">
                    <a:alpha val="96000"/>
                  </a:schemeClr>
                </a:glow>
              </a:effectLst>
              <a:latin typeface="Times New Roman" charset="0"/>
              <a:ea typeface="ＭＳ Ｐゴシック" charset="0"/>
            </a:endParaRPr>
          </a:p>
        </p:txBody>
      </p:sp>
      <p:sp>
        <p:nvSpPr>
          <p:cNvPr id="4" name="Rectangle 2"/>
          <p:cNvSpPr txBox="1">
            <a:spLocks noChangeArrowheads="1"/>
          </p:cNvSpPr>
          <p:nvPr/>
        </p:nvSpPr>
        <p:spPr bwMode="auto">
          <a:xfrm>
            <a:off x="21312" y="5468144"/>
            <a:ext cx="9144000" cy="138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zh-TW" altLang="en-US" sz="3600" b="1" i="1" dirty="0" smtClean="0">
                <a:solidFill>
                  <a:schemeClr val="bg1"/>
                </a:solidFill>
                <a:effectLst>
                  <a:glow rad="254000">
                    <a:srgbClr val="000000">
                      <a:alpha val="96000"/>
                    </a:srgbClr>
                  </a:glow>
                </a:effectLst>
                <a:latin typeface="Arial" charset="0"/>
                <a:ea typeface="ＭＳ Ｐゴシック" charset="0"/>
                <a:cs typeface="Arial"/>
              </a:rPr>
              <a:t>當你尋求</a:t>
            </a:r>
            <a:r>
              <a:rPr lang="zh-TW" altLang="en-US" sz="3600" b="1" i="1" dirty="0" smtClean="0">
                <a:solidFill>
                  <a:srgbClr val="FFFF00"/>
                </a:solidFill>
                <a:effectLst>
                  <a:glow rad="254000">
                    <a:srgbClr val="000000">
                      <a:alpha val="96000"/>
                    </a:srgbClr>
                  </a:glow>
                </a:effectLst>
                <a:latin typeface="Arial" charset="0"/>
                <a:ea typeface="ＭＳ Ｐゴシック" charset="0"/>
                <a:cs typeface="Arial"/>
              </a:rPr>
              <a:t>自己的</a:t>
            </a:r>
            <a:r>
              <a:rPr lang="zh-TW" altLang="en-US" sz="3600" b="1" i="1" dirty="0" smtClean="0">
                <a:solidFill>
                  <a:schemeClr val="bg1"/>
                </a:solidFill>
                <a:effectLst>
                  <a:glow rad="254000">
                    <a:srgbClr val="000000">
                      <a:alpha val="96000"/>
                    </a:srgbClr>
                  </a:glow>
                </a:effectLst>
                <a:latin typeface="Arial" charset="0"/>
                <a:ea typeface="ＭＳ Ｐゴシック" charset="0"/>
                <a:cs typeface="Arial"/>
              </a:rPr>
              <a:t>意思而非神的旨意時，會為你帶來什麼</a:t>
            </a:r>
            <a:r>
              <a:rPr lang="zh-TW" altLang="en-US" sz="3600" b="1" i="1" dirty="0" smtClean="0">
                <a:solidFill>
                  <a:srgbClr val="FFFF00"/>
                </a:solidFill>
                <a:effectLst>
                  <a:glow rad="254000">
                    <a:srgbClr val="000000">
                      <a:alpha val="96000"/>
                    </a:srgbClr>
                  </a:glow>
                </a:effectLst>
                <a:latin typeface="Arial" charset="0"/>
                <a:ea typeface="ＭＳ Ｐゴシック" charset="0"/>
                <a:cs typeface="Arial"/>
              </a:rPr>
              <a:t>後果</a:t>
            </a:r>
            <a:r>
              <a:rPr lang="zh-TW" altLang="en-US" sz="3600" b="1" i="1" dirty="0" smtClean="0">
                <a:solidFill>
                  <a:schemeClr val="bg1"/>
                </a:solidFill>
                <a:effectLst>
                  <a:glow rad="254000">
                    <a:srgbClr val="000000">
                      <a:alpha val="96000"/>
                    </a:srgbClr>
                  </a:glow>
                </a:effectLst>
                <a:latin typeface="Arial" charset="0"/>
                <a:ea typeface="ＭＳ Ｐゴシック" charset="0"/>
                <a:cs typeface="Arial"/>
              </a:rPr>
              <a:t>呢？</a:t>
            </a:r>
            <a:endParaRPr lang="en-US" sz="3200" b="1" dirty="0">
              <a:solidFill>
                <a:schemeClr val="bg1"/>
              </a:solidFill>
              <a:effectLst>
                <a:glow rad="254000">
                  <a:srgbClr val="000000">
                    <a:alpha val="96000"/>
                  </a:srgbClr>
                </a:glow>
              </a:effectLst>
              <a:latin typeface="Times New Roman" charset="0"/>
              <a:ea typeface="ＭＳ Ｐゴシック" charset="0"/>
              <a:cs typeface="Arial"/>
            </a:endParaRPr>
          </a:p>
        </p:txBody>
      </p:sp>
    </p:spTree>
    <p:extLst>
      <p:ext uri="{BB962C8B-B14F-4D97-AF65-F5344CB8AC3E}">
        <p14:creationId xmlns:p14="http://schemas.microsoft.com/office/powerpoint/2010/main" val="28519046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9570" name="Picture 1" descr="unitycooperation1-300x21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9153525"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149080"/>
            <a:ext cx="9144000" cy="1578496"/>
          </a:xfrm>
          <a:extLst/>
        </p:spPr>
        <p:txBody>
          <a:bodyPr/>
          <a:lstStyle/>
          <a:p>
            <a:pPr eaLnBrk="1" hangingPunct="1">
              <a:defRPr/>
            </a:pPr>
            <a:r>
              <a:rPr lang="en-US" sz="4000" b="1" i="1" dirty="0" smtClean="0">
                <a:solidFill>
                  <a:schemeClr val="bg1"/>
                </a:solidFill>
                <a:effectLst>
                  <a:glow rad="254000">
                    <a:schemeClr val="tx1">
                      <a:alpha val="96000"/>
                    </a:schemeClr>
                  </a:glow>
                </a:effectLst>
                <a:latin typeface="Arial" charset="0"/>
                <a:ea typeface="ＭＳ Ｐゴシック" charset="0"/>
              </a:rPr>
              <a:t>What </a:t>
            </a:r>
            <a:r>
              <a:rPr lang="en-US" sz="6000" b="1" i="1" dirty="0" smtClean="0">
                <a:solidFill>
                  <a:srgbClr val="FFFF00"/>
                </a:solidFill>
                <a:effectLst>
                  <a:glow rad="254000">
                    <a:schemeClr val="tx1">
                      <a:alpha val="96000"/>
                    </a:schemeClr>
                  </a:glow>
                </a:effectLst>
                <a:latin typeface="Arial" charset="0"/>
                <a:ea typeface="ＭＳ Ｐゴシック" charset="0"/>
              </a:rPr>
              <a:t>results</a:t>
            </a:r>
            <a:r>
              <a:rPr lang="en-US" sz="6000" b="1" i="1" dirty="0" smtClean="0">
                <a:solidFill>
                  <a:schemeClr val="bg1"/>
                </a:solidFill>
                <a:effectLst>
                  <a:glow rad="254000">
                    <a:schemeClr val="tx1">
                      <a:alpha val="96000"/>
                    </a:schemeClr>
                  </a:glow>
                </a:effectLst>
                <a:latin typeface="Arial" charset="0"/>
                <a:ea typeface="ＭＳ Ｐゴシック" charset="0"/>
              </a:rPr>
              <a:t> </a:t>
            </a:r>
            <a:r>
              <a:rPr lang="en-US" sz="4000" b="1" i="1" dirty="0" smtClean="0">
                <a:solidFill>
                  <a:schemeClr val="bg1"/>
                </a:solidFill>
                <a:effectLst>
                  <a:glow rad="254000">
                    <a:schemeClr val="tx1">
                      <a:alpha val="96000"/>
                    </a:schemeClr>
                  </a:glow>
                </a:effectLst>
                <a:latin typeface="Arial" charset="0"/>
                <a:ea typeface="ＭＳ Ｐゴシック" charset="0"/>
              </a:rPr>
              <a:t>from seeking </a:t>
            </a:r>
            <a:r>
              <a:rPr lang="en-US" sz="6000" b="1" i="1" dirty="0" smtClean="0">
                <a:solidFill>
                  <a:srgbClr val="FFFF00"/>
                </a:solidFill>
                <a:effectLst>
                  <a:glow rad="254000">
                    <a:schemeClr val="tx1">
                      <a:alpha val="96000"/>
                    </a:schemeClr>
                  </a:glow>
                </a:effectLst>
                <a:latin typeface="Arial" charset="0"/>
                <a:ea typeface="ＭＳ Ｐゴシック" charset="0"/>
              </a:rPr>
              <a:t>God's</a:t>
            </a:r>
            <a:r>
              <a:rPr lang="en-US" sz="6000" b="1" i="1" dirty="0" smtClean="0">
                <a:solidFill>
                  <a:schemeClr val="bg1"/>
                </a:solidFill>
                <a:effectLst>
                  <a:glow rad="254000">
                    <a:schemeClr val="tx1">
                      <a:alpha val="96000"/>
                    </a:schemeClr>
                  </a:glow>
                </a:effectLst>
                <a:latin typeface="Arial" charset="0"/>
                <a:ea typeface="ＭＳ Ｐゴシック" charset="0"/>
              </a:rPr>
              <a:t> </a:t>
            </a:r>
            <a:r>
              <a:rPr lang="en-US" sz="4000" b="1" i="1" dirty="0" smtClean="0">
                <a:solidFill>
                  <a:schemeClr val="bg1"/>
                </a:solidFill>
                <a:effectLst>
                  <a:glow rad="254000">
                    <a:schemeClr val="tx1">
                      <a:alpha val="96000"/>
                    </a:schemeClr>
                  </a:glow>
                </a:effectLst>
                <a:latin typeface="Arial" charset="0"/>
                <a:ea typeface="ＭＳ Ｐゴシック" charset="0"/>
              </a:rPr>
              <a:t>will?</a:t>
            </a:r>
            <a:endParaRPr lang="en-US" sz="3600" b="1" dirty="0">
              <a:solidFill>
                <a:schemeClr val="bg1"/>
              </a:solidFill>
              <a:effectLst>
                <a:glow rad="254000">
                  <a:schemeClr val="tx1">
                    <a:alpha val="96000"/>
                  </a:schemeClr>
                </a:glow>
              </a:effectLst>
              <a:latin typeface="Times New Roman" charset="0"/>
              <a:ea typeface="ＭＳ Ｐゴシック" charset="0"/>
            </a:endParaRPr>
          </a:p>
        </p:txBody>
      </p:sp>
      <p:sp>
        <p:nvSpPr>
          <p:cNvPr id="4" name="Rectangle 2"/>
          <p:cNvSpPr txBox="1">
            <a:spLocks noChangeArrowheads="1"/>
          </p:cNvSpPr>
          <p:nvPr/>
        </p:nvSpPr>
        <p:spPr bwMode="auto">
          <a:xfrm>
            <a:off x="0" y="5517232"/>
            <a:ext cx="9144000" cy="134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zh-TW" altLang="en-US" sz="2800" b="1" i="1" dirty="0" smtClean="0">
                <a:solidFill>
                  <a:schemeClr val="bg1"/>
                </a:solidFill>
                <a:effectLst>
                  <a:glow rad="254000">
                    <a:srgbClr val="000000">
                      <a:alpha val="96000"/>
                    </a:srgbClr>
                  </a:glow>
                </a:effectLst>
                <a:latin typeface="SimHei" pitchFamily="49" charset="-122"/>
                <a:ea typeface="SimHei" pitchFamily="49" charset="-122"/>
                <a:cs typeface="Arial"/>
              </a:rPr>
              <a:t>當你尋求</a:t>
            </a:r>
            <a:r>
              <a:rPr lang="en-US" sz="2800" b="1" i="1" dirty="0" smtClean="0">
                <a:solidFill>
                  <a:schemeClr val="bg1"/>
                </a:solidFill>
                <a:effectLst>
                  <a:glow rad="254000">
                    <a:srgbClr val="000000">
                      <a:alpha val="96000"/>
                    </a:srgbClr>
                  </a:glow>
                </a:effectLst>
                <a:latin typeface="SimHei" pitchFamily="49" charset="-122"/>
                <a:ea typeface="SimHei" pitchFamily="49" charset="-122"/>
                <a:cs typeface="Arial"/>
              </a:rPr>
              <a:t> </a:t>
            </a:r>
            <a:r>
              <a:rPr lang="zh-TW" altLang="en-US" b="1" i="1" dirty="0">
                <a:solidFill>
                  <a:srgbClr val="FFFF00"/>
                </a:solidFill>
                <a:effectLst>
                  <a:glow rad="254000">
                    <a:srgbClr val="000000">
                      <a:alpha val="96000"/>
                    </a:srgbClr>
                  </a:glow>
                </a:effectLst>
                <a:latin typeface="SimHei" pitchFamily="49" charset="-122"/>
                <a:ea typeface="SimHei" pitchFamily="49" charset="-122"/>
                <a:cs typeface="Arial"/>
              </a:rPr>
              <a:t>神</a:t>
            </a:r>
            <a:r>
              <a:rPr lang="zh-TW" altLang="en-US" b="1" i="1" dirty="0" smtClean="0">
                <a:solidFill>
                  <a:srgbClr val="FFFF00"/>
                </a:solidFill>
                <a:effectLst>
                  <a:glow rad="254000">
                    <a:srgbClr val="000000">
                      <a:alpha val="96000"/>
                    </a:srgbClr>
                  </a:glow>
                </a:effectLst>
                <a:latin typeface="SimHei" pitchFamily="49" charset="-122"/>
                <a:ea typeface="SimHei" pitchFamily="49" charset="-122"/>
                <a:cs typeface="Arial"/>
              </a:rPr>
              <a:t>的</a:t>
            </a:r>
            <a:r>
              <a:rPr lang="en-US" b="1" i="1" dirty="0" smtClean="0">
                <a:solidFill>
                  <a:srgbClr val="FFFF00"/>
                </a:solidFill>
                <a:effectLst>
                  <a:glow rad="254000">
                    <a:srgbClr val="000000">
                      <a:alpha val="96000"/>
                    </a:srgbClr>
                  </a:glow>
                </a:effectLst>
                <a:latin typeface="SimHei" pitchFamily="49" charset="-122"/>
                <a:ea typeface="SimHei" pitchFamily="49" charset="-122"/>
                <a:cs typeface="Arial"/>
              </a:rPr>
              <a:t> </a:t>
            </a:r>
            <a:r>
              <a:rPr lang="zh-TW" altLang="en-US" sz="2800" b="1" i="1" dirty="0">
                <a:solidFill>
                  <a:schemeClr val="bg1"/>
                </a:solidFill>
                <a:effectLst>
                  <a:glow rad="254000">
                    <a:srgbClr val="000000">
                      <a:alpha val="96000"/>
                    </a:srgbClr>
                  </a:glow>
                </a:effectLst>
                <a:latin typeface="SimHei" pitchFamily="49" charset="-122"/>
                <a:ea typeface="SimHei" pitchFamily="49" charset="-122"/>
                <a:cs typeface="Arial"/>
              </a:rPr>
              <a:t>意旨時，又會</a:t>
            </a:r>
            <a:r>
              <a:rPr lang="zh-TW" altLang="en-US" sz="2800" b="1" i="1" dirty="0" smtClean="0">
                <a:solidFill>
                  <a:schemeClr val="bg1"/>
                </a:solidFill>
                <a:effectLst>
                  <a:glow rad="254000">
                    <a:srgbClr val="000000">
                      <a:alpha val="96000"/>
                    </a:srgbClr>
                  </a:glow>
                </a:effectLst>
                <a:latin typeface="SimHei" pitchFamily="49" charset="-122"/>
                <a:ea typeface="SimHei" pitchFamily="49" charset="-122"/>
                <a:cs typeface="Arial"/>
              </a:rPr>
              <a:t>有什麼</a:t>
            </a:r>
            <a:r>
              <a:rPr lang="en-US" sz="2800" b="1" i="1" dirty="0" smtClean="0">
                <a:solidFill>
                  <a:schemeClr val="bg1"/>
                </a:solidFill>
                <a:effectLst>
                  <a:glow rad="254000">
                    <a:srgbClr val="000000">
                      <a:alpha val="96000"/>
                    </a:srgbClr>
                  </a:glow>
                </a:effectLst>
                <a:latin typeface="SimHei" pitchFamily="49" charset="-122"/>
                <a:ea typeface="SimHei" pitchFamily="49" charset="-122"/>
                <a:cs typeface="Arial"/>
              </a:rPr>
              <a:t> </a:t>
            </a:r>
            <a:r>
              <a:rPr lang="zh-TW" altLang="en-US" b="1" i="1" dirty="0">
                <a:solidFill>
                  <a:srgbClr val="FFFF00"/>
                </a:solidFill>
                <a:effectLst>
                  <a:glow rad="254000">
                    <a:srgbClr val="000000">
                      <a:alpha val="96000"/>
                    </a:srgbClr>
                  </a:glow>
                </a:effectLst>
                <a:latin typeface="SimHei" pitchFamily="49" charset="-122"/>
                <a:ea typeface="SimHei" pitchFamily="49" charset="-122"/>
                <a:cs typeface="Arial"/>
              </a:rPr>
              <a:t>後</a:t>
            </a:r>
            <a:r>
              <a:rPr lang="zh-TW" altLang="en-US" b="1" i="1" dirty="0" smtClean="0">
                <a:solidFill>
                  <a:srgbClr val="FFFF00"/>
                </a:solidFill>
                <a:effectLst>
                  <a:glow rad="254000">
                    <a:srgbClr val="000000">
                      <a:alpha val="96000"/>
                    </a:srgbClr>
                  </a:glow>
                </a:effectLst>
                <a:latin typeface="SimHei" pitchFamily="49" charset="-122"/>
                <a:ea typeface="SimHei" pitchFamily="49" charset="-122"/>
                <a:cs typeface="Arial"/>
              </a:rPr>
              <a:t>果</a:t>
            </a:r>
            <a:r>
              <a:rPr lang="zh-TW" altLang="en-US" sz="2800" b="1" i="1" dirty="0" smtClean="0">
                <a:solidFill>
                  <a:schemeClr val="bg1"/>
                </a:solidFill>
                <a:effectLst>
                  <a:glow rad="254000">
                    <a:srgbClr val="000000">
                      <a:alpha val="96000"/>
                    </a:srgbClr>
                  </a:glow>
                </a:effectLst>
                <a:latin typeface="SimHei" pitchFamily="49" charset="-122"/>
                <a:ea typeface="SimHei" pitchFamily="49" charset="-122"/>
                <a:cs typeface="Arial"/>
              </a:rPr>
              <a:t>呢</a:t>
            </a:r>
            <a:r>
              <a:rPr lang="en-US" sz="2800" b="1" i="1" dirty="0" smtClean="0">
                <a:solidFill>
                  <a:schemeClr val="bg1"/>
                </a:solidFill>
                <a:effectLst>
                  <a:glow rad="254000">
                    <a:srgbClr val="000000">
                      <a:alpha val="96000"/>
                    </a:srgbClr>
                  </a:glow>
                </a:effectLst>
                <a:latin typeface="SimHei" pitchFamily="49" charset="-122"/>
                <a:ea typeface="SimHei" pitchFamily="49" charset="-122"/>
                <a:cs typeface="Arial"/>
              </a:rPr>
              <a:t>?</a:t>
            </a:r>
            <a:endParaRPr lang="en-US" sz="2400" b="1" dirty="0">
              <a:solidFill>
                <a:schemeClr val="bg1"/>
              </a:solidFill>
              <a:effectLst>
                <a:glow rad="254000">
                  <a:srgbClr val="000000">
                    <a:alpha val="96000"/>
                  </a:srgbClr>
                </a:glow>
              </a:effectLst>
              <a:latin typeface="SimHei" pitchFamily="49" charset="-122"/>
              <a:ea typeface="SimHei" pitchFamily="49" charset="-122"/>
              <a:cs typeface="Arial"/>
            </a:endParaRPr>
          </a:p>
        </p:txBody>
      </p:sp>
    </p:spTree>
    <p:extLst>
      <p:ext uri="{BB962C8B-B14F-4D97-AF65-F5344CB8AC3E}">
        <p14:creationId xmlns:p14="http://schemas.microsoft.com/office/powerpoint/2010/main" val="21893322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6588" y="3122436"/>
            <a:ext cx="4243682" cy="3978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6" name="Rectangle 2"/>
          <p:cNvSpPr>
            <a:spLocks noGrp="1" noChangeArrowheads="1"/>
          </p:cNvSpPr>
          <p:nvPr>
            <p:ph type="title"/>
          </p:nvPr>
        </p:nvSpPr>
        <p:spPr>
          <a:xfrm>
            <a:off x="34925" y="0"/>
            <a:ext cx="3889375" cy="6858000"/>
          </a:xfrm>
        </p:spPr>
        <p:txBody>
          <a:bodyPr/>
          <a:lstStyle/>
          <a:p>
            <a:pPr eaLnBrk="1" hangingPunct="1">
              <a:defRPr/>
            </a:pPr>
            <a:r>
              <a:rPr lang="en-US" sz="4800" b="1" dirty="0">
                <a:solidFill>
                  <a:srgbClr val="FF0000"/>
                </a:solidFill>
                <a:latin typeface="Arial" charset="0"/>
                <a:ea typeface="ＭＳ Ｐゴシック" charset="0"/>
              </a:rPr>
              <a:t>I. Don</a:t>
            </a:r>
            <a:r>
              <a:rPr lang="fr-FR" sz="4800" b="1" dirty="0">
                <a:solidFill>
                  <a:srgbClr val="FF0000"/>
                </a:solidFill>
                <a:latin typeface="Arial" charset="0"/>
                <a:ea typeface="ＭＳ Ｐゴシック" charset="0"/>
              </a:rPr>
              <a:t>'</a:t>
            </a:r>
            <a:r>
              <a:rPr lang="en-US" sz="4800" b="1" dirty="0">
                <a:solidFill>
                  <a:srgbClr val="FF0000"/>
                </a:solidFill>
                <a:latin typeface="Arial" charset="0"/>
                <a:ea typeface="ＭＳ Ｐゴシック" charset="0"/>
              </a:rPr>
              <a:t>t </a:t>
            </a:r>
            <a:r>
              <a:rPr lang="en-US" sz="4800" b="1" u="sng" dirty="0">
                <a:solidFill>
                  <a:schemeClr val="accent2"/>
                </a:solidFill>
                <a:latin typeface="Arial" charset="0"/>
                <a:ea typeface="ＭＳ Ｐゴシック" charset="0"/>
              </a:rPr>
              <a:t>say</a:t>
            </a:r>
            <a:r>
              <a:rPr lang="en-US" sz="4800" b="1" dirty="0">
                <a:solidFill>
                  <a:schemeClr val="accent2"/>
                </a:solidFill>
                <a:latin typeface="Arial" charset="0"/>
                <a:ea typeface="ＭＳ Ｐゴシック" charset="0"/>
              </a:rPr>
              <a:t> </a:t>
            </a:r>
            <a:r>
              <a:rPr lang="en-US" sz="4800" b="1" dirty="0">
                <a:solidFill>
                  <a:srgbClr val="FF0000"/>
                </a:solidFill>
                <a:latin typeface="Arial" charset="0"/>
                <a:ea typeface="ＭＳ Ｐゴシック" charset="0"/>
              </a:rPr>
              <a:t>you want God</a:t>
            </a:r>
            <a:r>
              <a:rPr lang="fr-FR" sz="4800" b="1" dirty="0">
                <a:solidFill>
                  <a:srgbClr val="FF0000"/>
                </a:solidFill>
                <a:latin typeface="Arial" charset="0"/>
                <a:ea typeface="ＭＳ Ｐゴシック" charset="0"/>
              </a:rPr>
              <a:t>'</a:t>
            </a:r>
            <a:r>
              <a:rPr lang="en-US" sz="4800" b="1" dirty="0">
                <a:solidFill>
                  <a:srgbClr val="FF0000"/>
                </a:solidFill>
                <a:latin typeface="Arial" charset="0"/>
                <a:ea typeface="ＭＳ Ｐゴシック" charset="0"/>
              </a:rPr>
              <a:t>s will when you</a:t>
            </a:r>
            <a:r>
              <a:rPr lang="fr-FR" sz="4800" b="1" dirty="0">
                <a:solidFill>
                  <a:srgbClr val="FF0000"/>
                </a:solidFill>
                <a:latin typeface="Arial" charset="0"/>
                <a:ea typeface="ＭＳ Ｐゴシック" charset="0"/>
              </a:rPr>
              <a:t>'</a:t>
            </a:r>
            <a:r>
              <a:rPr lang="en-US" sz="4800" b="1" dirty="0" err="1">
                <a:solidFill>
                  <a:srgbClr val="FF0000"/>
                </a:solidFill>
                <a:latin typeface="Arial" charset="0"/>
                <a:ea typeface="ＭＳ Ｐゴシック" charset="0"/>
              </a:rPr>
              <a:t>ve</a:t>
            </a:r>
            <a:r>
              <a:rPr lang="en-US" sz="4800" b="1" dirty="0">
                <a:solidFill>
                  <a:srgbClr val="FF0000"/>
                </a:solidFill>
                <a:latin typeface="Arial" charset="0"/>
                <a:ea typeface="ＭＳ Ｐゴシック" charset="0"/>
              </a:rPr>
              <a:t> already made up your mind </a:t>
            </a:r>
            <a:br>
              <a:rPr lang="en-US" sz="4800" b="1" dirty="0">
                <a:solidFill>
                  <a:srgbClr val="FF0000"/>
                </a:solidFill>
                <a:latin typeface="Arial" charset="0"/>
                <a:ea typeface="ＭＳ Ｐゴシック" charset="0"/>
              </a:rPr>
            </a:br>
            <a:r>
              <a:rPr lang="en-US" sz="4800" b="1" dirty="0">
                <a:solidFill>
                  <a:srgbClr val="FF0000"/>
                </a:solidFill>
                <a:latin typeface="Arial" charset="0"/>
                <a:ea typeface="ＭＳ Ｐゴシック" charset="0"/>
              </a:rPr>
              <a:t>(1 Kings 22:1-4)</a:t>
            </a:r>
          </a:p>
        </p:txBody>
      </p:sp>
      <p:sp>
        <p:nvSpPr>
          <p:cNvPr id="4" name="Rectangle 2"/>
          <p:cNvSpPr txBox="1">
            <a:spLocks noChangeArrowheads="1"/>
          </p:cNvSpPr>
          <p:nvPr/>
        </p:nvSpPr>
        <p:spPr bwMode="auto">
          <a:xfrm>
            <a:off x="4008915" y="-71242"/>
            <a:ext cx="5076825" cy="3673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eaLnBrk="1" hangingPunct="1">
              <a:defRPr/>
            </a:pPr>
            <a:r>
              <a:rPr lang="zh-TW" altLang="en-US" b="1" dirty="0">
                <a:solidFill>
                  <a:srgbClr val="000090"/>
                </a:solidFill>
                <a:latin typeface="SimHei" pitchFamily="49" charset="-122"/>
                <a:ea typeface="SimHei" pitchFamily="49" charset="-122"/>
              </a:rPr>
              <a:t>一、当你已经按自己的意思作了决定时，你不要</a:t>
            </a:r>
            <a:r>
              <a:rPr lang="zh-TW" altLang="en-US" b="1" u="sng" dirty="0">
                <a:solidFill>
                  <a:srgbClr val="FF0000"/>
                </a:solidFill>
                <a:latin typeface="SimHei" pitchFamily="49" charset="-122"/>
                <a:ea typeface="SimHei" pitchFamily="49" charset="-122"/>
              </a:rPr>
              <a:t>说</a:t>
            </a:r>
            <a:r>
              <a:rPr lang="zh-TW" altLang="en-US" b="1" dirty="0">
                <a:solidFill>
                  <a:srgbClr val="000090"/>
                </a:solidFill>
                <a:latin typeface="SimHei" pitchFamily="49" charset="-122"/>
                <a:ea typeface="SimHei" pitchFamily="49" charset="-122"/>
              </a:rPr>
              <a:t>你愿按著神的心意而行</a:t>
            </a:r>
            <a:r>
              <a:rPr lang="en-US" b="1" dirty="0">
                <a:solidFill>
                  <a:srgbClr val="000090"/>
                </a:solidFill>
                <a:latin typeface="SimHei" pitchFamily="49" charset="-122"/>
                <a:ea typeface="SimHei" pitchFamily="49" charset="-122"/>
              </a:rPr>
              <a:t>(</a:t>
            </a:r>
            <a:r>
              <a:rPr lang="zh-TW" altLang="en-US" b="1" dirty="0">
                <a:solidFill>
                  <a:srgbClr val="000090"/>
                </a:solidFill>
                <a:latin typeface="SimHei" pitchFamily="49" charset="-122"/>
                <a:ea typeface="SimHei" pitchFamily="49" charset="-122"/>
              </a:rPr>
              <a:t>王上</a:t>
            </a:r>
            <a:r>
              <a:rPr lang="en-US" b="1" dirty="0">
                <a:solidFill>
                  <a:srgbClr val="000090"/>
                </a:solidFill>
                <a:latin typeface="SimHei" pitchFamily="49" charset="-122"/>
                <a:ea typeface="SimHei" pitchFamily="49" charset="-122"/>
              </a:rPr>
              <a:t>22:1-4)</a:t>
            </a:r>
          </a:p>
        </p:txBody>
      </p:sp>
    </p:spTree>
    <p:extLst>
      <p:ext uri="{BB962C8B-B14F-4D97-AF65-F5344CB8AC3E}">
        <p14:creationId xmlns:p14="http://schemas.microsoft.com/office/powerpoint/2010/main" val="3345974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4" name="Rectangle 2"/>
          <p:cNvSpPr>
            <a:spLocks noGrp="1" noChangeArrowheads="1"/>
          </p:cNvSpPr>
          <p:nvPr>
            <p:ph type="title"/>
          </p:nvPr>
        </p:nvSpPr>
        <p:spPr>
          <a:xfrm>
            <a:off x="0" y="44624"/>
            <a:ext cx="9067800" cy="2520280"/>
          </a:xfrm>
        </p:spPr>
        <p:txBody>
          <a:bodyPr/>
          <a:lstStyle/>
          <a:p>
            <a:pPr algn="r" eaLnBrk="1" hangingPunct="1">
              <a:defRPr/>
            </a:pPr>
            <a:r>
              <a:rPr lang="en-US" altLang="en-US" sz="5400" b="1" dirty="0" smtClean="0">
                <a:solidFill>
                  <a:schemeClr val="bg1"/>
                </a:solidFill>
                <a:effectLst>
                  <a:glow rad="228600">
                    <a:schemeClr val="tx1">
                      <a:alpha val="75000"/>
                    </a:schemeClr>
                  </a:glow>
                </a:effectLst>
              </a:rPr>
              <a:t>II. Don</a:t>
            </a:r>
            <a:r>
              <a:rPr lang="fr-FR" altLang="ja-JP" sz="5400" b="1" dirty="0" smtClean="0">
                <a:solidFill>
                  <a:schemeClr val="bg1"/>
                </a:solidFill>
                <a:effectLst>
                  <a:glow rad="228600">
                    <a:schemeClr val="tx1">
                      <a:alpha val="75000"/>
                    </a:schemeClr>
                  </a:glow>
                </a:effectLst>
              </a:rPr>
              <a:t>'</a:t>
            </a:r>
            <a:r>
              <a:rPr lang="en-US" altLang="en-US" sz="5400" b="1" dirty="0" smtClean="0">
                <a:solidFill>
                  <a:schemeClr val="bg1"/>
                </a:solidFill>
                <a:effectLst>
                  <a:glow rad="228600">
                    <a:schemeClr val="tx1">
                      <a:alpha val="75000"/>
                    </a:schemeClr>
                  </a:glow>
                </a:effectLst>
              </a:rPr>
              <a:t>t seek </a:t>
            </a:r>
            <a:r>
              <a:rPr lang="en-US" altLang="en-US" sz="5400" b="1" dirty="0" smtClean="0">
                <a:solidFill>
                  <a:srgbClr val="FFFF00"/>
                </a:solidFill>
                <a:effectLst>
                  <a:glow rad="228600">
                    <a:schemeClr val="tx1">
                      <a:alpha val="75000"/>
                    </a:schemeClr>
                  </a:glow>
                </a:effectLst>
              </a:rPr>
              <a:t>counsel </a:t>
            </a:r>
            <a:r>
              <a:rPr lang="en-US" altLang="en-US" sz="5400" b="1" dirty="0" smtClean="0">
                <a:solidFill>
                  <a:schemeClr val="bg1"/>
                </a:solidFill>
                <a:effectLst>
                  <a:glow rad="228600">
                    <a:schemeClr val="tx1">
                      <a:alpha val="75000"/>
                    </a:schemeClr>
                  </a:glow>
                </a:effectLst>
              </a:rPr>
              <a:t>only from those </a:t>
            </a:r>
            <a:r>
              <a:rPr lang="ja-JP" altLang="en-US" sz="5400" b="1" dirty="0" smtClean="0">
                <a:solidFill>
                  <a:schemeClr val="bg1"/>
                </a:solidFill>
                <a:effectLst>
                  <a:glow rad="228600">
                    <a:schemeClr val="tx1">
                      <a:alpha val="75000"/>
                    </a:schemeClr>
                  </a:glow>
                </a:effectLst>
              </a:rPr>
              <a:t>“</a:t>
            </a:r>
            <a:r>
              <a:rPr lang="en-US" altLang="en-US" sz="5400" b="1" dirty="0" smtClean="0">
                <a:solidFill>
                  <a:schemeClr val="bg1"/>
                </a:solidFill>
                <a:effectLst>
                  <a:glow rad="228600">
                    <a:schemeClr val="tx1">
                      <a:alpha val="75000"/>
                    </a:schemeClr>
                  </a:glow>
                </a:effectLst>
              </a:rPr>
              <a:t>on your side</a:t>
            </a:r>
            <a:r>
              <a:rPr lang="ja-JP" altLang="en-US" sz="5400" b="1" dirty="0" smtClean="0">
                <a:solidFill>
                  <a:schemeClr val="bg1"/>
                </a:solidFill>
                <a:effectLst>
                  <a:glow rad="228600">
                    <a:schemeClr val="tx1">
                      <a:alpha val="75000"/>
                    </a:schemeClr>
                  </a:glow>
                </a:effectLst>
              </a:rPr>
              <a:t>”</a:t>
            </a:r>
            <a:r>
              <a:rPr lang="en-US" altLang="en-US" sz="5400" b="1" dirty="0" smtClean="0">
                <a:solidFill>
                  <a:schemeClr val="bg1"/>
                </a:solidFill>
                <a:effectLst>
                  <a:glow rad="228600">
                    <a:schemeClr val="tx1">
                      <a:alpha val="75000"/>
                    </a:schemeClr>
                  </a:glow>
                </a:effectLst>
              </a:rPr>
              <a:t> </a:t>
            </a:r>
            <a:br>
              <a:rPr lang="en-US" altLang="en-US" sz="5400" b="1" dirty="0" smtClean="0">
                <a:solidFill>
                  <a:schemeClr val="bg1"/>
                </a:solidFill>
                <a:effectLst>
                  <a:glow rad="228600">
                    <a:schemeClr val="tx1">
                      <a:alpha val="75000"/>
                    </a:schemeClr>
                  </a:glow>
                </a:effectLst>
              </a:rPr>
            </a:br>
            <a:r>
              <a:rPr lang="en-US" altLang="en-US" sz="5400" b="1" dirty="0" smtClean="0">
                <a:solidFill>
                  <a:schemeClr val="bg1"/>
                </a:solidFill>
                <a:effectLst>
                  <a:glow rad="228600">
                    <a:schemeClr val="tx1">
                      <a:alpha val="75000"/>
                    </a:schemeClr>
                  </a:glow>
                </a:effectLst>
              </a:rPr>
              <a:t>(1 Kings 22:5-28)</a:t>
            </a:r>
            <a:endParaRPr lang="en-US" altLang="en-US" sz="5400" dirty="0" smtClean="0">
              <a:solidFill>
                <a:schemeClr val="bg1"/>
              </a:solidFill>
              <a:effectLst>
                <a:glow rad="228600">
                  <a:schemeClr val="tx1">
                    <a:alpha val="75000"/>
                  </a:schemeClr>
                </a:glow>
              </a:effectLst>
            </a:endParaRPr>
          </a:p>
        </p:txBody>
      </p:sp>
      <p:sp>
        <p:nvSpPr>
          <p:cNvPr id="4" name="Rectangle 2"/>
          <p:cNvSpPr txBox="1">
            <a:spLocks noChangeArrowheads="1"/>
          </p:cNvSpPr>
          <p:nvPr/>
        </p:nvSpPr>
        <p:spPr bwMode="auto">
          <a:xfrm>
            <a:off x="0" y="4337720"/>
            <a:ext cx="906780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r" defTabSz="914400" eaLnBrk="1" hangingPunct="1">
              <a:defRPr/>
            </a:pPr>
            <a:r>
              <a:rPr lang="zh-TW" altLang="en-US" sz="4800" b="1" dirty="0" smtClean="0">
                <a:solidFill>
                  <a:schemeClr val="bg1"/>
                </a:solidFill>
                <a:effectLst>
                  <a:glow rad="228600">
                    <a:srgbClr val="000000">
                      <a:alpha val="75000"/>
                    </a:srgbClr>
                  </a:glow>
                </a:effectLst>
                <a:latin typeface="SimHei" pitchFamily="49" charset="-122"/>
                <a:ea typeface="SimHei" pitchFamily="49" charset="-122"/>
              </a:rPr>
              <a:t>二、不要單單</a:t>
            </a:r>
            <a:r>
              <a:rPr lang="en-US" altLang="en-US" sz="4800" b="1" dirty="0" smtClean="0">
                <a:solidFill>
                  <a:schemeClr val="bg1"/>
                </a:solidFill>
                <a:effectLst>
                  <a:glow rad="228600">
                    <a:srgbClr val="000000">
                      <a:alpha val="75000"/>
                    </a:srgbClr>
                  </a:glow>
                </a:effectLst>
                <a:latin typeface="SimHei" pitchFamily="49" charset="-122"/>
                <a:ea typeface="SimHei" pitchFamily="49" charset="-122"/>
              </a:rPr>
              <a:t> </a:t>
            </a:r>
            <a:r>
              <a:rPr lang="zh-TW" altLang="en-US" sz="4800" b="1" dirty="0">
                <a:solidFill>
                  <a:srgbClr val="FFFF00"/>
                </a:solidFill>
                <a:effectLst>
                  <a:glow rad="228600">
                    <a:srgbClr val="000000">
                      <a:alpha val="75000"/>
                    </a:srgbClr>
                  </a:glow>
                </a:effectLst>
                <a:latin typeface="SimHei" pitchFamily="49" charset="-122"/>
                <a:ea typeface="SimHei" pitchFamily="49" charset="-122"/>
              </a:rPr>
              <a:t>諮</a:t>
            </a:r>
            <a:r>
              <a:rPr lang="zh-TW" altLang="en-US" sz="4800" b="1" dirty="0" smtClean="0">
                <a:solidFill>
                  <a:srgbClr val="FFFF00"/>
                </a:solidFill>
                <a:effectLst>
                  <a:glow rad="228600">
                    <a:srgbClr val="000000">
                      <a:alpha val="75000"/>
                    </a:srgbClr>
                  </a:glow>
                </a:effectLst>
                <a:latin typeface="SimHei" pitchFamily="49" charset="-122"/>
                <a:ea typeface="SimHei" pitchFamily="49" charset="-122"/>
              </a:rPr>
              <a:t>詢</a:t>
            </a:r>
            <a:r>
              <a:rPr lang="en-US" altLang="en-US" sz="4800" b="1" dirty="0" smtClean="0">
                <a:solidFill>
                  <a:schemeClr val="bg1"/>
                </a:solidFill>
                <a:effectLst>
                  <a:glow rad="228600">
                    <a:srgbClr val="000000">
                      <a:alpha val="75000"/>
                    </a:srgbClr>
                  </a:glow>
                </a:effectLst>
                <a:latin typeface="SimHei" pitchFamily="49" charset="-122"/>
                <a:ea typeface="SimHei" pitchFamily="49" charset="-122"/>
              </a:rPr>
              <a:t> </a:t>
            </a:r>
            <a:r>
              <a:rPr lang="zh-TW" altLang="en-US" sz="4800" b="1" dirty="0">
                <a:solidFill>
                  <a:schemeClr val="bg1"/>
                </a:solidFill>
                <a:effectLst>
                  <a:glow rad="228600">
                    <a:srgbClr val="000000">
                      <a:alpha val="75000"/>
                    </a:srgbClr>
                  </a:glow>
                </a:effectLst>
                <a:latin typeface="SimHei" pitchFamily="49" charset="-122"/>
                <a:ea typeface="SimHei" pitchFamily="49" charset="-122"/>
              </a:rPr>
              <a:t>那</a:t>
            </a:r>
            <a:r>
              <a:rPr lang="zh-TW" altLang="en-US" sz="4800" b="1" dirty="0" smtClean="0">
                <a:solidFill>
                  <a:schemeClr val="bg1"/>
                </a:solidFill>
                <a:effectLst>
                  <a:glow rad="228600">
                    <a:srgbClr val="000000">
                      <a:alpha val="75000"/>
                    </a:srgbClr>
                  </a:glow>
                </a:effectLst>
                <a:latin typeface="SimHei" pitchFamily="49" charset="-122"/>
                <a:ea typeface="SimHei" pitchFamily="49" charset="-122"/>
              </a:rPr>
              <a:t>些與你站“同</a:t>
            </a:r>
            <a:r>
              <a:rPr lang="zh-TW" altLang="en-US" sz="4800" b="1" dirty="0">
                <a:solidFill>
                  <a:schemeClr val="bg1"/>
                </a:solidFill>
                <a:effectLst>
                  <a:glow rad="228600">
                    <a:srgbClr val="000000">
                      <a:alpha val="75000"/>
                    </a:srgbClr>
                  </a:glow>
                </a:effectLst>
                <a:latin typeface="SimHei" pitchFamily="49" charset="-122"/>
                <a:ea typeface="SimHei" pitchFamily="49" charset="-122"/>
              </a:rPr>
              <a:t>一陣</a:t>
            </a:r>
            <a:r>
              <a:rPr lang="zh-TW" altLang="en-US" sz="4800" b="1" dirty="0" smtClean="0">
                <a:solidFill>
                  <a:schemeClr val="bg1"/>
                </a:solidFill>
                <a:effectLst>
                  <a:glow rad="228600">
                    <a:srgbClr val="000000">
                      <a:alpha val="75000"/>
                    </a:srgbClr>
                  </a:glow>
                </a:effectLst>
                <a:latin typeface="SimHei" pitchFamily="49" charset="-122"/>
                <a:ea typeface="SimHei" pitchFamily="49" charset="-122"/>
              </a:rPr>
              <a:t>線”的人之 意見</a:t>
            </a:r>
            <a:r>
              <a:rPr lang="en-US" altLang="en-US" sz="4800" b="1" dirty="0" smtClean="0">
                <a:solidFill>
                  <a:schemeClr val="bg1"/>
                </a:solidFill>
                <a:effectLst>
                  <a:glow rad="228600">
                    <a:srgbClr val="000000">
                      <a:alpha val="75000"/>
                    </a:srgbClr>
                  </a:glow>
                </a:effectLst>
                <a:latin typeface="SimHei" pitchFamily="49" charset="-122"/>
                <a:ea typeface="SimHei" pitchFamily="49" charset="-122"/>
              </a:rPr>
              <a:t/>
            </a:r>
            <a:br>
              <a:rPr lang="en-US" altLang="en-US" sz="4800" b="1" dirty="0" smtClean="0">
                <a:solidFill>
                  <a:schemeClr val="bg1"/>
                </a:solidFill>
                <a:effectLst>
                  <a:glow rad="228600">
                    <a:srgbClr val="000000">
                      <a:alpha val="75000"/>
                    </a:srgbClr>
                  </a:glow>
                </a:effectLst>
                <a:latin typeface="SimHei" pitchFamily="49" charset="-122"/>
                <a:ea typeface="SimHei" pitchFamily="49" charset="-122"/>
              </a:rPr>
            </a:br>
            <a:r>
              <a:rPr lang="en-US" altLang="en-US" sz="4800" b="1" dirty="0" smtClean="0">
                <a:solidFill>
                  <a:schemeClr val="bg1"/>
                </a:solidFill>
                <a:effectLst>
                  <a:glow rad="228600">
                    <a:srgbClr val="000000">
                      <a:alpha val="75000"/>
                    </a:srgbClr>
                  </a:glow>
                </a:effectLst>
                <a:latin typeface="SimHei" pitchFamily="49" charset="-122"/>
                <a:ea typeface="SimHei" pitchFamily="49" charset="-122"/>
              </a:rPr>
              <a:t>(</a:t>
            </a:r>
            <a:r>
              <a:rPr lang="zh-TW" altLang="en-US" sz="4800" b="1" dirty="0" smtClean="0">
                <a:solidFill>
                  <a:schemeClr val="bg1"/>
                </a:solidFill>
                <a:effectLst>
                  <a:glow rad="228600">
                    <a:srgbClr val="000000">
                      <a:alpha val="75000"/>
                    </a:srgbClr>
                  </a:glow>
                </a:effectLst>
                <a:latin typeface="SimHei" pitchFamily="49" charset="-122"/>
                <a:ea typeface="SimHei" pitchFamily="49" charset="-122"/>
              </a:rPr>
              <a:t>王上</a:t>
            </a:r>
            <a:r>
              <a:rPr lang="en-US" altLang="en-US" sz="4800" b="1" dirty="0" smtClean="0">
                <a:solidFill>
                  <a:schemeClr val="bg1"/>
                </a:solidFill>
                <a:effectLst>
                  <a:glow rad="228600">
                    <a:srgbClr val="000000">
                      <a:alpha val="75000"/>
                    </a:srgbClr>
                  </a:glow>
                </a:effectLst>
                <a:latin typeface="SimHei" pitchFamily="49" charset="-122"/>
                <a:ea typeface="SimHei" pitchFamily="49" charset="-122"/>
              </a:rPr>
              <a:t> 22:5-28)</a:t>
            </a:r>
            <a:endParaRPr lang="en-US" altLang="en-US" sz="4800" dirty="0" smtClean="0">
              <a:solidFill>
                <a:schemeClr val="bg1"/>
              </a:solidFill>
              <a:effectLst>
                <a:glow rad="228600">
                  <a:srgbClr val="000000">
                    <a:alpha val="75000"/>
                  </a:srgbClr>
                </a:glow>
              </a:effectLst>
              <a:latin typeface="SimHei" pitchFamily="49" charset="-122"/>
              <a:ea typeface="SimHei" pitchFamily="49" charset="-122"/>
            </a:endParaRPr>
          </a:p>
        </p:txBody>
      </p:sp>
    </p:spTree>
    <p:extLst>
      <p:ext uri="{BB962C8B-B14F-4D97-AF65-F5344CB8AC3E}">
        <p14:creationId xmlns:p14="http://schemas.microsoft.com/office/powerpoint/2010/main" val="35922875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072"/>
            <a:ext cx="9144000" cy="608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2" name="Rectangle 2"/>
          <p:cNvSpPr>
            <a:spLocks noGrp="1" noChangeArrowheads="1"/>
          </p:cNvSpPr>
          <p:nvPr>
            <p:ph type="title"/>
          </p:nvPr>
        </p:nvSpPr>
        <p:spPr>
          <a:xfrm>
            <a:off x="0" y="3726034"/>
            <a:ext cx="9144000" cy="2808312"/>
          </a:xfrm>
        </p:spPr>
        <p:txBody>
          <a:bodyPr/>
          <a:lstStyle/>
          <a:p>
            <a:pPr eaLnBrk="1" hangingPunct="1">
              <a:defRPr/>
            </a:pPr>
            <a:r>
              <a:rPr lang="zh-TW" altLang="en-US" sz="4800" b="1" dirty="0" smtClean="0">
                <a:solidFill>
                  <a:schemeClr val="bg1"/>
                </a:solidFill>
                <a:effectLst>
                  <a:glow rad="203200">
                    <a:schemeClr val="tx1">
                      <a:alpha val="89000"/>
                    </a:schemeClr>
                  </a:glow>
                </a:effectLst>
                <a:latin typeface="SimHei" pitchFamily="49" charset="-122"/>
                <a:ea typeface="SimHei" pitchFamily="49" charset="-122"/>
              </a:rPr>
              <a:t>三、當你漠視神清楚的意旨時，你將會</a:t>
            </a:r>
            <a:r>
              <a:rPr lang="zh-TW" altLang="en-US" sz="4800" b="1" kern="1200" dirty="0">
                <a:solidFill>
                  <a:srgbClr val="FFFF00"/>
                </a:solidFill>
                <a:effectLst>
                  <a:glow rad="203200">
                    <a:srgbClr val="000000">
                      <a:alpha val="89000"/>
                    </a:srgbClr>
                  </a:glow>
                </a:effectLst>
                <a:latin typeface="SimHei" pitchFamily="49" charset="-122"/>
                <a:ea typeface="SimHei" pitchFamily="49" charset="-122"/>
              </a:rPr>
              <a:t>招致大禍</a:t>
            </a:r>
            <a:r>
              <a:rPr lang="zh-TW" altLang="en-US" sz="4800" b="1" dirty="0" smtClean="0">
                <a:solidFill>
                  <a:schemeClr val="bg1"/>
                </a:solidFill>
                <a:effectLst>
                  <a:glow rad="203200">
                    <a:schemeClr val="tx1">
                      <a:alpha val="89000"/>
                    </a:schemeClr>
                  </a:glow>
                </a:effectLst>
                <a:latin typeface="SimHei" pitchFamily="49" charset="-122"/>
                <a:ea typeface="SimHei" pitchFamily="49" charset="-122"/>
              </a:rPr>
              <a:t>！</a:t>
            </a:r>
            <a:r>
              <a:rPr lang="en-US" altLang="en-US" sz="4800" b="1" dirty="0" smtClean="0">
                <a:solidFill>
                  <a:srgbClr val="FFFF00"/>
                </a:solidFill>
                <a:effectLst>
                  <a:glow rad="203200">
                    <a:schemeClr val="tx1">
                      <a:alpha val="89000"/>
                    </a:schemeClr>
                  </a:glow>
                </a:effectLst>
                <a:latin typeface="SimHei" pitchFamily="49" charset="-122"/>
                <a:ea typeface="SimHei" pitchFamily="49" charset="-122"/>
              </a:rPr>
              <a:t> </a:t>
            </a:r>
            <a:r>
              <a:rPr lang="en-US" altLang="en-US" sz="4800" b="1" dirty="0" smtClean="0">
                <a:solidFill>
                  <a:schemeClr val="bg1"/>
                </a:solidFill>
                <a:effectLst>
                  <a:glow rad="203200">
                    <a:schemeClr val="tx1">
                      <a:alpha val="89000"/>
                    </a:schemeClr>
                  </a:glow>
                </a:effectLst>
                <a:latin typeface="SimHei" pitchFamily="49" charset="-122"/>
                <a:ea typeface="SimHei" pitchFamily="49" charset="-122"/>
              </a:rPr>
              <a:t/>
            </a:r>
            <a:br>
              <a:rPr lang="en-US" altLang="en-US" sz="4800" b="1" dirty="0" smtClean="0">
                <a:solidFill>
                  <a:schemeClr val="bg1"/>
                </a:solidFill>
                <a:effectLst>
                  <a:glow rad="203200">
                    <a:schemeClr val="tx1">
                      <a:alpha val="89000"/>
                    </a:schemeClr>
                  </a:glow>
                </a:effectLst>
                <a:latin typeface="SimHei" pitchFamily="49" charset="-122"/>
                <a:ea typeface="SimHei" pitchFamily="49" charset="-122"/>
              </a:rPr>
            </a:br>
            <a:r>
              <a:rPr lang="en-US" altLang="en-US" sz="4800" b="1" dirty="0" smtClean="0">
                <a:solidFill>
                  <a:schemeClr val="bg1"/>
                </a:solidFill>
                <a:effectLst>
                  <a:glow rad="203200">
                    <a:schemeClr val="tx1">
                      <a:alpha val="89000"/>
                    </a:schemeClr>
                  </a:glow>
                </a:effectLst>
                <a:latin typeface="SimHei" pitchFamily="49" charset="-122"/>
                <a:ea typeface="SimHei" pitchFamily="49" charset="-122"/>
              </a:rPr>
              <a:t>(</a:t>
            </a:r>
            <a:r>
              <a:rPr lang="zh-TW" altLang="en-US" sz="4800" b="1" dirty="0">
                <a:solidFill>
                  <a:schemeClr val="bg1"/>
                </a:solidFill>
                <a:effectLst>
                  <a:glow rad="203200">
                    <a:schemeClr val="tx1">
                      <a:alpha val="89000"/>
                    </a:schemeClr>
                  </a:glow>
                </a:effectLst>
                <a:latin typeface="SimHei" pitchFamily="49" charset="-122"/>
                <a:ea typeface="SimHei" pitchFamily="49" charset="-122"/>
              </a:rPr>
              <a:t>王</a:t>
            </a:r>
            <a:r>
              <a:rPr lang="zh-TW" altLang="en-US" sz="4800" b="1" dirty="0" smtClean="0">
                <a:solidFill>
                  <a:schemeClr val="bg1"/>
                </a:solidFill>
                <a:effectLst>
                  <a:glow rad="203200">
                    <a:schemeClr val="tx1">
                      <a:alpha val="89000"/>
                    </a:schemeClr>
                  </a:glow>
                </a:effectLst>
                <a:latin typeface="SimHei" pitchFamily="49" charset="-122"/>
                <a:ea typeface="SimHei" pitchFamily="49" charset="-122"/>
              </a:rPr>
              <a:t>上</a:t>
            </a:r>
            <a:r>
              <a:rPr lang="en-US" altLang="en-US" sz="4800" b="1" dirty="0" smtClean="0">
                <a:solidFill>
                  <a:schemeClr val="bg1"/>
                </a:solidFill>
                <a:effectLst>
                  <a:glow rad="203200">
                    <a:schemeClr val="tx1">
                      <a:alpha val="89000"/>
                    </a:schemeClr>
                  </a:glow>
                </a:effectLst>
                <a:latin typeface="SimHei" pitchFamily="49" charset="-122"/>
                <a:ea typeface="SimHei" pitchFamily="49" charset="-122"/>
              </a:rPr>
              <a:t> 22:29-40)</a:t>
            </a:r>
            <a:endParaRPr lang="en-US" altLang="en-US" dirty="0" smtClean="0">
              <a:solidFill>
                <a:schemeClr val="bg1"/>
              </a:solidFill>
              <a:effectLst>
                <a:glow rad="203200">
                  <a:schemeClr val="tx1">
                    <a:alpha val="89000"/>
                  </a:schemeClr>
                </a:glow>
              </a:effectLst>
              <a:latin typeface="SimHei" pitchFamily="49" charset="-122"/>
              <a:ea typeface="SimHei" pitchFamily="49" charset="-122"/>
            </a:endParaRPr>
          </a:p>
        </p:txBody>
      </p:sp>
      <p:sp>
        <p:nvSpPr>
          <p:cNvPr id="4" name="Rectangle 2"/>
          <p:cNvSpPr txBox="1">
            <a:spLocks noChangeArrowheads="1"/>
          </p:cNvSpPr>
          <p:nvPr/>
        </p:nvSpPr>
        <p:spPr bwMode="auto">
          <a:xfrm>
            <a:off x="-6078" y="20428"/>
            <a:ext cx="9144000" cy="190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eaLnBrk="1" hangingPunct="1">
              <a:defRPr/>
            </a:pPr>
            <a:r>
              <a:rPr lang="en-US" altLang="en-US" b="1" dirty="0" smtClean="0">
                <a:effectLst>
                  <a:glow rad="203200">
                    <a:srgbClr val="000000">
                      <a:alpha val="89000"/>
                    </a:srgbClr>
                  </a:glow>
                </a:effectLst>
                <a:ea typeface="ＭＳ Ｐゴシック"/>
              </a:rPr>
              <a:t>III. Ignoring God</a:t>
            </a:r>
            <a:r>
              <a:rPr lang="fr-FR" altLang="ja-JP" b="1" dirty="0" smtClean="0">
                <a:effectLst>
                  <a:glow rad="203200">
                    <a:srgbClr val="000000">
                      <a:alpha val="89000"/>
                    </a:srgbClr>
                  </a:glow>
                </a:effectLst>
                <a:ea typeface="ＭＳ Ｐゴシック"/>
              </a:rPr>
              <a:t>'</a:t>
            </a:r>
            <a:r>
              <a:rPr lang="en-US" altLang="en-US" b="1" dirty="0" smtClean="0">
                <a:effectLst>
                  <a:glow rad="203200">
                    <a:srgbClr val="000000">
                      <a:alpha val="89000"/>
                    </a:srgbClr>
                  </a:glow>
                </a:effectLst>
                <a:ea typeface="ＭＳ Ｐゴシック"/>
              </a:rPr>
              <a:t>s clear will is </a:t>
            </a:r>
            <a:r>
              <a:rPr lang="en-US" altLang="en-US" b="1" dirty="0" smtClean="0">
                <a:solidFill>
                  <a:srgbClr val="FFFF00"/>
                </a:solidFill>
                <a:effectLst>
                  <a:glow rad="203200">
                    <a:srgbClr val="000000">
                      <a:alpha val="89000"/>
                    </a:srgbClr>
                  </a:glow>
                </a:effectLst>
                <a:ea typeface="ＭＳ Ｐゴシック"/>
              </a:rPr>
              <a:t>disastrous </a:t>
            </a:r>
            <a:r>
              <a:rPr lang="en-US" altLang="en-US" b="1" dirty="0">
                <a:effectLst>
                  <a:glow rad="203200">
                    <a:srgbClr val="000000">
                      <a:alpha val="89000"/>
                    </a:srgbClr>
                  </a:glow>
                </a:effectLst>
                <a:ea typeface="ＭＳ Ｐゴシック"/>
              </a:rPr>
              <a:t>(</a:t>
            </a:r>
            <a:r>
              <a:rPr lang="en-US" altLang="en-US" b="1" dirty="0" smtClean="0">
                <a:effectLst>
                  <a:glow rad="203200">
                    <a:srgbClr val="000000">
                      <a:alpha val="89000"/>
                    </a:srgbClr>
                  </a:glow>
                </a:effectLst>
                <a:ea typeface="ＭＳ Ｐゴシック"/>
              </a:rPr>
              <a:t>1 Kings 22:29-40)</a:t>
            </a:r>
            <a:endParaRPr lang="en-US" altLang="en-US" sz="4000" dirty="0" smtClean="0">
              <a:effectLst>
                <a:glow rad="203200">
                  <a:srgbClr val="000000">
                    <a:alpha val="89000"/>
                  </a:srgbClr>
                </a:glow>
              </a:effectLst>
              <a:ea typeface="ＭＳ Ｐゴシック"/>
            </a:endParaRPr>
          </a:p>
        </p:txBody>
      </p:sp>
    </p:spTree>
    <p:extLst>
      <p:ext uri="{BB962C8B-B14F-4D97-AF65-F5344CB8AC3E}">
        <p14:creationId xmlns:p14="http://schemas.microsoft.com/office/powerpoint/2010/main" val="20683023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3" descr="Lake.jpg                                                       00002E67 Hard Disk                      B71BABE6:"/>
          <p:cNvPicPr>
            <a:picLocks noChangeAspect="1" noChangeArrowheads="1"/>
          </p:cNvPicPr>
          <p:nvPr/>
        </p:nvPicPr>
        <p:blipFill>
          <a:blip r:embed="rId2">
            <a:extLst>
              <a:ext uri="{28A0092B-C50C-407E-A947-70E740481C1C}">
                <a14:useLocalDpi xmlns:a14="http://schemas.microsoft.com/office/drawing/2010/main" val="0"/>
              </a:ext>
            </a:extLst>
          </a:blip>
          <a:srcRect t="8905"/>
          <a:stretch>
            <a:fillRect/>
          </a:stretch>
        </p:blipFill>
        <p:spPr bwMode="auto">
          <a:xfrm>
            <a:off x="0" y="0"/>
            <a:ext cx="9180513"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6" name="Rectangle 2"/>
          <p:cNvSpPr>
            <a:spLocks noGrp="1" noChangeArrowheads="1"/>
          </p:cNvSpPr>
          <p:nvPr>
            <p:ph type="title"/>
          </p:nvPr>
        </p:nvSpPr>
        <p:spPr>
          <a:xfrm>
            <a:off x="0" y="3429000"/>
            <a:ext cx="9144000" cy="3791744"/>
          </a:xfrm>
        </p:spPr>
        <p:txBody>
          <a:bodyPr/>
          <a:lstStyle/>
          <a:p>
            <a:pPr eaLnBrk="1" hangingPunct="1">
              <a:defRPr/>
            </a:pPr>
            <a:r>
              <a:rPr lang="en-US" altLang="en-US" sz="4800" b="1" i="1" dirty="0" smtClean="0">
                <a:solidFill>
                  <a:schemeClr val="bg1"/>
                </a:solidFill>
                <a:effectLst>
                  <a:glow rad="266700">
                    <a:schemeClr val="tx1">
                      <a:alpha val="91000"/>
                    </a:schemeClr>
                  </a:glow>
                </a:effectLst>
              </a:rPr>
              <a:t>—Main Idea—</a:t>
            </a:r>
            <a:r>
              <a:rPr lang="en-US" altLang="en-US" sz="4800" b="1" dirty="0" smtClean="0">
                <a:solidFill>
                  <a:schemeClr val="bg1"/>
                </a:solidFill>
                <a:effectLst>
                  <a:glow rad="266700">
                    <a:schemeClr val="tx1">
                      <a:alpha val="91000"/>
                    </a:schemeClr>
                  </a:glow>
                </a:effectLst>
              </a:rPr>
              <a:t/>
            </a:r>
            <a:br>
              <a:rPr lang="en-US" altLang="en-US" sz="4800" b="1" dirty="0" smtClean="0">
                <a:solidFill>
                  <a:schemeClr val="bg1"/>
                </a:solidFill>
                <a:effectLst>
                  <a:glow rad="266700">
                    <a:schemeClr val="tx1">
                      <a:alpha val="91000"/>
                    </a:schemeClr>
                  </a:glow>
                </a:effectLst>
              </a:rPr>
            </a:br>
            <a:r>
              <a:rPr lang="en-US" altLang="en-US" sz="4800" b="1" dirty="0" smtClean="0">
                <a:solidFill>
                  <a:schemeClr val="bg1"/>
                </a:solidFill>
                <a:effectLst>
                  <a:glow rad="266700">
                    <a:schemeClr val="tx1">
                      <a:alpha val="91000"/>
                    </a:schemeClr>
                  </a:glow>
                </a:effectLst>
              </a:rPr>
              <a:t>Seek the Lord </a:t>
            </a:r>
            <a:r>
              <a:rPr lang="en-US" altLang="en-US" sz="4800" b="1" dirty="0" smtClean="0">
                <a:solidFill>
                  <a:srgbClr val="FFFF00"/>
                </a:solidFill>
                <a:effectLst>
                  <a:glow rad="266700">
                    <a:schemeClr val="tx1">
                      <a:alpha val="91000"/>
                    </a:schemeClr>
                  </a:glow>
                </a:effectLst>
              </a:rPr>
              <a:t>sincerely </a:t>
            </a:r>
            <a:r>
              <a:rPr lang="en-US" altLang="en-US" sz="4800" b="1" dirty="0" smtClean="0">
                <a:solidFill>
                  <a:schemeClr val="bg1"/>
                </a:solidFill>
                <a:effectLst>
                  <a:glow rad="266700">
                    <a:schemeClr val="tx1">
                      <a:alpha val="91000"/>
                    </a:schemeClr>
                  </a:glow>
                </a:effectLst>
              </a:rPr>
              <a:t>because ignoring God</a:t>
            </a:r>
            <a:r>
              <a:rPr lang="fr-FR" altLang="ja-JP" sz="4800" b="1" dirty="0" smtClean="0">
                <a:solidFill>
                  <a:schemeClr val="bg1"/>
                </a:solidFill>
                <a:effectLst>
                  <a:glow rad="266700">
                    <a:schemeClr val="tx1">
                      <a:alpha val="91000"/>
                    </a:schemeClr>
                  </a:glow>
                </a:effectLst>
              </a:rPr>
              <a:t>'</a:t>
            </a:r>
            <a:r>
              <a:rPr lang="en-US" altLang="en-US" sz="4800" b="1" dirty="0" smtClean="0">
                <a:solidFill>
                  <a:schemeClr val="bg1"/>
                </a:solidFill>
                <a:effectLst>
                  <a:glow rad="266700">
                    <a:schemeClr val="tx1">
                      <a:alpha val="91000"/>
                    </a:schemeClr>
                  </a:glow>
                </a:effectLst>
              </a:rPr>
              <a:t>s clear will has serious results</a:t>
            </a:r>
            <a:endParaRPr lang="en-US" altLang="en-US" sz="4800" b="1" dirty="0" smtClean="0">
              <a:solidFill>
                <a:srgbClr val="00CC00"/>
              </a:solidFill>
              <a:effectLst>
                <a:glow rad="266700">
                  <a:schemeClr val="tx1">
                    <a:alpha val="91000"/>
                  </a:schemeClr>
                </a:glow>
              </a:effectLst>
            </a:endParaRPr>
          </a:p>
        </p:txBody>
      </p:sp>
      <p:sp>
        <p:nvSpPr>
          <p:cNvPr id="4" name="Rectangle 2"/>
          <p:cNvSpPr txBox="1">
            <a:spLocks noChangeArrowheads="1"/>
          </p:cNvSpPr>
          <p:nvPr/>
        </p:nvSpPr>
        <p:spPr bwMode="auto">
          <a:xfrm>
            <a:off x="0" y="7866"/>
            <a:ext cx="9144000" cy="298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eaLnBrk="1" hangingPunct="1">
              <a:defRPr/>
            </a:pPr>
            <a:r>
              <a:rPr lang="en-US" altLang="en-US" sz="4800" b="1" i="1" dirty="0" smtClean="0">
                <a:solidFill>
                  <a:schemeClr val="bg1"/>
                </a:solidFill>
                <a:effectLst>
                  <a:glow rad="266700">
                    <a:srgbClr val="000000">
                      <a:alpha val="91000"/>
                    </a:srgbClr>
                  </a:glow>
                </a:effectLst>
                <a:latin typeface="SimHei" pitchFamily="49" charset="-122"/>
                <a:ea typeface="SimHei" pitchFamily="49" charset="-122"/>
              </a:rPr>
              <a:t>—</a:t>
            </a:r>
            <a:r>
              <a:rPr lang="zh-TW" altLang="en-US" sz="4800" b="1" i="1" dirty="0">
                <a:solidFill>
                  <a:schemeClr val="bg1"/>
                </a:solidFill>
                <a:effectLst>
                  <a:glow rad="266700">
                    <a:srgbClr val="000000">
                      <a:alpha val="91000"/>
                    </a:srgbClr>
                  </a:glow>
                </a:effectLst>
                <a:latin typeface="SimHei" pitchFamily="49" charset="-122"/>
                <a:ea typeface="SimHei" pitchFamily="49" charset="-122"/>
              </a:rPr>
              <a:t>中心思</a:t>
            </a:r>
            <a:r>
              <a:rPr lang="zh-TW" altLang="en-US" sz="4800" b="1" i="1" dirty="0" smtClean="0">
                <a:solidFill>
                  <a:schemeClr val="bg1"/>
                </a:solidFill>
                <a:effectLst>
                  <a:glow rad="266700">
                    <a:srgbClr val="000000">
                      <a:alpha val="91000"/>
                    </a:srgbClr>
                  </a:glow>
                </a:effectLst>
                <a:latin typeface="SimHei" pitchFamily="49" charset="-122"/>
                <a:ea typeface="SimHei" pitchFamily="49" charset="-122"/>
              </a:rPr>
              <a:t>想</a:t>
            </a:r>
            <a:r>
              <a:rPr lang="en-US" altLang="en-US" sz="4800" b="1" i="1" dirty="0" smtClean="0">
                <a:solidFill>
                  <a:schemeClr val="bg1"/>
                </a:solidFill>
                <a:effectLst>
                  <a:glow rad="266700">
                    <a:srgbClr val="000000">
                      <a:alpha val="91000"/>
                    </a:srgbClr>
                  </a:glow>
                </a:effectLst>
                <a:latin typeface="SimHei" pitchFamily="49" charset="-122"/>
                <a:ea typeface="SimHei" pitchFamily="49" charset="-122"/>
              </a:rPr>
              <a:t>—</a:t>
            </a:r>
            <a:r>
              <a:rPr lang="en-US" altLang="en-US" sz="4800" b="1" dirty="0" smtClean="0">
                <a:solidFill>
                  <a:schemeClr val="bg1"/>
                </a:solidFill>
                <a:effectLst>
                  <a:glow rad="266700">
                    <a:srgbClr val="000000">
                      <a:alpha val="91000"/>
                    </a:srgbClr>
                  </a:glow>
                </a:effectLst>
                <a:latin typeface="SimHei" pitchFamily="49" charset="-122"/>
                <a:ea typeface="SimHei" pitchFamily="49" charset="-122"/>
              </a:rPr>
              <a:t/>
            </a:r>
            <a:br>
              <a:rPr lang="en-US" altLang="en-US" sz="4800" b="1" dirty="0" smtClean="0">
                <a:solidFill>
                  <a:schemeClr val="bg1"/>
                </a:solidFill>
                <a:effectLst>
                  <a:glow rad="266700">
                    <a:srgbClr val="000000">
                      <a:alpha val="91000"/>
                    </a:srgbClr>
                  </a:glow>
                </a:effectLst>
                <a:latin typeface="SimHei" pitchFamily="49" charset="-122"/>
                <a:ea typeface="SimHei" pitchFamily="49" charset="-122"/>
              </a:rPr>
            </a:br>
            <a:r>
              <a:rPr lang="zh-TW" altLang="en-US" sz="4800" b="1" dirty="0" smtClean="0">
                <a:solidFill>
                  <a:srgbClr val="FFFF00"/>
                </a:solidFill>
                <a:effectLst>
                  <a:glow rad="266700">
                    <a:srgbClr val="000000">
                      <a:alpha val="91000"/>
                    </a:srgbClr>
                  </a:glow>
                </a:effectLst>
                <a:latin typeface="SimHei" pitchFamily="49" charset="-122"/>
                <a:ea typeface="SimHei" pitchFamily="49" charset="-122"/>
              </a:rPr>
              <a:t>誠</a:t>
            </a:r>
            <a:r>
              <a:rPr lang="zh-TW" altLang="en-US" sz="4800" b="1" dirty="0">
                <a:solidFill>
                  <a:srgbClr val="FFFF00"/>
                </a:solidFill>
                <a:effectLst>
                  <a:glow rad="266700">
                    <a:srgbClr val="000000">
                      <a:alpha val="91000"/>
                    </a:srgbClr>
                  </a:glow>
                </a:effectLst>
                <a:latin typeface="SimHei" pitchFamily="49" charset="-122"/>
                <a:ea typeface="SimHei" pitchFamily="49" charset="-122"/>
              </a:rPr>
              <a:t>心</a:t>
            </a:r>
            <a:r>
              <a:rPr lang="zh-TW" altLang="en-US" sz="4800" b="1" dirty="0" smtClean="0">
                <a:solidFill>
                  <a:srgbClr val="FFFF00"/>
                </a:solidFill>
                <a:effectLst>
                  <a:glow rad="266700">
                    <a:srgbClr val="000000">
                      <a:alpha val="91000"/>
                    </a:srgbClr>
                  </a:glow>
                </a:effectLst>
                <a:latin typeface="SimHei" pitchFamily="49" charset="-122"/>
                <a:ea typeface="SimHei" pitchFamily="49" charset="-122"/>
              </a:rPr>
              <a:t>地</a:t>
            </a:r>
            <a:r>
              <a:rPr lang="en-US" altLang="en-US" sz="4800" b="1" dirty="0" smtClean="0">
                <a:solidFill>
                  <a:schemeClr val="bg1"/>
                </a:solidFill>
                <a:effectLst>
                  <a:glow rad="266700">
                    <a:srgbClr val="000000">
                      <a:alpha val="91000"/>
                    </a:srgbClr>
                  </a:glow>
                </a:effectLst>
                <a:latin typeface="SimHei" pitchFamily="49" charset="-122"/>
                <a:ea typeface="SimHei" pitchFamily="49" charset="-122"/>
              </a:rPr>
              <a:t> </a:t>
            </a:r>
            <a:r>
              <a:rPr lang="zh-TW" altLang="en-US" sz="4800" b="1" dirty="0">
                <a:solidFill>
                  <a:schemeClr val="bg1"/>
                </a:solidFill>
                <a:effectLst>
                  <a:glow rad="266700">
                    <a:srgbClr val="000000">
                      <a:alpha val="91000"/>
                    </a:srgbClr>
                  </a:glow>
                </a:effectLst>
                <a:latin typeface="SimHei" pitchFamily="49" charset="-122"/>
                <a:ea typeface="SimHei" pitchFamily="49" charset="-122"/>
              </a:rPr>
              <a:t>尋求</a:t>
            </a:r>
            <a:r>
              <a:rPr lang="zh-TW" altLang="en-US" sz="4800" b="1" dirty="0" smtClean="0">
                <a:solidFill>
                  <a:schemeClr val="bg1"/>
                </a:solidFill>
                <a:effectLst>
                  <a:glow rad="266700">
                    <a:srgbClr val="000000">
                      <a:alpha val="91000"/>
                    </a:srgbClr>
                  </a:glow>
                </a:effectLst>
                <a:latin typeface="SimHei" pitchFamily="49" charset="-122"/>
                <a:ea typeface="SimHei" pitchFamily="49" charset="-122"/>
              </a:rPr>
              <a:t>主，因為漠視神清楚的意旨將導致嚴重的後果</a:t>
            </a:r>
            <a:endParaRPr lang="en-US" altLang="en-US" sz="4800" b="1" dirty="0" smtClean="0">
              <a:solidFill>
                <a:schemeClr val="bg1"/>
              </a:solidFill>
              <a:effectLst>
                <a:glow rad="266700">
                  <a:srgbClr val="000000">
                    <a:alpha val="91000"/>
                  </a:srgbClr>
                </a:glow>
              </a:effectLst>
              <a:latin typeface="SimHei" pitchFamily="49" charset="-122"/>
              <a:ea typeface="SimHei" pitchFamily="49" charset="-122"/>
            </a:endParaRPr>
          </a:p>
        </p:txBody>
      </p:sp>
    </p:spTree>
    <p:extLst>
      <p:ext uri="{BB962C8B-B14F-4D97-AF65-F5344CB8AC3E}">
        <p14:creationId xmlns:p14="http://schemas.microsoft.com/office/powerpoint/2010/main" val="37235002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descr="IMG_02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Rectangle 3"/>
          <p:cNvSpPr>
            <a:spLocks noGrp="1" noChangeArrowheads="1"/>
          </p:cNvSpPr>
          <p:nvPr>
            <p:ph type="ctrTitle"/>
          </p:nvPr>
        </p:nvSpPr>
        <p:spPr>
          <a:xfrm>
            <a:off x="6477000" y="4800600"/>
            <a:ext cx="2667000" cy="2057400"/>
          </a:xfrm>
          <a:effectLst>
            <a:outerShdw blurRad="63500" dist="35921" dir="2700000" algn="ctr" rotWithShape="0">
              <a:srgbClr val="000000">
                <a:alpha val="74998"/>
              </a:srgbClr>
            </a:outerShdw>
          </a:effectLst>
        </p:spPr>
        <p:txBody>
          <a:bodyPr/>
          <a:lstStyle/>
          <a:p>
            <a:pPr eaLnBrk="1" hangingPunct="1">
              <a:defRPr/>
            </a:pPr>
            <a:r>
              <a:rPr lang="en-US" sz="2800" b="1" i="1" dirty="0">
                <a:solidFill>
                  <a:srgbClr val="FFFF99"/>
                </a:solidFill>
                <a:effectLst>
                  <a:glow rad="266700">
                    <a:schemeClr val="bg1">
                      <a:alpha val="75000"/>
                    </a:schemeClr>
                  </a:glow>
                </a:effectLst>
                <a:latin typeface="SimHei" pitchFamily="49" charset="-122"/>
                <a:ea typeface="SimHei" pitchFamily="49" charset="-122"/>
                <a:cs typeface="Arial"/>
              </a:rPr>
              <a:t>2012年</a:t>
            </a:r>
            <a:r>
              <a:rPr lang="zh-TW" altLang="en-US" sz="2800" b="1" i="1" dirty="0" smtClean="0">
                <a:solidFill>
                  <a:srgbClr val="FFFF99"/>
                </a:solidFill>
                <a:effectLst>
                  <a:glow rad="266700">
                    <a:schemeClr val="bg1">
                      <a:alpha val="75000"/>
                    </a:schemeClr>
                  </a:glow>
                </a:effectLst>
                <a:latin typeface="SimHei" pitchFamily="49" charset="-122"/>
                <a:ea typeface="SimHei" pitchFamily="49" charset="-122"/>
                <a:cs typeface="Arial"/>
              </a:rPr>
              <a:t>十二月</a:t>
            </a:r>
            <a:r>
              <a:rPr lang="en-US" altLang="zh-TW" sz="2800" b="1" i="1" dirty="0">
                <a:solidFill>
                  <a:srgbClr val="FFFF99"/>
                </a:solidFill>
                <a:effectLst>
                  <a:glow rad="266700">
                    <a:schemeClr val="bg1">
                      <a:alpha val="75000"/>
                    </a:schemeClr>
                  </a:glow>
                </a:effectLst>
                <a:latin typeface="SimHei" pitchFamily="49" charset="-122"/>
                <a:ea typeface="SimHei" pitchFamily="49" charset="-122"/>
                <a:cs typeface="Arial"/>
              </a:rPr>
              <a:t/>
            </a:r>
            <a:br>
              <a:rPr lang="en-US" altLang="zh-TW" sz="2800" b="1" i="1" dirty="0">
                <a:solidFill>
                  <a:srgbClr val="FFFF99"/>
                </a:solidFill>
                <a:effectLst>
                  <a:glow rad="266700">
                    <a:schemeClr val="bg1">
                      <a:alpha val="75000"/>
                    </a:schemeClr>
                  </a:glow>
                </a:effectLst>
                <a:latin typeface="SimHei" pitchFamily="49" charset="-122"/>
                <a:ea typeface="SimHei" pitchFamily="49" charset="-122"/>
                <a:cs typeface="Arial"/>
              </a:rPr>
            </a:br>
            <a:r>
              <a:rPr lang="zh-TW" altLang="en-US" sz="2800" b="1" i="1" dirty="0">
                <a:solidFill>
                  <a:srgbClr val="FFFF99"/>
                </a:solidFill>
                <a:effectLst>
                  <a:glow rad="266700">
                    <a:schemeClr val="bg1">
                      <a:alpha val="75000"/>
                    </a:schemeClr>
                  </a:glow>
                </a:effectLst>
                <a:latin typeface="SimHei" pitchFamily="49" charset="-122"/>
                <a:ea typeface="SimHei" pitchFamily="49" charset="-122"/>
                <a:cs typeface="Arial"/>
              </a:rPr>
              <a:t>顾</a:t>
            </a:r>
            <a:r>
              <a:rPr lang="zh-TW" altLang="en-US" sz="2800" b="1" i="1" dirty="0" smtClean="0">
                <a:solidFill>
                  <a:srgbClr val="FFFF99"/>
                </a:solidFill>
                <a:effectLst>
                  <a:glow rad="266700">
                    <a:schemeClr val="bg1">
                      <a:alpha val="75000"/>
                    </a:schemeClr>
                  </a:glow>
                </a:effectLst>
                <a:latin typeface="SimHei" pitchFamily="49" charset="-122"/>
                <a:ea typeface="SimHei" pitchFamily="49" charset="-122"/>
                <a:cs typeface="Arial"/>
              </a:rPr>
              <a:t>家合</a:t>
            </a:r>
            <a:r>
              <a:rPr lang="zh-TW" altLang="en-US" sz="2800" b="1" i="1" dirty="0">
                <a:solidFill>
                  <a:srgbClr val="FFFF99"/>
                </a:solidFill>
                <a:effectLst>
                  <a:glow rad="266700">
                    <a:schemeClr val="bg1">
                      <a:alpha val="75000"/>
                    </a:schemeClr>
                  </a:glow>
                </a:effectLst>
                <a:latin typeface="SimHei" pitchFamily="49" charset="-122"/>
                <a:ea typeface="SimHei" pitchFamily="49" charset="-122"/>
                <a:cs typeface="Arial"/>
              </a:rPr>
              <a:t>照</a:t>
            </a:r>
            <a:endParaRPr lang="en-US" b="1" dirty="0" smtClean="0">
              <a:solidFill>
                <a:srgbClr val="FFFF99"/>
              </a:solidFill>
              <a:effectLst>
                <a:glow rad="266700">
                  <a:schemeClr val="bg1">
                    <a:alpha val="75000"/>
                  </a:schemeClr>
                </a:glow>
              </a:effectLst>
              <a:latin typeface="Arial"/>
              <a:cs typeface="Arial"/>
            </a:endParaRPr>
          </a:p>
        </p:txBody>
      </p:sp>
      <p:sp>
        <p:nvSpPr>
          <p:cNvPr id="355332" name="Text Box 4"/>
          <p:cNvSpPr txBox="1">
            <a:spLocks noChangeArrowheads="1"/>
          </p:cNvSpPr>
          <p:nvPr/>
        </p:nvSpPr>
        <p:spPr bwMode="auto">
          <a:xfrm>
            <a:off x="4427984" y="4725144"/>
            <a:ext cx="2262834" cy="9233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fontAlgn="base">
              <a:spcBef>
                <a:spcPct val="0"/>
              </a:spcBef>
              <a:spcAft>
                <a:spcPct val="0"/>
              </a:spcAft>
              <a:defRPr/>
            </a:pPr>
            <a:r>
              <a:rPr lang="en-US" sz="5400" b="1" dirty="0">
                <a:solidFill>
                  <a:srgbClr val="FFFF99"/>
                </a:solidFill>
                <a:effectLst>
                  <a:glow rad="266700">
                    <a:srgbClr val="000000">
                      <a:alpha val="75000"/>
                    </a:srgbClr>
                  </a:glow>
                </a:effectLst>
                <a:latin typeface="Arial"/>
                <a:ea typeface="ＭＳ Ｐゴシック" charset="0"/>
                <a:cs typeface="Arial"/>
              </a:rPr>
              <a:t>Susan</a:t>
            </a:r>
            <a:endParaRPr lang="en-US" sz="4000" b="1" dirty="0">
              <a:solidFill>
                <a:srgbClr val="FFFF99"/>
              </a:solidFill>
              <a:effectLst>
                <a:glow rad="266700">
                  <a:srgbClr val="000000">
                    <a:alpha val="75000"/>
                  </a:srgbClr>
                </a:glow>
              </a:effectLst>
              <a:latin typeface="Arial"/>
              <a:ea typeface="ＭＳ Ｐゴシック" charset="0"/>
              <a:cs typeface="Arial"/>
            </a:endParaRPr>
          </a:p>
        </p:txBody>
      </p:sp>
      <p:sp>
        <p:nvSpPr>
          <p:cNvPr id="355333" name="Text Box 5"/>
          <p:cNvSpPr txBox="1">
            <a:spLocks noChangeArrowheads="1"/>
          </p:cNvSpPr>
          <p:nvPr/>
        </p:nvSpPr>
        <p:spPr bwMode="auto">
          <a:xfrm>
            <a:off x="3189655" y="-27384"/>
            <a:ext cx="2916446" cy="17543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defTabSz="914400" fontAlgn="base">
              <a:spcBef>
                <a:spcPct val="0"/>
              </a:spcBef>
              <a:spcAft>
                <a:spcPct val="0"/>
              </a:spcAft>
              <a:defRPr/>
            </a:pPr>
            <a:r>
              <a:rPr lang="en-US" sz="5400" b="1" dirty="0">
                <a:solidFill>
                  <a:srgbClr val="FFFF99"/>
                </a:solidFill>
                <a:effectLst>
                  <a:glow rad="266700">
                    <a:srgbClr val="000000">
                      <a:alpha val="75000"/>
                    </a:srgbClr>
                  </a:glow>
                </a:effectLst>
                <a:latin typeface="Arial"/>
                <a:ea typeface="ＭＳ Ｐゴシック" charset="0"/>
                <a:cs typeface="Arial"/>
              </a:rPr>
              <a:t>Stephen</a:t>
            </a:r>
            <a:br>
              <a:rPr lang="en-US" sz="5400" b="1" dirty="0">
                <a:solidFill>
                  <a:srgbClr val="FFFF99"/>
                </a:solidFill>
                <a:effectLst>
                  <a:glow rad="266700">
                    <a:srgbClr val="000000">
                      <a:alpha val="75000"/>
                    </a:srgbClr>
                  </a:glow>
                </a:effectLst>
                <a:latin typeface="Arial"/>
                <a:ea typeface="ＭＳ Ｐゴシック" charset="0"/>
                <a:cs typeface="Arial"/>
              </a:rPr>
            </a:br>
            <a:r>
              <a:rPr lang="en-US" sz="5400" b="1" dirty="0">
                <a:solidFill>
                  <a:srgbClr val="FFFF99"/>
                </a:solidFill>
                <a:effectLst>
                  <a:glow rad="266700">
                    <a:srgbClr val="000000">
                      <a:alpha val="75000"/>
                    </a:srgbClr>
                  </a:glow>
                </a:effectLst>
                <a:latin typeface="Arial"/>
                <a:ea typeface="ＭＳ Ｐゴシック" charset="0"/>
                <a:cs typeface="Arial"/>
              </a:rPr>
              <a:t>23</a:t>
            </a:r>
            <a:endParaRPr lang="en-US" sz="4000" b="1" dirty="0">
              <a:solidFill>
                <a:srgbClr val="FFFF99"/>
              </a:solidFill>
              <a:effectLst>
                <a:glow rad="266700">
                  <a:srgbClr val="000000">
                    <a:alpha val="75000"/>
                  </a:srgbClr>
                </a:glow>
              </a:effectLst>
              <a:latin typeface="Arial"/>
              <a:ea typeface="ＭＳ Ｐゴシック" charset="0"/>
              <a:cs typeface="Arial"/>
            </a:endParaRPr>
          </a:p>
        </p:txBody>
      </p:sp>
      <p:sp>
        <p:nvSpPr>
          <p:cNvPr id="355334" name="Text Box 6"/>
          <p:cNvSpPr txBox="1">
            <a:spLocks noChangeArrowheads="1"/>
          </p:cNvSpPr>
          <p:nvPr/>
        </p:nvSpPr>
        <p:spPr bwMode="auto">
          <a:xfrm>
            <a:off x="6501285" y="18489"/>
            <a:ext cx="1838815" cy="17543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defTabSz="914400" fontAlgn="base">
              <a:spcBef>
                <a:spcPct val="0"/>
              </a:spcBef>
              <a:spcAft>
                <a:spcPct val="0"/>
              </a:spcAft>
              <a:defRPr/>
            </a:pPr>
            <a:r>
              <a:rPr lang="en-US" sz="5400" b="1" dirty="0">
                <a:solidFill>
                  <a:srgbClr val="FFFF99"/>
                </a:solidFill>
                <a:effectLst>
                  <a:glow rad="266700">
                    <a:srgbClr val="000000">
                      <a:alpha val="75000"/>
                    </a:srgbClr>
                  </a:glow>
                </a:effectLst>
                <a:latin typeface="Arial"/>
                <a:ea typeface="ＭＳ Ｐゴシック" charset="0"/>
                <a:cs typeface="Arial"/>
              </a:rPr>
              <a:t>John</a:t>
            </a:r>
            <a:br>
              <a:rPr lang="en-US" sz="5400" b="1" dirty="0">
                <a:solidFill>
                  <a:srgbClr val="FFFF99"/>
                </a:solidFill>
                <a:effectLst>
                  <a:glow rad="266700">
                    <a:srgbClr val="000000">
                      <a:alpha val="75000"/>
                    </a:srgbClr>
                  </a:glow>
                </a:effectLst>
                <a:latin typeface="Arial"/>
                <a:ea typeface="ＭＳ Ｐゴシック" charset="0"/>
                <a:cs typeface="Arial"/>
              </a:rPr>
            </a:br>
            <a:r>
              <a:rPr lang="en-US" sz="5400" b="1" dirty="0">
                <a:solidFill>
                  <a:srgbClr val="FFFF99"/>
                </a:solidFill>
                <a:effectLst>
                  <a:glow rad="266700">
                    <a:srgbClr val="000000">
                      <a:alpha val="75000"/>
                    </a:srgbClr>
                  </a:glow>
                </a:effectLst>
                <a:latin typeface="Arial"/>
                <a:ea typeface="ＭＳ Ｐゴシック" charset="0"/>
                <a:cs typeface="Arial"/>
              </a:rPr>
              <a:t>20</a:t>
            </a:r>
            <a:endParaRPr lang="en-US" sz="4000" b="1" dirty="0">
              <a:solidFill>
                <a:srgbClr val="FFFF99"/>
              </a:solidFill>
              <a:effectLst>
                <a:glow rad="266700">
                  <a:srgbClr val="000000">
                    <a:alpha val="75000"/>
                  </a:srgbClr>
                </a:glow>
              </a:effectLst>
              <a:latin typeface="Arial"/>
              <a:ea typeface="ＭＳ Ｐゴシック" charset="0"/>
              <a:cs typeface="Arial"/>
            </a:endParaRPr>
          </a:p>
        </p:txBody>
      </p:sp>
      <p:sp>
        <p:nvSpPr>
          <p:cNvPr id="355335" name="Text Box 7"/>
          <p:cNvSpPr txBox="1">
            <a:spLocks noChangeArrowheads="1"/>
          </p:cNvSpPr>
          <p:nvPr/>
        </p:nvSpPr>
        <p:spPr bwMode="auto">
          <a:xfrm>
            <a:off x="1052361" y="-53519"/>
            <a:ext cx="1646417" cy="17543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defTabSz="914400" fontAlgn="base">
              <a:spcBef>
                <a:spcPct val="0"/>
              </a:spcBef>
              <a:spcAft>
                <a:spcPct val="0"/>
              </a:spcAft>
              <a:defRPr/>
            </a:pPr>
            <a:r>
              <a:rPr lang="en-US" sz="5400" b="1" dirty="0">
                <a:solidFill>
                  <a:srgbClr val="FFFF99"/>
                </a:solidFill>
                <a:effectLst>
                  <a:glow rad="266700">
                    <a:srgbClr val="000000">
                      <a:alpha val="75000"/>
                    </a:srgbClr>
                  </a:glow>
                </a:effectLst>
                <a:latin typeface="Arial"/>
                <a:ea typeface="ＭＳ Ｐゴシック" charset="0"/>
                <a:cs typeface="Arial"/>
              </a:rPr>
              <a:t>Kurt</a:t>
            </a:r>
            <a:br>
              <a:rPr lang="en-US" sz="5400" b="1" dirty="0">
                <a:solidFill>
                  <a:srgbClr val="FFFF99"/>
                </a:solidFill>
                <a:effectLst>
                  <a:glow rad="266700">
                    <a:srgbClr val="000000">
                      <a:alpha val="75000"/>
                    </a:srgbClr>
                  </a:glow>
                </a:effectLst>
                <a:latin typeface="Arial"/>
                <a:ea typeface="ＭＳ Ｐゴシック" charset="0"/>
                <a:cs typeface="Arial"/>
              </a:rPr>
            </a:br>
            <a:r>
              <a:rPr lang="en-US" sz="5400" b="1" dirty="0">
                <a:solidFill>
                  <a:srgbClr val="FFFF99"/>
                </a:solidFill>
                <a:effectLst>
                  <a:glow rad="266700">
                    <a:srgbClr val="000000">
                      <a:alpha val="75000"/>
                    </a:srgbClr>
                  </a:glow>
                </a:effectLst>
                <a:latin typeface="Arial"/>
                <a:ea typeface="ＭＳ Ｐゴシック" charset="0"/>
                <a:cs typeface="Arial"/>
              </a:rPr>
              <a:t>26</a:t>
            </a:r>
            <a:endParaRPr lang="en-US" sz="4000" b="1" dirty="0">
              <a:solidFill>
                <a:srgbClr val="FFFF99"/>
              </a:solidFill>
              <a:effectLst>
                <a:glow rad="266700">
                  <a:srgbClr val="000000">
                    <a:alpha val="75000"/>
                  </a:srgbClr>
                </a:glow>
              </a:effectLst>
              <a:latin typeface="Arial"/>
              <a:ea typeface="ＭＳ Ｐゴシック" charset="0"/>
              <a:cs typeface="Arial"/>
            </a:endParaRPr>
          </a:p>
        </p:txBody>
      </p:sp>
      <p:sp>
        <p:nvSpPr>
          <p:cNvPr id="355336" name="Text Box 8"/>
          <p:cNvSpPr txBox="1">
            <a:spLocks noChangeArrowheads="1"/>
          </p:cNvSpPr>
          <p:nvPr/>
        </p:nvSpPr>
        <p:spPr bwMode="auto">
          <a:xfrm>
            <a:off x="2555776" y="4725144"/>
            <a:ext cx="1647431" cy="9233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fontAlgn="base">
              <a:spcBef>
                <a:spcPct val="0"/>
              </a:spcBef>
              <a:spcAft>
                <a:spcPct val="0"/>
              </a:spcAft>
              <a:defRPr/>
            </a:pPr>
            <a:r>
              <a:rPr lang="en-US" sz="5400" b="1" dirty="0">
                <a:solidFill>
                  <a:srgbClr val="FFFF99"/>
                </a:solidFill>
                <a:effectLst>
                  <a:glow rad="266700">
                    <a:srgbClr val="000000">
                      <a:alpha val="75000"/>
                    </a:srgbClr>
                  </a:glow>
                </a:effectLst>
                <a:latin typeface="Arial"/>
                <a:ea typeface="ＭＳ Ｐゴシック" charset="0"/>
                <a:cs typeface="Arial"/>
              </a:rPr>
              <a:t>Rick</a:t>
            </a:r>
            <a:endParaRPr lang="en-US" sz="4000" b="1" dirty="0">
              <a:solidFill>
                <a:srgbClr val="FFFF99"/>
              </a:solidFill>
              <a:effectLst>
                <a:glow rad="266700">
                  <a:srgbClr val="000000">
                    <a:alpha val="75000"/>
                  </a:srgbClr>
                </a:glow>
              </a:effectLst>
              <a:latin typeface="Arial"/>
              <a:ea typeface="ＭＳ Ｐゴシック" charset="0"/>
              <a:cs typeface="Arial"/>
            </a:endParaRPr>
          </a:p>
        </p:txBody>
      </p:sp>
      <p:sp>
        <p:nvSpPr>
          <p:cNvPr id="10" name="Rectangle 3"/>
          <p:cNvSpPr txBox="1">
            <a:spLocks noChangeArrowheads="1"/>
          </p:cNvSpPr>
          <p:nvPr/>
        </p:nvSpPr>
        <p:spPr bwMode="auto">
          <a:xfrm>
            <a:off x="0" y="4800600"/>
            <a:ext cx="2667000" cy="20574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800" b="1" i="1" dirty="0" smtClean="0">
                <a:solidFill>
                  <a:srgbClr val="FFFFFF"/>
                </a:solidFill>
                <a:effectLst>
                  <a:glow rad="266700">
                    <a:srgbClr val="000000">
                      <a:alpha val="75000"/>
                    </a:srgbClr>
                  </a:glow>
                </a:effectLst>
                <a:latin typeface="Arial"/>
                <a:ea typeface="ＭＳ Ｐゴシック"/>
                <a:cs typeface="Arial"/>
              </a:rPr>
              <a:t>The Griffith Family</a:t>
            </a:r>
            <a:br>
              <a:rPr lang="en-US" sz="2800" b="1" i="1" dirty="0" smtClean="0">
                <a:solidFill>
                  <a:srgbClr val="FFFFFF"/>
                </a:solidFill>
                <a:effectLst>
                  <a:glow rad="266700">
                    <a:srgbClr val="000000">
                      <a:alpha val="75000"/>
                    </a:srgbClr>
                  </a:glow>
                </a:effectLst>
                <a:latin typeface="Arial"/>
                <a:ea typeface="ＭＳ Ｐゴシック"/>
                <a:cs typeface="Arial"/>
              </a:rPr>
            </a:br>
            <a:r>
              <a:rPr lang="en-US" sz="2800" b="1" i="1" dirty="0" smtClean="0">
                <a:solidFill>
                  <a:srgbClr val="FFFFFF"/>
                </a:solidFill>
                <a:effectLst>
                  <a:glow rad="266700">
                    <a:srgbClr val="000000">
                      <a:alpha val="75000"/>
                    </a:srgbClr>
                  </a:glow>
                </a:effectLst>
                <a:latin typeface="Arial"/>
                <a:ea typeface="ＭＳ Ｐゴシック"/>
                <a:cs typeface="Arial"/>
              </a:rPr>
              <a:t>Dec 2012</a:t>
            </a:r>
            <a:endParaRPr lang="en-US" b="1" dirty="0" smtClean="0">
              <a:solidFill>
                <a:srgbClr val="FFFFFF"/>
              </a:solidFill>
              <a:effectLst>
                <a:glow rad="266700">
                  <a:srgbClr val="000000">
                    <a:alpha val="75000"/>
                  </a:srgbClr>
                </a:glow>
              </a:effectLst>
              <a:latin typeface="Arial"/>
              <a:ea typeface="ＭＳ Ｐゴシック"/>
              <a:cs typeface="Arial"/>
            </a:endParaRPr>
          </a:p>
        </p:txBody>
      </p:sp>
    </p:spTree>
    <p:extLst>
      <p:ext uri="{BB962C8B-B14F-4D97-AF65-F5344CB8AC3E}">
        <p14:creationId xmlns:p14="http://schemas.microsoft.com/office/powerpoint/2010/main" val="39189696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5650" y="-1035050"/>
            <a:ext cx="7772400" cy="1143000"/>
          </a:xfrm>
        </p:spPr>
        <p:txBody>
          <a:bodyPr/>
          <a:lstStyle/>
          <a:p>
            <a:pPr>
              <a:defRPr/>
            </a:pP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32698837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60350"/>
            <a:ext cx="56070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611188" y="4292600"/>
            <a:ext cx="7772400" cy="1143000"/>
          </a:xfrm>
        </p:spPr>
        <p:txBody>
          <a:bodyPr/>
          <a:lstStyle/>
          <a:p>
            <a:pPr>
              <a:defRPr/>
            </a:pPr>
            <a:r>
              <a:rPr lang="en-US" sz="6600" b="1" dirty="0" smtClean="0"/>
              <a:t>Take time out</a:t>
            </a:r>
            <a:endParaRPr lang="en-US" sz="6600" b="1" dirty="0"/>
          </a:p>
        </p:txBody>
      </p:sp>
      <p:sp>
        <p:nvSpPr>
          <p:cNvPr id="4" name="Title 4"/>
          <p:cNvSpPr txBox="1">
            <a:spLocks/>
          </p:cNvSpPr>
          <p:nvPr/>
        </p:nvSpPr>
        <p:spPr bwMode="auto">
          <a:xfrm>
            <a:off x="611188" y="522922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defRPr/>
            </a:pPr>
            <a:r>
              <a:rPr lang="zh-TW" altLang="en-US" sz="6600" b="1" dirty="0">
                <a:solidFill>
                  <a:srgbClr val="FFFF00"/>
                </a:solidFill>
                <a:latin typeface="SimHei" pitchFamily="49" charset="-122"/>
                <a:ea typeface="SimHei" pitchFamily="49" charset="-122"/>
              </a:rPr>
              <a:t>歇下腳</a:t>
            </a:r>
            <a:r>
              <a:rPr lang="zh-TW" altLang="en-US" sz="6600" b="1" dirty="0" smtClean="0">
                <a:solidFill>
                  <a:srgbClr val="FFFF00"/>
                </a:solidFill>
                <a:latin typeface="SimHei" pitchFamily="49" charset="-122"/>
                <a:ea typeface="SimHei" pitchFamily="49" charset="-122"/>
              </a:rPr>
              <a:t>步</a:t>
            </a:r>
            <a:endParaRPr lang="en-US" sz="6600" b="1" dirty="0">
              <a:solidFill>
                <a:srgbClr val="FFFF00"/>
              </a:solidFill>
              <a:latin typeface="SimHei" pitchFamily="49" charset="-122"/>
              <a:ea typeface="SimHei" pitchFamily="49" charset="-122"/>
            </a:endParaRPr>
          </a:p>
        </p:txBody>
      </p:sp>
    </p:spTree>
    <p:extLst>
      <p:ext uri="{BB962C8B-B14F-4D97-AF65-F5344CB8AC3E}">
        <p14:creationId xmlns:p14="http://schemas.microsoft.com/office/powerpoint/2010/main" val="10994985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39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44624"/>
            <a:ext cx="9144000" cy="875184"/>
          </a:xfrm>
        </p:spPr>
        <p:txBody>
          <a:bodyPr/>
          <a:lstStyle/>
          <a:p>
            <a:pPr>
              <a:defRPr/>
            </a:pPr>
            <a:r>
              <a:rPr lang="en-US" b="1" dirty="0" smtClean="0">
                <a:effectLst>
                  <a:glow rad="139700">
                    <a:schemeClr val="tx1">
                      <a:alpha val="81000"/>
                    </a:schemeClr>
                  </a:glow>
                </a:effectLst>
              </a:rPr>
              <a:t>Open your hand </a:t>
            </a:r>
            <a:r>
              <a:rPr lang="zh-TW" altLang="en-US" b="1" dirty="0" smtClean="0">
                <a:effectLst>
                  <a:glow rad="139700">
                    <a:schemeClr val="tx1">
                      <a:alpha val="81000"/>
                    </a:schemeClr>
                  </a:glow>
                </a:effectLst>
              </a:rPr>
              <a:t>張開你的手</a:t>
            </a:r>
            <a:endParaRPr lang="en-US" b="1" dirty="0">
              <a:solidFill>
                <a:srgbClr val="FFFF00"/>
              </a:solidFill>
              <a:effectLst>
                <a:glow rad="139700">
                  <a:schemeClr val="tx1">
                    <a:alpha val="81000"/>
                  </a:schemeClr>
                </a:glow>
              </a:effectLst>
            </a:endParaRPr>
          </a:p>
        </p:txBody>
      </p:sp>
      <p:sp>
        <p:nvSpPr>
          <p:cNvPr id="5" name="Title 2"/>
          <p:cNvSpPr txBox="1">
            <a:spLocks/>
          </p:cNvSpPr>
          <p:nvPr/>
        </p:nvSpPr>
        <p:spPr bwMode="auto">
          <a:xfrm>
            <a:off x="827584" y="4365104"/>
            <a:ext cx="8172400" cy="244827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defRPr/>
            </a:pPr>
            <a:r>
              <a:rPr lang="zh-TW" altLang="en-US" sz="4000" b="1" dirty="0" smtClean="0">
                <a:effectLst>
                  <a:glow rad="139700">
                    <a:srgbClr val="000000">
                      <a:alpha val="81000"/>
                    </a:srgbClr>
                  </a:glow>
                </a:effectLst>
                <a:ea typeface="ＭＳ Ｐゴシック"/>
              </a:rPr>
              <a:t>當你的意念就是 </a:t>
            </a:r>
            <a:r>
              <a:rPr lang="zh-TW" altLang="en-US" sz="4000" b="1" dirty="0" smtClean="0">
                <a:solidFill>
                  <a:srgbClr val="FFFF00"/>
                </a:solidFill>
                <a:effectLst>
                  <a:glow rad="139700">
                    <a:srgbClr val="000000">
                      <a:alpha val="81000"/>
                    </a:srgbClr>
                  </a:glow>
                </a:effectLst>
                <a:ea typeface="ＭＳ Ｐゴシック"/>
              </a:rPr>
              <a:t>上帝的心意</a:t>
            </a:r>
            <a:r>
              <a:rPr lang="zh-TW" altLang="en-US" sz="4000" b="1" dirty="0" smtClean="0">
                <a:effectLst>
                  <a:glow rad="139700">
                    <a:srgbClr val="000000">
                      <a:alpha val="81000"/>
                    </a:srgbClr>
                  </a:glow>
                </a:effectLst>
                <a:ea typeface="ＭＳ Ｐゴシック"/>
              </a:rPr>
              <a:t>之際</a:t>
            </a:r>
            <a:r>
              <a:rPr lang="en-US" sz="4000" b="1" dirty="0" smtClean="0">
                <a:effectLst>
                  <a:glow rad="139700">
                    <a:srgbClr val="000000">
                      <a:alpha val="81000"/>
                    </a:srgbClr>
                  </a:glow>
                </a:effectLst>
                <a:ea typeface="ＭＳ Ｐゴシック"/>
              </a:rPr>
              <a:t>,</a:t>
            </a:r>
            <a:br>
              <a:rPr lang="en-US" sz="4000" b="1" dirty="0" smtClean="0">
                <a:effectLst>
                  <a:glow rad="139700">
                    <a:srgbClr val="000000">
                      <a:alpha val="81000"/>
                    </a:srgbClr>
                  </a:glow>
                </a:effectLst>
                <a:ea typeface="ＭＳ Ｐゴシック"/>
              </a:rPr>
            </a:br>
            <a:r>
              <a:rPr lang="en-US" sz="4000" b="1" dirty="0" smtClean="0">
                <a:effectLst>
                  <a:glow rad="139700">
                    <a:srgbClr val="000000">
                      <a:alpha val="81000"/>
                    </a:srgbClr>
                  </a:glow>
                </a:effectLst>
                <a:ea typeface="ＭＳ Ｐゴシック"/>
              </a:rPr>
              <a:t> </a:t>
            </a:r>
            <a:r>
              <a:rPr lang="zh-TW" altLang="en-US" sz="4000" b="1" dirty="0" smtClean="0">
                <a:effectLst>
                  <a:glow rad="139700">
                    <a:srgbClr val="000000">
                      <a:alpha val="81000"/>
                    </a:srgbClr>
                  </a:glow>
                </a:effectLst>
                <a:ea typeface="ＭＳ Ｐゴシック"/>
              </a:rPr>
              <a:t>你就會擁有</a:t>
            </a:r>
            <a:r>
              <a:rPr lang="en-US" sz="4000" b="1" dirty="0" smtClean="0">
                <a:effectLst>
                  <a:glow rad="139700">
                    <a:srgbClr val="000000">
                      <a:alpha val="81000"/>
                    </a:srgbClr>
                  </a:glow>
                </a:effectLst>
                <a:ea typeface="ＭＳ Ｐゴシック"/>
              </a:rPr>
              <a:t> </a:t>
            </a:r>
            <a:r>
              <a:rPr lang="zh-TW" altLang="en-US" sz="4800" b="1" dirty="0">
                <a:solidFill>
                  <a:srgbClr val="FFFF00"/>
                </a:solidFill>
                <a:effectLst>
                  <a:glow rad="139700">
                    <a:srgbClr val="000000">
                      <a:alpha val="81000"/>
                    </a:srgbClr>
                  </a:glow>
                </a:effectLst>
                <a:latin typeface="Apple Chancery"/>
                <a:ea typeface="ＭＳ Ｐゴシック"/>
              </a:rPr>
              <a:t>你的意</a:t>
            </a:r>
            <a:r>
              <a:rPr lang="zh-TW" altLang="en-US" sz="4800" b="1" dirty="0" smtClean="0">
                <a:solidFill>
                  <a:srgbClr val="FFFF00"/>
                </a:solidFill>
                <a:effectLst>
                  <a:glow rad="139700">
                    <a:srgbClr val="000000">
                      <a:alpha val="81000"/>
                    </a:srgbClr>
                  </a:glow>
                </a:effectLst>
                <a:latin typeface="Apple Chancery"/>
                <a:ea typeface="ＭＳ Ｐゴシック"/>
              </a:rPr>
              <a:t>念</a:t>
            </a:r>
            <a:r>
              <a:rPr lang="zh-TW" altLang="en-US" sz="4000" b="1" dirty="0" smtClean="0">
                <a:effectLst>
                  <a:glow rad="139700">
                    <a:srgbClr val="000000">
                      <a:alpha val="81000"/>
                    </a:srgbClr>
                  </a:glow>
                </a:effectLst>
                <a:ea typeface="ＭＳ Ｐゴシック"/>
              </a:rPr>
              <a:t>。</a:t>
            </a:r>
            <a:endParaRPr lang="en-US" sz="4000" b="1" dirty="0" smtClean="0">
              <a:effectLst>
                <a:glow rad="139700">
                  <a:srgbClr val="000000">
                    <a:alpha val="81000"/>
                  </a:srgbClr>
                </a:glow>
              </a:effectLst>
              <a:ea typeface="ＭＳ Ｐゴシック"/>
            </a:endParaRPr>
          </a:p>
          <a:p>
            <a:pPr defTabSz="914400">
              <a:defRPr/>
            </a:pPr>
            <a:r>
              <a:rPr lang="en-US" sz="4000" b="1" i="1" dirty="0" smtClean="0">
                <a:effectLst>
                  <a:glow rad="139700">
                    <a:srgbClr val="000000">
                      <a:alpha val="81000"/>
                    </a:srgbClr>
                  </a:glow>
                </a:effectLst>
                <a:ea typeface="ＭＳ Ｐゴシック"/>
              </a:rPr>
              <a:t>––Charles Spurgeon</a:t>
            </a:r>
            <a:r>
              <a:rPr lang="zh-TW" altLang="en-US" sz="4000" b="1" i="1" dirty="0" smtClean="0">
                <a:effectLst>
                  <a:glow rad="139700">
                    <a:srgbClr val="000000">
                      <a:alpha val="81000"/>
                    </a:srgbClr>
                  </a:glow>
                </a:effectLst>
                <a:ea typeface="ＭＳ Ｐゴシック"/>
              </a:rPr>
              <a:t> 司布真</a:t>
            </a:r>
            <a:endParaRPr lang="en-US" sz="4000" b="1" i="1" dirty="0">
              <a:effectLst>
                <a:glow rad="139700">
                  <a:srgbClr val="000000">
                    <a:alpha val="81000"/>
                  </a:srgbClr>
                </a:glow>
              </a:effectLst>
              <a:ea typeface="ＭＳ Ｐゴシック"/>
            </a:endParaRPr>
          </a:p>
        </p:txBody>
      </p:sp>
      <p:sp>
        <p:nvSpPr>
          <p:cNvPr id="7" name="Title 2"/>
          <p:cNvSpPr txBox="1">
            <a:spLocks/>
          </p:cNvSpPr>
          <p:nvPr/>
        </p:nvSpPr>
        <p:spPr bwMode="auto">
          <a:xfrm>
            <a:off x="971600" y="1844824"/>
            <a:ext cx="8172400"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defRPr/>
            </a:pPr>
            <a:r>
              <a:rPr lang="en-US" b="1" dirty="0" smtClean="0">
                <a:solidFill>
                  <a:srgbClr val="FFFF00"/>
                </a:solidFill>
                <a:effectLst>
                  <a:glow rad="139700">
                    <a:srgbClr val="000000">
                      <a:alpha val="81000"/>
                    </a:srgbClr>
                  </a:glow>
                </a:effectLst>
                <a:ea typeface="ＭＳ Ｐゴシック"/>
              </a:rPr>
              <a:t>When your will is </a:t>
            </a:r>
            <a:r>
              <a:rPr lang="en-US" sz="5400" b="1" dirty="0">
                <a:effectLst>
                  <a:glow rad="139700">
                    <a:srgbClr val="000000">
                      <a:alpha val="81000"/>
                    </a:srgbClr>
                  </a:glow>
                </a:effectLst>
                <a:latin typeface="Apple Chancery"/>
                <a:ea typeface="ＭＳ Ｐゴシック"/>
                <a:cs typeface="Apple Chancery"/>
              </a:rPr>
              <a:t>God's</a:t>
            </a:r>
            <a:r>
              <a:rPr lang="en-US" b="1" dirty="0">
                <a:solidFill>
                  <a:srgbClr val="FFFF00"/>
                </a:solidFill>
                <a:effectLst>
                  <a:glow rad="139700">
                    <a:srgbClr val="000000">
                      <a:alpha val="81000"/>
                    </a:srgbClr>
                  </a:glow>
                </a:effectLst>
                <a:ea typeface="ＭＳ Ｐゴシック"/>
              </a:rPr>
              <a:t> will</a:t>
            </a:r>
            <a:r>
              <a:rPr lang="en-US" b="1" dirty="0" smtClean="0">
                <a:solidFill>
                  <a:srgbClr val="FFFF00"/>
                </a:solidFill>
                <a:effectLst>
                  <a:glow rad="139700">
                    <a:srgbClr val="000000">
                      <a:alpha val="81000"/>
                    </a:srgbClr>
                  </a:glow>
                </a:effectLst>
                <a:ea typeface="ＭＳ Ｐゴシック"/>
              </a:rPr>
              <a:t>,</a:t>
            </a:r>
            <a:br>
              <a:rPr lang="en-US" b="1" dirty="0" smtClean="0">
                <a:solidFill>
                  <a:srgbClr val="FFFF00"/>
                </a:solidFill>
                <a:effectLst>
                  <a:glow rad="139700">
                    <a:srgbClr val="000000">
                      <a:alpha val="81000"/>
                    </a:srgbClr>
                  </a:glow>
                </a:effectLst>
                <a:ea typeface="ＭＳ Ｐゴシック"/>
              </a:rPr>
            </a:br>
            <a:r>
              <a:rPr lang="en-US" b="1" dirty="0" smtClean="0">
                <a:solidFill>
                  <a:srgbClr val="FFFF00"/>
                </a:solidFill>
                <a:effectLst>
                  <a:glow rad="139700">
                    <a:srgbClr val="000000">
                      <a:alpha val="81000"/>
                    </a:srgbClr>
                  </a:glow>
                </a:effectLst>
                <a:ea typeface="ＭＳ Ｐゴシック"/>
              </a:rPr>
              <a:t> you will have </a:t>
            </a:r>
            <a:r>
              <a:rPr lang="en-US" sz="5400" b="1" dirty="0">
                <a:effectLst>
                  <a:glow rad="139700">
                    <a:srgbClr val="000000">
                      <a:alpha val="81000"/>
                    </a:srgbClr>
                  </a:glow>
                </a:effectLst>
                <a:latin typeface="Apple Chancery"/>
                <a:ea typeface="ＭＳ Ｐゴシック"/>
                <a:cs typeface="Apple Chancery"/>
              </a:rPr>
              <a:t>your </a:t>
            </a:r>
            <a:r>
              <a:rPr lang="en-US" b="1" dirty="0">
                <a:solidFill>
                  <a:srgbClr val="FFFF00"/>
                </a:solidFill>
                <a:effectLst>
                  <a:glow rad="139700">
                    <a:srgbClr val="000000">
                      <a:alpha val="81000"/>
                    </a:srgbClr>
                  </a:glow>
                </a:effectLst>
              </a:rPr>
              <a:t>will</a:t>
            </a:r>
            <a:r>
              <a:rPr lang="en-US" b="1" dirty="0" smtClean="0">
                <a:effectLst>
                  <a:glow rad="139700">
                    <a:srgbClr val="000000">
                      <a:alpha val="81000"/>
                    </a:srgbClr>
                  </a:glow>
                </a:effectLst>
                <a:ea typeface="ＭＳ Ｐゴシック"/>
              </a:rPr>
              <a:t>.</a:t>
            </a:r>
            <a:endParaRPr lang="en-US" b="1" dirty="0" smtClean="0">
              <a:effectLst>
                <a:glow rad="139700">
                  <a:srgbClr val="000000">
                    <a:alpha val="81000"/>
                  </a:srgbClr>
                </a:glow>
              </a:effectLst>
              <a:ea typeface="ＭＳ Ｐゴシック"/>
            </a:endParaRPr>
          </a:p>
        </p:txBody>
      </p:sp>
    </p:spTree>
    <p:extLst>
      <p:ext uri="{BB962C8B-B14F-4D97-AF65-F5344CB8AC3E}">
        <p14:creationId xmlns:p14="http://schemas.microsoft.com/office/powerpoint/2010/main" val="3844736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5650" y="-1035050"/>
            <a:ext cx="7772400" cy="1143000"/>
          </a:xfrm>
        </p:spPr>
        <p:txBody>
          <a:bodyPr/>
          <a:lstStyle/>
          <a:p>
            <a:pPr>
              <a:defRPr/>
            </a:pP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8147637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031" descr="Asia Map                                                       00000014 Hard Disk                      B71BAB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167926"/>
            <a:ext cx="5334000"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Rectangle 1026"/>
          <p:cNvSpPr>
            <a:spLocks noGrp="1" noChangeArrowheads="1"/>
          </p:cNvSpPr>
          <p:nvPr>
            <p:ph type="title"/>
          </p:nvPr>
        </p:nvSpPr>
        <p:spPr>
          <a:xfrm>
            <a:off x="0" y="-26988"/>
            <a:ext cx="9144000" cy="935038"/>
          </a:xfrm>
          <a:effectLst>
            <a:outerShdw blurRad="63500" dist="53882" dir="2700000" algn="ctr" rotWithShape="0">
              <a:schemeClr val="tx1">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sz="4800" dirty="0" smtClean="0">
                <a:solidFill>
                  <a:schemeClr val="bg1"/>
                </a:solidFill>
              </a:rPr>
              <a:t>Singapore</a:t>
            </a:r>
            <a:r>
              <a:rPr lang="fr-FR" altLang="ja-JP" sz="4800" dirty="0" smtClean="0">
                <a:solidFill>
                  <a:schemeClr val="bg1"/>
                </a:solidFill>
              </a:rPr>
              <a:t>'</a:t>
            </a:r>
            <a:r>
              <a:rPr lang="en-US" altLang="en-US" sz="4800" dirty="0" smtClean="0">
                <a:solidFill>
                  <a:schemeClr val="bg1"/>
                </a:solidFill>
              </a:rPr>
              <a:t>s Strategic Location</a:t>
            </a:r>
            <a:endParaRPr lang="en-US" altLang="en-US" sz="4000" dirty="0" smtClean="0">
              <a:solidFill>
                <a:schemeClr val="bg1"/>
              </a:solidFill>
            </a:endParaRPr>
          </a:p>
        </p:txBody>
      </p:sp>
      <p:sp>
        <p:nvSpPr>
          <p:cNvPr id="92163" name="Rectangle 1027"/>
          <p:cNvSpPr>
            <a:spLocks noGrp="1" noChangeArrowheads="1"/>
          </p:cNvSpPr>
          <p:nvPr>
            <p:ph type="body" idx="1"/>
          </p:nvPr>
        </p:nvSpPr>
        <p:spPr>
          <a:xfrm>
            <a:off x="76200" y="3008432"/>
            <a:ext cx="7160096" cy="2613025"/>
          </a:xfrm>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buFontTx/>
              <a:buNone/>
              <a:defRPr/>
            </a:pPr>
            <a:r>
              <a:rPr lang="en-US" altLang="en-US" sz="2800" b="1" dirty="0" smtClean="0">
                <a:solidFill>
                  <a:schemeClr val="hlink"/>
                </a:solidFill>
                <a:effectLst>
                  <a:glow rad="469900">
                    <a:schemeClr val="tx1"/>
                  </a:glow>
                </a:effectLst>
              </a:rPr>
              <a:t>10/40 Window </a:t>
            </a:r>
            <a:r>
              <a:rPr lang="en-US" altLang="zh-TW" sz="2800" b="1" dirty="0">
                <a:solidFill>
                  <a:schemeClr val="hlink"/>
                </a:solidFill>
                <a:effectLst>
                  <a:glow rad="469900">
                    <a:schemeClr val="tx1"/>
                  </a:glow>
                </a:effectLst>
                <a:latin typeface="SimHei" pitchFamily="49" charset="-122"/>
                <a:ea typeface="SimHei" pitchFamily="49" charset="-122"/>
              </a:rPr>
              <a:t>10/40</a:t>
            </a:r>
            <a:r>
              <a:rPr lang="zh-TW" altLang="en-US" sz="2800" b="1" dirty="0">
                <a:solidFill>
                  <a:schemeClr val="hlink"/>
                </a:solidFill>
                <a:effectLst>
                  <a:glow rad="469900">
                    <a:schemeClr val="tx1"/>
                  </a:glow>
                </a:effectLst>
                <a:latin typeface="SimHei" pitchFamily="49" charset="-122"/>
                <a:ea typeface="SimHei" pitchFamily="49" charset="-122"/>
              </a:rPr>
              <a:t>之窗</a:t>
            </a:r>
            <a:r>
              <a:rPr lang="en-US" altLang="en-US" b="1" dirty="0" smtClean="0">
                <a:solidFill>
                  <a:schemeClr val="bg1"/>
                </a:solidFill>
                <a:effectLst>
                  <a:glow rad="469900">
                    <a:schemeClr val="tx1"/>
                  </a:glow>
                </a:effectLst>
              </a:rPr>
              <a:t>	</a:t>
            </a:r>
          </a:p>
          <a:p>
            <a:pPr eaLnBrk="1" hangingPunct="1">
              <a:defRPr/>
            </a:pPr>
            <a:r>
              <a:rPr lang="en-US" altLang="en-US" sz="2800" b="1" dirty="0" smtClean="0">
                <a:solidFill>
                  <a:schemeClr val="bg1"/>
                </a:solidFill>
                <a:effectLst>
                  <a:glow rad="469900">
                    <a:schemeClr val="tx1"/>
                  </a:glow>
                </a:effectLst>
              </a:rPr>
              <a:t>Poorest Area </a:t>
            </a:r>
            <a:r>
              <a:rPr lang="zh-TW" altLang="en-US" sz="2800" b="1" dirty="0" smtClean="0">
                <a:solidFill>
                  <a:schemeClr val="bg1"/>
                </a:solidFill>
                <a:effectLst>
                  <a:glow rad="469900">
                    <a:schemeClr val="tx1"/>
                  </a:glow>
                </a:effectLst>
                <a:latin typeface="SimHei" pitchFamily="49" charset="-122"/>
                <a:ea typeface="SimHei" pitchFamily="49" charset="-122"/>
              </a:rPr>
              <a:t>最贫穷的区域</a:t>
            </a:r>
            <a:endParaRPr lang="en-US" altLang="en-US" sz="2800" b="1" dirty="0" smtClean="0">
              <a:solidFill>
                <a:schemeClr val="bg1"/>
              </a:solidFill>
              <a:effectLst>
                <a:glow rad="469900">
                  <a:schemeClr val="tx1"/>
                </a:glow>
              </a:effectLst>
              <a:latin typeface="SimHei" pitchFamily="49" charset="-122"/>
              <a:ea typeface="SimHei" pitchFamily="49" charset="-122"/>
            </a:endParaRPr>
          </a:p>
          <a:p>
            <a:pPr eaLnBrk="1" hangingPunct="1">
              <a:defRPr/>
            </a:pPr>
            <a:r>
              <a:rPr lang="en-US" altLang="en-US" sz="2800" b="1" dirty="0" smtClean="0">
                <a:solidFill>
                  <a:schemeClr val="bg1"/>
                </a:solidFill>
                <a:effectLst>
                  <a:glow rad="469900">
                    <a:schemeClr val="tx1"/>
                  </a:glow>
                </a:effectLst>
              </a:rPr>
              <a:t>97% of Unreached </a:t>
            </a:r>
            <a:r>
              <a:rPr lang="en-US" altLang="zh-TW" sz="2800" b="1" dirty="0">
                <a:solidFill>
                  <a:schemeClr val="bg1"/>
                </a:solidFill>
                <a:effectLst>
                  <a:glow rad="469900">
                    <a:schemeClr val="tx1"/>
                  </a:glow>
                </a:effectLst>
                <a:latin typeface="SimHei" pitchFamily="49" charset="-122"/>
                <a:ea typeface="SimHei" pitchFamily="49" charset="-122"/>
              </a:rPr>
              <a:t>97</a:t>
            </a:r>
            <a:r>
              <a:rPr lang="zh-TW" altLang="en-US" sz="2800" b="1" dirty="0">
                <a:solidFill>
                  <a:schemeClr val="bg1"/>
                </a:solidFill>
                <a:effectLst>
                  <a:glow rad="469900">
                    <a:schemeClr val="tx1"/>
                  </a:glow>
                </a:effectLst>
                <a:latin typeface="SimHei" pitchFamily="49" charset="-122"/>
                <a:ea typeface="SimHei" pitchFamily="49" charset="-122"/>
              </a:rPr>
              <a:t>％未得之民</a:t>
            </a:r>
            <a:endParaRPr lang="en-US" altLang="en-US" sz="2800" b="1" dirty="0" smtClean="0">
              <a:solidFill>
                <a:schemeClr val="bg1"/>
              </a:solidFill>
              <a:effectLst>
                <a:glow rad="469900">
                  <a:schemeClr val="tx1"/>
                </a:glow>
              </a:effectLst>
            </a:endParaRPr>
          </a:p>
        </p:txBody>
      </p:sp>
      <p:sp>
        <p:nvSpPr>
          <p:cNvPr id="92165" name="Rectangle 1029"/>
          <p:cNvSpPr>
            <a:spLocks noChangeArrowheads="1"/>
          </p:cNvSpPr>
          <p:nvPr/>
        </p:nvSpPr>
        <p:spPr bwMode="auto">
          <a:xfrm>
            <a:off x="25400" y="3080528"/>
            <a:ext cx="7796213" cy="1892300"/>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Times New Roman" charset="0"/>
              <a:ea typeface="ＭＳ Ｐゴシック" charset="0"/>
              <a:cs typeface="ＭＳ Ｐゴシック" charset="0"/>
            </a:endParaRPr>
          </a:p>
        </p:txBody>
      </p:sp>
      <p:sp>
        <p:nvSpPr>
          <p:cNvPr id="92166" name="AutoShape 1030"/>
          <p:cNvSpPr>
            <a:spLocks noChangeArrowheads="1"/>
          </p:cNvSpPr>
          <p:nvPr/>
        </p:nvSpPr>
        <p:spPr bwMode="auto">
          <a:xfrm rot="16200000">
            <a:off x="6419850" y="5384801"/>
            <a:ext cx="536575" cy="368300"/>
          </a:xfrm>
          <a:prstGeom prst="rightArrow">
            <a:avLst>
              <a:gd name="adj1" fmla="val 50000"/>
              <a:gd name="adj2" fmla="val 36422"/>
            </a:avLst>
          </a:prstGeom>
          <a:solidFill>
            <a:srgbClr val="FFCC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4000">
              <a:solidFill>
                <a:srgbClr val="000000"/>
              </a:solidFill>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25400" y="841263"/>
            <a:ext cx="9144000" cy="743255"/>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lIns="90488" tIns="44450" rIns="90488" bIns="44450"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eaLnBrk="1" hangingPunct="1">
              <a:defRPr/>
            </a:pPr>
            <a:r>
              <a:rPr lang="zh-TW" altLang="en-US" sz="4800" dirty="0">
                <a:latin typeface="SimHei" pitchFamily="49" charset="-122"/>
                <a:ea typeface="SimHei" pitchFamily="49" charset="-122"/>
              </a:rPr>
              <a:t>新加坡位居策略性的地点</a:t>
            </a:r>
            <a:endParaRPr lang="en-US" altLang="en-US" sz="4000" dirty="0" smtClean="0">
              <a:ea typeface="ＭＳ Ｐゴシック"/>
            </a:endParaRPr>
          </a:p>
        </p:txBody>
      </p:sp>
    </p:spTree>
    <p:extLst>
      <p:ext uri="{BB962C8B-B14F-4D97-AF65-F5344CB8AC3E}">
        <p14:creationId xmlns:p14="http://schemas.microsoft.com/office/powerpoint/2010/main" val="10030869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92166"/>
                                        </p:tgtEl>
                                        <p:attrNameLst>
                                          <p:attrName>style.visibility</p:attrName>
                                        </p:attrNameLst>
                                      </p:cBhvr>
                                      <p:to>
                                        <p:strVal val="visible"/>
                                      </p:to>
                                    </p:set>
                                    <p:anim calcmode="lin" valueType="num">
                                      <p:cBhvr additive="base">
                                        <p:cTn id="7" dur="5000" fill="hold"/>
                                        <p:tgtEl>
                                          <p:spTgt spid="92166"/>
                                        </p:tgtEl>
                                        <p:attrNameLst>
                                          <p:attrName>ppt_x</p:attrName>
                                        </p:attrNameLst>
                                      </p:cBhvr>
                                      <p:tavLst>
                                        <p:tav tm="0">
                                          <p:val>
                                            <p:strVal val="#ppt_x"/>
                                          </p:val>
                                        </p:tav>
                                        <p:tav tm="100000">
                                          <p:val>
                                            <p:strVal val="#ppt_x"/>
                                          </p:val>
                                        </p:tav>
                                      </p:tavLst>
                                    </p:anim>
                                    <p:anim calcmode="lin" valueType="num">
                                      <p:cBhvr additive="base">
                                        <p:cTn id="8" dur="5000" fill="hold"/>
                                        <p:tgtEl>
                                          <p:spTgt spid="921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26988"/>
            <a:ext cx="9144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2225" y="5708650"/>
            <a:ext cx="6911262" cy="1143000"/>
          </a:xfrm>
        </p:spPr>
        <p:txBody>
          <a:bodyPr/>
          <a:lstStyle/>
          <a:p>
            <a:pPr>
              <a:defRPr/>
            </a:pPr>
            <a:r>
              <a:rPr lang="en-US" sz="4800" b="1" dirty="0" smtClean="0">
                <a:solidFill>
                  <a:schemeClr val="tx1"/>
                </a:solidFill>
              </a:rPr>
              <a:t>God's Will?</a:t>
            </a:r>
            <a:endParaRPr lang="en-US" sz="4800" b="1" dirty="0">
              <a:solidFill>
                <a:schemeClr val="tx1"/>
              </a:solidFill>
            </a:endParaRPr>
          </a:p>
        </p:txBody>
      </p:sp>
      <p:grpSp>
        <p:nvGrpSpPr>
          <p:cNvPr id="6" name="Group 5"/>
          <p:cNvGrpSpPr>
            <a:grpSpLocks/>
          </p:cNvGrpSpPr>
          <p:nvPr/>
        </p:nvGrpSpPr>
        <p:grpSpPr bwMode="auto">
          <a:xfrm>
            <a:off x="34925" y="620713"/>
            <a:ext cx="2160588" cy="1871662"/>
            <a:chOff x="287524" y="1412776"/>
            <a:chExt cx="2195736" cy="1872208"/>
          </a:xfrm>
        </p:grpSpPr>
        <p:sp>
          <p:nvSpPr>
            <p:cNvPr id="4" name="Title 1"/>
            <p:cNvSpPr txBox="1">
              <a:spLocks/>
            </p:cNvSpPr>
            <p:nvPr/>
          </p:nvSpPr>
          <p:spPr bwMode="auto">
            <a:xfrm>
              <a:off x="287524" y="1412776"/>
              <a:ext cx="2195736" cy="936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defRPr/>
              </a:pPr>
              <a:r>
                <a:rPr lang="en-US" sz="4800" b="1" dirty="0" smtClean="0">
                  <a:effectLst>
                    <a:glow rad="254000">
                      <a:srgbClr val="000000">
                        <a:alpha val="88000"/>
                      </a:srgbClr>
                    </a:glow>
                  </a:effectLst>
                  <a:ea typeface="ＭＳ Ｐゴシック"/>
                </a:rPr>
                <a:t>Job</a:t>
              </a:r>
              <a:endParaRPr lang="en-US" sz="4800" b="1" dirty="0">
                <a:effectLst>
                  <a:glow rad="254000">
                    <a:srgbClr val="000000">
                      <a:alpha val="88000"/>
                    </a:srgbClr>
                  </a:glow>
                </a:effectLst>
                <a:ea typeface="ＭＳ Ｐゴシック"/>
              </a:endParaRPr>
            </a:p>
          </p:txBody>
        </p:sp>
        <p:sp>
          <p:nvSpPr>
            <p:cNvPr id="5" name="Title 1"/>
            <p:cNvSpPr txBox="1">
              <a:spLocks/>
            </p:cNvSpPr>
            <p:nvPr/>
          </p:nvSpPr>
          <p:spPr bwMode="auto">
            <a:xfrm>
              <a:off x="287524" y="2349674"/>
              <a:ext cx="2195736" cy="935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defRPr/>
              </a:pPr>
              <a:r>
                <a:rPr lang="zh-TW" altLang="en-US" sz="4800" b="1" dirty="0">
                  <a:solidFill>
                    <a:srgbClr val="FFFF00"/>
                  </a:solidFill>
                  <a:effectLst>
                    <a:glow rad="254000">
                      <a:srgbClr val="000000">
                        <a:alpha val="88000"/>
                      </a:srgbClr>
                    </a:glow>
                  </a:effectLst>
                  <a:latin typeface="SimHei" pitchFamily="49" charset="-122"/>
                  <a:ea typeface="SimHei" pitchFamily="49" charset="-122"/>
                </a:rPr>
                <a:t>工作</a:t>
              </a:r>
              <a:endParaRPr lang="en-US" sz="4800" b="1" dirty="0">
                <a:solidFill>
                  <a:srgbClr val="FFFF00"/>
                </a:solidFill>
                <a:effectLst>
                  <a:glow rad="254000">
                    <a:srgbClr val="000000">
                      <a:alpha val="88000"/>
                    </a:srgbClr>
                  </a:glow>
                </a:effectLst>
                <a:latin typeface="SimHei" pitchFamily="49" charset="-122"/>
                <a:ea typeface="SimHei" pitchFamily="49" charset="-122"/>
              </a:endParaRPr>
            </a:p>
          </p:txBody>
        </p:sp>
      </p:grpSp>
      <p:grpSp>
        <p:nvGrpSpPr>
          <p:cNvPr id="13" name="Group 12"/>
          <p:cNvGrpSpPr>
            <a:grpSpLocks/>
          </p:cNvGrpSpPr>
          <p:nvPr/>
        </p:nvGrpSpPr>
        <p:grpSpPr bwMode="auto">
          <a:xfrm>
            <a:off x="1908175" y="476250"/>
            <a:ext cx="2951163" cy="1873250"/>
            <a:chOff x="287523" y="1412776"/>
            <a:chExt cx="3002084" cy="1872208"/>
          </a:xfrm>
        </p:grpSpPr>
        <p:sp>
          <p:nvSpPr>
            <p:cNvPr id="14" name="Title 1"/>
            <p:cNvSpPr txBox="1">
              <a:spLocks/>
            </p:cNvSpPr>
            <p:nvPr/>
          </p:nvSpPr>
          <p:spPr bwMode="auto">
            <a:xfrm>
              <a:off x="287523" y="1412776"/>
              <a:ext cx="3002084"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defRPr/>
              </a:pPr>
              <a:r>
                <a:rPr lang="en-US" sz="4800" b="1" dirty="0" smtClean="0">
                  <a:effectLst>
                    <a:glow rad="254000">
                      <a:srgbClr val="000000">
                        <a:alpha val="88000"/>
                      </a:srgbClr>
                    </a:glow>
                  </a:effectLst>
                  <a:ea typeface="ＭＳ Ｐゴシック"/>
                </a:rPr>
                <a:t>Ministry</a:t>
              </a:r>
              <a:endParaRPr lang="en-US" sz="4800" b="1" dirty="0">
                <a:effectLst>
                  <a:glow rad="254000">
                    <a:srgbClr val="000000">
                      <a:alpha val="88000"/>
                    </a:srgbClr>
                  </a:glow>
                </a:effectLst>
                <a:ea typeface="ＭＳ Ｐゴシック"/>
              </a:endParaRPr>
            </a:p>
          </p:txBody>
        </p:sp>
        <p:sp>
          <p:nvSpPr>
            <p:cNvPr id="15" name="Title 1"/>
            <p:cNvSpPr txBox="1">
              <a:spLocks/>
            </p:cNvSpPr>
            <p:nvPr/>
          </p:nvSpPr>
          <p:spPr bwMode="auto">
            <a:xfrm>
              <a:off x="287524" y="2348880"/>
              <a:ext cx="2709787"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defRPr/>
              </a:pPr>
              <a:r>
                <a:rPr lang="zh-TW" altLang="en-US" sz="4800" b="1" dirty="0">
                  <a:solidFill>
                    <a:srgbClr val="FFFF00"/>
                  </a:solidFill>
                  <a:effectLst>
                    <a:glow rad="254000">
                      <a:srgbClr val="000000">
                        <a:alpha val="88000"/>
                      </a:srgbClr>
                    </a:glow>
                  </a:effectLst>
                  <a:latin typeface="SimHei" pitchFamily="49" charset="-122"/>
                  <a:ea typeface="SimHei" pitchFamily="49" charset="-122"/>
                </a:rPr>
                <a:t>服</a:t>
              </a:r>
              <a:r>
                <a:rPr lang="zh-TW" altLang="en-US" sz="4800" b="1" dirty="0" smtClean="0">
                  <a:solidFill>
                    <a:srgbClr val="FFFF00"/>
                  </a:solidFill>
                  <a:effectLst>
                    <a:glow rad="254000">
                      <a:srgbClr val="000000">
                        <a:alpha val="88000"/>
                      </a:srgbClr>
                    </a:glow>
                  </a:effectLst>
                  <a:latin typeface="SimHei" pitchFamily="49" charset="-122"/>
                  <a:ea typeface="SimHei" pitchFamily="49" charset="-122"/>
                </a:rPr>
                <a:t>事</a:t>
              </a:r>
              <a:endParaRPr lang="en-US" sz="4800" b="1" dirty="0">
                <a:solidFill>
                  <a:srgbClr val="FFFF00"/>
                </a:solidFill>
                <a:effectLst>
                  <a:glow rad="254000">
                    <a:srgbClr val="000000">
                      <a:alpha val="88000"/>
                    </a:srgbClr>
                  </a:glow>
                </a:effectLst>
                <a:latin typeface="SimHei" pitchFamily="49" charset="-122"/>
                <a:ea typeface="SimHei" pitchFamily="49" charset="-122"/>
              </a:endParaRPr>
            </a:p>
          </p:txBody>
        </p:sp>
      </p:grpSp>
      <p:grpSp>
        <p:nvGrpSpPr>
          <p:cNvPr id="16" name="Group 15"/>
          <p:cNvGrpSpPr>
            <a:grpSpLocks/>
          </p:cNvGrpSpPr>
          <p:nvPr/>
        </p:nvGrpSpPr>
        <p:grpSpPr bwMode="auto">
          <a:xfrm>
            <a:off x="4716463" y="333375"/>
            <a:ext cx="2808287" cy="1871663"/>
            <a:chOff x="287523" y="1412776"/>
            <a:chExt cx="2856729" cy="1872208"/>
          </a:xfrm>
        </p:grpSpPr>
        <p:sp>
          <p:nvSpPr>
            <p:cNvPr id="17" name="Title 1"/>
            <p:cNvSpPr txBox="1">
              <a:spLocks/>
            </p:cNvSpPr>
            <p:nvPr/>
          </p:nvSpPr>
          <p:spPr bwMode="auto">
            <a:xfrm>
              <a:off x="287524" y="1412776"/>
              <a:ext cx="2782863" cy="936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defRPr/>
              </a:pPr>
              <a:r>
                <a:rPr lang="en-US" sz="4800" b="1" dirty="0" smtClean="0">
                  <a:effectLst>
                    <a:glow rad="254000">
                      <a:srgbClr val="000000">
                        <a:alpha val="88000"/>
                      </a:srgbClr>
                    </a:glow>
                  </a:effectLst>
                  <a:ea typeface="ＭＳ Ｐゴシック"/>
                </a:rPr>
                <a:t>Marriage</a:t>
              </a:r>
              <a:endParaRPr lang="en-US" sz="4800" b="1" dirty="0">
                <a:effectLst>
                  <a:glow rad="254000">
                    <a:srgbClr val="000000">
                      <a:alpha val="88000"/>
                    </a:srgbClr>
                  </a:glow>
                </a:effectLst>
                <a:ea typeface="ＭＳ Ｐゴシック"/>
              </a:endParaRPr>
            </a:p>
          </p:txBody>
        </p:sp>
        <p:sp>
          <p:nvSpPr>
            <p:cNvPr id="18" name="Title 1"/>
            <p:cNvSpPr txBox="1">
              <a:spLocks/>
            </p:cNvSpPr>
            <p:nvPr/>
          </p:nvSpPr>
          <p:spPr bwMode="auto">
            <a:xfrm>
              <a:off x="287523" y="2349674"/>
              <a:ext cx="2856729" cy="935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defRPr/>
              </a:pPr>
              <a:r>
                <a:rPr lang="zh-TW" altLang="en-US" sz="4800" b="1" dirty="0">
                  <a:solidFill>
                    <a:srgbClr val="FFFF00"/>
                  </a:solidFill>
                  <a:effectLst>
                    <a:glow rad="254000">
                      <a:srgbClr val="000000">
                        <a:alpha val="88000"/>
                      </a:srgbClr>
                    </a:glow>
                  </a:effectLst>
                  <a:latin typeface="SimHei" pitchFamily="49" charset="-122"/>
                  <a:ea typeface="SimHei" pitchFamily="49" charset="-122"/>
                </a:rPr>
                <a:t>婚</a:t>
              </a:r>
              <a:r>
                <a:rPr lang="zh-TW" altLang="en-US" sz="4800" b="1" dirty="0" smtClean="0">
                  <a:solidFill>
                    <a:srgbClr val="FFFF00"/>
                  </a:solidFill>
                  <a:effectLst>
                    <a:glow rad="254000">
                      <a:srgbClr val="000000">
                        <a:alpha val="88000"/>
                      </a:srgbClr>
                    </a:glow>
                  </a:effectLst>
                  <a:latin typeface="SimHei" pitchFamily="49" charset="-122"/>
                  <a:ea typeface="SimHei" pitchFamily="49" charset="-122"/>
                </a:rPr>
                <a:t>姻</a:t>
              </a:r>
              <a:endParaRPr lang="en-US" sz="4800" b="1" dirty="0">
                <a:solidFill>
                  <a:srgbClr val="FFFF00"/>
                </a:solidFill>
                <a:effectLst>
                  <a:glow rad="254000">
                    <a:srgbClr val="000000">
                      <a:alpha val="88000"/>
                    </a:srgbClr>
                  </a:glow>
                </a:effectLst>
                <a:latin typeface="SimHei" pitchFamily="49" charset="-122"/>
                <a:ea typeface="SimHei" pitchFamily="49" charset="-122"/>
              </a:endParaRPr>
            </a:p>
          </p:txBody>
        </p:sp>
      </p:grpSp>
      <p:grpSp>
        <p:nvGrpSpPr>
          <p:cNvPr id="19" name="Group 18"/>
          <p:cNvGrpSpPr>
            <a:grpSpLocks/>
          </p:cNvGrpSpPr>
          <p:nvPr/>
        </p:nvGrpSpPr>
        <p:grpSpPr bwMode="auto">
          <a:xfrm>
            <a:off x="7235825" y="549275"/>
            <a:ext cx="1439863" cy="1871663"/>
            <a:chOff x="287524" y="1412776"/>
            <a:chExt cx="2195736" cy="1872208"/>
          </a:xfrm>
        </p:grpSpPr>
        <p:sp>
          <p:nvSpPr>
            <p:cNvPr id="20" name="Title 1"/>
            <p:cNvSpPr txBox="1">
              <a:spLocks/>
            </p:cNvSpPr>
            <p:nvPr/>
          </p:nvSpPr>
          <p:spPr bwMode="auto">
            <a:xfrm>
              <a:off x="287524" y="1412776"/>
              <a:ext cx="2195736" cy="936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defRPr/>
              </a:pPr>
              <a:r>
                <a:rPr lang="en-US" sz="4800" b="1" dirty="0" smtClean="0">
                  <a:effectLst>
                    <a:glow rad="254000">
                      <a:srgbClr val="000000">
                        <a:alpha val="88000"/>
                      </a:srgbClr>
                    </a:glow>
                  </a:effectLst>
                  <a:ea typeface="ＭＳ Ｐゴシック"/>
                </a:rPr>
                <a:t>?</a:t>
              </a:r>
              <a:endParaRPr lang="en-US" sz="4800" b="1" dirty="0">
                <a:effectLst>
                  <a:glow rad="254000">
                    <a:srgbClr val="000000">
                      <a:alpha val="88000"/>
                    </a:srgbClr>
                  </a:glow>
                </a:effectLst>
                <a:ea typeface="ＭＳ Ｐゴシック"/>
              </a:endParaRPr>
            </a:p>
          </p:txBody>
        </p:sp>
        <p:sp>
          <p:nvSpPr>
            <p:cNvPr id="21" name="Title 1"/>
            <p:cNvSpPr txBox="1">
              <a:spLocks/>
            </p:cNvSpPr>
            <p:nvPr/>
          </p:nvSpPr>
          <p:spPr bwMode="auto">
            <a:xfrm>
              <a:off x="287524" y="2349674"/>
              <a:ext cx="2195736" cy="935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defRPr/>
              </a:pPr>
              <a:r>
                <a:rPr lang="en-US" sz="4800" b="1" dirty="0" smtClean="0">
                  <a:effectLst>
                    <a:glow rad="254000">
                      <a:srgbClr val="000000">
                        <a:alpha val="88000"/>
                      </a:srgbClr>
                    </a:glow>
                  </a:effectLst>
                  <a:ea typeface="ＭＳ Ｐゴシック"/>
                </a:rPr>
                <a:t>?</a:t>
              </a:r>
              <a:endParaRPr lang="en-US" sz="4800" b="1" dirty="0">
                <a:effectLst>
                  <a:glow rad="254000">
                    <a:srgbClr val="000000">
                      <a:alpha val="88000"/>
                    </a:srgbClr>
                  </a:glow>
                </a:effectLst>
                <a:ea typeface="ＭＳ Ｐゴシック"/>
              </a:endParaRPr>
            </a:p>
          </p:txBody>
        </p:sp>
      </p:grpSp>
      <p:sp>
        <p:nvSpPr>
          <p:cNvPr id="22" name="Title 1"/>
          <p:cNvSpPr txBox="1">
            <a:spLocks/>
          </p:cNvSpPr>
          <p:nvPr/>
        </p:nvSpPr>
        <p:spPr bwMode="auto">
          <a:xfrm>
            <a:off x="-36513" y="4878388"/>
            <a:ext cx="69112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defRPr/>
            </a:pPr>
            <a:r>
              <a:rPr lang="zh-TW" altLang="en-US" sz="4800" b="1" dirty="0">
                <a:solidFill>
                  <a:srgbClr val="000090"/>
                </a:solidFill>
                <a:latin typeface="SimHei" pitchFamily="49" charset="-122"/>
                <a:ea typeface="SimHei" pitchFamily="49" charset="-122"/>
              </a:rPr>
              <a:t>神的心意为何？</a:t>
            </a:r>
            <a:endParaRPr lang="en-US" sz="4800" b="1" dirty="0">
              <a:solidFill>
                <a:srgbClr val="000090"/>
              </a:solidFill>
              <a:ea typeface="ＭＳ Ｐゴシック"/>
            </a:endParaRPr>
          </a:p>
        </p:txBody>
      </p:sp>
    </p:spTree>
    <p:extLst>
      <p:ext uri="{BB962C8B-B14F-4D97-AF65-F5344CB8AC3E}">
        <p14:creationId xmlns:p14="http://schemas.microsoft.com/office/powerpoint/2010/main" val="33415509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08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2" name="Rectangle 2"/>
          <p:cNvSpPr>
            <a:spLocks noGrp="1" noChangeArrowheads="1"/>
          </p:cNvSpPr>
          <p:nvPr>
            <p:ph type="title"/>
          </p:nvPr>
        </p:nvSpPr>
        <p:spPr>
          <a:xfrm>
            <a:off x="-13358" y="-20633"/>
            <a:ext cx="9157358" cy="1793449"/>
          </a:xfrm>
        </p:spPr>
        <p:txBody>
          <a:bodyPr/>
          <a:lstStyle/>
          <a:p>
            <a:pPr eaLnBrk="1" hangingPunct="1">
              <a:defRPr/>
            </a:pPr>
            <a:r>
              <a:rPr lang="en-US" altLang="en-US" sz="5400" b="1" dirty="0" smtClean="0">
                <a:solidFill>
                  <a:schemeClr val="bg1"/>
                </a:solidFill>
                <a:effectLst>
                  <a:glow rad="266700">
                    <a:schemeClr val="tx1">
                      <a:alpha val="93000"/>
                    </a:schemeClr>
                  </a:glow>
                </a:effectLst>
              </a:rPr>
              <a:t>How can you do </a:t>
            </a:r>
            <a:r>
              <a:rPr lang="en-US" altLang="en-US" sz="5400" b="1" dirty="0" smtClean="0">
                <a:solidFill>
                  <a:srgbClr val="FFFF00"/>
                </a:solidFill>
                <a:effectLst>
                  <a:glow rad="266700">
                    <a:schemeClr val="tx1">
                      <a:alpha val="93000"/>
                    </a:schemeClr>
                  </a:glow>
                </a:effectLst>
              </a:rPr>
              <a:t>God</a:t>
            </a:r>
            <a:r>
              <a:rPr lang="fr-FR" altLang="ja-JP" sz="5400" b="1" dirty="0" smtClean="0">
                <a:solidFill>
                  <a:srgbClr val="FFFF00"/>
                </a:solidFill>
                <a:effectLst>
                  <a:glow rad="266700">
                    <a:schemeClr val="tx1">
                      <a:alpha val="93000"/>
                    </a:schemeClr>
                  </a:glow>
                </a:effectLst>
              </a:rPr>
              <a:t>'</a:t>
            </a:r>
            <a:r>
              <a:rPr lang="en-US" altLang="en-US" sz="5400" b="1" dirty="0" smtClean="0">
                <a:solidFill>
                  <a:srgbClr val="FFFF00"/>
                </a:solidFill>
                <a:effectLst>
                  <a:glow rad="266700">
                    <a:schemeClr val="tx1">
                      <a:alpha val="93000"/>
                    </a:schemeClr>
                  </a:glow>
                </a:effectLst>
              </a:rPr>
              <a:t>s </a:t>
            </a:r>
            <a:r>
              <a:rPr lang="en-US" altLang="en-US" sz="5400" b="1" dirty="0" smtClean="0">
                <a:solidFill>
                  <a:schemeClr val="bg1"/>
                </a:solidFill>
                <a:effectLst>
                  <a:glow rad="266700">
                    <a:schemeClr val="tx1">
                      <a:alpha val="93000"/>
                    </a:schemeClr>
                  </a:glow>
                </a:effectLst>
              </a:rPr>
              <a:t>will </a:t>
            </a:r>
            <a:br>
              <a:rPr lang="en-US" altLang="en-US" sz="5400" b="1" dirty="0" smtClean="0">
                <a:solidFill>
                  <a:schemeClr val="bg1"/>
                </a:solidFill>
                <a:effectLst>
                  <a:glow rad="266700">
                    <a:schemeClr val="tx1">
                      <a:alpha val="93000"/>
                    </a:schemeClr>
                  </a:glow>
                </a:effectLst>
              </a:rPr>
            </a:br>
            <a:r>
              <a:rPr lang="en-US" altLang="en-US" sz="5400" b="1" dirty="0" smtClean="0">
                <a:solidFill>
                  <a:schemeClr val="bg1"/>
                </a:solidFill>
                <a:effectLst>
                  <a:glow rad="266700">
                    <a:schemeClr val="tx1">
                      <a:alpha val="93000"/>
                    </a:schemeClr>
                  </a:glow>
                </a:effectLst>
              </a:rPr>
              <a:t>rather than your own?</a:t>
            </a:r>
            <a:endParaRPr lang="en-US" altLang="en-US" sz="4000" dirty="0" smtClean="0">
              <a:effectLst>
                <a:glow rad="266700">
                  <a:schemeClr val="tx1">
                    <a:alpha val="93000"/>
                  </a:schemeClr>
                </a:glow>
              </a:effectLst>
            </a:endParaRPr>
          </a:p>
        </p:txBody>
      </p:sp>
      <p:sp>
        <p:nvSpPr>
          <p:cNvPr id="4" name="Rectangle 2"/>
          <p:cNvSpPr txBox="1">
            <a:spLocks noChangeArrowheads="1"/>
          </p:cNvSpPr>
          <p:nvPr/>
        </p:nvSpPr>
        <p:spPr bwMode="auto">
          <a:xfrm>
            <a:off x="-22982" y="5064551"/>
            <a:ext cx="9157358" cy="1793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eaLnBrk="1" hangingPunct="1">
              <a:defRPr/>
            </a:pPr>
            <a:r>
              <a:rPr lang="zh-TW" altLang="en-US" sz="5400" b="1" dirty="0">
                <a:effectLst>
                  <a:glow rad="266700">
                    <a:srgbClr val="000000">
                      <a:alpha val="93000"/>
                    </a:srgbClr>
                  </a:glow>
                </a:effectLst>
                <a:latin typeface="SimHei" pitchFamily="49" charset="-122"/>
                <a:ea typeface="SimHei" pitchFamily="49" charset="-122"/>
              </a:rPr>
              <a:t>你如何方能</a:t>
            </a:r>
            <a:r>
              <a:rPr lang="zh-TW" altLang="en-US" sz="5400" b="1" dirty="0" smtClean="0">
                <a:effectLst>
                  <a:glow rad="266700">
                    <a:srgbClr val="000000">
                      <a:alpha val="93000"/>
                    </a:srgbClr>
                  </a:glow>
                </a:effectLst>
                <a:latin typeface="SimHei" pitchFamily="49" charset="-122"/>
                <a:ea typeface="SimHei" pitchFamily="49" charset="-122"/>
              </a:rPr>
              <a:t>按</a:t>
            </a:r>
            <a:r>
              <a:rPr lang="zh-TW" altLang="en-US" sz="5400" b="1" dirty="0" smtClean="0">
                <a:solidFill>
                  <a:srgbClr val="FFFF00"/>
                </a:solidFill>
                <a:effectLst>
                  <a:glow rad="266700">
                    <a:srgbClr val="000000">
                      <a:alpha val="93000"/>
                    </a:srgbClr>
                  </a:glow>
                </a:effectLst>
                <a:latin typeface="SimHei" pitchFamily="49" charset="-122"/>
                <a:ea typeface="SimHei" pitchFamily="49" charset="-122"/>
              </a:rPr>
              <a:t>神</a:t>
            </a:r>
            <a:r>
              <a:rPr lang="zh-TW" altLang="en-US" sz="5400" b="1" dirty="0">
                <a:solidFill>
                  <a:srgbClr val="FFFF00"/>
                </a:solidFill>
                <a:effectLst>
                  <a:glow rad="266700">
                    <a:srgbClr val="000000">
                      <a:alpha val="93000"/>
                    </a:srgbClr>
                  </a:glow>
                </a:effectLst>
                <a:latin typeface="SimHei" pitchFamily="49" charset="-122"/>
                <a:ea typeface="SimHei" pitchFamily="49" charset="-122"/>
              </a:rPr>
              <a:t>的</a:t>
            </a:r>
            <a:r>
              <a:rPr lang="zh-TW" altLang="en-US" sz="5400" b="1" dirty="0">
                <a:effectLst>
                  <a:glow rad="266700">
                    <a:srgbClr val="000000">
                      <a:alpha val="93000"/>
                    </a:srgbClr>
                  </a:glow>
                </a:effectLst>
                <a:latin typeface="SimHei" pitchFamily="49" charset="-122"/>
                <a:ea typeface="SimHei" pitchFamily="49" charset="-122"/>
              </a:rPr>
              <a:t>心意而行而</a:t>
            </a:r>
            <a:r>
              <a:rPr lang="zh-TW" altLang="en-US" sz="5400" b="1" dirty="0" smtClean="0">
                <a:effectLst>
                  <a:glow rad="266700">
                    <a:srgbClr val="000000">
                      <a:alpha val="93000"/>
                    </a:srgbClr>
                  </a:glow>
                </a:effectLst>
                <a:latin typeface="SimHei" pitchFamily="49" charset="-122"/>
                <a:ea typeface="SimHei" pitchFamily="49" charset="-122"/>
              </a:rPr>
              <a:t>非凭己</a:t>
            </a:r>
            <a:r>
              <a:rPr lang="zh-TW" altLang="en-US" sz="5400" b="1" dirty="0">
                <a:effectLst>
                  <a:glow rad="266700">
                    <a:srgbClr val="000000">
                      <a:alpha val="93000"/>
                    </a:srgbClr>
                  </a:glow>
                </a:effectLst>
                <a:latin typeface="SimHei" pitchFamily="49" charset="-122"/>
                <a:ea typeface="SimHei" pitchFamily="49" charset="-122"/>
              </a:rPr>
              <a:t>意</a:t>
            </a:r>
            <a:r>
              <a:rPr lang="zh-TW" altLang="en-US" sz="5400" b="1" dirty="0" smtClean="0">
                <a:effectLst>
                  <a:glow rad="266700">
                    <a:srgbClr val="000000">
                      <a:alpha val="93000"/>
                    </a:srgbClr>
                  </a:glow>
                </a:effectLst>
                <a:latin typeface="SimHei" pitchFamily="49" charset="-122"/>
                <a:ea typeface="SimHei" pitchFamily="49" charset="-122"/>
              </a:rPr>
              <a:t>行呢？</a:t>
            </a:r>
            <a:endParaRPr lang="en-US" altLang="en-US" sz="4000" dirty="0">
              <a:effectLst>
                <a:glow rad="266700">
                  <a:srgbClr val="000000">
                    <a:alpha val="93000"/>
                  </a:srgbClr>
                </a:glow>
              </a:effectLst>
              <a:latin typeface="SimHei" pitchFamily="49" charset="-122"/>
              <a:ea typeface="SimHei" pitchFamily="49" charset="-122"/>
            </a:endParaRPr>
          </a:p>
        </p:txBody>
      </p:sp>
    </p:spTree>
    <p:extLst>
      <p:ext uri="{BB962C8B-B14F-4D97-AF65-F5344CB8AC3E}">
        <p14:creationId xmlns:p14="http://schemas.microsoft.com/office/powerpoint/2010/main" val="6848451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0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2625725"/>
            <a:ext cx="4232276"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46038"/>
            <a:ext cx="4357687"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836613"/>
            <a:ext cx="2303462"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4213" y="-9525"/>
            <a:ext cx="7772400" cy="1143000"/>
          </a:xfrm>
        </p:spPr>
        <p:txBody>
          <a:bodyPr/>
          <a:lstStyle/>
          <a:p>
            <a:pPr>
              <a:defRPr/>
            </a:pPr>
            <a:r>
              <a:rPr lang="en-US" b="1" dirty="0" smtClean="0">
                <a:solidFill>
                  <a:srgbClr val="000000"/>
                </a:solidFill>
              </a:rPr>
              <a:t>Two Kings</a:t>
            </a:r>
            <a:endParaRPr lang="en-US" b="1" dirty="0">
              <a:solidFill>
                <a:srgbClr val="000000"/>
              </a:solidFill>
            </a:endParaRPr>
          </a:p>
        </p:txBody>
      </p:sp>
      <p:sp>
        <p:nvSpPr>
          <p:cNvPr id="6" name="Title 1"/>
          <p:cNvSpPr txBox="1">
            <a:spLocks/>
          </p:cNvSpPr>
          <p:nvPr/>
        </p:nvSpPr>
        <p:spPr bwMode="auto">
          <a:xfrm>
            <a:off x="611188" y="35734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defRPr/>
            </a:pPr>
            <a:r>
              <a:rPr lang="zh-TW" altLang="en-US" b="1" dirty="0">
                <a:solidFill>
                  <a:srgbClr val="000090"/>
                </a:solidFill>
                <a:latin typeface="SimHei" pitchFamily="49" charset="-122"/>
                <a:ea typeface="SimHei" pitchFamily="49" charset="-122"/>
              </a:rPr>
              <a:t>二个王</a:t>
            </a:r>
            <a:endParaRPr lang="en-US" b="1" dirty="0">
              <a:solidFill>
                <a:srgbClr val="000090"/>
              </a:solidFill>
              <a:latin typeface="SimHei" pitchFamily="49" charset="-122"/>
              <a:ea typeface="SimHei" pitchFamily="49" charset="-122"/>
            </a:endParaRPr>
          </a:p>
        </p:txBody>
      </p:sp>
    </p:spTree>
    <p:extLst>
      <p:ext uri="{BB962C8B-B14F-4D97-AF65-F5344CB8AC3E}">
        <p14:creationId xmlns:p14="http://schemas.microsoft.com/office/powerpoint/2010/main" val="38481955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dissolve">
                                      <p:cBhvr>
                                        <p:cTn id="7" dur="2000"/>
                                        <p:tgtEl>
                                          <p:spTgt spid="91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6588" y="3122436"/>
            <a:ext cx="4243682" cy="3978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6" name="Rectangle 2"/>
          <p:cNvSpPr>
            <a:spLocks noGrp="1" noChangeArrowheads="1"/>
          </p:cNvSpPr>
          <p:nvPr>
            <p:ph type="title"/>
          </p:nvPr>
        </p:nvSpPr>
        <p:spPr>
          <a:xfrm>
            <a:off x="34925" y="0"/>
            <a:ext cx="3889375" cy="6858000"/>
          </a:xfrm>
        </p:spPr>
        <p:txBody>
          <a:bodyPr/>
          <a:lstStyle/>
          <a:p>
            <a:pPr eaLnBrk="1" hangingPunct="1">
              <a:defRPr/>
            </a:pPr>
            <a:r>
              <a:rPr lang="en-US" sz="4800" b="1" dirty="0">
                <a:solidFill>
                  <a:srgbClr val="FF0000"/>
                </a:solidFill>
                <a:latin typeface="Arial" charset="0"/>
                <a:ea typeface="ＭＳ Ｐゴシック" charset="0"/>
              </a:rPr>
              <a:t>I. Don</a:t>
            </a:r>
            <a:r>
              <a:rPr lang="fr-FR" sz="4800" b="1" dirty="0">
                <a:solidFill>
                  <a:srgbClr val="FF0000"/>
                </a:solidFill>
                <a:latin typeface="Arial" charset="0"/>
                <a:ea typeface="ＭＳ Ｐゴシック" charset="0"/>
              </a:rPr>
              <a:t>'</a:t>
            </a:r>
            <a:r>
              <a:rPr lang="en-US" sz="4800" b="1" dirty="0">
                <a:solidFill>
                  <a:srgbClr val="FF0000"/>
                </a:solidFill>
                <a:latin typeface="Arial" charset="0"/>
                <a:ea typeface="ＭＳ Ｐゴシック" charset="0"/>
              </a:rPr>
              <a:t>t </a:t>
            </a:r>
            <a:r>
              <a:rPr lang="en-US" sz="4800" b="1" u="sng" dirty="0">
                <a:solidFill>
                  <a:schemeClr val="accent2"/>
                </a:solidFill>
                <a:latin typeface="Arial" charset="0"/>
                <a:ea typeface="ＭＳ Ｐゴシック" charset="0"/>
              </a:rPr>
              <a:t>say</a:t>
            </a:r>
            <a:r>
              <a:rPr lang="en-US" sz="4800" b="1" dirty="0">
                <a:solidFill>
                  <a:schemeClr val="accent2"/>
                </a:solidFill>
                <a:latin typeface="Arial" charset="0"/>
                <a:ea typeface="ＭＳ Ｐゴシック" charset="0"/>
              </a:rPr>
              <a:t> </a:t>
            </a:r>
            <a:r>
              <a:rPr lang="en-US" sz="4800" b="1" dirty="0">
                <a:solidFill>
                  <a:srgbClr val="FF0000"/>
                </a:solidFill>
                <a:latin typeface="Arial" charset="0"/>
                <a:ea typeface="ＭＳ Ｐゴシック" charset="0"/>
              </a:rPr>
              <a:t>you want God</a:t>
            </a:r>
            <a:r>
              <a:rPr lang="fr-FR" sz="4800" b="1" dirty="0">
                <a:solidFill>
                  <a:srgbClr val="FF0000"/>
                </a:solidFill>
                <a:latin typeface="Arial" charset="0"/>
                <a:ea typeface="ＭＳ Ｐゴシック" charset="0"/>
              </a:rPr>
              <a:t>'</a:t>
            </a:r>
            <a:r>
              <a:rPr lang="en-US" sz="4800" b="1" dirty="0">
                <a:solidFill>
                  <a:srgbClr val="FF0000"/>
                </a:solidFill>
                <a:latin typeface="Arial" charset="0"/>
                <a:ea typeface="ＭＳ Ｐゴシック" charset="0"/>
              </a:rPr>
              <a:t>s will when you</a:t>
            </a:r>
            <a:r>
              <a:rPr lang="fr-FR" sz="4800" b="1" dirty="0">
                <a:solidFill>
                  <a:srgbClr val="FF0000"/>
                </a:solidFill>
                <a:latin typeface="Arial" charset="0"/>
                <a:ea typeface="ＭＳ Ｐゴシック" charset="0"/>
              </a:rPr>
              <a:t>'</a:t>
            </a:r>
            <a:r>
              <a:rPr lang="en-US" sz="4800" b="1" dirty="0" err="1">
                <a:solidFill>
                  <a:srgbClr val="FF0000"/>
                </a:solidFill>
                <a:latin typeface="Arial" charset="0"/>
                <a:ea typeface="ＭＳ Ｐゴシック" charset="0"/>
              </a:rPr>
              <a:t>ve</a:t>
            </a:r>
            <a:r>
              <a:rPr lang="en-US" sz="4800" b="1" dirty="0">
                <a:solidFill>
                  <a:srgbClr val="FF0000"/>
                </a:solidFill>
                <a:latin typeface="Arial" charset="0"/>
                <a:ea typeface="ＭＳ Ｐゴシック" charset="0"/>
              </a:rPr>
              <a:t> already made up your mind </a:t>
            </a:r>
            <a:br>
              <a:rPr lang="en-US" sz="4800" b="1" dirty="0">
                <a:solidFill>
                  <a:srgbClr val="FF0000"/>
                </a:solidFill>
                <a:latin typeface="Arial" charset="0"/>
                <a:ea typeface="ＭＳ Ｐゴシック" charset="0"/>
              </a:rPr>
            </a:br>
            <a:r>
              <a:rPr lang="en-US" sz="4800" b="1" dirty="0">
                <a:solidFill>
                  <a:srgbClr val="FF0000"/>
                </a:solidFill>
                <a:latin typeface="Arial" charset="0"/>
                <a:ea typeface="ＭＳ Ｐゴシック" charset="0"/>
              </a:rPr>
              <a:t>(1 Kings 22:1-4)</a:t>
            </a:r>
          </a:p>
        </p:txBody>
      </p:sp>
      <p:sp>
        <p:nvSpPr>
          <p:cNvPr id="4" name="Rectangle 2"/>
          <p:cNvSpPr txBox="1">
            <a:spLocks noChangeArrowheads="1"/>
          </p:cNvSpPr>
          <p:nvPr/>
        </p:nvSpPr>
        <p:spPr bwMode="auto">
          <a:xfrm>
            <a:off x="4008915" y="-71242"/>
            <a:ext cx="5076825" cy="3673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eaLnBrk="1" hangingPunct="1">
              <a:defRPr/>
            </a:pPr>
            <a:r>
              <a:rPr lang="zh-TW" altLang="en-US" b="1" dirty="0">
                <a:solidFill>
                  <a:srgbClr val="000090"/>
                </a:solidFill>
                <a:latin typeface="SimHei" pitchFamily="49" charset="-122"/>
                <a:ea typeface="SimHei" pitchFamily="49" charset="-122"/>
              </a:rPr>
              <a:t>一、当你已经按自己的意思作了决定时，你不要</a:t>
            </a:r>
            <a:r>
              <a:rPr lang="zh-TW" altLang="en-US" b="1" u="sng" dirty="0">
                <a:solidFill>
                  <a:srgbClr val="FF0000"/>
                </a:solidFill>
                <a:latin typeface="SimHei" pitchFamily="49" charset="-122"/>
                <a:ea typeface="SimHei" pitchFamily="49" charset="-122"/>
              </a:rPr>
              <a:t>说</a:t>
            </a:r>
            <a:r>
              <a:rPr lang="zh-TW" altLang="en-US" b="1" dirty="0">
                <a:solidFill>
                  <a:srgbClr val="000090"/>
                </a:solidFill>
                <a:latin typeface="SimHei" pitchFamily="49" charset="-122"/>
                <a:ea typeface="SimHei" pitchFamily="49" charset="-122"/>
              </a:rPr>
              <a:t>你愿按著神的心意而行</a:t>
            </a:r>
            <a:r>
              <a:rPr lang="en-US" b="1" dirty="0">
                <a:solidFill>
                  <a:srgbClr val="000090"/>
                </a:solidFill>
                <a:latin typeface="SimHei" pitchFamily="49" charset="-122"/>
                <a:ea typeface="SimHei" pitchFamily="49" charset="-122"/>
              </a:rPr>
              <a:t>(</a:t>
            </a:r>
            <a:r>
              <a:rPr lang="zh-TW" altLang="en-US" b="1" dirty="0">
                <a:solidFill>
                  <a:srgbClr val="000090"/>
                </a:solidFill>
                <a:latin typeface="SimHei" pitchFamily="49" charset="-122"/>
                <a:ea typeface="SimHei" pitchFamily="49" charset="-122"/>
              </a:rPr>
              <a:t>王上</a:t>
            </a:r>
            <a:r>
              <a:rPr lang="en-US" b="1" dirty="0">
                <a:solidFill>
                  <a:srgbClr val="000090"/>
                </a:solidFill>
                <a:latin typeface="SimHei" pitchFamily="49" charset="-122"/>
                <a:ea typeface="SimHei" pitchFamily="49" charset="-122"/>
              </a:rPr>
              <a:t>22:1-4)</a:t>
            </a:r>
          </a:p>
        </p:txBody>
      </p:sp>
    </p:spTree>
    <p:extLst>
      <p:ext uri="{BB962C8B-B14F-4D97-AF65-F5344CB8AC3E}">
        <p14:creationId xmlns:p14="http://schemas.microsoft.com/office/powerpoint/2010/main" val="949632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5650" y="-1035050"/>
            <a:ext cx="7772400" cy="1143000"/>
          </a:xfrm>
        </p:spPr>
        <p:txBody>
          <a:bodyPr/>
          <a:lstStyle/>
          <a:p>
            <a:pPr>
              <a:defRPr/>
            </a:pP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9952794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1257</TotalTime>
  <Words>590</Words>
  <Application>Microsoft Macintosh PowerPoint</Application>
  <PresentationFormat>On-screen Show (4:3)</PresentationFormat>
  <Paragraphs>108</Paragraphs>
  <Slides>33</Slides>
  <Notes>8</Notes>
  <HiddenSlides>0</HiddenSlides>
  <MMClips>0</MMClips>
  <ScaleCrop>false</ScaleCrop>
  <HeadingPairs>
    <vt:vector size="4" baseType="variant">
      <vt:variant>
        <vt:lpstr>Theme</vt:lpstr>
      </vt:variant>
      <vt:variant>
        <vt:i4>10</vt:i4>
      </vt:variant>
      <vt:variant>
        <vt:lpstr>Slide Titles</vt:lpstr>
      </vt:variant>
      <vt:variant>
        <vt:i4>33</vt:i4>
      </vt:variant>
    </vt:vector>
  </HeadingPairs>
  <TitlesOfParts>
    <vt:vector size="43" baseType="lpstr">
      <vt:lpstr>Default Design</vt:lpstr>
      <vt:lpstr>Orbit</vt:lpstr>
      <vt:lpstr>1_Blank Presentation</vt:lpstr>
      <vt:lpstr>1_Default Design</vt:lpstr>
      <vt:lpstr>2_Default Design</vt:lpstr>
      <vt:lpstr>3_Default Design</vt:lpstr>
      <vt:lpstr>5_Default Design</vt:lpstr>
      <vt:lpstr>6_Default Design</vt:lpstr>
      <vt:lpstr>2_Blank Presentation</vt:lpstr>
      <vt:lpstr>4_Default Design</vt:lpstr>
      <vt:lpstr>Whose Will?   谁的心意？</vt:lpstr>
      <vt:lpstr>1991: Move to Singapore</vt:lpstr>
      <vt:lpstr>2012年十二月 顾家合照</vt:lpstr>
      <vt:lpstr>Singapore's Strategic Location</vt:lpstr>
      <vt:lpstr>God's Will?</vt:lpstr>
      <vt:lpstr>How can you do God's will  rather than your own?</vt:lpstr>
      <vt:lpstr>Two Kings</vt:lpstr>
      <vt:lpstr>I. Don't say you want God's will when you've already made up your mind  (1 Kings 22:1-4)</vt:lpstr>
      <vt:lpstr>Black</vt:lpstr>
      <vt:lpstr>The Aramean Threat</vt:lpstr>
      <vt:lpstr>The Way of the Sea 沿海通道</vt:lpstr>
      <vt:lpstr>Black</vt:lpstr>
      <vt:lpstr>Are you asking for God’s will but your decision is already made?</vt:lpstr>
      <vt:lpstr>“Oh, Lord,  use me as You will —especially as an advisor!”</vt:lpstr>
      <vt:lpstr>Black</vt:lpstr>
      <vt:lpstr>“I seek at the beginning to get my heart into such a state that it has  no will of its own in regard to a given matter”</vt:lpstr>
      <vt:lpstr>Black</vt:lpstr>
      <vt:lpstr>II. Don't seek counsel only from those “on your side”  (1 Kings 22:5-28)</vt:lpstr>
      <vt:lpstr>Black</vt:lpstr>
      <vt:lpstr>Are we seeking godly advice in our pursuit of God’s will?</vt:lpstr>
      <vt:lpstr>Mongolia? 蒙古？</vt:lpstr>
      <vt:lpstr>三、當你漠視神清楚的意旨時，你將會招致大禍！  (王上 22:29-40)</vt:lpstr>
      <vt:lpstr>Black</vt:lpstr>
      <vt:lpstr>What may result from seeking your will rather than God’s will?</vt:lpstr>
      <vt:lpstr>What results from seeking God's will?</vt:lpstr>
      <vt:lpstr>I. Don't say you want God's will when you've already made up your mind  (1 Kings 22:1-4)</vt:lpstr>
      <vt:lpstr>II. Don't seek counsel only from those “on your side”  (1 Kings 22:5-28)</vt:lpstr>
      <vt:lpstr>三、當你漠視神清楚的意旨時，你將會招致大禍！  (王上 22:29-40)</vt:lpstr>
      <vt:lpstr>—Main Idea— Seek the Lord sincerely because ignoring God's clear will has serious results</vt:lpstr>
      <vt:lpstr>Black</vt:lpstr>
      <vt:lpstr>Take time out</vt:lpstr>
      <vt:lpstr>Open your hand 張開你的手</vt:lpstr>
      <vt:lpstr>Black</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Whose Will? Whose Will?</dc:title>
  <dc:creator>Dr Rick Griffith</dc:creator>
  <cp:lastModifiedBy>Dr Rick Griffith</cp:lastModifiedBy>
  <cp:revision>22</cp:revision>
  <dcterms:created xsi:type="dcterms:W3CDTF">2013-01-03T12:38:09Z</dcterms:created>
  <dcterms:modified xsi:type="dcterms:W3CDTF">2013-01-18T00:34:33Z</dcterms:modified>
</cp:coreProperties>
</file>