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2.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7.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8.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9.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0.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2.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3.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4.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6.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7.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39.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0.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2.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3.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4.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5.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6.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7.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8.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9.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0.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1.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2.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audio1.bin" ContentType="audio/unknown"/>
  <Override PartName="/ppt/theme/themeOverride1.xml" ContentType="application/vnd.openxmlformats-officedocument.themeOverride+xml"/>
  <Override PartName="/ppt/media/audio2.bin" ContentType="audio/unknown"/>
  <Override PartName="/ppt/media/audio3.bin" ContentType="audio/unknown"/>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audio4.bin" ContentType="audio/unknown"/>
  <Override PartName="/ppt/notesSlides/notesSlide34.xml" ContentType="application/vnd.openxmlformats-officedocument.presentationml.notesSlide+xml"/>
  <Override PartName="/ppt/media/audio5.bin" ContentType="audi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9.xml" ContentType="application/vnd.openxmlformats-officedocument.presentationml.notesSlide+xml"/>
  <Override PartName="/ppt/theme/themeOverride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audio6.bin" ContentType="audio/unknown"/>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audio7.bin" ContentType="audio/unknown"/>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51" r:id="rId3"/>
    <p:sldMasterId id="2147483659" r:id="rId4"/>
    <p:sldMasterId id="2147484345" r:id="rId5"/>
    <p:sldMasterId id="2147484358" r:id="rId6"/>
    <p:sldMasterId id="2147484436" r:id="rId7"/>
    <p:sldMasterId id="2147484451" r:id="rId8"/>
    <p:sldMasterId id="2147484531" r:id="rId9"/>
    <p:sldMasterId id="2147484543" r:id="rId10"/>
    <p:sldMasterId id="2147484555" r:id="rId11"/>
    <p:sldMasterId id="2147484570" r:id="rId12"/>
    <p:sldMasterId id="2147484582" r:id="rId13"/>
    <p:sldMasterId id="2147484609" r:id="rId14"/>
    <p:sldMasterId id="2147484621" r:id="rId15"/>
    <p:sldMasterId id="2147484633" r:id="rId16"/>
    <p:sldMasterId id="2147484647" r:id="rId17"/>
    <p:sldMasterId id="2147484659" r:id="rId18"/>
    <p:sldMasterId id="2147484674" r:id="rId19"/>
    <p:sldMasterId id="2147484686" r:id="rId20"/>
    <p:sldMasterId id="2147484698" r:id="rId21"/>
    <p:sldMasterId id="2147484713" r:id="rId22"/>
    <p:sldMasterId id="2147484725" r:id="rId23"/>
    <p:sldMasterId id="2147484749" r:id="rId24"/>
    <p:sldMasterId id="2147484761" r:id="rId25"/>
    <p:sldMasterId id="2147484773" r:id="rId26"/>
    <p:sldMasterId id="2147484797" r:id="rId27"/>
    <p:sldMasterId id="2147484812" r:id="rId28"/>
    <p:sldMasterId id="2147484824" r:id="rId29"/>
    <p:sldMasterId id="2147484836" r:id="rId30"/>
    <p:sldMasterId id="2147484848" r:id="rId31"/>
    <p:sldMasterId id="2147484862" r:id="rId32"/>
    <p:sldMasterId id="2147484889" r:id="rId33"/>
    <p:sldMasterId id="2147484915" r:id="rId34"/>
    <p:sldMasterId id="2147484991" r:id="rId35"/>
    <p:sldMasterId id="2147485017" r:id="rId36"/>
    <p:sldMasterId id="2147485104" r:id="rId37"/>
    <p:sldMasterId id="2147485118" r:id="rId38"/>
    <p:sldMasterId id="2147485132" r:id="rId39"/>
    <p:sldMasterId id="2147485144" r:id="rId40"/>
    <p:sldMasterId id="2147485217" r:id="rId41"/>
    <p:sldMasterId id="2147485253" r:id="rId42"/>
    <p:sldMasterId id="2147485295" r:id="rId43"/>
    <p:sldMasterId id="2147485307" r:id="rId44"/>
    <p:sldMasterId id="2147485310" r:id="rId45"/>
    <p:sldMasterId id="2147485334" r:id="rId46"/>
    <p:sldMasterId id="2147485376" r:id="rId47"/>
    <p:sldMasterId id="2147485389" r:id="rId48"/>
    <p:sldMasterId id="2147485401" r:id="rId49"/>
    <p:sldMasterId id="2147485427" r:id="rId50"/>
    <p:sldMasterId id="2147485452" r:id="rId51"/>
    <p:sldMasterId id="2147485493" r:id="rId52"/>
    <p:sldMasterId id="2147485517" r:id="rId53"/>
  </p:sldMasterIdLst>
  <p:notesMasterIdLst>
    <p:notesMasterId r:id="rId183"/>
  </p:notesMasterIdLst>
  <p:sldIdLst>
    <p:sldId id="553"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495" r:id="rId69"/>
    <p:sldId id="496" r:id="rId70"/>
    <p:sldId id="497" r:id="rId71"/>
    <p:sldId id="559" r:id="rId72"/>
    <p:sldId id="499" r:id="rId73"/>
    <p:sldId id="548" r:id="rId74"/>
    <p:sldId id="547" r:id="rId75"/>
    <p:sldId id="549" r:id="rId76"/>
    <p:sldId id="503" r:id="rId77"/>
    <p:sldId id="369" r:id="rId78"/>
    <p:sldId id="504" r:id="rId79"/>
    <p:sldId id="505" r:id="rId80"/>
    <p:sldId id="557" r:id="rId81"/>
    <p:sldId id="558" r:id="rId82"/>
    <p:sldId id="370" r:id="rId83"/>
    <p:sldId id="3696" r:id="rId84"/>
    <p:sldId id="509" r:id="rId85"/>
    <p:sldId id="271" r:id="rId86"/>
    <p:sldId id="378" r:id="rId87"/>
    <p:sldId id="379" r:id="rId88"/>
    <p:sldId id="380" r:id="rId89"/>
    <p:sldId id="261" r:id="rId90"/>
    <p:sldId id="381" r:id="rId91"/>
    <p:sldId id="3693" r:id="rId92"/>
    <p:sldId id="514" r:id="rId93"/>
    <p:sldId id="515" r:id="rId94"/>
    <p:sldId id="262" r:id="rId95"/>
    <p:sldId id="383" r:id="rId96"/>
    <p:sldId id="385" r:id="rId97"/>
    <p:sldId id="386" r:id="rId98"/>
    <p:sldId id="388" r:id="rId99"/>
    <p:sldId id="387" r:id="rId100"/>
    <p:sldId id="389" r:id="rId101"/>
    <p:sldId id="518" r:id="rId102"/>
    <p:sldId id="519" r:id="rId103"/>
    <p:sldId id="282" r:id="rId104"/>
    <p:sldId id="391" r:id="rId105"/>
    <p:sldId id="392" r:id="rId106"/>
    <p:sldId id="286" r:id="rId107"/>
    <p:sldId id="298" r:id="rId108"/>
    <p:sldId id="347" r:id="rId109"/>
    <p:sldId id="393" r:id="rId110"/>
    <p:sldId id="520" r:id="rId111"/>
    <p:sldId id="3699" r:id="rId112"/>
    <p:sldId id="395" r:id="rId113"/>
    <p:sldId id="3694" r:id="rId114"/>
    <p:sldId id="396" r:id="rId115"/>
    <p:sldId id="397" r:id="rId116"/>
    <p:sldId id="294" r:id="rId117"/>
    <p:sldId id="398" r:id="rId118"/>
    <p:sldId id="349" r:id="rId119"/>
    <p:sldId id="350" r:id="rId120"/>
    <p:sldId id="400" r:id="rId121"/>
    <p:sldId id="399" r:id="rId122"/>
    <p:sldId id="303" r:id="rId123"/>
    <p:sldId id="351" r:id="rId124"/>
    <p:sldId id="352" r:id="rId125"/>
    <p:sldId id="285" r:id="rId126"/>
    <p:sldId id="402" r:id="rId127"/>
    <p:sldId id="273" r:id="rId128"/>
    <p:sldId id="353" r:id="rId129"/>
    <p:sldId id="415" r:id="rId130"/>
    <p:sldId id="354" r:id="rId131"/>
    <p:sldId id="3695" r:id="rId132"/>
    <p:sldId id="422" r:id="rId133"/>
    <p:sldId id="421" r:id="rId134"/>
    <p:sldId id="522" r:id="rId135"/>
    <p:sldId id="3700" r:id="rId136"/>
    <p:sldId id="524" r:id="rId137"/>
    <p:sldId id="525" r:id="rId138"/>
    <p:sldId id="3701" r:id="rId139"/>
    <p:sldId id="598" r:id="rId140"/>
    <p:sldId id="560" r:id="rId141"/>
    <p:sldId id="561" r:id="rId142"/>
    <p:sldId id="529" r:id="rId143"/>
    <p:sldId id="562" r:id="rId144"/>
    <p:sldId id="423" r:id="rId145"/>
    <p:sldId id="429" r:id="rId146"/>
    <p:sldId id="424" r:id="rId147"/>
    <p:sldId id="1977" r:id="rId148"/>
    <p:sldId id="428" r:id="rId149"/>
    <p:sldId id="296" r:id="rId150"/>
    <p:sldId id="432" r:id="rId151"/>
    <p:sldId id="3691" r:id="rId152"/>
    <p:sldId id="434" r:id="rId153"/>
    <p:sldId id="454" r:id="rId154"/>
    <p:sldId id="456" r:id="rId155"/>
    <p:sldId id="441" r:id="rId156"/>
    <p:sldId id="455" r:id="rId157"/>
    <p:sldId id="443" r:id="rId158"/>
    <p:sldId id="446" r:id="rId159"/>
    <p:sldId id="444" r:id="rId160"/>
    <p:sldId id="447" r:id="rId161"/>
    <p:sldId id="445" r:id="rId162"/>
    <p:sldId id="3367" r:id="rId163"/>
    <p:sldId id="3702" r:id="rId164"/>
    <p:sldId id="538" r:id="rId165"/>
    <p:sldId id="532" r:id="rId166"/>
    <p:sldId id="533" r:id="rId167"/>
    <p:sldId id="534" r:id="rId168"/>
    <p:sldId id="334" r:id="rId169"/>
    <p:sldId id="550" r:id="rId170"/>
    <p:sldId id="536" r:id="rId171"/>
    <p:sldId id="563" r:id="rId172"/>
    <p:sldId id="540" r:id="rId173"/>
    <p:sldId id="566" r:id="rId174"/>
    <p:sldId id="564" r:id="rId175"/>
    <p:sldId id="544" r:id="rId176"/>
    <p:sldId id="565" r:id="rId177"/>
    <p:sldId id="546" r:id="rId178"/>
    <p:sldId id="301" r:id="rId179"/>
    <p:sldId id="302" r:id="rId180"/>
    <p:sldId id="320" r:id="rId181"/>
    <p:sldId id="3703" r:id="rId182"/>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Comic Sans MS" charset="0"/>
        <a:ea typeface="ＭＳ Ｐゴシック" charset="0"/>
        <a:cs typeface="+mn-cs"/>
      </a:defRPr>
    </a:lvl1pPr>
    <a:lvl2pPr marL="457200" algn="l" rtl="0" fontAlgn="base">
      <a:spcBef>
        <a:spcPct val="0"/>
      </a:spcBef>
      <a:spcAft>
        <a:spcPct val="0"/>
      </a:spcAft>
      <a:defRPr sz="2800" kern="1200">
        <a:solidFill>
          <a:schemeClr val="tx1"/>
        </a:solidFill>
        <a:latin typeface="Comic Sans MS" charset="0"/>
        <a:ea typeface="ＭＳ Ｐゴシック" charset="0"/>
        <a:cs typeface="+mn-cs"/>
      </a:defRPr>
    </a:lvl2pPr>
    <a:lvl3pPr marL="914400" algn="l" rtl="0" fontAlgn="base">
      <a:spcBef>
        <a:spcPct val="0"/>
      </a:spcBef>
      <a:spcAft>
        <a:spcPct val="0"/>
      </a:spcAft>
      <a:defRPr sz="2800" kern="1200">
        <a:solidFill>
          <a:schemeClr val="tx1"/>
        </a:solidFill>
        <a:latin typeface="Comic Sans MS" charset="0"/>
        <a:ea typeface="ＭＳ Ｐゴシック" charset="0"/>
        <a:cs typeface="+mn-cs"/>
      </a:defRPr>
    </a:lvl3pPr>
    <a:lvl4pPr marL="1371600" algn="l" rtl="0" fontAlgn="base">
      <a:spcBef>
        <a:spcPct val="0"/>
      </a:spcBef>
      <a:spcAft>
        <a:spcPct val="0"/>
      </a:spcAft>
      <a:defRPr sz="2800" kern="1200">
        <a:solidFill>
          <a:schemeClr val="tx1"/>
        </a:solidFill>
        <a:latin typeface="Comic Sans MS" charset="0"/>
        <a:ea typeface="ＭＳ Ｐゴシック" charset="0"/>
        <a:cs typeface="+mn-cs"/>
      </a:defRPr>
    </a:lvl4pPr>
    <a:lvl5pPr marL="1828800" algn="l" rtl="0" fontAlgn="base">
      <a:spcBef>
        <a:spcPct val="0"/>
      </a:spcBef>
      <a:spcAft>
        <a:spcPct val="0"/>
      </a:spcAft>
      <a:defRPr sz="2800" kern="1200">
        <a:solidFill>
          <a:schemeClr val="tx1"/>
        </a:solidFill>
        <a:latin typeface="Comic Sans MS" charset="0"/>
        <a:ea typeface="ＭＳ Ｐゴシック" charset="0"/>
        <a:cs typeface="+mn-cs"/>
      </a:defRPr>
    </a:lvl5pPr>
    <a:lvl6pPr marL="2286000" algn="l" defTabSz="457200" rtl="0" eaLnBrk="1" latinLnBrk="0" hangingPunct="1">
      <a:defRPr sz="2800" kern="1200">
        <a:solidFill>
          <a:schemeClr val="tx1"/>
        </a:solidFill>
        <a:latin typeface="Comic Sans MS" charset="0"/>
        <a:ea typeface="ＭＳ Ｐゴシック" charset="0"/>
        <a:cs typeface="+mn-cs"/>
      </a:defRPr>
    </a:lvl6pPr>
    <a:lvl7pPr marL="2743200" algn="l" defTabSz="457200" rtl="0" eaLnBrk="1" latinLnBrk="0" hangingPunct="1">
      <a:defRPr sz="2800" kern="1200">
        <a:solidFill>
          <a:schemeClr val="tx1"/>
        </a:solidFill>
        <a:latin typeface="Comic Sans MS" charset="0"/>
        <a:ea typeface="ＭＳ Ｐゴシック" charset="0"/>
        <a:cs typeface="+mn-cs"/>
      </a:defRPr>
    </a:lvl7pPr>
    <a:lvl8pPr marL="3200400" algn="l" defTabSz="457200" rtl="0" eaLnBrk="1" latinLnBrk="0" hangingPunct="1">
      <a:defRPr sz="2800" kern="1200">
        <a:solidFill>
          <a:schemeClr val="tx1"/>
        </a:solidFill>
        <a:latin typeface="Comic Sans MS" charset="0"/>
        <a:ea typeface="ＭＳ Ｐゴシック" charset="0"/>
        <a:cs typeface="+mn-cs"/>
      </a:defRPr>
    </a:lvl8pPr>
    <a:lvl9pPr marL="3657600" algn="l" defTabSz="457200" rtl="0" eaLnBrk="1" latinLnBrk="0" hangingPunct="1">
      <a:defRPr sz="2800" kern="1200">
        <a:solidFill>
          <a:schemeClr val="tx1"/>
        </a:solidFill>
        <a:latin typeface="Comic Sans MS" charset="0"/>
        <a:ea typeface="ＭＳ Ｐゴシック" charset="0"/>
        <a:cs typeface="+mn-cs"/>
      </a:defRPr>
    </a:lvl9pPr>
  </p:defaultTextStyle>
  <p:extLst>
    <p:ext uri="{521415D9-36F7-43E2-AB2F-B90AF26B5E84}">
      <p14:sectionLst xmlns:p14="http://schemas.microsoft.com/office/powerpoint/2010/main">
        <p14:section name="Introduction" id="{4C379F18-D689-0942-9C1C-0B52244959AB}">
          <p14:sldIdLst>
            <p14:sldId id="553"/>
            <p14:sldId id="481"/>
            <p14:sldId id="482"/>
            <p14:sldId id="483"/>
            <p14:sldId id="484"/>
            <p14:sldId id="485"/>
            <p14:sldId id="486"/>
            <p14:sldId id="487"/>
            <p14:sldId id="488"/>
            <p14:sldId id="489"/>
            <p14:sldId id="490"/>
            <p14:sldId id="491"/>
            <p14:sldId id="492"/>
            <p14:sldId id="493"/>
            <p14:sldId id="494"/>
            <p14:sldId id="495"/>
            <p14:sldId id="496"/>
            <p14:sldId id="497"/>
            <p14:sldId id="559"/>
            <p14:sldId id="499"/>
            <p14:sldId id="548"/>
            <p14:sldId id="547"/>
            <p14:sldId id="549"/>
            <p14:sldId id="503"/>
            <p14:sldId id="369"/>
            <p14:sldId id="504"/>
            <p14:sldId id="505"/>
            <p14:sldId id="557"/>
            <p14:sldId id="558"/>
          </p14:sldIdLst>
        </p14:section>
        <p14:section name="Chapters" id="{A928CB05-6CB7-4169-AFA7-03AA2136B7AD}">
          <p14:sldIdLst>
            <p14:sldId id="370"/>
            <p14:sldId id="3696"/>
            <p14:sldId id="509"/>
            <p14:sldId id="271"/>
            <p14:sldId id="378"/>
            <p14:sldId id="379"/>
            <p14:sldId id="380"/>
            <p14:sldId id="261"/>
            <p14:sldId id="381"/>
            <p14:sldId id="3693"/>
            <p14:sldId id="514"/>
            <p14:sldId id="515"/>
            <p14:sldId id="262"/>
            <p14:sldId id="383"/>
            <p14:sldId id="385"/>
            <p14:sldId id="386"/>
            <p14:sldId id="388"/>
            <p14:sldId id="387"/>
            <p14:sldId id="389"/>
            <p14:sldId id="518"/>
            <p14:sldId id="519"/>
            <p14:sldId id="282"/>
            <p14:sldId id="391"/>
            <p14:sldId id="392"/>
            <p14:sldId id="286"/>
            <p14:sldId id="298"/>
            <p14:sldId id="347"/>
            <p14:sldId id="393"/>
            <p14:sldId id="520"/>
            <p14:sldId id="3699"/>
            <p14:sldId id="395"/>
            <p14:sldId id="3694"/>
            <p14:sldId id="396"/>
            <p14:sldId id="397"/>
            <p14:sldId id="294"/>
            <p14:sldId id="398"/>
            <p14:sldId id="349"/>
            <p14:sldId id="350"/>
            <p14:sldId id="400"/>
            <p14:sldId id="399"/>
            <p14:sldId id="303"/>
            <p14:sldId id="351"/>
            <p14:sldId id="352"/>
            <p14:sldId id="285"/>
            <p14:sldId id="402"/>
            <p14:sldId id="273"/>
            <p14:sldId id="353"/>
            <p14:sldId id="415"/>
            <p14:sldId id="354"/>
            <p14:sldId id="3695"/>
            <p14:sldId id="422"/>
            <p14:sldId id="421"/>
            <p14:sldId id="522"/>
            <p14:sldId id="3700"/>
            <p14:sldId id="524"/>
            <p14:sldId id="525"/>
            <p14:sldId id="3701"/>
            <p14:sldId id="598"/>
            <p14:sldId id="560"/>
            <p14:sldId id="561"/>
            <p14:sldId id="529"/>
            <p14:sldId id="562"/>
            <p14:sldId id="423"/>
            <p14:sldId id="429"/>
            <p14:sldId id="424"/>
            <p14:sldId id="1977"/>
            <p14:sldId id="428"/>
            <p14:sldId id="296"/>
            <p14:sldId id="432"/>
            <p14:sldId id="3691"/>
            <p14:sldId id="434"/>
            <p14:sldId id="454"/>
            <p14:sldId id="456"/>
            <p14:sldId id="441"/>
            <p14:sldId id="455"/>
            <p14:sldId id="443"/>
            <p14:sldId id="446"/>
            <p14:sldId id="444"/>
            <p14:sldId id="447"/>
            <p14:sldId id="445"/>
            <p14:sldId id="3367"/>
            <p14:sldId id="3702"/>
            <p14:sldId id="538"/>
            <p14:sldId id="532"/>
            <p14:sldId id="533"/>
            <p14:sldId id="534"/>
            <p14:sldId id="334"/>
            <p14:sldId id="550"/>
            <p14:sldId id="536"/>
          </p14:sldIdLst>
        </p14:section>
        <p14:section name="Conclusion" id="{6CA5A718-189C-4402-9BCD-03CEBBEBC368}">
          <p14:sldIdLst>
            <p14:sldId id="563"/>
            <p14:sldId id="540"/>
            <p14:sldId id="566"/>
            <p14:sldId id="564"/>
            <p14:sldId id="544"/>
            <p14:sldId id="565"/>
            <p14:sldId id="546"/>
            <p14:sldId id="301"/>
            <p14:sldId id="302"/>
            <p14:sldId id="320"/>
            <p14:sldId id="37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00"/>
    <a:srgbClr val="800000"/>
    <a:srgbClr val="003300"/>
    <a:srgbClr val="006600"/>
    <a:srgbClr val="00FFFF"/>
    <a:srgbClr val="FF00FF"/>
    <a:srgbClr val="FF3300"/>
    <a:srgbClr val="FFFF66"/>
    <a:srgbClr val="704A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45" autoAdjust="0"/>
    <p:restoredTop sz="80748" autoAdjust="0"/>
  </p:normalViewPr>
  <p:slideViewPr>
    <p:cSldViewPr>
      <p:cViewPr varScale="1">
        <p:scale>
          <a:sx n="128" d="100"/>
          <a:sy n="128" d="100"/>
        </p:scale>
        <p:origin x="27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7" d="100"/>
        <a:sy n="127" d="100"/>
      </p:scale>
      <p:origin x="0" y="-669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167"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162" Type="http://schemas.openxmlformats.org/officeDocument/2006/relationships/slide" Target="slides/slide109.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73" Type="http://schemas.openxmlformats.org/officeDocument/2006/relationships/slide" Target="slides/slide1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79"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smtClean="0">
                <a:latin typeface="Comic Sans MS" pitchFamily="66" charset="0"/>
                <a:ea typeface="+mn-ea"/>
              </a:defRPr>
            </a:lvl1pPr>
          </a:lstStyle>
          <a:p>
            <a:pPr>
              <a:defRPr/>
            </a:pPr>
            <a:endParaRPr lang="en-US"/>
          </a:p>
        </p:txBody>
      </p:sp>
      <p:sp>
        <p:nvSpPr>
          <p:cNvPr id="28262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smtClean="0">
                <a:latin typeface="Comic Sans MS" pitchFamily="66" charset="0"/>
                <a:ea typeface="+mn-ea"/>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262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26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smtClean="0">
                <a:latin typeface="Comic Sans MS" pitchFamily="66" charset="0"/>
                <a:ea typeface="+mn-ea"/>
              </a:defRPr>
            </a:lvl1pPr>
          </a:lstStyle>
          <a:p>
            <a:pPr>
              <a:defRPr/>
            </a:pPr>
            <a:endParaRPr lang="en-US"/>
          </a:p>
        </p:txBody>
      </p:sp>
      <p:sp>
        <p:nvSpPr>
          <p:cNvPr id="28263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87666E0F-9871-FB4D-A72B-0F9B9E7360CC}" type="slidenum">
              <a:rPr lang="en-US"/>
              <a:pPr/>
              <a:t>‹#›</a:t>
            </a:fld>
            <a:endParaRPr lang="en-US"/>
          </a:p>
        </p:txBody>
      </p:sp>
    </p:spTree>
    <p:extLst>
      <p:ext uri="{BB962C8B-B14F-4D97-AF65-F5344CB8AC3E}">
        <p14:creationId xmlns:p14="http://schemas.microsoft.com/office/powerpoint/2010/main" val="37184714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53433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Are you discouraged? How would you know if you are?</a:t>
            </a:r>
            <a:r>
              <a:rPr lang="en-SG" dirty="0">
                <a:effectLst/>
              </a:rPr>
              <a:t> </a:t>
            </a:r>
          </a:p>
          <a:p>
            <a:r>
              <a:rPr lang="zh-CN" altLang="en-US" dirty="0">
                <a:cs typeface="ＭＳ Ｐゴシック" charset="0"/>
              </a:rPr>
              <a:t>你是否灰心丧气？你怎么知道你灰心了？</a:t>
            </a:r>
            <a:endParaRPr lang="en-US" dirty="0">
              <a:cs typeface="ＭＳ Ｐゴシック" charset="0"/>
            </a:endParaRPr>
          </a:p>
        </p:txBody>
      </p:sp>
    </p:spTree>
    <p:extLst>
      <p:ext uri="{BB962C8B-B14F-4D97-AF65-F5344CB8AC3E}">
        <p14:creationId xmlns:p14="http://schemas.microsoft.com/office/powerpoint/2010/main" val="101293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When discouraged, we tend to look back at the “good ole days” instead of looking forward. </a:t>
            </a:r>
          </a:p>
          <a:p>
            <a:r>
              <a:rPr lang="en-US" sz="1200" kern="1200" dirty="0">
                <a:solidFill>
                  <a:schemeClr val="tx1"/>
                </a:solidFill>
                <a:effectLst/>
                <a:latin typeface="Arial"/>
                <a:ea typeface="+mn-ea"/>
                <a:cs typeface="Arial"/>
              </a:rPr>
              <a:t>Which way are you looking?</a:t>
            </a:r>
            <a:r>
              <a:rPr lang="en-SG" dirty="0">
                <a:effectLst/>
                <a:latin typeface="Arial"/>
                <a:cs typeface="Arial"/>
              </a:rPr>
              <a:t> </a:t>
            </a:r>
          </a:p>
          <a:p>
            <a:endParaRPr lang="zh-CN" altLang="en-US" dirty="0">
              <a:latin typeface="Arial"/>
              <a:cs typeface="Arial"/>
            </a:endParaRPr>
          </a:p>
          <a:p>
            <a:r>
              <a:rPr lang="zh-CN" altLang="en-US" dirty="0">
                <a:latin typeface="Arial"/>
                <a:cs typeface="Arial"/>
              </a:rPr>
              <a:t>气馁时，我们往往会回顾 </a:t>
            </a:r>
            <a:r>
              <a:rPr lang="en-US" altLang="zh-CN" dirty="0">
                <a:latin typeface="Arial"/>
                <a:cs typeface="Arial"/>
              </a:rPr>
              <a:t>"</a:t>
            </a:r>
            <a:r>
              <a:rPr lang="zh-CN" altLang="en-US" dirty="0">
                <a:latin typeface="Arial"/>
                <a:cs typeface="Arial"/>
              </a:rPr>
              <a:t>过去的美好时光</a:t>
            </a:r>
            <a:r>
              <a:rPr lang="en-US" altLang="zh-CN" dirty="0">
                <a:latin typeface="Arial"/>
                <a:cs typeface="Arial"/>
              </a:rPr>
              <a:t>"</a:t>
            </a:r>
            <a:r>
              <a:rPr lang="zh-CN" altLang="en-US" dirty="0">
                <a:latin typeface="Arial"/>
                <a:cs typeface="Arial"/>
              </a:rPr>
              <a:t>，而不是向前看。</a:t>
            </a:r>
          </a:p>
          <a:p>
            <a:r>
              <a:rPr lang="zh-CN" altLang="en-US" dirty="0">
                <a:latin typeface="Arial"/>
                <a:cs typeface="Arial"/>
              </a:rPr>
              <a:t>你在朝哪个方向看？</a:t>
            </a:r>
          </a:p>
          <a:p>
            <a:endParaRPr lang="en-US" dirty="0">
              <a:latin typeface="Arial"/>
              <a:cs typeface="Arial"/>
            </a:endParaRPr>
          </a:p>
        </p:txBody>
      </p:sp>
    </p:spTree>
    <p:extLst>
      <p:ext uri="{BB962C8B-B14F-4D97-AF65-F5344CB8AC3E}">
        <p14:creationId xmlns:p14="http://schemas.microsoft.com/office/powerpoint/2010/main" val="3693373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311462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Discouragement sometimes comes when we’re ridiculed for our faith.</a:t>
            </a:r>
            <a:r>
              <a:rPr lang="en-SG" dirty="0">
                <a:effectLst/>
              </a:rPr>
              <a:t> </a:t>
            </a:r>
          </a:p>
          <a:p>
            <a:r>
              <a:rPr lang="zh-CN" altLang="en-US" dirty="0">
                <a:cs typeface="ＭＳ Ｐゴシック" charset="0"/>
              </a:rPr>
              <a:t>当我们因信仰而受到嘲笑时，我们有时会感到沮丧。</a:t>
            </a:r>
            <a:endParaRPr lang="en-US" dirty="0">
              <a:cs typeface="ＭＳ Ｐゴシック" charset="0"/>
            </a:endParaRPr>
          </a:p>
        </p:txBody>
      </p:sp>
    </p:spTree>
    <p:extLst>
      <p:ext uri="{BB962C8B-B14F-4D97-AF65-F5344CB8AC3E}">
        <p14:creationId xmlns:p14="http://schemas.microsoft.com/office/powerpoint/2010/main" val="175274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It comes when we feel that it is the same </a:t>
            </a:r>
            <a:r>
              <a:rPr lang="en-US" dirty="0" err="1">
                <a:latin typeface="Arial"/>
                <a:cs typeface="Arial"/>
              </a:rPr>
              <a:t>ol</a:t>
            </a:r>
            <a:r>
              <a:rPr lang="en-US" dirty="0">
                <a:latin typeface="Arial"/>
                <a:cs typeface="Arial"/>
              </a:rPr>
              <a:t>'</a:t>
            </a:r>
            <a:r>
              <a:rPr lang="en-US" baseline="0" dirty="0">
                <a:latin typeface="Arial"/>
                <a:cs typeface="Arial"/>
              </a:rPr>
              <a:t> same </a:t>
            </a:r>
            <a:r>
              <a:rPr lang="en-US" baseline="0" dirty="0" err="1">
                <a:latin typeface="Arial"/>
                <a:cs typeface="Arial"/>
              </a:rPr>
              <a:t>ol</a:t>
            </a:r>
            <a:r>
              <a:rPr lang="en-US" baseline="0" dirty="0">
                <a:latin typeface="Arial"/>
                <a:cs typeface="Arial"/>
              </a:rPr>
              <a:t>' and we lack purpose.</a:t>
            </a:r>
          </a:p>
          <a:p>
            <a:endParaRPr lang="zh-CN" altLang="en-US" dirty="0">
              <a:latin typeface="Arial"/>
              <a:cs typeface="Arial"/>
            </a:endParaRPr>
          </a:p>
          <a:p>
            <a:r>
              <a:rPr lang="zh-CN" altLang="en-US" dirty="0">
                <a:latin typeface="Arial"/>
                <a:cs typeface="Arial"/>
              </a:rPr>
              <a:t>当我们觉得生活千篇一律，缺乏目标时，它就会出现。</a:t>
            </a:r>
            <a:endParaRPr lang="en-US" dirty="0">
              <a:latin typeface="Arial"/>
              <a:cs typeface="Arial"/>
            </a:endParaRPr>
          </a:p>
        </p:txBody>
      </p:sp>
    </p:spTree>
    <p:extLst>
      <p:ext uri="{BB962C8B-B14F-4D97-AF65-F5344CB8AC3E}">
        <p14:creationId xmlns:p14="http://schemas.microsoft.com/office/powerpoint/2010/main" val="2930954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Discouragement means lack of courage.</a:t>
            </a:r>
            <a:r>
              <a:rPr lang="en-SG" dirty="0">
                <a:effectLst/>
                <a:latin typeface="Arial"/>
                <a:cs typeface="Arial"/>
              </a:rPr>
              <a:t> </a:t>
            </a:r>
          </a:p>
          <a:p>
            <a:r>
              <a:rPr lang="en-SG" dirty="0">
                <a:effectLst/>
                <a:latin typeface="Arial"/>
                <a:cs typeface="Arial"/>
              </a:rPr>
              <a:t>• The word "courage" is the root word, you know.</a:t>
            </a:r>
          </a:p>
          <a:p>
            <a:r>
              <a:rPr lang="en-SG" dirty="0">
                <a:effectLst/>
                <a:latin typeface="Arial"/>
                <a:cs typeface="Arial"/>
              </a:rPr>
              <a:t>• When courage</a:t>
            </a:r>
            <a:r>
              <a:rPr lang="en-SG" baseline="0" dirty="0">
                <a:effectLst/>
                <a:latin typeface="Arial"/>
                <a:cs typeface="Arial"/>
              </a:rPr>
              <a:t> is missing, life makes no sense.</a:t>
            </a:r>
            <a:endParaRPr lang="en-US" baseline="0" dirty="0">
              <a:effectLst/>
              <a:latin typeface="Arial"/>
              <a:cs typeface="Arial"/>
            </a:endParaRPr>
          </a:p>
          <a:p>
            <a:r>
              <a:rPr lang="en-US" sz="1200" kern="1200" dirty="0">
                <a:solidFill>
                  <a:schemeClr val="tx1"/>
                </a:solidFill>
                <a:effectLst/>
                <a:latin typeface="+mn-lt"/>
                <a:ea typeface="+mn-ea"/>
                <a:cs typeface="+mn-cs"/>
              </a:rPr>
              <a:t>So we need courage! But what does it look like?</a:t>
            </a:r>
            <a:r>
              <a:rPr lang="en-SG" dirty="0">
                <a:effectLst/>
              </a:rPr>
              <a:t> </a:t>
            </a:r>
          </a:p>
          <a:p>
            <a:endParaRPr lang="en-SG" dirty="0">
              <a:effectLst/>
              <a:latin typeface="Arial"/>
              <a:cs typeface="Arial"/>
            </a:endParaRPr>
          </a:p>
          <a:p>
            <a:r>
              <a:rPr lang="zh-CN" altLang="en-US" dirty="0">
                <a:latin typeface="Arial"/>
                <a:cs typeface="Arial"/>
              </a:rPr>
              <a:t>灰心丧气意味着缺乏勇气。</a:t>
            </a:r>
          </a:p>
          <a:p>
            <a:r>
              <a:rPr lang="en-US" altLang="zh-CN" dirty="0">
                <a:latin typeface="Arial"/>
                <a:cs typeface="Arial"/>
              </a:rPr>
              <a:t>- </a:t>
            </a:r>
            <a:r>
              <a:rPr lang="zh-CN" altLang="en-US" dirty="0">
                <a:latin typeface="Arial"/>
                <a:cs typeface="Arial"/>
              </a:rPr>
              <a:t>要知道，</a:t>
            </a:r>
            <a:r>
              <a:rPr lang="en-US" altLang="zh-CN" dirty="0">
                <a:latin typeface="Arial"/>
                <a:cs typeface="Arial"/>
              </a:rPr>
              <a:t>"</a:t>
            </a:r>
            <a:r>
              <a:rPr lang="zh-CN" altLang="en-US" dirty="0">
                <a:latin typeface="Arial"/>
                <a:cs typeface="Arial"/>
              </a:rPr>
              <a:t>勇气 </a:t>
            </a:r>
            <a:r>
              <a:rPr lang="en-US" altLang="zh-CN" dirty="0">
                <a:latin typeface="Arial"/>
                <a:cs typeface="Arial"/>
              </a:rPr>
              <a:t>"</a:t>
            </a:r>
            <a:r>
              <a:rPr lang="zh-CN" altLang="en-US" dirty="0">
                <a:latin typeface="Arial"/>
                <a:cs typeface="Arial"/>
              </a:rPr>
              <a:t>一词的词根就是 </a:t>
            </a:r>
            <a:r>
              <a:rPr lang="en-US" altLang="zh-CN" dirty="0">
                <a:latin typeface="Arial"/>
                <a:cs typeface="Arial"/>
              </a:rPr>
              <a:t>"</a:t>
            </a:r>
            <a:r>
              <a:rPr lang="zh-CN" altLang="en-US" dirty="0">
                <a:latin typeface="Arial"/>
                <a:cs typeface="Arial"/>
              </a:rPr>
              <a:t>勇气</a:t>
            </a:r>
            <a:r>
              <a:rPr lang="en-US" altLang="zh-CN" dirty="0">
                <a:latin typeface="Arial"/>
                <a:cs typeface="Arial"/>
              </a:rPr>
              <a:t>"</a:t>
            </a:r>
            <a:r>
              <a:rPr lang="zh-CN" altLang="en-US" dirty="0">
                <a:latin typeface="Arial"/>
                <a:cs typeface="Arial"/>
              </a:rPr>
              <a:t>。</a:t>
            </a:r>
          </a:p>
          <a:p>
            <a:r>
              <a:rPr lang="en-US" altLang="zh-CN" dirty="0">
                <a:latin typeface="Arial"/>
                <a:cs typeface="Arial"/>
              </a:rPr>
              <a:t>- </a:t>
            </a:r>
            <a:r>
              <a:rPr lang="zh-CN" altLang="en-US" dirty="0">
                <a:latin typeface="Arial"/>
                <a:cs typeface="Arial"/>
              </a:rPr>
              <a:t>当勇气缺失时，生活就失去了意义。</a:t>
            </a:r>
          </a:p>
          <a:p>
            <a:r>
              <a:rPr lang="zh-CN" altLang="en-US" dirty="0">
                <a:latin typeface="Arial"/>
                <a:cs typeface="Arial"/>
              </a:rPr>
              <a:t>所以我们需要勇气！但勇气是什么样的呢？</a:t>
            </a:r>
            <a:endParaRPr lang="en-US" dirty="0">
              <a:latin typeface="Arial"/>
              <a:cs typeface="Arial"/>
            </a:endParaRPr>
          </a:p>
        </p:txBody>
      </p:sp>
    </p:spTree>
    <p:extLst>
      <p:ext uri="{BB962C8B-B14F-4D97-AF65-F5344CB8AC3E}">
        <p14:creationId xmlns:p14="http://schemas.microsoft.com/office/powerpoint/2010/main" val="294897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The</a:t>
            </a:r>
            <a:r>
              <a:rPr lang="en-US" baseline="0" dirty="0">
                <a:cs typeface="ＭＳ Ｐゴシック" charset="0"/>
              </a:rPr>
              <a:t> movie plays automatically</a:t>
            </a:r>
          </a:p>
          <a:p>
            <a:r>
              <a:rPr lang="en-US" baseline="0" dirty="0" err="1">
                <a:cs typeface="ＭＳ Ｐゴシック" charset="0"/>
              </a:rPr>
              <a:t>此电影自动播放</a:t>
            </a:r>
            <a:endParaRPr lang="en-US" dirty="0">
              <a:cs typeface="ＭＳ Ｐゴシック" charset="0"/>
            </a:endParaRPr>
          </a:p>
        </p:txBody>
      </p:sp>
    </p:spTree>
    <p:extLst>
      <p:ext uri="{BB962C8B-B14F-4D97-AF65-F5344CB8AC3E}">
        <p14:creationId xmlns:p14="http://schemas.microsoft.com/office/powerpoint/2010/main" val="425061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Discouragement hits us all.</a:t>
            </a:r>
          </a:p>
          <a:p>
            <a:r>
              <a:rPr lang="zh-CN" altLang="en-US" dirty="0">
                <a:cs typeface="ＭＳ Ｐゴシック" charset="0"/>
              </a:rPr>
              <a:t>我们每个人都会感到沮丧。</a:t>
            </a:r>
            <a:endParaRPr lang="en-US" dirty="0">
              <a:cs typeface="ＭＳ Ｐゴシック" charset="0"/>
            </a:endParaRPr>
          </a:p>
        </p:txBody>
      </p:sp>
    </p:spTree>
    <p:extLst>
      <p:ext uri="{BB962C8B-B14F-4D97-AF65-F5344CB8AC3E}">
        <p14:creationId xmlns:p14="http://schemas.microsoft.com/office/powerpoint/2010/main" val="24995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9596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846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81041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Said positively</a:t>
            </a:r>
            <a:r>
              <a:rPr lang="mr-IN"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173923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9E2E0-EF4C-394A-BEDC-675C1F4A8032}" type="slidenum">
              <a:rPr kumimoji="0" lang="zh-CN" altLang="en-US" sz="1200" b="1" i="0" u="none" strike="noStrike" kern="1200" cap="none" spc="0" normalizeH="0" baseline="0" noProof="0">
                <a:ln>
                  <a:noFill/>
                </a:ln>
                <a:solidFill>
                  <a:prstClr val="black"/>
                </a:solidFill>
                <a:effectLst/>
                <a:uLnTx/>
                <a:uFillTx/>
                <a:latin typeface="Times" charset="0"/>
                <a:ea typeface="SimSun"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1" i="0" u="none" strike="noStrike" kern="1200" cap="none" spc="0" normalizeH="0" baseline="0" noProof="0">
              <a:ln>
                <a:noFill/>
              </a:ln>
              <a:solidFill>
                <a:prstClr val="black"/>
              </a:solidFill>
              <a:effectLst/>
              <a:uLnTx/>
              <a:uFillTx/>
              <a:latin typeface="Times" charset="0"/>
              <a:ea typeface="SimSun" charset="0"/>
              <a:cs typeface="Times New Roman" charset="0"/>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140541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Yet the possibility of discouragement must have faced </a:t>
            </a:r>
            <a:r>
              <a:rPr lang="zh-TW" altLang="en-US" sz="1200" kern="1200" dirty="0">
                <a:solidFill>
                  <a:schemeClr val="tx1"/>
                </a:solidFill>
                <a:effectLst/>
                <a:latin typeface="+mn-lt"/>
                <a:ea typeface="+mn-ea"/>
                <a:cs typeface="+mn-cs"/>
              </a:rPr>
              <a:t>约书亚</a:t>
            </a:r>
            <a:r>
              <a:rPr lang="en-US" sz="1200" kern="1200" dirty="0">
                <a:solidFill>
                  <a:schemeClr val="tx1"/>
                </a:solidFill>
                <a:effectLst/>
                <a:latin typeface="+mn-lt"/>
                <a:ea typeface="+mn-ea"/>
                <a:cs typeface="+mn-cs"/>
              </a:rPr>
              <a:t>, who had to fill the sandals of Moses! Who could imagine taking over from the only person ever with whom God talked face to face!</a:t>
            </a:r>
            <a:r>
              <a:rPr lang="en-SG" dirty="0">
                <a:effectLst/>
              </a:rPr>
              <a:t> So God told him</a:t>
            </a:r>
            <a:r>
              <a:rPr lang="mr-IN" dirty="0">
                <a:effectLst/>
              </a:rPr>
              <a:t>…</a:t>
            </a:r>
            <a:endParaRPr lang="en-US" dirty="0">
              <a:effectLst/>
            </a:endParaRPr>
          </a:p>
          <a:p>
            <a:r>
              <a:rPr lang="zh-CN" altLang="en-US" dirty="0"/>
              <a:t>然而，约书亚必须面对沮丧的可能性，因为他必须接替摩西的职位！谁能想象接替唯一一个与上帝面对面交谈的人呢？所以上帝告诉他</a:t>
            </a:r>
            <a:r>
              <a:rPr lang="en-US" altLang="zh-CN" dirty="0"/>
              <a:t>……</a:t>
            </a:r>
            <a:endParaRPr lang="en-US" dirty="0"/>
          </a:p>
        </p:txBody>
      </p:sp>
    </p:spTree>
    <p:extLst>
      <p:ext uri="{BB962C8B-B14F-4D97-AF65-F5344CB8AC3E}">
        <p14:creationId xmlns:p14="http://schemas.microsoft.com/office/powerpoint/2010/main" val="74851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Joshua was one of the twelve spies who surveyed the land of Canaan 39 years earlier. He had shown himself faithful to trust in the LORD to bring them into Canaan.</a:t>
            </a:r>
          </a:p>
          <a:p>
            <a:r>
              <a:rPr lang="en-US" dirty="0"/>
              <a:t>However, Moses had just died (Joshua 1:1-2) and in many ways Joshua was untested as a leader of all Israel.</a:t>
            </a:r>
          </a:p>
          <a:p>
            <a:endParaRPr lang="en-US" dirty="0"/>
          </a:p>
          <a:p>
            <a:r>
              <a:rPr lang="zh-CN" altLang="en-US" dirty="0"/>
              <a:t>约书亚是三十九年前勘探迦南地的十二探子之一。他已经表明自己忠于相信主会带领他们进入迦南。然而，摩西刚刚去世（约书亚记</a:t>
            </a:r>
            <a:r>
              <a:rPr lang="en-US" altLang="zh-CN" dirty="0"/>
              <a:t>1:1-2</a:t>
            </a:r>
            <a:r>
              <a:rPr lang="zh-CN" altLang="en-US" dirty="0"/>
              <a:t>），在许多方面，约书亚作为全以色列的领袖还没有经过考验。</a:t>
            </a:r>
            <a:endParaRPr lang="en-US" dirty="0"/>
          </a:p>
          <a:p>
            <a:endParaRPr lang="en-US" dirty="0"/>
          </a:p>
        </p:txBody>
      </p:sp>
    </p:spTree>
    <p:extLst>
      <p:ext uri="{BB962C8B-B14F-4D97-AF65-F5344CB8AC3E}">
        <p14:creationId xmlns:p14="http://schemas.microsoft.com/office/powerpoint/2010/main" val="3471969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05633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82925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OS-06-Joshua-71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15717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goal was to give land to all </a:t>
            </a:r>
            <a:r>
              <a:rPr lang="en-US" baseline="0" dirty="0"/>
              <a:t>the tribes, but the means was to do this by serving the LORD, which </a:t>
            </a:r>
            <a:r>
              <a:rPr lang="zh-TW" altLang="en-US" baseline="0" dirty="0"/>
              <a:t>约书亚</a:t>
            </a:r>
            <a:r>
              <a:rPr lang="en-US" baseline="0" dirty="0"/>
              <a:t> affirms in the final chapter.</a:t>
            </a:r>
          </a:p>
          <a:p>
            <a:r>
              <a:rPr lang="zh-CN" altLang="en-US" dirty="0"/>
              <a:t>目标是把土地分给所有部落，但手段是通过侍奉上主来实现这一点，这在约书亚书的最后一章得到了确认。</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7155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MS PGothic" charset="0"/>
              <a:cs typeface="MS PGothic" charset="0"/>
            </a:endParaRP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12C962-FE62-B14E-AC79-3BBFE7863F02}"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Tree>
    <p:extLst>
      <p:ext uri="{BB962C8B-B14F-4D97-AF65-F5344CB8AC3E}">
        <p14:creationId xmlns:p14="http://schemas.microsoft.com/office/powerpoint/2010/main" val="371509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a:ln/>
        </p:spPr>
      </p:sp>
      <p:sp>
        <p:nvSpPr>
          <p:cNvPr id="191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MS PGothic" charset="0"/>
              <a:cs typeface="MS PGothic" charset="0"/>
            </a:endParaRPr>
          </a:p>
        </p:txBody>
      </p:sp>
      <p:sp>
        <p:nvSpPr>
          <p:cNvPr id="191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EE6F1-246D-7140-B4D2-6A1CC5821FF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Tree>
    <p:extLst>
      <p:ext uri="{BB962C8B-B14F-4D97-AF65-F5344CB8AC3E}">
        <p14:creationId xmlns:p14="http://schemas.microsoft.com/office/powerpoint/2010/main" val="362705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Discouragement hits us all.</a:t>
            </a:r>
          </a:p>
          <a:p>
            <a:r>
              <a:rPr lang="zh-CN" altLang="en-US" dirty="0">
                <a:cs typeface="ＭＳ Ｐゴシック" charset="0"/>
              </a:rPr>
              <a:t>我们都会遇到挫折。</a:t>
            </a:r>
            <a:endParaRPr lang="en-US" dirty="0">
              <a:cs typeface="ＭＳ Ｐゴシック" charset="0"/>
            </a:endParaRPr>
          </a:p>
        </p:txBody>
      </p:sp>
    </p:spTree>
    <p:extLst>
      <p:ext uri="{BB962C8B-B14F-4D97-AF65-F5344CB8AC3E}">
        <p14:creationId xmlns:p14="http://schemas.microsoft.com/office/powerpoint/2010/main" val="3954847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000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B47DC029-C4EF-1A43-8ACB-8EE0770F50C6}"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66E0F-9871-FB4D-A72B-0F9B9E7360CC}" type="slidenum">
              <a:rPr lang="en-US" smtClean="0"/>
              <a:pPr/>
              <a:t>47</a:t>
            </a:fld>
            <a:endParaRPr lang="en-US"/>
          </a:p>
        </p:txBody>
      </p:sp>
    </p:spTree>
    <p:extLst>
      <p:ext uri="{BB962C8B-B14F-4D97-AF65-F5344CB8AC3E}">
        <p14:creationId xmlns:p14="http://schemas.microsoft.com/office/powerpoint/2010/main" val="2728613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666E0F-9871-FB4D-A72B-0F9B9E7360CC}" type="slidenum">
              <a:rPr lang="en-US" smtClean="0"/>
              <a:pPr/>
              <a:t>49</a:t>
            </a:fld>
            <a:endParaRPr lang="en-US"/>
          </a:p>
        </p:txBody>
      </p:sp>
    </p:spTree>
    <p:extLst>
      <p:ext uri="{BB962C8B-B14F-4D97-AF65-F5344CB8AC3E}">
        <p14:creationId xmlns:p14="http://schemas.microsoft.com/office/powerpoint/2010/main" val="2877212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Rathe</a:t>
            </a:r>
            <a:r>
              <a:rPr lang="en-US" baseline="0" dirty="0"/>
              <a:t>r than Israel going straight across the Jordan River to Jericho, God had them stop at Gilgal to the north. But why? Their parents had not believed God could bring them into the land 39 years earlier in the desert city of Kadesh-Barnea, and therefore been judged to die in the wilderness (Numbers 13–14). But this older generation also had not followed the covenant sign of circumcision given to Abraham (Genesis 17) by circumcising their baby boys born in the desert. How could they go attack the land as uncircumcised people of God? So God had them do something amazing—to be circumcised right there with Jericho in sight. They named the place </a:t>
            </a:r>
            <a:r>
              <a:rPr lang="en-US" baseline="0" dirty="0" err="1"/>
              <a:t>Gibeath-haaraloth</a:t>
            </a:r>
            <a:r>
              <a:rPr lang="en-US" baseline="0" dirty="0"/>
              <a:t>, or "Hill of Foreskins," for over 600,000 foreskins were stacked on the ground. This took days to heal and left them defenseless against the giants of the land. However, it underscored the priority of spiritual preparation over military readiness.</a:t>
            </a:r>
          </a:p>
          <a:p>
            <a:endParaRPr lang="zh-CN" altLang="en-US" dirty="0"/>
          </a:p>
          <a:p>
            <a:r>
              <a:rPr lang="zh-CN" altLang="en-US" dirty="0"/>
              <a:t>上帝没有让以色列人直接渡过约旦河去耶利哥，而是让他们在北边的吉甲停下来。这是为什么呢？他们的父母在 </a:t>
            </a:r>
            <a:r>
              <a:rPr lang="en-US" altLang="zh-CN" dirty="0"/>
              <a:t>39 </a:t>
            </a:r>
            <a:r>
              <a:rPr lang="zh-CN" altLang="en-US" dirty="0"/>
              <a:t>年前的迦底施</a:t>
            </a:r>
            <a:r>
              <a:rPr lang="en-US" altLang="zh-CN" dirty="0"/>
              <a:t>-</a:t>
            </a:r>
            <a:r>
              <a:rPr lang="zh-CN" altLang="en-US" dirty="0"/>
              <a:t>巴尼亚沙漠之城不相信上帝能带他们进入那片土地，因此被判决死在旷野（民数记 </a:t>
            </a:r>
            <a:r>
              <a:rPr lang="en-US" altLang="zh-CN" dirty="0"/>
              <a:t>13-14 </a:t>
            </a:r>
            <a:r>
              <a:rPr lang="zh-CN" altLang="en-US" dirty="0"/>
              <a:t>章）。但这老一辈人也没有遵循亚伯拉罕立约时的割礼（创世纪 </a:t>
            </a:r>
            <a:r>
              <a:rPr lang="en-US" altLang="zh-CN" dirty="0"/>
              <a:t>17 </a:t>
            </a:r>
            <a:r>
              <a:rPr lang="zh-CN" altLang="en-US" dirty="0"/>
              <a:t>章），为他们在沙漠中出生的男婴行割礼。作为未受割礼的上帝子民，他们怎么能去攻打那片土地呢？于是，上帝让他们做了一件令人惊奇的事</a:t>
            </a:r>
            <a:r>
              <a:rPr lang="en-US" altLang="zh-CN" dirty="0"/>
              <a:t>--</a:t>
            </a:r>
            <a:r>
              <a:rPr lang="zh-CN" altLang="en-US" dirty="0"/>
              <a:t>就在耶利哥眼前行割礼。他们给这个地方起名叫</a:t>
            </a:r>
            <a:r>
              <a:rPr lang="en-US" altLang="zh-CN" dirty="0"/>
              <a:t> “</a:t>
            </a:r>
            <a:r>
              <a:rPr lang="zh-CN" altLang="en-US" dirty="0"/>
              <a:t>除皮山</a:t>
            </a:r>
            <a:r>
              <a:rPr lang="en-US" altLang="zh-CN" dirty="0"/>
              <a:t>"</a:t>
            </a:r>
            <a:r>
              <a:rPr lang="zh-CN" altLang="en-US" dirty="0"/>
              <a:t>，因为地上堆放着超过</a:t>
            </a:r>
            <a:r>
              <a:rPr lang="en-US" altLang="zh-CN" dirty="0"/>
              <a:t>60</a:t>
            </a:r>
            <a:r>
              <a:rPr lang="zh-CN" altLang="en-US" dirty="0"/>
              <a:t>万张包皮。这需要好几天的时间才能愈合，使他们在面对这片土地上的巨人时毫无还手之力。然而，这突出了精神准备比军事准备更重要。</a:t>
            </a:r>
            <a:endParaRPr lang="en-US" dirty="0"/>
          </a:p>
        </p:txBody>
      </p:sp>
    </p:spTree>
    <p:extLst>
      <p:ext uri="{BB962C8B-B14F-4D97-AF65-F5344CB8AC3E}">
        <p14:creationId xmlns:p14="http://schemas.microsoft.com/office/powerpoint/2010/main" val="2340906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780133A-7BB7-6845-A97E-C62B5B68B393}" type="slidenum">
              <a:rPr lang="en-US" sz="1200"/>
              <a:pPr eaLnBrk="1" hangingPunct="1"/>
              <a:t>56</a:t>
            </a:fld>
            <a:endParaRPr lang="en-US"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D0C46EA8-73F7-0E4D-922C-4DAA54D56F1E}" type="slidenum">
              <a:rPr lang="en-US" sz="1200">
                <a:solidFill>
                  <a:srgbClr val="000000"/>
                </a:solidFill>
              </a:rPr>
              <a:pPr eaLnBrk="1" hangingPunct="1"/>
              <a:t>60</a:t>
            </a:fld>
            <a:endParaRPr lang="en-US" sz="1200">
              <a:solidFill>
                <a:srgbClr val="000000"/>
              </a:solidFill>
            </a:endParaRPr>
          </a:p>
        </p:txBody>
      </p:sp>
      <p:sp>
        <p:nvSpPr>
          <p:cNvPr id="51814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headEnd/>
            <a:tailEnd/>
          </a:ln>
        </p:spPr>
        <p:txBody>
          <a:bodyPr/>
          <a:lstStyle/>
          <a:p>
            <a:pPr eaLnBrk="1" hangingPunct="1">
              <a:defRPr/>
            </a:pPr>
            <a:r>
              <a:rPr lang="en-US" dirty="0">
                <a:cs typeface="+mn-cs"/>
              </a:rPr>
              <a:t>Note how the walls DD fell outwards to the right which is unique among ancient cities.</a:t>
            </a:r>
          </a:p>
          <a:p>
            <a:pPr eaLnBrk="1" hangingPunct="1">
              <a:defRPr/>
            </a:pPr>
            <a:r>
              <a:rPr lang="en-US" dirty="0">
                <a:cs typeface="+mn-cs"/>
              </a:rPr>
              <a:t>Normally battering rams from the outside</a:t>
            </a:r>
            <a:r>
              <a:rPr lang="en-US" baseline="0" dirty="0">
                <a:cs typeface="+mn-cs"/>
              </a:rPr>
              <a:t> on the right would cause walls to fall into the city or on top of themselves.</a:t>
            </a:r>
          </a:p>
          <a:p>
            <a:pPr eaLnBrk="1" hangingPunct="1">
              <a:defRPr/>
            </a:pPr>
            <a:r>
              <a:rPr lang="en-US" baseline="0" dirty="0">
                <a:cs typeface="+mn-cs"/>
              </a:rPr>
              <a:t>However, God caused an earthquake that was so unique that it forced the walls to fall outwards.</a:t>
            </a:r>
          </a:p>
          <a:p>
            <a:pPr eaLnBrk="1" hangingPunct="1">
              <a:defRPr/>
            </a:pPr>
            <a:r>
              <a:rPr lang="en-US" baseline="0" dirty="0">
                <a:cs typeface="+mn-cs"/>
              </a:rPr>
              <a:t>God</a:t>
            </a:r>
            <a:r>
              <a:rPr lang="fr-FR" baseline="0" dirty="0">
                <a:cs typeface="+mn-cs"/>
              </a:rPr>
              <a:t>'</a:t>
            </a:r>
            <a:r>
              <a:rPr lang="en-US" baseline="0" dirty="0">
                <a:cs typeface="+mn-cs"/>
              </a:rPr>
              <a:t>s grace did not allow Rahab</a:t>
            </a:r>
            <a:r>
              <a:rPr lang="fr-FR" baseline="0" dirty="0">
                <a:cs typeface="+mn-cs"/>
              </a:rPr>
              <a:t>'</a:t>
            </a:r>
            <a:r>
              <a:rPr lang="en-US" baseline="0" dirty="0">
                <a:cs typeface="+mn-cs"/>
              </a:rPr>
              <a:t>s portion of the wall to collapse, though!</a:t>
            </a:r>
          </a:p>
          <a:p>
            <a:pPr eaLnBrk="1" hangingPunct="1">
              <a:defRPr/>
            </a:pPr>
            <a:endParaRPr lang="en-US" baseline="0" dirty="0">
              <a:cs typeface="+mn-cs"/>
            </a:endParaRPr>
          </a:p>
          <a:p>
            <a:pPr eaLnBrk="1" hangingPunct="1">
              <a:defRPr/>
            </a:pPr>
            <a:r>
              <a:rPr lang="zh-CN" altLang="en-US" dirty="0"/>
              <a:t>注意城墙向右倒塌，这是古代城市中独特的现象。通常，来自外部右侧的撞锤会导致城墙倒向城市内部或自身倒塌。然而，神引发了一场独特的地震，使城墙向外倒塌。但神的恩典并没有让喇合所在的那段城墙倒塌！</a:t>
            </a: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5F799331-5661-2B45-BE51-B0CE9889CBF1}" type="slidenum">
              <a:rPr lang="en-US" sz="1200"/>
              <a:pPr eaLnBrk="1" hangingPunct="1"/>
              <a:t>66</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34A90D8C-2C3E-1F47-8140-80B1F87F2774}" type="slidenum">
              <a:rPr lang="en-US" sz="1200"/>
              <a:pPr eaLnBrk="1" hangingPunct="1"/>
              <a:t>67</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1A48A9A0-4B35-084C-9D5D-445747DE666C}" type="slidenum">
              <a:rPr lang="en-US" sz="1200"/>
              <a:pPr eaLnBrk="1" hangingPunct="1"/>
              <a:t>71</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Discouragement was real to an obscure monk exactly 500 years this month.</a:t>
            </a:r>
          </a:p>
          <a:p>
            <a:r>
              <a:rPr lang="zh-CN" altLang="en-US" dirty="0">
                <a:cs typeface="ＭＳ Ｐゴシック" charset="0"/>
              </a:rPr>
              <a:t>在本月整整 </a:t>
            </a:r>
            <a:r>
              <a:rPr lang="en-US" altLang="zh-CN" dirty="0">
                <a:cs typeface="ＭＳ Ｐゴシック" charset="0"/>
              </a:rPr>
              <a:t>500 </a:t>
            </a:r>
            <a:r>
              <a:rPr lang="zh-CN" altLang="en-US" dirty="0">
                <a:cs typeface="ＭＳ Ｐゴシック" charset="0"/>
              </a:rPr>
              <a:t>年前，一位默默无闻的僧侣就曾遭遇过挫折。</a:t>
            </a:r>
            <a:endParaRPr lang="en-US" dirty="0">
              <a:cs typeface="ＭＳ Ｐゴシック" charset="0"/>
            </a:endParaRPr>
          </a:p>
        </p:txBody>
      </p:sp>
    </p:spTree>
    <p:extLst>
      <p:ext uri="{BB962C8B-B14F-4D97-AF65-F5344CB8AC3E}">
        <p14:creationId xmlns:p14="http://schemas.microsoft.com/office/powerpoint/2010/main" val="4034549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2D2C106C-6809-DD49-8007-3FBCB74874EB}" type="slidenum">
              <a:rPr lang="en-US" sz="1200"/>
              <a:pPr eaLnBrk="1" hangingPunct="1"/>
              <a:t>72</a:t>
            </a:fld>
            <a:endParaRPr lang="en-US" sz="12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9BB40D6F-A94E-4B4D-B9D1-024DC342318F}" type="slidenum">
              <a:rPr lang="en-US" sz="1200"/>
              <a:pPr eaLnBrk="1" hangingPunct="1"/>
              <a:t>76</a:t>
            </a:fld>
            <a:endParaRPr lang="en-US"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4D632CDE-D914-444C-BA4F-0558CCC950B3}" type="slidenum">
              <a:rPr lang="en-US" sz="1200"/>
              <a:pPr eaLnBrk="1" hangingPunct="1"/>
              <a:t>78</a:t>
            </a:fld>
            <a:endParaRPr lang="en-US" sz="120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err="1">
                <a:cs typeface="ＭＳ Ｐゴシック" charset="0"/>
              </a:rPr>
              <a:t>当我们表现出</a:t>
            </a:r>
            <a:endParaRPr lang="en-US" dirty="0">
              <a:cs typeface="ＭＳ Ｐゴシック" charset="0"/>
            </a:endParaRPr>
          </a:p>
          <a:p>
            <a:r>
              <a:rPr lang="en-US" dirty="0" err="1">
                <a:cs typeface="ＭＳ Ｐゴシック" charset="0"/>
              </a:rPr>
              <a:t>充满信心并相信上帝会实现他对我们的承诺时</a:t>
            </a:r>
            <a:endParaRPr lang="en-US" dirty="0">
              <a:cs typeface="ＭＳ Ｐゴシック" charset="0"/>
            </a:endParaRPr>
          </a:p>
          <a:p>
            <a:r>
              <a:rPr lang="en-US" dirty="0" err="1">
                <a:cs typeface="ＭＳ Ｐゴシック" charset="0"/>
              </a:rPr>
              <a:t>我们就是有勇气的</a:t>
            </a:r>
            <a:endParaRPr lang="en-US" dirty="0">
              <a:cs typeface="ＭＳ Ｐゴシック" charset="0"/>
            </a:endParaRPr>
          </a:p>
        </p:txBody>
      </p:sp>
    </p:spTree>
    <p:extLst>
      <p:ext uri="{BB962C8B-B14F-4D97-AF65-F5344CB8AC3E}">
        <p14:creationId xmlns:p14="http://schemas.microsoft.com/office/powerpoint/2010/main" val="2502214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01854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Martin Luther acted in faith by taking on the pope’s claim that paying the church money could pardon sins. The public way to do this was to nail notices on the church door.</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502367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How public are you in your faith?</a:t>
            </a:r>
          </a:p>
          <a:p>
            <a:r>
              <a:rPr lang="en-US" sz="1200" kern="1200" dirty="0">
                <a:solidFill>
                  <a:schemeClr val="tx1"/>
                </a:solidFill>
                <a:effectLst/>
                <a:latin typeface="Arial"/>
                <a:ea typeface="+mn-ea"/>
                <a:cs typeface="Arial"/>
              </a:rPr>
              <a:t>We are courageous when we act as if God will fulfill his promises to us</a:t>
            </a:r>
            <a:r>
              <a:rPr lang="en-SG" dirty="0">
                <a:effectLst/>
                <a:latin typeface="Arial"/>
                <a:cs typeface="Arial"/>
              </a:rPr>
              <a:t> </a:t>
            </a:r>
          </a:p>
          <a:p>
            <a:endParaRPr lang="zh-CN" altLang="en-US" dirty="0">
              <a:latin typeface="Arial"/>
              <a:cs typeface="Arial"/>
            </a:endParaRPr>
          </a:p>
          <a:p>
            <a:r>
              <a:rPr lang="zh-CN" altLang="en-US" dirty="0">
                <a:latin typeface="Arial"/>
                <a:cs typeface="Arial"/>
              </a:rPr>
              <a:t>你的信仰有多公开？</a:t>
            </a:r>
          </a:p>
          <a:p>
            <a:r>
              <a:rPr lang="zh-CN" altLang="en-US" dirty="0">
                <a:latin typeface="Arial"/>
                <a:cs typeface="Arial"/>
              </a:rPr>
              <a:t>当我们认为上帝会实现他对我们的承诺时，我们就有了勇气 </a:t>
            </a:r>
            <a:endParaRPr lang="en-US" dirty="0">
              <a:latin typeface="Arial"/>
              <a:cs typeface="Arial"/>
            </a:endParaRPr>
          </a:p>
        </p:txBody>
      </p:sp>
    </p:spTree>
    <p:extLst>
      <p:ext uri="{BB962C8B-B14F-4D97-AF65-F5344CB8AC3E}">
        <p14:creationId xmlns:p14="http://schemas.microsoft.com/office/powerpoint/2010/main" val="833565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So I shared this PPT slide with the people. Our church in 2008 had no money, no backers, no morning worship slot, one part-time pastor, and frequent turnover of internationals. It was discouraging.</a:t>
            </a:r>
            <a:r>
              <a:rPr lang="en-SG" dirty="0">
                <a:effectLst/>
              </a:rPr>
              <a:t> </a:t>
            </a:r>
          </a:p>
          <a:p>
            <a:r>
              <a:rPr lang="zh-CN" altLang="en-US" dirty="0"/>
              <a:t>于是我把这个 </a:t>
            </a:r>
            <a:r>
              <a:rPr lang="en-US" dirty="0"/>
              <a:t>PPT </a:t>
            </a:r>
            <a:r>
              <a:rPr lang="zh-CN" altLang="en-US" dirty="0"/>
              <a:t>幻灯片分享给大家。</a:t>
            </a:r>
            <a:r>
              <a:rPr lang="en-US" altLang="zh-CN" dirty="0"/>
              <a:t>2008 </a:t>
            </a:r>
            <a:r>
              <a:rPr lang="zh-CN" altLang="en-US" dirty="0"/>
              <a:t>年，我们教会没有钱，没有支持者，没有晨间礼拜时间，只有一名兼职牧师，国际牧师频繁更换。这让人很沮丧。</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03970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At the church, God gave me the responsibility</a:t>
            </a:r>
            <a:r>
              <a:rPr lang="en-US" baseline="0" dirty="0">
                <a:cs typeface="ＭＳ Ｐゴシック" charset="0"/>
              </a:rPr>
              <a:t> to raise up other pastors too. I need to act on this. Three key pastors attend three different seminaries in Singapore, and keeping the church going provides these brothers the training and finances they need.</a:t>
            </a:r>
          </a:p>
          <a:p>
            <a:endParaRPr lang="zh-CN" altLang="en-US" dirty="0">
              <a:cs typeface="ＭＳ Ｐゴシック" charset="0"/>
            </a:endParaRPr>
          </a:p>
          <a:p>
            <a:r>
              <a:rPr lang="zh-CN" altLang="en-US" dirty="0">
                <a:cs typeface="ＭＳ Ｐゴシック" charset="0"/>
              </a:rPr>
              <a:t>在教会里，神赋予我培养其他牧师的责任。我需要为此采取行动。三位重要的牧师在新加坡的三所不同的神学院学习，教会的持续发展为这些弟兄提供了所需的培训和资金。</a:t>
            </a:r>
            <a:endParaRPr lang="en-US" dirty="0">
              <a:cs typeface="ＭＳ Ｐゴシック" charset="0"/>
            </a:endParaRPr>
          </a:p>
        </p:txBody>
      </p:sp>
    </p:spTree>
    <p:extLst>
      <p:ext uri="{BB962C8B-B14F-4D97-AF65-F5344CB8AC3E}">
        <p14:creationId xmlns:p14="http://schemas.microsoft.com/office/powerpoint/2010/main" val="701816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8016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Martin Luther's parents</a:t>
            </a:r>
            <a:r>
              <a:rPr lang="mr-IN" dirty="0">
                <a:latin typeface="Arial"/>
                <a:cs typeface="Arial"/>
              </a:rPr>
              <a:t>…</a:t>
            </a:r>
            <a:endParaRPr lang="en-US" dirty="0">
              <a:latin typeface="Arial"/>
              <a:cs typeface="Arial"/>
            </a:endParaRPr>
          </a:p>
          <a:p>
            <a:r>
              <a:rPr lang="zh-CN" altLang="en-US" dirty="0">
                <a:latin typeface="Arial"/>
                <a:cs typeface="Arial"/>
              </a:rPr>
              <a:t>马丁</a:t>
            </a:r>
            <a:r>
              <a:rPr lang="en-US" altLang="zh-CN" dirty="0">
                <a:latin typeface="Arial"/>
                <a:cs typeface="Arial"/>
              </a:rPr>
              <a:t>-</a:t>
            </a:r>
            <a:r>
              <a:rPr lang="zh-CN" altLang="en-US" dirty="0">
                <a:latin typeface="Arial"/>
                <a:cs typeface="Arial"/>
              </a:rPr>
              <a:t>路德的父母</a:t>
            </a:r>
            <a:endParaRPr lang="en-US" dirty="0">
              <a:latin typeface="Arial"/>
              <a:cs typeface="Arial"/>
            </a:endParaRPr>
          </a:p>
        </p:txBody>
      </p:sp>
    </p:spTree>
    <p:extLst>
      <p:ext uri="{BB962C8B-B14F-4D97-AF65-F5344CB8AC3E}">
        <p14:creationId xmlns:p14="http://schemas.microsoft.com/office/powerpoint/2010/main" val="3929103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091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conquer discouragement when we actively trust God to keep his Word. So what results from this faith?)</a:t>
            </a:r>
            <a:r>
              <a:rPr lang="en-SG" dirty="0">
                <a:effectLst/>
              </a:rPr>
              <a:t> </a:t>
            </a:r>
          </a:p>
          <a:p>
            <a:r>
              <a:rPr lang="zh-CN" altLang="en-US" dirty="0"/>
              <a:t>当我们积极地相信上帝会遵守他的诺言时，我们就能克服沮丧。那么这种信仰会带来什么结果呢？）</a:t>
            </a:r>
            <a:endParaRPr lang="en-US" dirty="0"/>
          </a:p>
        </p:txBody>
      </p:sp>
    </p:spTree>
    <p:extLst>
      <p:ext uri="{BB962C8B-B14F-4D97-AF65-F5344CB8AC3E}">
        <p14:creationId xmlns:p14="http://schemas.microsoft.com/office/powerpoint/2010/main" val="3251832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99517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3B3EE365-5901-6D40-8987-3A7988FFA020}" type="slidenum">
              <a:rPr lang="en-GB" sz="1200">
                <a:solidFill>
                  <a:srgbClr val="FFFFFF"/>
                </a:solidFill>
              </a:rPr>
              <a:pPr eaLnBrk="1" hangingPunct="1"/>
              <a:t>93</a:t>
            </a:fld>
            <a:endParaRPr lang="en-GB" sz="1200">
              <a:solidFill>
                <a:srgbClr val="FFFFFF"/>
              </a:solidFill>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OS-06-Joshua-170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8444A1A9-6D21-A34A-B495-C2B3BBE6516C}" type="slidenum">
              <a:rPr lang="en-GB" sz="1200">
                <a:solidFill>
                  <a:srgbClr val="FFFFFF"/>
                </a:solidFill>
              </a:rPr>
              <a:pPr eaLnBrk="1" hangingPunct="1"/>
              <a:t>95</a:t>
            </a:fld>
            <a:endParaRPr lang="en-GB" sz="1200">
              <a:solidFill>
                <a:srgbClr val="FFFFFF"/>
              </a:solidFill>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OS-06-Joshua-172</a:t>
            </a:r>
          </a:p>
        </p:txBody>
      </p:sp>
    </p:spTree>
    <p:extLst>
      <p:ext uri="{BB962C8B-B14F-4D97-AF65-F5344CB8AC3E}">
        <p14:creationId xmlns:p14="http://schemas.microsoft.com/office/powerpoint/2010/main" val="1880664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OS-06-Joshua-180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OS-26-Ezek40-48-Slide150</a:t>
            </a:r>
          </a:p>
        </p:txBody>
      </p:sp>
    </p:spTree>
    <p:extLst>
      <p:ext uri="{BB962C8B-B14F-4D97-AF65-F5344CB8AC3E}">
        <p14:creationId xmlns:p14="http://schemas.microsoft.com/office/powerpoint/2010/main" val="971292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CB284-FADA-094C-8FE3-7521DE991149}" type="slidenum">
              <a:rPr lang="en-US" sz="1200">
                <a:solidFill>
                  <a:srgbClr val="000000"/>
                </a:solidFill>
                <a:latin typeface="Times" charset="0"/>
              </a:rPr>
              <a:pPr eaLnBrk="1" hangingPunct="1"/>
              <a:t>102</a:t>
            </a:fld>
            <a:endParaRPr lang="en-US" sz="1200">
              <a:solidFill>
                <a:srgbClr val="000000"/>
              </a:solidFill>
              <a:latin typeface="Times" charset="0"/>
            </a:endParaRPr>
          </a:p>
        </p:txBody>
      </p:sp>
      <p:sp>
        <p:nvSpPr>
          <p:cNvPr id="325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b="1" dirty="0">
                <a:solidFill>
                  <a:srgbClr val="000000"/>
                </a:solidFill>
                <a:latin typeface="Arial" charset="0"/>
                <a:cs typeface="Arial" charset="0"/>
              </a:rPr>
              <a:t>"</a:t>
            </a:r>
            <a:r>
              <a:rPr lang="en-US" b="1" dirty="0">
                <a:solidFill>
                  <a:srgbClr val="000000"/>
                </a:solidFill>
                <a:latin typeface="Arial"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a:t>
            </a:r>
            <a:r>
              <a:rPr lang="ru-RU" b="1" dirty="0">
                <a:solidFill>
                  <a:srgbClr val="000000"/>
                </a:solidFill>
                <a:latin typeface="Arial" charset="0"/>
                <a:cs typeface="Arial" charset="0"/>
              </a:rPr>
              <a:t>"</a:t>
            </a:r>
            <a:r>
              <a:rPr lang="en-US" b="1" dirty="0">
                <a:solidFill>
                  <a:srgbClr val="000000"/>
                </a:solidFill>
                <a:latin typeface="Arial" charset="0"/>
                <a:cs typeface="Arial" charset="0"/>
              </a:rPr>
              <a:t> (</a:t>
            </a:r>
            <a:r>
              <a:rPr kumimoji="1" lang="en-US" altLang="zh-CN" b="1" i="1" dirty="0">
                <a:solidFill>
                  <a:srgbClr val="000000"/>
                </a:solidFill>
                <a:latin typeface="Arial" charset="0"/>
                <a:cs typeface="Arial" charset="0"/>
              </a:rPr>
              <a:t>The Bible Visual Resource Book</a:t>
            </a:r>
            <a:r>
              <a:rPr kumimoji="1" lang="en-US" altLang="zh-CN" b="1" dirty="0">
                <a:solidFill>
                  <a:srgbClr val="000000"/>
                </a:solidFill>
                <a:latin typeface="Arial" charset="0"/>
                <a:cs typeface="Arial" charset="0"/>
              </a:rPr>
              <a:t>, 35</a:t>
            </a:r>
            <a:r>
              <a:rPr lang="en-US" altLang="zh-CN" b="1" dirty="0">
                <a:solidFill>
                  <a:srgbClr val="000000"/>
                </a:solidFill>
                <a:latin typeface="Arial" charset="0"/>
                <a:cs typeface="Arial" charset="0"/>
              </a:rPr>
              <a:t>).</a:t>
            </a:r>
            <a:endParaRPr kumimoji="1" lang="en-US" b="1" dirty="0">
              <a:solidFill>
                <a:srgbClr val="000000"/>
              </a:solidFill>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t>为重大罪行提供避难城的概念（约书亚记 </a:t>
            </a:r>
            <a:r>
              <a:rPr lang="en-US" altLang="zh-CN" dirty="0"/>
              <a:t>20:1-9</a:t>
            </a:r>
            <a:r>
              <a:rPr lang="zh-CN" altLang="en-US" dirty="0"/>
              <a:t>）根源于部落习惯法（报复或复仇，血亲有义务执行复仇）与民事法律（由一个根据标准正义代码进行审判的集会较为非个人地执行）之间的紧张关系。”（</a:t>
            </a:r>
            <a:r>
              <a:rPr lang="en-US" altLang="zh-CN" dirty="0"/>
              <a:t>《</a:t>
            </a:r>
            <a:r>
              <a:rPr lang="zh-CN" altLang="en-US" dirty="0"/>
              <a:t>圣经视觉资源书</a:t>
            </a:r>
            <a:r>
              <a:rPr lang="en-US" altLang="zh-CN" dirty="0"/>
              <a:t>》</a:t>
            </a:r>
            <a:r>
              <a:rPr lang="zh-CN" altLang="en-US" dirty="0"/>
              <a:t>，第</a:t>
            </a:r>
            <a:r>
              <a:rPr lang="en-US" altLang="zh-CN" dirty="0"/>
              <a:t>35</a:t>
            </a:r>
            <a:r>
              <a:rPr lang="zh-CN" altLang="en-US" dirty="0"/>
              <a:t>页）</a:t>
            </a:r>
            <a:endParaRPr lang="en-US" dirty="0">
              <a:latin typeface="Times New Roman" charset="0"/>
            </a:endParaRPr>
          </a:p>
          <a:p>
            <a:pPr eaLnBrk="1" hangingPunct="1">
              <a:spcBef>
                <a:spcPct val="0"/>
              </a:spcBef>
            </a:pPr>
            <a:endParaRPr lang="en-US" dirty="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107</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But being a monk made Luther's</a:t>
            </a:r>
            <a:r>
              <a:rPr lang="en-US" baseline="0" dirty="0">
                <a:latin typeface="Arial"/>
                <a:cs typeface="Arial"/>
              </a:rPr>
              <a:t> discouragement even worse. He would spend hours each day confessing every sin he could think of. But no peace of mind came.</a:t>
            </a:r>
          </a:p>
          <a:p>
            <a:r>
              <a:rPr lang="zh-CN" altLang="en-US" dirty="0">
                <a:latin typeface="Arial"/>
                <a:cs typeface="Arial"/>
              </a:rPr>
              <a:t>但修道士的身份让路德更加灰心丧气。他每天要花好几个小时忏悔他能想到的每一种罪孽。但内心却得不到平静。</a:t>
            </a:r>
            <a:endParaRPr lang="en-US" dirty="0">
              <a:latin typeface="Arial"/>
              <a:cs typeface="Arial"/>
            </a:endParaRPr>
          </a:p>
        </p:txBody>
      </p:sp>
    </p:spTree>
    <p:extLst>
      <p:ext uri="{BB962C8B-B14F-4D97-AF65-F5344CB8AC3E}">
        <p14:creationId xmlns:p14="http://schemas.microsoft.com/office/powerpoint/2010/main" val="129214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‘O Israel, be quiet and listen! Today you have become the people of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So you must obey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by keeping all these commands and decrees that I am giving you today.’ </a:t>
            </a:r>
            <a:r>
              <a:rPr lang="en-SG" sz="1200" b="0"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‘When you cross the Jordan River, the tribes of Simeon, Levi, Judah, Issachar, Joseph, and Benjamin must stand on Mount Gerizim to proclaim a blessing over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 (Deut. 27:11-13).</a:t>
            </a:r>
          </a:p>
          <a:p>
            <a:endParaRPr lang="en-SG" sz="1200" b="0" i="0" u="none" strike="noStrike" kern="1200" baseline="0" dirty="0">
              <a:solidFill>
                <a:schemeClr val="tx1"/>
              </a:solidFill>
              <a:latin typeface="Times New Roman" pitchFamily="-112" charset="0"/>
              <a:ea typeface="ＭＳ Ｐゴシック" pitchFamily="-111" charset="-128"/>
            </a:endParaRPr>
          </a:p>
          <a:p>
            <a:pPr algn="l"/>
            <a:r>
              <a:rPr lang="en-US" altLang="zh-CN" b="0" i="0" dirty="0">
                <a:solidFill>
                  <a:srgbClr val="777A7B"/>
                </a:solidFill>
                <a:effectLst/>
                <a:highlight>
                  <a:srgbClr val="FFFFFF"/>
                </a:highlight>
                <a:latin typeface="Source Serif Pro" panose="02040603050405020204" pitchFamily="18" charset="0"/>
              </a:rPr>
              <a:t>9</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和祭司</a:t>
            </a:r>
            <a:r>
              <a:rPr lang="zh-CN" altLang="en-US" b="0" i="0" u="sng" dirty="0">
                <a:solidFill>
                  <a:srgbClr val="121212"/>
                </a:solidFill>
                <a:effectLst/>
                <a:highlight>
                  <a:srgbClr val="FFFFFF"/>
                </a:highlight>
                <a:latin typeface="Source Serif Pro" panose="02040603050405020204" pitchFamily="18" charset="0"/>
              </a:rPr>
              <a:t>利未</a:t>
            </a:r>
            <a:r>
              <a:rPr lang="zh-CN" altLang="en-US" b="0" i="0" dirty="0">
                <a:solidFill>
                  <a:srgbClr val="121212"/>
                </a:solidFill>
                <a:effectLst/>
                <a:highlight>
                  <a:srgbClr val="FFFFFF"/>
                </a:highlight>
                <a:latin typeface="Source Serif Pro" panose="02040603050405020204" pitchFamily="18" charset="0"/>
              </a:rPr>
              <a:t>人晓谕</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众人说：「</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啊，要默默静听。你今日成为耶和华－你　神的百姓了。 </a:t>
            </a:r>
            <a:r>
              <a:rPr lang="en-US" altLang="zh-CN" b="0" i="0" dirty="0">
                <a:solidFill>
                  <a:srgbClr val="777A7B"/>
                </a:solidFill>
                <a:effectLst/>
                <a:highlight>
                  <a:srgbClr val="FFFFFF"/>
                </a:highlight>
                <a:latin typeface="Source Serif Pro" panose="02040603050405020204" pitchFamily="18" charset="0"/>
              </a:rPr>
              <a:t>10</a:t>
            </a:r>
            <a:r>
              <a:rPr lang="zh-CN" altLang="en-US" b="0" i="0" dirty="0">
                <a:solidFill>
                  <a:srgbClr val="121212"/>
                </a:solidFill>
                <a:effectLst/>
                <a:highlight>
                  <a:srgbClr val="FFFFFF"/>
                </a:highlight>
                <a:latin typeface="Source Serif Pro" panose="02040603050405020204" pitchFamily="18" charset="0"/>
              </a:rPr>
              <a:t>所以要听从耶和华－你　神的话，遵行他的诫命律例，就是我今日所吩咐你的。」</a:t>
            </a:r>
          </a:p>
          <a:p>
            <a:pPr algn="l"/>
            <a:r>
              <a:rPr lang="zh-CN" altLang="en-US" b="1" i="0" dirty="0">
                <a:solidFill>
                  <a:srgbClr val="121212"/>
                </a:solidFill>
                <a:effectLst/>
                <a:highlight>
                  <a:srgbClr val="FFFFFF"/>
                </a:highlight>
                <a:latin typeface="Source Serif Pro" panose="02040603050405020204" pitchFamily="18" charset="0"/>
              </a:rPr>
              <a:t>违命必受咒诅</a:t>
            </a:r>
          </a:p>
          <a:p>
            <a:pPr algn="l"/>
            <a:r>
              <a:rPr lang="en-US" altLang="zh-CN" b="0" i="0" dirty="0">
                <a:solidFill>
                  <a:srgbClr val="777A7B"/>
                </a:solidFill>
                <a:effectLst/>
                <a:highlight>
                  <a:srgbClr val="FFFFFF"/>
                </a:highlight>
                <a:latin typeface="Source Serif Pro" panose="02040603050405020204" pitchFamily="18" charset="0"/>
              </a:rPr>
              <a:t>11</a:t>
            </a:r>
            <a:r>
              <a:rPr lang="zh-CN" altLang="en-US" b="0" i="0" dirty="0">
                <a:solidFill>
                  <a:srgbClr val="121212"/>
                </a:solidFill>
                <a:effectLst/>
                <a:highlight>
                  <a:srgbClr val="FFFFFF"/>
                </a:highlight>
                <a:latin typeface="Source Serif Pro" panose="02040603050405020204" pitchFamily="18" charset="0"/>
              </a:rPr>
              <a:t>当日，</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嘱咐百姓说： </a:t>
            </a:r>
            <a:r>
              <a:rPr lang="en-US" altLang="zh-CN" b="0" i="0" dirty="0">
                <a:solidFill>
                  <a:srgbClr val="777A7B"/>
                </a:solidFill>
                <a:effectLst/>
                <a:highlight>
                  <a:srgbClr val="FFFFFF"/>
                </a:highlight>
                <a:latin typeface="Source Serif Pro" panose="02040603050405020204" pitchFamily="18" charset="0"/>
              </a:rPr>
              <a:t>12</a:t>
            </a:r>
            <a:r>
              <a:rPr lang="zh-CN" altLang="en-US" b="0" i="0" dirty="0">
                <a:solidFill>
                  <a:srgbClr val="121212"/>
                </a:solidFill>
                <a:effectLst/>
                <a:highlight>
                  <a:srgbClr val="FFFFFF"/>
                </a:highlight>
                <a:latin typeface="Source Serif Pro" panose="02040603050405020204" pitchFamily="18" charset="0"/>
              </a:rPr>
              <a:t>「你们过了</a:t>
            </a:r>
            <a:r>
              <a:rPr lang="zh-CN" altLang="en-US" b="0" i="0" u="sng" dirty="0">
                <a:solidFill>
                  <a:srgbClr val="121212"/>
                </a:solidFill>
                <a:effectLst/>
                <a:highlight>
                  <a:srgbClr val="FFFFFF"/>
                </a:highlight>
                <a:latin typeface="Source Serif Pro" panose="02040603050405020204" pitchFamily="18" charset="0"/>
              </a:rPr>
              <a:t>约旦河</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西缅</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利未</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犹大</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以萨迦</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约瑟</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便雅悯</a:t>
            </a:r>
            <a:r>
              <a:rPr lang="zh-CN" altLang="en-US" b="0" i="0" dirty="0">
                <a:solidFill>
                  <a:srgbClr val="121212"/>
                </a:solidFill>
                <a:effectLst/>
                <a:highlight>
                  <a:srgbClr val="FFFFFF"/>
                </a:highlight>
                <a:latin typeface="Source Serif Pro" panose="02040603050405020204" pitchFamily="18" charset="0"/>
              </a:rPr>
              <a:t>六个支派的人都要站在</a:t>
            </a:r>
            <a:r>
              <a:rPr lang="zh-CN" altLang="en-US" b="0" i="0" u="sng" dirty="0">
                <a:solidFill>
                  <a:srgbClr val="121212"/>
                </a:solidFill>
                <a:effectLst/>
                <a:highlight>
                  <a:srgbClr val="FFFFFF"/>
                </a:highlight>
                <a:latin typeface="Source Serif Pro" panose="02040603050405020204" pitchFamily="18" charset="0"/>
              </a:rPr>
              <a:t>基利心山</a:t>
            </a:r>
            <a:r>
              <a:rPr lang="zh-CN" altLang="en-US" b="0" i="0" dirty="0">
                <a:solidFill>
                  <a:srgbClr val="121212"/>
                </a:solidFill>
                <a:effectLst/>
                <a:highlight>
                  <a:srgbClr val="FFFFFF"/>
                </a:highlight>
                <a:latin typeface="Source Serif Pro" panose="02040603050405020204" pitchFamily="18" charset="0"/>
              </a:rPr>
              <a:t>上为百姓祝福。 </a:t>
            </a:r>
            <a:r>
              <a:rPr lang="en-US" altLang="zh-CN" b="0" i="0" dirty="0">
                <a:solidFill>
                  <a:srgbClr val="777A7B"/>
                </a:solidFill>
                <a:effectLst/>
                <a:highlight>
                  <a:srgbClr val="FFFFFF"/>
                </a:highlight>
                <a:latin typeface="Source Serif Pro" panose="02040603050405020204" pitchFamily="18" charset="0"/>
              </a:rPr>
              <a:t>13</a:t>
            </a:r>
            <a:r>
              <a:rPr lang="zh-CN" altLang="en-US" b="0" i="0" u="sng" dirty="0">
                <a:solidFill>
                  <a:srgbClr val="121212"/>
                </a:solidFill>
                <a:effectLst/>
                <a:highlight>
                  <a:srgbClr val="FFFFFF"/>
                </a:highlight>
                <a:latin typeface="Source Serif Pro" panose="02040603050405020204" pitchFamily="18" charset="0"/>
              </a:rPr>
              <a:t>吕便</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迦得</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亚设</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西布伦</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但</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拿弗他利</a:t>
            </a:r>
            <a:r>
              <a:rPr lang="zh-CN" altLang="en-US" b="0" i="0" dirty="0">
                <a:solidFill>
                  <a:srgbClr val="121212"/>
                </a:solidFill>
                <a:effectLst/>
                <a:highlight>
                  <a:srgbClr val="FFFFFF"/>
                </a:highlight>
                <a:latin typeface="Source Serif Pro" panose="02040603050405020204" pitchFamily="18" charset="0"/>
              </a:rPr>
              <a:t>六个支派的人都要站在</a:t>
            </a:r>
            <a:r>
              <a:rPr lang="zh-CN" altLang="en-US" b="0" i="0" u="sng" dirty="0">
                <a:solidFill>
                  <a:srgbClr val="121212"/>
                </a:solidFill>
                <a:effectLst/>
                <a:highlight>
                  <a:srgbClr val="FFFFFF"/>
                </a:highlight>
                <a:latin typeface="Source Serif Pro" panose="02040603050405020204" pitchFamily="18" charset="0"/>
              </a:rPr>
              <a:t>以巴路山</a:t>
            </a:r>
            <a:r>
              <a:rPr lang="zh-CN" altLang="en-US" b="0" i="0" dirty="0">
                <a:solidFill>
                  <a:srgbClr val="121212"/>
                </a:solidFill>
                <a:effectLst/>
                <a:highlight>
                  <a:srgbClr val="FFFFFF"/>
                </a:highlight>
                <a:latin typeface="Source Serif Pro" panose="02040603050405020204" pitchFamily="18" charset="0"/>
              </a:rPr>
              <a:t>上宣布咒诅。</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24244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goal was to give land to all </a:t>
            </a:r>
            <a:r>
              <a:rPr lang="en-US" baseline="0" dirty="0"/>
              <a:t>the tribes, but the means was to do this by serving the LORD, which </a:t>
            </a:r>
            <a:r>
              <a:rPr lang="zh-TW" altLang="en-US" baseline="0" dirty="0"/>
              <a:t>约书亚</a:t>
            </a:r>
            <a:r>
              <a:rPr lang="en-US" baseline="0" dirty="0"/>
              <a:t> affirms in the final chapter.</a:t>
            </a:r>
          </a:p>
          <a:p>
            <a:r>
              <a:rPr lang="zh-CN" altLang="en-US" dirty="0"/>
              <a:t>目标是把土地分给所有部落，但手段是通过侍奉上主来实现这一点，这在约书亚书的最后一章得到了确认。</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843879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06538-7C89-B240-A857-7BA8E9E7321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73679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113353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4667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With nearly 500 students</a:t>
            </a:r>
          </a:p>
          <a:p>
            <a:pPr eaLnBrk="1" hangingPunct="1"/>
            <a:r>
              <a:rPr lang="zh-CN" altLang="en-US" dirty="0">
                <a:latin typeface="Arial" charset="0"/>
                <a:ea typeface="ＭＳ Ｐゴシック" charset="0"/>
                <a:cs typeface="ＭＳ Ｐゴシック" charset="0"/>
              </a:rPr>
              <a:t>近 </a:t>
            </a:r>
            <a:r>
              <a:rPr lang="en-US" altLang="zh-CN" dirty="0">
                <a:latin typeface="Arial" charset="0"/>
                <a:ea typeface="ＭＳ Ｐゴシック" charset="0"/>
                <a:cs typeface="ＭＳ Ｐゴシック" charset="0"/>
              </a:rPr>
              <a:t>500 </a:t>
            </a:r>
            <a:r>
              <a:rPr lang="zh-CN" altLang="en-US" dirty="0">
                <a:latin typeface="Arial" charset="0"/>
                <a:ea typeface="ＭＳ Ｐゴシック" charset="0"/>
                <a:cs typeface="ＭＳ Ｐゴシック" charset="0"/>
              </a:rPr>
              <a:t>名学生</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080837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FE53D26E-7180-9149-9195-A6194E1D6858}" type="slidenum">
              <a:rPr lang="en-US" sz="1200">
                <a:solidFill>
                  <a:srgbClr val="000000"/>
                </a:solidFill>
              </a:rPr>
              <a:pPr eaLnBrk="1" fontAlgn="base" hangingPunct="1">
                <a:spcBef>
                  <a:spcPct val="0"/>
                </a:spcBef>
                <a:spcAft>
                  <a:spcPct val="0"/>
                </a:spcAft>
              </a:pPr>
              <a:t>117</a:t>
            </a:fld>
            <a:endParaRPr lang="en-US" sz="1200">
              <a:solidFill>
                <a:srgbClr val="000000"/>
              </a:solidFill>
            </a:endParaRPr>
          </a:p>
        </p:txBody>
      </p:sp>
      <p:sp>
        <p:nvSpPr>
          <p:cNvPr id="3164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641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zh-CN" altLang="en-US">
                <a:latin typeface="Calibri" charset="0"/>
                <a:ea typeface="宋体" charset="0"/>
                <a:cs typeface="宋体" charset="0"/>
              </a:rPr>
              <a:t>我们</a:t>
            </a:r>
            <a:r>
              <a:rPr lang="en-US" altLang="zh-CN">
                <a:latin typeface="Calibri" charset="0"/>
                <a:ea typeface="宋体" charset="0"/>
                <a:cs typeface="宋体" charset="0"/>
              </a:rPr>
              <a:t>2015</a:t>
            </a:r>
            <a:r>
              <a:rPr lang="zh-CN" altLang="en-US">
                <a:latin typeface="Calibri" charset="0"/>
                <a:ea typeface="宋体" charset="0"/>
                <a:cs typeface="宋体" charset="0"/>
              </a:rPr>
              <a:t>年</a:t>
            </a:r>
            <a:r>
              <a:rPr lang="en-US" altLang="zh-CN">
                <a:latin typeface="Calibri" charset="0"/>
                <a:ea typeface="宋体" charset="0"/>
                <a:cs typeface="宋体" charset="0"/>
              </a:rPr>
              <a:t>3</a:t>
            </a:r>
            <a:r>
              <a:rPr lang="zh-CN" altLang="en-US">
                <a:latin typeface="Calibri" charset="0"/>
                <a:ea typeface="宋体" charset="0"/>
                <a:cs typeface="宋体" charset="0"/>
              </a:rPr>
              <a:t>月的源自世界上</a:t>
            </a:r>
            <a:r>
              <a:rPr lang="en-US" altLang="zh-CN">
                <a:latin typeface="Calibri" charset="0"/>
                <a:ea typeface="宋体" charset="0"/>
                <a:cs typeface="宋体" charset="0"/>
              </a:rPr>
              <a:t>12</a:t>
            </a:r>
            <a:r>
              <a:rPr lang="zh-CN" altLang="en-US">
                <a:latin typeface="Calibri" charset="0"/>
                <a:ea typeface="宋体" charset="0"/>
                <a:cs typeface="宋体" charset="0"/>
              </a:rPr>
              <a:t>个不同的国家。</a:t>
            </a:r>
            <a:br>
              <a:rPr lang="zh-CN" altLang="en-US">
                <a:latin typeface="Calibri" charset="0"/>
                <a:ea typeface="宋体" charset="0"/>
                <a:cs typeface="宋体" charset="0"/>
              </a:rPr>
            </a:br>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62180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13619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581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8E344-B506-A744-A4A1-B53E352F29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Our church had a very encouraging start with 58 people at our first service.</a:t>
            </a:r>
          </a:p>
          <a:p>
            <a:pPr eaLnBrk="1" hangingPunct="1"/>
            <a:r>
              <a:rPr lang="zh-CN" altLang="en-US" dirty="0">
                <a:latin typeface="Arial" charset="0"/>
                <a:ea typeface="ＭＳ Ｐゴシック" charset="0"/>
                <a:cs typeface="ＭＳ Ｐゴシック" charset="0"/>
              </a:rPr>
              <a:t>我们教会的开始非常令人鼓舞，第一次聚会就有 </a:t>
            </a:r>
            <a:r>
              <a:rPr lang="en-US" altLang="zh-CN" dirty="0">
                <a:latin typeface="Arial" charset="0"/>
                <a:ea typeface="ＭＳ Ｐゴシック" charset="0"/>
                <a:cs typeface="ＭＳ Ｐゴシック" charset="0"/>
              </a:rPr>
              <a:t>58 </a:t>
            </a:r>
            <a:r>
              <a:rPr lang="zh-CN" altLang="en-US" dirty="0">
                <a:latin typeface="Arial" charset="0"/>
                <a:ea typeface="ＭＳ Ｐゴシック" charset="0"/>
                <a:cs typeface="ＭＳ Ｐゴシック" charset="0"/>
              </a:rPr>
              <a:t>人参加。</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49670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8337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77014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83402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59245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7046AB-2572-DB4D-AE33-321401AB01E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But two years later the economic crisis hit us hard.</a:t>
            </a:r>
          </a:p>
          <a:p>
            <a:pPr eaLnBrk="1" hangingPunct="1"/>
            <a:r>
              <a:rPr lang="zh-CN" altLang="en-US" dirty="0">
                <a:latin typeface="Arial" charset="0"/>
                <a:ea typeface="ＭＳ Ｐゴシック" charset="0"/>
                <a:cs typeface="ＭＳ Ｐゴシック" charset="0"/>
              </a:rPr>
              <a:t>但两年后，经济危机对我们造成了沉重打击。</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Honorariums = Tom ($1000), Susan ($1000), </a:t>
            </a:r>
            <a:r>
              <a:rPr lang="en-US" dirty="0" err="1">
                <a:latin typeface="Arial" charset="0"/>
                <a:ea typeface="ＭＳ Ｐゴシック" charset="0"/>
                <a:cs typeface="ＭＳ Ｐゴシック" charset="0"/>
              </a:rPr>
              <a:t>Enriko</a:t>
            </a:r>
            <a:r>
              <a:rPr lang="en-US" dirty="0">
                <a:latin typeface="Arial" charset="0"/>
                <a:ea typeface="ＭＳ Ｐゴシック" charset="0"/>
                <a:cs typeface="ＭＳ Ｐゴシック" charset="0"/>
              </a:rPr>
              <a:t> ($300), </a:t>
            </a:r>
            <a:r>
              <a:rPr lang="en-US" dirty="0" err="1">
                <a:latin typeface="Arial" charset="0"/>
                <a:ea typeface="ＭＳ Ｐゴシック" charset="0"/>
                <a:cs typeface="ＭＳ Ｐゴシック" charset="0"/>
              </a:rPr>
              <a:t>Amaraa</a:t>
            </a:r>
            <a:r>
              <a:rPr lang="en-US" dirty="0">
                <a:latin typeface="Arial" charset="0"/>
                <a:ea typeface="ＭＳ Ｐゴシック" charset="0"/>
                <a:cs typeface="ＭＳ Ｐゴシック" charset="0"/>
              </a:rPr>
              <a:t> ($300), guest speakers not par of our body ($100/sermon)</a:t>
            </a:r>
          </a:p>
          <a:p>
            <a:pPr eaLnBrk="1" hangingPunct="1"/>
            <a:r>
              <a:rPr lang="zh-CN" altLang="en-US" dirty="0">
                <a:latin typeface="Arial" charset="0"/>
                <a:ea typeface="ＭＳ Ｐゴシック" charset="0"/>
                <a:cs typeface="ＭＳ Ｐゴシック" charset="0"/>
              </a:rPr>
              <a:t>酬金 </a:t>
            </a:r>
            <a:r>
              <a:rPr lang="en-US" altLang="zh-CN" dirty="0">
                <a:latin typeface="Arial" charset="0"/>
                <a:ea typeface="ＭＳ Ｐゴシック" charset="0"/>
                <a:cs typeface="ＭＳ Ｐゴシック" charset="0"/>
              </a:rPr>
              <a:t>= </a:t>
            </a:r>
            <a:r>
              <a:rPr lang="zh-CN" altLang="en-US" dirty="0">
                <a:latin typeface="Arial" charset="0"/>
                <a:ea typeface="ＭＳ Ｐゴシック" charset="0"/>
                <a:cs typeface="ＭＳ Ｐゴシック" charset="0"/>
              </a:rPr>
              <a:t>汤姆（</a:t>
            </a:r>
            <a:r>
              <a:rPr lang="en-US" altLang="zh-CN" dirty="0">
                <a:latin typeface="Arial" charset="0"/>
                <a:ea typeface="ＭＳ Ｐゴシック" charset="0"/>
                <a:cs typeface="ＭＳ Ｐゴシック" charset="0"/>
              </a:rPr>
              <a:t>1000 </a:t>
            </a:r>
            <a:r>
              <a:rPr lang="zh-CN" altLang="en-US" dirty="0">
                <a:latin typeface="Arial" charset="0"/>
                <a:ea typeface="ＭＳ Ｐゴシック" charset="0"/>
                <a:cs typeface="ＭＳ Ｐゴシック" charset="0"/>
              </a:rPr>
              <a:t>美元）、苏珊（</a:t>
            </a:r>
            <a:r>
              <a:rPr lang="en-US" altLang="zh-CN" dirty="0">
                <a:latin typeface="Arial" charset="0"/>
                <a:ea typeface="ＭＳ Ｐゴシック" charset="0"/>
                <a:cs typeface="ＭＳ Ｐゴシック" charset="0"/>
              </a:rPr>
              <a:t>1000 </a:t>
            </a:r>
            <a:r>
              <a:rPr lang="zh-CN" altLang="en-US" dirty="0">
                <a:latin typeface="Arial" charset="0"/>
                <a:ea typeface="ＭＳ Ｐゴシック" charset="0"/>
                <a:cs typeface="ＭＳ Ｐゴシック" charset="0"/>
              </a:rPr>
              <a:t>美元）、恩里科（</a:t>
            </a:r>
            <a:r>
              <a:rPr lang="en-US" altLang="zh-CN" dirty="0">
                <a:latin typeface="Arial" charset="0"/>
                <a:ea typeface="ＭＳ Ｐゴシック" charset="0"/>
                <a:cs typeface="ＭＳ Ｐゴシック" charset="0"/>
              </a:rPr>
              <a:t>300 </a:t>
            </a:r>
            <a:r>
              <a:rPr lang="zh-CN" altLang="en-US" dirty="0">
                <a:latin typeface="Arial" charset="0"/>
                <a:ea typeface="ＭＳ Ｐゴシック" charset="0"/>
                <a:cs typeface="ＭＳ Ｐゴシック" charset="0"/>
              </a:rPr>
              <a:t>美元）、阿玛拉（</a:t>
            </a:r>
            <a:r>
              <a:rPr lang="en-US" altLang="zh-CN" dirty="0">
                <a:latin typeface="Arial" charset="0"/>
                <a:ea typeface="ＭＳ Ｐゴシック" charset="0"/>
                <a:cs typeface="ＭＳ Ｐゴシック" charset="0"/>
              </a:rPr>
              <a:t>300 </a:t>
            </a:r>
            <a:r>
              <a:rPr lang="zh-CN" altLang="en-US" dirty="0">
                <a:latin typeface="Arial" charset="0"/>
                <a:ea typeface="ＭＳ Ｐゴシック" charset="0"/>
                <a:cs typeface="ＭＳ Ｐゴシック" charset="0"/>
              </a:rPr>
              <a:t>美元）、非本会成员的客座演讲者（</a:t>
            </a:r>
            <a:r>
              <a:rPr lang="en-US" altLang="zh-CN" dirty="0">
                <a:latin typeface="Arial" charset="0"/>
                <a:ea typeface="ＭＳ Ｐゴシック" charset="0"/>
                <a:cs typeface="ＭＳ Ｐゴシック" charset="0"/>
              </a:rPr>
              <a:t>100 </a:t>
            </a:r>
            <a:r>
              <a:rPr lang="zh-CN" altLang="en-US" dirty="0">
                <a:latin typeface="Arial" charset="0"/>
                <a:ea typeface="ＭＳ Ｐゴシック" charset="0"/>
                <a:cs typeface="ＭＳ Ｐゴシック" charset="0"/>
              </a:rPr>
              <a:t>美元</a:t>
            </a:r>
            <a:r>
              <a:rPr lang="en-US" altLang="zh-CN" dirty="0">
                <a:latin typeface="Arial" charset="0"/>
                <a:ea typeface="ＭＳ Ｐゴシック" charset="0"/>
                <a:cs typeface="ＭＳ Ｐゴシック" charset="0"/>
              </a:rPr>
              <a:t>/</a:t>
            </a:r>
            <a:r>
              <a:rPr lang="zh-CN" altLang="en-US" dirty="0">
                <a:latin typeface="Arial" charset="0"/>
                <a:ea typeface="ＭＳ Ｐゴシック" charset="0"/>
                <a:cs typeface="ＭＳ Ｐゴシック" charset="0"/>
              </a:rPr>
              <a:t>讲道）</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913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So I shared this PPT slide with the people. Our church in 2008 had no money, no backers, no morning worship slot, one part-time pastor, and frequent turnover of internationals. It was discouraging.</a:t>
            </a:r>
            <a:r>
              <a:rPr lang="en-SG" dirty="0">
                <a:effectLst/>
              </a:rPr>
              <a:t> </a:t>
            </a:r>
          </a:p>
          <a:p>
            <a:r>
              <a:rPr lang="zh-CN" altLang="en-US" dirty="0"/>
              <a:t>于是我把这个 </a:t>
            </a:r>
            <a:r>
              <a:rPr lang="en-US" dirty="0"/>
              <a:t>PPT </a:t>
            </a:r>
            <a:r>
              <a:rPr lang="zh-CN" altLang="en-US" dirty="0"/>
              <a:t>幻灯片分享给大家。</a:t>
            </a:r>
            <a:r>
              <a:rPr lang="en-US" altLang="zh-CN" dirty="0"/>
              <a:t>2008 </a:t>
            </a:r>
            <a:r>
              <a:rPr lang="zh-CN" altLang="en-US" dirty="0"/>
              <a:t>年，我们教会没有钱，没有支持者，没有晨间礼拜时间，只有一名兼职牧师，国际牧师频繁更换。这让人很沮丧。</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82997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2DEAEF-9C47-9B44-8191-43345BA02917}" type="slidenum">
              <a:rPr lang="en-US"/>
              <a:pPr/>
              <a:t>‹#›</a:t>
            </a:fld>
            <a:endParaRPr lang="en-US"/>
          </a:p>
        </p:txBody>
      </p:sp>
    </p:spTree>
    <p:extLst>
      <p:ext uri="{BB962C8B-B14F-4D97-AF65-F5344CB8AC3E}">
        <p14:creationId xmlns:p14="http://schemas.microsoft.com/office/powerpoint/2010/main" val="266452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F76A92-1CAD-074A-AD9F-0AC8C0BC6825}" type="slidenum">
              <a:rPr lang="en-US"/>
              <a:pPr/>
              <a:t>‹#›</a:t>
            </a:fld>
            <a:endParaRPr lang="en-US"/>
          </a:p>
        </p:txBody>
      </p:sp>
    </p:spTree>
    <p:extLst>
      <p:ext uri="{BB962C8B-B14F-4D97-AF65-F5344CB8AC3E}">
        <p14:creationId xmlns:p14="http://schemas.microsoft.com/office/powerpoint/2010/main" val="35897281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46CB63B-3D18-BD4C-BFC3-1A7452DA5755}"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78E69F72-7402-214B-8F6B-55935DC62A74}" type="slidenum">
              <a:rPr lang="en-NZ"/>
              <a:pPr>
                <a:defRPr/>
              </a:pPr>
              <a:t>‹#›</a:t>
            </a:fld>
            <a:endParaRPr lang="en-NZ"/>
          </a:p>
        </p:txBody>
      </p:sp>
    </p:spTree>
    <p:extLst>
      <p:ext uri="{BB962C8B-B14F-4D97-AF65-F5344CB8AC3E}">
        <p14:creationId xmlns:p14="http://schemas.microsoft.com/office/powerpoint/2010/main" val="4106899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p:cNvSpPr>
            <a:spLocks noGrp="1"/>
          </p:cNvSpPr>
          <p:nvPr>
            <p:ph type="dt" sz="half" idx="10"/>
          </p:nvPr>
        </p:nvSpPr>
        <p:spPr/>
        <p:txBody>
          <a:bodyPr/>
          <a:lstStyle>
            <a:lvl1pPr>
              <a:defRPr/>
            </a:lvl1pPr>
          </a:lstStyle>
          <a:p>
            <a:pPr>
              <a:defRPr/>
            </a:pPr>
            <a:fld id="{E5E2F6EB-D307-E74B-9995-902BEE528BF0}" type="datetimeFigureOut">
              <a:rPr lang="en-NZ"/>
              <a:pPr>
                <a:defRPr/>
              </a:pPr>
              <a:t>08/08/2024</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833CF83-235B-0E4E-8136-48C483035224}" type="slidenum">
              <a:rPr lang="en-NZ"/>
              <a:pPr>
                <a:defRPr/>
              </a:pPr>
              <a:t>‹#›</a:t>
            </a:fld>
            <a:endParaRPr lang="en-NZ"/>
          </a:p>
        </p:txBody>
      </p:sp>
    </p:spTree>
    <p:extLst>
      <p:ext uri="{BB962C8B-B14F-4D97-AF65-F5344CB8AC3E}">
        <p14:creationId xmlns:p14="http://schemas.microsoft.com/office/powerpoint/2010/main" val="3696653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p:txBody>
          <a:bodyPr/>
          <a:lstStyle>
            <a:lvl1pPr>
              <a:defRPr/>
            </a:lvl1pPr>
          </a:lstStyle>
          <a:p>
            <a:pPr>
              <a:defRPr/>
            </a:pPr>
            <a:fld id="{EE3CB35A-DEC5-F14E-B30A-670F9396CAA3}" type="datetimeFigureOut">
              <a:rPr lang="en-NZ"/>
              <a:pPr>
                <a:defRPr/>
              </a:pPr>
              <a:t>08/08/2024</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9B924ECF-B9D5-6547-B314-BCCF77D45825}" type="slidenum">
              <a:rPr lang="en-NZ"/>
              <a:pPr>
                <a:defRPr/>
              </a:pPr>
              <a:t>‹#›</a:t>
            </a:fld>
            <a:endParaRPr lang="en-NZ"/>
          </a:p>
        </p:txBody>
      </p:sp>
    </p:spTree>
    <p:extLst>
      <p:ext uri="{BB962C8B-B14F-4D97-AF65-F5344CB8AC3E}">
        <p14:creationId xmlns:p14="http://schemas.microsoft.com/office/powerpoint/2010/main" val="7513558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4E975A8F-1A51-9841-86E3-0A41E3EF5EEE}" type="datetimeFigureOut">
              <a:rPr lang="en-NZ"/>
              <a:pPr>
                <a:defRPr/>
              </a:pPr>
              <a:t>08/08/2024</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193A4800-AA29-4443-86BE-6BD35D364C6F}" type="slidenum">
              <a:rPr lang="en-NZ"/>
              <a:pPr>
                <a:defRPr/>
              </a:pPr>
              <a:t>‹#›</a:t>
            </a:fld>
            <a:endParaRPr lang="en-NZ"/>
          </a:p>
        </p:txBody>
      </p:sp>
    </p:spTree>
    <p:extLst>
      <p:ext uri="{BB962C8B-B14F-4D97-AF65-F5344CB8AC3E}">
        <p14:creationId xmlns:p14="http://schemas.microsoft.com/office/powerpoint/2010/main" val="3160254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8BA4E3-96F6-064C-B369-5757B25F72EA}" type="datetimeFigureOut">
              <a:rPr lang="en-NZ"/>
              <a:pPr>
                <a:defRPr/>
              </a:pPr>
              <a:t>08/08/2024</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405025BA-0232-504A-9077-58F757B60B10}" type="slidenum">
              <a:rPr lang="en-NZ"/>
              <a:pPr>
                <a:defRPr/>
              </a:pPr>
              <a:t>‹#›</a:t>
            </a:fld>
            <a:endParaRPr lang="en-NZ"/>
          </a:p>
        </p:txBody>
      </p:sp>
    </p:spTree>
    <p:extLst>
      <p:ext uri="{BB962C8B-B14F-4D97-AF65-F5344CB8AC3E}">
        <p14:creationId xmlns:p14="http://schemas.microsoft.com/office/powerpoint/2010/main" val="298637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9591AE-4187-EB40-B4DE-BDAB3A5E723C}" type="datetimeFigureOut">
              <a:rPr lang="en-NZ"/>
              <a:pPr>
                <a:defRPr/>
              </a:pPr>
              <a:t>08/08/2024</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24D484C5-C6C6-8141-802A-DAA879C2BAC4}" type="slidenum">
              <a:rPr lang="en-NZ"/>
              <a:pPr>
                <a:defRPr/>
              </a:pPr>
              <a:t>‹#›</a:t>
            </a:fld>
            <a:endParaRPr lang="en-NZ"/>
          </a:p>
        </p:txBody>
      </p:sp>
    </p:spTree>
    <p:extLst>
      <p:ext uri="{BB962C8B-B14F-4D97-AF65-F5344CB8AC3E}">
        <p14:creationId xmlns:p14="http://schemas.microsoft.com/office/powerpoint/2010/main" val="15019684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A4CB7C-23B0-E744-9E58-76C8BB0774B7}" type="datetimeFigureOut">
              <a:rPr lang="en-NZ"/>
              <a:pPr>
                <a:defRPr/>
              </a:pPr>
              <a:t>08/08/2024</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E9AE0839-A70B-3846-9664-31BF5BA07457}" type="slidenum">
              <a:rPr lang="en-NZ"/>
              <a:pPr>
                <a:defRPr/>
              </a:pPr>
              <a:t>‹#›</a:t>
            </a:fld>
            <a:endParaRPr lang="en-NZ"/>
          </a:p>
        </p:txBody>
      </p:sp>
    </p:spTree>
    <p:extLst>
      <p:ext uri="{BB962C8B-B14F-4D97-AF65-F5344CB8AC3E}">
        <p14:creationId xmlns:p14="http://schemas.microsoft.com/office/powerpoint/2010/main" val="55233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8A8FC965-D297-3846-8FF1-A151232B2DFE}"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10F6C578-2502-A440-BF63-B85345CD1D47}" type="slidenum">
              <a:rPr lang="en-NZ"/>
              <a:pPr>
                <a:defRPr/>
              </a:pPr>
              <a:t>‹#›</a:t>
            </a:fld>
            <a:endParaRPr lang="en-NZ"/>
          </a:p>
        </p:txBody>
      </p:sp>
    </p:spTree>
    <p:extLst>
      <p:ext uri="{BB962C8B-B14F-4D97-AF65-F5344CB8AC3E}">
        <p14:creationId xmlns:p14="http://schemas.microsoft.com/office/powerpoint/2010/main" val="3553462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E97EEC4D-EC77-CC45-A42F-C8F72B490C5B}"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DE0FF37E-0B44-1A4E-9499-6B527A31FA29}" type="slidenum">
              <a:rPr lang="en-NZ"/>
              <a:pPr>
                <a:defRPr/>
              </a:pPr>
              <a:t>‹#›</a:t>
            </a:fld>
            <a:endParaRPr lang="en-NZ"/>
          </a:p>
        </p:txBody>
      </p:sp>
    </p:spTree>
    <p:extLst>
      <p:ext uri="{BB962C8B-B14F-4D97-AF65-F5344CB8AC3E}">
        <p14:creationId xmlns:p14="http://schemas.microsoft.com/office/powerpoint/2010/main" val="21011924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931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B42F1A-0895-1E40-8608-B310FFE1A75F}" type="slidenum">
              <a:rPr lang="en-US"/>
              <a:pPr/>
              <a:t>‹#›</a:t>
            </a:fld>
            <a:endParaRPr lang="en-US"/>
          </a:p>
        </p:txBody>
      </p:sp>
    </p:spTree>
    <p:extLst>
      <p:ext uri="{BB962C8B-B14F-4D97-AF65-F5344CB8AC3E}">
        <p14:creationId xmlns:p14="http://schemas.microsoft.com/office/powerpoint/2010/main" val="209519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156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061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498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9333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77143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1052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1259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9456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4933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9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CC9776-A3F1-F049-A4F2-BF85F56B2BF1}" type="slidenum">
              <a:rPr lang="en-US"/>
              <a:pPr/>
              <a:t>‹#›</a:t>
            </a:fld>
            <a:endParaRPr lang="en-US"/>
          </a:p>
        </p:txBody>
      </p:sp>
    </p:spTree>
    <p:extLst>
      <p:ext uri="{BB962C8B-B14F-4D97-AF65-F5344CB8AC3E}">
        <p14:creationId xmlns:p14="http://schemas.microsoft.com/office/powerpoint/2010/main" val="24067311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58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3247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90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6144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3375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3537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309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8317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0439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04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844EE0A-27EE-0945-B5D2-2C939B028DD8}" type="slidenum">
              <a:rPr lang="en-US"/>
              <a:pPr/>
              <a:t>‹#›</a:t>
            </a:fld>
            <a:endParaRPr lang="en-US"/>
          </a:p>
        </p:txBody>
      </p:sp>
    </p:spTree>
    <p:extLst>
      <p:ext uri="{BB962C8B-B14F-4D97-AF65-F5344CB8AC3E}">
        <p14:creationId xmlns:p14="http://schemas.microsoft.com/office/powerpoint/2010/main" val="29755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4709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908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1722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509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562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68966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2286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0064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7135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774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A41DF10-7BD6-4947-9657-CD6CC539D249}" type="slidenum">
              <a:rPr lang="en-US"/>
              <a:pPr/>
              <a:t>‹#›</a:t>
            </a:fld>
            <a:endParaRPr lang="en-US"/>
          </a:p>
        </p:txBody>
      </p:sp>
    </p:spTree>
    <p:extLst>
      <p:ext uri="{BB962C8B-B14F-4D97-AF65-F5344CB8AC3E}">
        <p14:creationId xmlns:p14="http://schemas.microsoft.com/office/powerpoint/2010/main" val="27013869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4489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3836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9223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418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586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71453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5881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0113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2904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45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defRPr/>
                </a:pPr>
                <a:endParaRPr lang="en-US">
                  <a:latin typeface="Comic Sans MS" pitchFamily="66" charset="0"/>
                  <a:ea typeface="+mn-ea"/>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sp>
        <p:nvSpPr>
          <p:cNvPr id="28064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smtClean="0"/>
            </a:lvl1pPr>
          </a:lstStyle>
          <a:p>
            <a:pPr>
              <a:defRPr/>
            </a:pPr>
            <a:endParaRPr lang="en-AU"/>
          </a:p>
        </p:txBody>
      </p:sp>
      <p:sp>
        <p:nvSpPr>
          <p:cNvPr id="70" name="Rectangle 70"/>
          <p:cNvSpPr>
            <a:spLocks noGrp="1" noChangeArrowheads="1"/>
          </p:cNvSpPr>
          <p:nvPr>
            <p:ph type="ftr" sz="quarter" idx="11"/>
          </p:nvPr>
        </p:nvSpPr>
        <p:spPr/>
        <p:txBody>
          <a:bodyPr/>
          <a:lstStyle>
            <a:lvl1pPr>
              <a:defRPr smtClean="0"/>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fld id="{887DD22E-A95A-0441-9707-676D84AC8DAA}" type="slidenum">
              <a:rPr lang="en-AU"/>
              <a:pPr/>
              <a:t>‹#›</a:t>
            </a:fld>
            <a:endParaRPr lang="en-AU"/>
          </a:p>
        </p:txBody>
      </p:sp>
    </p:spTree>
    <p:extLst>
      <p:ext uri="{BB962C8B-B14F-4D97-AF65-F5344CB8AC3E}">
        <p14:creationId xmlns:p14="http://schemas.microsoft.com/office/powerpoint/2010/main" val="1177439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9926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3695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183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7610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751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51195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449D2757-A388-134C-ABB8-3FA8D20C0DA6}" type="slidenum">
              <a:rPr lang="en-US"/>
              <a:pPr>
                <a:defRPr/>
              </a:pPr>
              <a:t>‹#›</a:t>
            </a:fld>
            <a:endParaRPr lang="en-US"/>
          </a:p>
        </p:txBody>
      </p:sp>
    </p:spTree>
    <p:extLst>
      <p:ext uri="{BB962C8B-B14F-4D97-AF65-F5344CB8AC3E}">
        <p14:creationId xmlns:p14="http://schemas.microsoft.com/office/powerpoint/2010/main" val="763572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70D7A625-100E-F742-B19B-C9EF560EB358}" type="slidenum">
              <a:rPr lang="en-US"/>
              <a:pPr>
                <a:defRPr/>
              </a:pPr>
              <a:t>‹#›</a:t>
            </a:fld>
            <a:endParaRPr lang="en-US"/>
          </a:p>
        </p:txBody>
      </p:sp>
    </p:spTree>
    <p:extLst>
      <p:ext uri="{BB962C8B-B14F-4D97-AF65-F5344CB8AC3E}">
        <p14:creationId xmlns:p14="http://schemas.microsoft.com/office/powerpoint/2010/main" val="36476944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C4643B8C-4936-424E-851D-B0FB2B86E17E}" type="slidenum">
              <a:rPr lang="en-US"/>
              <a:pPr>
                <a:defRPr/>
              </a:pPr>
              <a:t>‹#›</a:t>
            </a:fld>
            <a:endParaRPr lang="en-US"/>
          </a:p>
        </p:txBody>
      </p:sp>
    </p:spTree>
    <p:extLst>
      <p:ext uri="{BB962C8B-B14F-4D97-AF65-F5344CB8AC3E}">
        <p14:creationId xmlns:p14="http://schemas.microsoft.com/office/powerpoint/2010/main" val="2020356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3E2ABE77-F38B-8842-9018-C73590FCE428}" type="slidenum">
              <a:rPr lang="en-US"/>
              <a:pPr>
                <a:defRPr/>
              </a:pPr>
              <a:t>‹#›</a:t>
            </a:fld>
            <a:endParaRPr lang="en-US"/>
          </a:p>
        </p:txBody>
      </p:sp>
    </p:spTree>
    <p:extLst>
      <p:ext uri="{BB962C8B-B14F-4D97-AF65-F5344CB8AC3E}">
        <p14:creationId xmlns:p14="http://schemas.microsoft.com/office/powerpoint/2010/main" val="827870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2A823198-87E1-EB4A-8AD3-49917462CA6A}" type="slidenum">
              <a:rPr lang="en-AU"/>
              <a:pPr/>
              <a:t>‹#›</a:t>
            </a:fld>
            <a:endParaRPr lang="en-AU"/>
          </a:p>
        </p:txBody>
      </p:sp>
    </p:spTree>
    <p:extLst>
      <p:ext uri="{BB962C8B-B14F-4D97-AF65-F5344CB8AC3E}">
        <p14:creationId xmlns:p14="http://schemas.microsoft.com/office/powerpoint/2010/main" val="40952680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AA449A65-047E-6642-896A-1AEE537B2377}" type="slidenum">
              <a:rPr lang="en-US"/>
              <a:pPr>
                <a:defRPr/>
              </a:pPr>
              <a:t>‹#›</a:t>
            </a:fld>
            <a:endParaRPr lang="en-US"/>
          </a:p>
        </p:txBody>
      </p:sp>
    </p:spTree>
    <p:extLst>
      <p:ext uri="{BB962C8B-B14F-4D97-AF65-F5344CB8AC3E}">
        <p14:creationId xmlns:p14="http://schemas.microsoft.com/office/powerpoint/2010/main" val="38422844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BB8115A5-EA20-FA4A-A694-32D764043AED}" type="slidenum">
              <a:rPr lang="en-US"/>
              <a:pPr>
                <a:defRPr/>
              </a:pPr>
              <a:t>‹#›</a:t>
            </a:fld>
            <a:endParaRPr lang="en-US"/>
          </a:p>
        </p:txBody>
      </p:sp>
    </p:spTree>
    <p:extLst>
      <p:ext uri="{BB962C8B-B14F-4D97-AF65-F5344CB8AC3E}">
        <p14:creationId xmlns:p14="http://schemas.microsoft.com/office/powerpoint/2010/main" val="18163784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F4301864-92B5-FF4A-A3B7-6244B5600EAC}" type="slidenum">
              <a:rPr lang="en-US"/>
              <a:pPr>
                <a:defRPr/>
              </a:pPr>
              <a:t>‹#›</a:t>
            </a:fld>
            <a:endParaRPr lang="en-US"/>
          </a:p>
        </p:txBody>
      </p:sp>
    </p:spTree>
    <p:extLst>
      <p:ext uri="{BB962C8B-B14F-4D97-AF65-F5344CB8AC3E}">
        <p14:creationId xmlns:p14="http://schemas.microsoft.com/office/powerpoint/2010/main" val="7051048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2D2FC454-7919-2646-9F5E-3255ED2D178F}" type="slidenum">
              <a:rPr lang="en-US"/>
              <a:pPr>
                <a:defRPr/>
              </a:pPr>
              <a:t>‹#›</a:t>
            </a:fld>
            <a:endParaRPr lang="en-US"/>
          </a:p>
        </p:txBody>
      </p:sp>
    </p:spTree>
    <p:extLst>
      <p:ext uri="{BB962C8B-B14F-4D97-AF65-F5344CB8AC3E}">
        <p14:creationId xmlns:p14="http://schemas.microsoft.com/office/powerpoint/2010/main" val="27705666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226A7DE6-8B3A-A448-ACD4-383352CC35B5}" type="slidenum">
              <a:rPr lang="en-US"/>
              <a:pPr>
                <a:defRPr/>
              </a:pPr>
              <a:t>‹#›</a:t>
            </a:fld>
            <a:endParaRPr lang="en-US"/>
          </a:p>
        </p:txBody>
      </p:sp>
    </p:spTree>
    <p:extLst>
      <p:ext uri="{BB962C8B-B14F-4D97-AF65-F5344CB8AC3E}">
        <p14:creationId xmlns:p14="http://schemas.microsoft.com/office/powerpoint/2010/main" val="27786740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CF8CAED9-AD1A-434A-BD12-05CFABBDBD1A}" type="slidenum">
              <a:rPr lang="en-US"/>
              <a:pPr>
                <a:defRPr/>
              </a:pPr>
              <a:t>‹#›</a:t>
            </a:fld>
            <a:endParaRPr lang="en-US"/>
          </a:p>
        </p:txBody>
      </p:sp>
    </p:spTree>
    <p:extLst>
      <p:ext uri="{BB962C8B-B14F-4D97-AF65-F5344CB8AC3E}">
        <p14:creationId xmlns:p14="http://schemas.microsoft.com/office/powerpoint/2010/main" val="3675640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91430" tIns="45715" rIns="91430" bIns="45715"/>
          <a:lstStyle>
            <a:lvl1pPr eaLnBrk="0" hangingPunct="0">
              <a:defRPr sz="2400">
                <a:solidFill>
                  <a:srgbClr val="000000"/>
                </a:solidFill>
                <a:latin typeface="Arial" charset="0"/>
              </a:defRPr>
            </a:lvl1pPr>
          </a:lstStyle>
          <a:p>
            <a:pPr>
              <a:defRPr/>
            </a:pPr>
            <a:fld id="{963F94EB-D751-6341-A45F-0283F410B716}" type="slidenum">
              <a:rPr lang="en-US"/>
              <a:pPr>
                <a:defRPr/>
              </a:pPr>
              <a:t>‹#›</a:t>
            </a:fld>
            <a:endParaRPr lang="en-US"/>
          </a:p>
        </p:txBody>
      </p:sp>
    </p:spTree>
    <p:extLst>
      <p:ext uri="{BB962C8B-B14F-4D97-AF65-F5344CB8AC3E}">
        <p14:creationId xmlns:p14="http://schemas.microsoft.com/office/powerpoint/2010/main" val="39624877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1195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783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98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7D1365F6-47D3-9D4F-B5E0-68083477C526}" type="slidenum">
              <a:rPr lang="en-AU"/>
              <a:pPr/>
              <a:t>‹#›</a:t>
            </a:fld>
            <a:endParaRPr lang="en-AU"/>
          </a:p>
        </p:txBody>
      </p:sp>
    </p:spTree>
    <p:extLst>
      <p:ext uri="{BB962C8B-B14F-4D97-AF65-F5344CB8AC3E}">
        <p14:creationId xmlns:p14="http://schemas.microsoft.com/office/powerpoint/2010/main" val="1488688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2164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3173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4014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5312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5090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4262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30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627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3C7D54C-A0A5-C94B-8498-9D5A53A54964}" type="slidenum">
              <a:rPr lang="en-US"/>
              <a:pPr>
                <a:defRPr/>
              </a:pPr>
              <a:t>‹#›</a:t>
            </a:fld>
            <a:endParaRPr lang="en-US"/>
          </a:p>
        </p:txBody>
      </p:sp>
    </p:spTree>
    <p:extLst>
      <p:ext uri="{BB962C8B-B14F-4D97-AF65-F5344CB8AC3E}">
        <p14:creationId xmlns:p14="http://schemas.microsoft.com/office/powerpoint/2010/main" val="18628091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D30D8A-BCBE-CD4F-B540-D662E9AA4DC4}" type="slidenum">
              <a:rPr lang="en-US"/>
              <a:pPr>
                <a:defRPr/>
              </a:pPr>
              <a:t>‹#›</a:t>
            </a:fld>
            <a:endParaRPr lang="en-US"/>
          </a:p>
        </p:txBody>
      </p:sp>
    </p:spTree>
    <p:extLst>
      <p:ext uri="{BB962C8B-B14F-4D97-AF65-F5344CB8AC3E}">
        <p14:creationId xmlns:p14="http://schemas.microsoft.com/office/powerpoint/2010/main" val="4236030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48D94E97-97A3-1E4B-8FD4-6815E0C5CD5A}" type="slidenum">
              <a:rPr lang="en-AU"/>
              <a:pPr/>
              <a:t>‹#›</a:t>
            </a:fld>
            <a:endParaRPr lang="en-AU"/>
          </a:p>
        </p:txBody>
      </p:sp>
    </p:spTree>
    <p:extLst>
      <p:ext uri="{BB962C8B-B14F-4D97-AF65-F5344CB8AC3E}">
        <p14:creationId xmlns:p14="http://schemas.microsoft.com/office/powerpoint/2010/main" val="338964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B68352C-2EDA-B44A-8F51-F0BC55D3C911}" type="slidenum">
              <a:rPr lang="en-US"/>
              <a:pPr>
                <a:defRPr/>
              </a:pPr>
              <a:t>‹#›</a:t>
            </a:fld>
            <a:endParaRPr lang="en-US"/>
          </a:p>
        </p:txBody>
      </p:sp>
    </p:spTree>
    <p:extLst>
      <p:ext uri="{BB962C8B-B14F-4D97-AF65-F5344CB8AC3E}">
        <p14:creationId xmlns:p14="http://schemas.microsoft.com/office/powerpoint/2010/main" val="8422718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152E47E-19B2-6146-A402-F418A1942FAA}" type="slidenum">
              <a:rPr lang="en-US"/>
              <a:pPr>
                <a:defRPr/>
              </a:pPr>
              <a:t>‹#›</a:t>
            </a:fld>
            <a:endParaRPr lang="en-US"/>
          </a:p>
        </p:txBody>
      </p:sp>
    </p:spTree>
    <p:extLst>
      <p:ext uri="{BB962C8B-B14F-4D97-AF65-F5344CB8AC3E}">
        <p14:creationId xmlns:p14="http://schemas.microsoft.com/office/powerpoint/2010/main" val="22060561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CC0469F-670B-7E4A-A79A-23B509C1CCDA}" type="slidenum">
              <a:rPr lang="en-US"/>
              <a:pPr>
                <a:defRPr/>
              </a:pPr>
              <a:t>‹#›</a:t>
            </a:fld>
            <a:endParaRPr lang="en-US"/>
          </a:p>
        </p:txBody>
      </p:sp>
    </p:spTree>
    <p:extLst>
      <p:ext uri="{BB962C8B-B14F-4D97-AF65-F5344CB8AC3E}">
        <p14:creationId xmlns:p14="http://schemas.microsoft.com/office/powerpoint/2010/main" val="11166147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0FB776-BBDB-9946-A5EB-F79CA73F5A1E}" type="slidenum">
              <a:rPr lang="en-US"/>
              <a:pPr>
                <a:defRPr/>
              </a:pPr>
              <a:t>‹#›</a:t>
            </a:fld>
            <a:endParaRPr lang="en-US"/>
          </a:p>
        </p:txBody>
      </p:sp>
    </p:spTree>
    <p:extLst>
      <p:ext uri="{BB962C8B-B14F-4D97-AF65-F5344CB8AC3E}">
        <p14:creationId xmlns:p14="http://schemas.microsoft.com/office/powerpoint/2010/main" val="20179197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0A7E0E4-720D-2544-91BF-5771E88D2B29}" type="slidenum">
              <a:rPr lang="en-US"/>
              <a:pPr>
                <a:defRPr/>
              </a:pPr>
              <a:t>‹#›</a:t>
            </a:fld>
            <a:endParaRPr lang="en-US"/>
          </a:p>
        </p:txBody>
      </p:sp>
    </p:spTree>
    <p:extLst>
      <p:ext uri="{BB962C8B-B14F-4D97-AF65-F5344CB8AC3E}">
        <p14:creationId xmlns:p14="http://schemas.microsoft.com/office/powerpoint/2010/main" val="19216199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A802AE9-03B7-1A4E-9628-7B8F3B1AA25A}" type="slidenum">
              <a:rPr lang="en-US"/>
              <a:pPr>
                <a:defRPr/>
              </a:pPr>
              <a:t>‹#›</a:t>
            </a:fld>
            <a:endParaRPr lang="en-US"/>
          </a:p>
        </p:txBody>
      </p:sp>
    </p:spTree>
    <p:extLst>
      <p:ext uri="{BB962C8B-B14F-4D97-AF65-F5344CB8AC3E}">
        <p14:creationId xmlns:p14="http://schemas.microsoft.com/office/powerpoint/2010/main" val="620423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5B9997-601D-8847-931A-76ABD3389AE3}" type="slidenum">
              <a:rPr lang="en-US"/>
              <a:pPr>
                <a:defRPr/>
              </a:pPr>
              <a:t>‹#›</a:t>
            </a:fld>
            <a:endParaRPr lang="en-US"/>
          </a:p>
        </p:txBody>
      </p:sp>
    </p:spTree>
    <p:extLst>
      <p:ext uri="{BB962C8B-B14F-4D97-AF65-F5344CB8AC3E}">
        <p14:creationId xmlns:p14="http://schemas.microsoft.com/office/powerpoint/2010/main" val="27882858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853020-77E6-3843-80F7-C08FBA6C38B2}" type="slidenum">
              <a:rPr lang="en-US"/>
              <a:pPr>
                <a:defRPr/>
              </a:pPr>
              <a:t>‹#›</a:t>
            </a:fld>
            <a:endParaRPr lang="en-US"/>
          </a:p>
        </p:txBody>
      </p:sp>
    </p:spTree>
    <p:extLst>
      <p:ext uri="{BB962C8B-B14F-4D97-AF65-F5344CB8AC3E}">
        <p14:creationId xmlns:p14="http://schemas.microsoft.com/office/powerpoint/2010/main" val="15243099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EEE52D-0D70-244C-8E8A-1BC7E4DF90C3}" type="slidenum">
              <a:rPr lang="en-US"/>
              <a:pPr>
                <a:defRPr/>
              </a:pPr>
              <a:t>‹#›</a:t>
            </a:fld>
            <a:endParaRPr lang="en-US"/>
          </a:p>
        </p:txBody>
      </p:sp>
    </p:spTree>
    <p:extLst>
      <p:ext uri="{BB962C8B-B14F-4D97-AF65-F5344CB8AC3E}">
        <p14:creationId xmlns:p14="http://schemas.microsoft.com/office/powerpoint/2010/main" val="9118643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921804-78CF-6D43-92C3-B2D314DB9A76}" type="slidenum">
              <a:rPr lang="en-US"/>
              <a:pPr>
                <a:defRPr/>
              </a:pPr>
              <a:t>‹#›</a:t>
            </a:fld>
            <a:endParaRPr lang="en-US"/>
          </a:p>
        </p:txBody>
      </p:sp>
    </p:spTree>
    <p:extLst>
      <p:ext uri="{BB962C8B-B14F-4D97-AF65-F5344CB8AC3E}">
        <p14:creationId xmlns:p14="http://schemas.microsoft.com/office/powerpoint/2010/main" val="3211597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p>
        </p:txBody>
      </p:sp>
      <p:sp>
        <p:nvSpPr>
          <p:cNvPr id="9" name="Rectangle 1091"/>
          <p:cNvSpPr>
            <a:spLocks noGrp="1" noChangeArrowheads="1"/>
          </p:cNvSpPr>
          <p:nvPr>
            <p:ph type="sldNum" sz="quarter" idx="12"/>
          </p:nvPr>
        </p:nvSpPr>
        <p:spPr>
          <a:ln/>
        </p:spPr>
        <p:txBody>
          <a:bodyPr/>
          <a:lstStyle>
            <a:lvl1pPr>
              <a:defRPr/>
            </a:lvl1pPr>
          </a:lstStyle>
          <a:p>
            <a:fld id="{D2C2BB38-1E38-5E49-A5CB-AD2BE96A5947}" type="slidenum">
              <a:rPr lang="en-AU"/>
              <a:pPr/>
              <a:t>‹#›</a:t>
            </a:fld>
            <a:endParaRPr lang="en-AU"/>
          </a:p>
        </p:txBody>
      </p:sp>
    </p:spTree>
    <p:extLst>
      <p:ext uri="{BB962C8B-B14F-4D97-AF65-F5344CB8AC3E}">
        <p14:creationId xmlns:p14="http://schemas.microsoft.com/office/powerpoint/2010/main" val="8128215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4650E6D-50D7-C24E-9428-D82210AA6F9D}" type="slidenum">
              <a:rPr lang="en-US"/>
              <a:pPr>
                <a:defRPr/>
              </a:pPr>
              <a:t>‹#›</a:t>
            </a:fld>
            <a:endParaRPr lang="en-US"/>
          </a:p>
        </p:txBody>
      </p:sp>
    </p:spTree>
    <p:extLst>
      <p:ext uri="{BB962C8B-B14F-4D97-AF65-F5344CB8AC3E}">
        <p14:creationId xmlns:p14="http://schemas.microsoft.com/office/powerpoint/2010/main" val="636959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6324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7858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071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28442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0192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018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5535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0374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57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081274-2CA9-314C-BED1-0F7D9B0B2123}" type="slidenum">
              <a:rPr lang="en-US"/>
              <a:pPr/>
              <a:t>‹#›</a:t>
            </a:fld>
            <a:endParaRPr lang="en-US"/>
          </a:p>
        </p:txBody>
      </p:sp>
    </p:spTree>
    <p:extLst>
      <p:ext uri="{BB962C8B-B14F-4D97-AF65-F5344CB8AC3E}">
        <p14:creationId xmlns:p14="http://schemas.microsoft.com/office/powerpoint/2010/main" val="2321403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p>
        </p:txBody>
      </p:sp>
      <p:sp>
        <p:nvSpPr>
          <p:cNvPr id="5" name="Rectangle 1091"/>
          <p:cNvSpPr>
            <a:spLocks noGrp="1" noChangeArrowheads="1"/>
          </p:cNvSpPr>
          <p:nvPr>
            <p:ph type="sldNum" sz="quarter" idx="12"/>
          </p:nvPr>
        </p:nvSpPr>
        <p:spPr>
          <a:ln/>
        </p:spPr>
        <p:txBody>
          <a:bodyPr/>
          <a:lstStyle>
            <a:lvl1pPr>
              <a:defRPr/>
            </a:lvl1pPr>
          </a:lstStyle>
          <a:p>
            <a:fld id="{BBB38398-73BC-2B41-AF6D-F63869B21A7F}" type="slidenum">
              <a:rPr lang="en-AU"/>
              <a:pPr/>
              <a:t>‹#›</a:t>
            </a:fld>
            <a:endParaRPr lang="en-AU"/>
          </a:p>
        </p:txBody>
      </p:sp>
    </p:spTree>
    <p:extLst>
      <p:ext uri="{BB962C8B-B14F-4D97-AF65-F5344CB8AC3E}">
        <p14:creationId xmlns:p14="http://schemas.microsoft.com/office/powerpoint/2010/main" val="31182965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9740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70112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887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6525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2217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6232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5602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700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3052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204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p>
        </p:txBody>
      </p:sp>
      <p:sp>
        <p:nvSpPr>
          <p:cNvPr id="4" name="Rectangle 1091"/>
          <p:cNvSpPr>
            <a:spLocks noGrp="1" noChangeArrowheads="1"/>
          </p:cNvSpPr>
          <p:nvPr>
            <p:ph type="sldNum" sz="quarter" idx="12"/>
          </p:nvPr>
        </p:nvSpPr>
        <p:spPr>
          <a:ln/>
        </p:spPr>
        <p:txBody>
          <a:bodyPr/>
          <a:lstStyle>
            <a:lvl1pPr>
              <a:defRPr/>
            </a:lvl1pPr>
          </a:lstStyle>
          <a:p>
            <a:fld id="{09C8B1AD-E539-294A-BA4F-CFB9714544B6}" type="slidenum">
              <a:rPr lang="en-AU"/>
              <a:pPr/>
              <a:t>‹#›</a:t>
            </a:fld>
            <a:endParaRPr lang="en-AU"/>
          </a:p>
        </p:txBody>
      </p:sp>
    </p:spTree>
    <p:extLst>
      <p:ext uri="{BB962C8B-B14F-4D97-AF65-F5344CB8AC3E}">
        <p14:creationId xmlns:p14="http://schemas.microsoft.com/office/powerpoint/2010/main" val="31660542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234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0484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3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2446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5384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057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CE1830-6623-6340-A849-C680867E9AA3}" type="slidenum">
              <a:rPr lang="en-US"/>
              <a:pPr>
                <a:defRPr/>
              </a:pPr>
              <a:t>‹#›</a:t>
            </a:fld>
            <a:endParaRPr lang="en-US"/>
          </a:p>
        </p:txBody>
      </p:sp>
    </p:spTree>
    <p:extLst>
      <p:ext uri="{BB962C8B-B14F-4D97-AF65-F5344CB8AC3E}">
        <p14:creationId xmlns:p14="http://schemas.microsoft.com/office/powerpoint/2010/main" val="2265326324"/>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B57281D-A495-1A46-86DA-9F65FD02A27D}" type="slidenum">
              <a:rPr lang="en-US"/>
              <a:pPr>
                <a:defRPr/>
              </a:pPr>
              <a:t>‹#›</a:t>
            </a:fld>
            <a:endParaRPr lang="en-US"/>
          </a:p>
        </p:txBody>
      </p:sp>
    </p:spTree>
    <p:extLst>
      <p:ext uri="{BB962C8B-B14F-4D97-AF65-F5344CB8AC3E}">
        <p14:creationId xmlns:p14="http://schemas.microsoft.com/office/powerpoint/2010/main" val="1670221791"/>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94813EB-8684-7A47-8D1E-772DC40332C7}" type="slidenum">
              <a:rPr lang="en-US"/>
              <a:pPr>
                <a:defRPr/>
              </a:pPr>
              <a:t>‹#›</a:t>
            </a:fld>
            <a:endParaRPr lang="en-US"/>
          </a:p>
        </p:txBody>
      </p:sp>
    </p:spTree>
    <p:extLst>
      <p:ext uri="{BB962C8B-B14F-4D97-AF65-F5344CB8AC3E}">
        <p14:creationId xmlns:p14="http://schemas.microsoft.com/office/powerpoint/2010/main" val="149104575"/>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F94D6BA-F51B-9346-8B1D-DB6ECAB4C262}" type="slidenum">
              <a:rPr lang="en-US"/>
              <a:pPr>
                <a:defRPr/>
              </a:pPr>
              <a:t>‹#›</a:t>
            </a:fld>
            <a:endParaRPr lang="en-US"/>
          </a:p>
        </p:txBody>
      </p:sp>
    </p:spTree>
    <p:extLst>
      <p:ext uri="{BB962C8B-B14F-4D97-AF65-F5344CB8AC3E}">
        <p14:creationId xmlns:p14="http://schemas.microsoft.com/office/powerpoint/2010/main" val="196316000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ECF8BA01-BE3E-7A49-8BC4-454BBDA7BC92}" type="slidenum">
              <a:rPr lang="en-AU"/>
              <a:pPr/>
              <a:t>‹#›</a:t>
            </a:fld>
            <a:endParaRPr lang="en-AU"/>
          </a:p>
        </p:txBody>
      </p:sp>
    </p:spTree>
    <p:extLst>
      <p:ext uri="{BB962C8B-B14F-4D97-AF65-F5344CB8AC3E}">
        <p14:creationId xmlns:p14="http://schemas.microsoft.com/office/powerpoint/2010/main" val="4930814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1B4D4DE-282D-854F-A5BA-305CE2573BBF}" type="slidenum">
              <a:rPr lang="en-US"/>
              <a:pPr>
                <a:defRPr/>
              </a:pPr>
              <a:t>‹#›</a:t>
            </a:fld>
            <a:endParaRPr lang="en-US"/>
          </a:p>
        </p:txBody>
      </p:sp>
    </p:spTree>
    <p:extLst>
      <p:ext uri="{BB962C8B-B14F-4D97-AF65-F5344CB8AC3E}">
        <p14:creationId xmlns:p14="http://schemas.microsoft.com/office/powerpoint/2010/main" val="41982647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2FC11E6-1FFC-DC42-B00E-D24DFF2A0F9F}" type="slidenum">
              <a:rPr lang="en-US"/>
              <a:pPr>
                <a:defRPr/>
              </a:pPr>
              <a:t>‹#›</a:t>
            </a:fld>
            <a:endParaRPr lang="en-US"/>
          </a:p>
        </p:txBody>
      </p:sp>
    </p:spTree>
    <p:extLst>
      <p:ext uri="{BB962C8B-B14F-4D97-AF65-F5344CB8AC3E}">
        <p14:creationId xmlns:p14="http://schemas.microsoft.com/office/powerpoint/2010/main" val="3638902787"/>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69AAC50-B3EC-D742-93A4-DECBC9CDF2D6}" type="slidenum">
              <a:rPr lang="en-US"/>
              <a:pPr>
                <a:defRPr/>
              </a:pPr>
              <a:t>‹#›</a:t>
            </a:fld>
            <a:endParaRPr lang="en-US"/>
          </a:p>
        </p:txBody>
      </p:sp>
    </p:spTree>
    <p:extLst>
      <p:ext uri="{BB962C8B-B14F-4D97-AF65-F5344CB8AC3E}">
        <p14:creationId xmlns:p14="http://schemas.microsoft.com/office/powerpoint/2010/main" val="222109821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C0C2BDE-6BF3-E544-B243-3CBDBB14800B}" type="slidenum">
              <a:rPr lang="en-US"/>
              <a:pPr>
                <a:defRPr/>
              </a:pPr>
              <a:t>‹#›</a:t>
            </a:fld>
            <a:endParaRPr lang="en-US"/>
          </a:p>
        </p:txBody>
      </p:sp>
    </p:spTree>
    <p:extLst>
      <p:ext uri="{BB962C8B-B14F-4D97-AF65-F5344CB8AC3E}">
        <p14:creationId xmlns:p14="http://schemas.microsoft.com/office/powerpoint/2010/main" val="4262231774"/>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866032F-47A0-C648-982B-2FF78ACD4E82}" type="slidenum">
              <a:rPr lang="en-US"/>
              <a:pPr>
                <a:defRPr/>
              </a:pPr>
              <a:t>‹#›</a:t>
            </a:fld>
            <a:endParaRPr lang="en-US"/>
          </a:p>
        </p:txBody>
      </p:sp>
    </p:spTree>
    <p:extLst>
      <p:ext uri="{BB962C8B-B14F-4D97-AF65-F5344CB8AC3E}">
        <p14:creationId xmlns:p14="http://schemas.microsoft.com/office/powerpoint/2010/main" val="365807005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A1FFFBB-14C1-014C-8EF5-B6EC8375F9E7}" type="slidenum">
              <a:rPr lang="en-US"/>
              <a:pPr>
                <a:defRPr/>
              </a:pPr>
              <a:t>‹#›</a:t>
            </a:fld>
            <a:endParaRPr lang="en-US"/>
          </a:p>
        </p:txBody>
      </p:sp>
    </p:spTree>
    <p:extLst>
      <p:ext uri="{BB962C8B-B14F-4D97-AF65-F5344CB8AC3E}">
        <p14:creationId xmlns:p14="http://schemas.microsoft.com/office/powerpoint/2010/main" val="121607701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7CCF69-C3F4-C74C-8AC9-C29FAB7B1F5B}" type="slidenum">
              <a:rPr lang="en-US"/>
              <a:pPr>
                <a:defRPr/>
              </a:pPr>
              <a:t>‹#›</a:t>
            </a:fld>
            <a:endParaRPr lang="en-US"/>
          </a:p>
        </p:txBody>
      </p:sp>
    </p:spTree>
    <p:extLst>
      <p:ext uri="{BB962C8B-B14F-4D97-AF65-F5344CB8AC3E}">
        <p14:creationId xmlns:p14="http://schemas.microsoft.com/office/powerpoint/2010/main" val="261874767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5677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3554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994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p>
        </p:txBody>
      </p:sp>
      <p:sp>
        <p:nvSpPr>
          <p:cNvPr id="7" name="Rectangle 1091"/>
          <p:cNvSpPr>
            <a:spLocks noGrp="1" noChangeArrowheads="1"/>
          </p:cNvSpPr>
          <p:nvPr>
            <p:ph type="sldNum" sz="quarter" idx="12"/>
          </p:nvPr>
        </p:nvSpPr>
        <p:spPr>
          <a:ln/>
        </p:spPr>
        <p:txBody>
          <a:bodyPr/>
          <a:lstStyle>
            <a:lvl1pPr>
              <a:defRPr/>
            </a:lvl1pPr>
          </a:lstStyle>
          <a:p>
            <a:fld id="{ED71D685-E20F-194A-A1F4-029220633070}" type="slidenum">
              <a:rPr lang="en-AU"/>
              <a:pPr/>
              <a:t>‹#›</a:t>
            </a:fld>
            <a:endParaRPr lang="en-AU"/>
          </a:p>
        </p:txBody>
      </p:sp>
    </p:spTree>
    <p:extLst>
      <p:ext uri="{BB962C8B-B14F-4D97-AF65-F5344CB8AC3E}">
        <p14:creationId xmlns:p14="http://schemas.microsoft.com/office/powerpoint/2010/main" val="15616513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2864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3785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1561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7964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1439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893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179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2171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017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29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5AB5CA28-CBF2-584E-A83B-FC7420582E6D}" type="slidenum">
              <a:rPr lang="en-AU"/>
              <a:pPr/>
              <a:t>‹#›</a:t>
            </a:fld>
            <a:endParaRPr lang="en-AU"/>
          </a:p>
        </p:txBody>
      </p:sp>
    </p:spTree>
    <p:extLst>
      <p:ext uri="{BB962C8B-B14F-4D97-AF65-F5344CB8AC3E}">
        <p14:creationId xmlns:p14="http://schemas.microsoft.com/office/powerpoint/2010/main" val="5189262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7234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4027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465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6700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8418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1125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2815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4907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168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p>
        </p:txBody>
      </p:sp>
      <p:sp>
        <p:nvSpPr>
          <p:cNvPr id="6" name="Rectangle 1091"/>
          <p:cNvSpPr>
            <a:spLocks noGrp="1" noChangeArrowheads="1"/>
          </p:cNvSpPr>
          <p:nvPr>
            <p:ph type="sldNum" sz="quarter" idx="12"/>
          </p:nvPr>
        </p:nvSpPr>
        <p:spPr>
          <a:ln/>
        </p:spPr>
        <p:txBody>
          <a:bodyPr/>
          <a:lstStyle>
            <a:lvl1pPr>
              <a:defRPr/>
            </a:lvl1pPr>
          </a:lstStyle>
          <a:p>
            <a:fld id="{8C2054DD-D337-334D-8826-FDAA05AE7871}" type="slidenum">
              <a:rPr lang="en-AU"/>
              <a:pPr/>
              <a:t>‹#›</a:t>
            </a:fld>
            <a:endParaRPr lang="en-AU"/>
          </a:p>
        </p:txBody>
      </p:sp>
    </p:spTree>
    <p:extLst>
      <p:ext uri="{BB962C8B-B14F-4D97-AF65-F5344CB8AC3E}">
        <p14:creationId xmlns:p14="http://schemas.microsoft.com/office/powerpoint/2010/main" val="7856294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806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2005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143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7107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16228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28857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7496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6726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589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034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66" charset="0"/>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66" charset="0"/>
                <a:ea typeface="+mn-ea"/>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66" charset="0"/>
                <a:ea typeface="+mn-ea"/>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66" charset="0"/>
                <a:ea typeface="+mn-ea"/>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66" charset="0"/>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fld id="{5FFD8A30-567C-CC4E-919B-CE800354AD83}" type="slidenum">
              <a:rPr lang="en-US"/>
              <a:pPr/>
              <a:t>‹#›</a:t>
            </a:fld>
            <a:endParaRPr lang="en-US"/>
          </a:p>
        </p:txBody>
      </p:sp>
    </p:spTree>
    <p:extLst>
      <p:ext uri="{BB962C8B-B14F-4D97-AF65-F5344CB8AC3E}">
        <p14:creationId xmlns:p14="http://schemas.microsoft.com/office/powerpoint/2010/main" val="4830244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7096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4712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0628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80643" name="Rectangle 67"/>
          <p:cNvSpPr>
            <a:spLocks noGrp="1" noChangeArrowheads="1"/>
          </p:cNvSpPr>
          <p:nvPr>
            <p:ph type="ctrTitle"/>
          </p:nvPr>
        </p:nvSpPr>
        <p:spPr>
          <a:xfrm>
            <a:off x="990601" y="1752600"/>
            <a:ext cx="7772400" cy="1143000"/>
          </a:xfrm>
        </p:spPr>
        <p:txBody>
          <a:bodyPr/>
          <a:lstStyle>
            <a:lvl1pPr>
              <a:defRPr/>
            </a:lvl1pPr>
          </a:lstStyle>
          <a:p>
            <a:r>
              <a:rPr lang="en-AU"/>
              <a:t>Click to edit Master title style</a:t>
            </a:r>
          </a:p>
        </p:txBody>
      </p:sp>
      <p:sp>
        <p:nvSpPr>
          <p:cNvPr id="280644" name="Rectangle 68" descr="Rectangle: Click to edit Master text styles&#10;Second level&#10;Third level&#10;Fourth level&#10;Fifth level"/>
          <p:cNvSpPr>
            <a:spLocks noGrp="1" noChangeArrowheads="1"/>
          </p:cNvSpPr>
          <p:nvPr>
            <p:ph type="subTitle" idx="1"/>
          </p:nvPr>
        </p:nvSpPr>
        <p:spPr>
          <a:xfrm>
            <a:off x="990600" y="3309939"/>
            <a:ext cx="6400800" cy="1752600"/>
          </a:xfrm>
        </p:spPr>
        <p:txBody>
          <a:bodyPr/>
          <a:lstStyle>
            <a:lvl1pPr marL="0" indent="0">
              <a:buFont typeface="Wingdings" pitchFamily="-111"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449736DB-DD73-194D-B44D-19AC0958AD70}"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551964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DB2AE9DA-950F-A742-A250-BFCA3C01B8B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4404407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185938FE-FB1E-524F-88EF-D87551037EC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7147809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F3B50451-A9C7-0946-B278-5F8170C24F7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5403856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8"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9" name="Rectangle 1091"/>
          <p:cNvSpPr>
            <a:spLocks noGrp="1" noChangeArrowheads="1"/>
          </p:cNvSpPr>
          <p:nvPr>
            <p:ph type="sldNum" sz="quarter" idx="12"/>
          </p:nvPr>
        </p:nvSpPr>
        <p:spPr>
          <a:ln/>
        </p:spPr>
        <p:txBody>
          <a:bodyPr/>
          <a:lstStyle>
            <a:lvl1pPr>
              <a:defRPr/>
            </a:lvl1pPr>
          </a:lstStyle>
          <a:p>
            <a:pPr>
              <a:defRPr/>
            </a:pPr>
            <a:fld id="{6FE08B5B-A42D-5D45-80D6-DC9B63699E5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539118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4"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5" name="Rectangle 1091"/>
          <p:cNvSpPr>
            <a:spLocks noGrp="1" noChangeArrowheads="1"/>
          </p:cNvSpPr>
          <p:nvPr>
            <p:ph type="sldNum" sz="quarter" idx="12"/>
          </p:nvPr>
        </p:nvSpPr>
        <p:spPr>
          <a:ln/>
        </p:spPr>
        <p:txBody>
          <a:bodyPr/>
          <a:lstStyle>
            <a:lvl1pPr>
              <a:defRPr/>
            </a:lvl1pPr>
          </a:lstStyle>
          <a:p>
            <a:pPr>
              <a:defRPr/>
            </a:pPr>
            <a:fld id="{E67F38B5-B17A-DF41-908E-3FA800210F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2852790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3"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4" name="Rectangle 1091"/>
          <p:cNvSpPr>
            <a:spLocks noGrp="1" noChangeArrowheads="1"/>
          </p:cNvSpPr>
          <p:nvPr>
            <p:ph type="sldNum" sz="quarter" idx="12"/>
          </p:nvPr>
        </p:nvSpPr>
        <p:spPr>
          <a:ln/>
        </p:spPr>
        <p:txBody>
          <a:bodyPr/>
          <a:lstStyle>
            <a:lvl1pPr>
              <a:defRPr/>
            </a:lvl1pPr>
          </a:lstStyle>
          <a:p>
            <a:pPr>
              <a:defRPr/>
            </a:pPr>
            <a:fld id="{1BE7648A-59CE-364E-9786-088C6AD2E14E}"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90200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E1D46A4B-8C7B-174E-A409-E96F1F0C9A5B}" type="slidenum">
              <a:rPr lang="en-US"/>
              <a:pPr/>
              <a:t>‹#›</a:t>
            </a:fld>
            <a:endParaRPr lang="en-US"/>
          </a:p>
        </p:txBody>
      </p:sp>
    </p:spTree>
    <p:extLst>
      <p:ext uri="{BB962C8B-B14F-4D97-AF65-F5344CB8AC3E}">
        <p14:creationId xmlns:p14="http://schemas.microsoft.com/office/powerpoint/2010/main" val="35294098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E149F3B8-4B97-194B-A4AA-07033C27CBB8}"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7886209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6"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7" name="Rectangle 1091"/>
          <p:cNvSpPr>
            <a:spLocks noGrp="1" noChangeArrowheads="1"/>
          </p:cNvSpPr>
          <p:nvPr>
            <p:ph type="sldNum" sz="quarter" idx="12"/>
          </p:nvPr>
        </p:nvSpPr>
        <p:spPr>
          <a:ln/>
        </p:spPr>
        <p:txBody>
          <a:bodyPr/>
          <a:lstStyle>
            <a:lvl1pPr>
              <a:defRPr/>
            </a:lvl1pPr>
          </a:lstStyle>
          <a:p>
            <a:pPr>
              <a:defRPr/>
            </a:pPr>
            <a:fld id="{9A7ABBDC-1CCD-D849-89AC-F3743F52C42B}"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1512653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42EE60DB-4CF7-4848-B234-F8DB1713845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82126510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304801"/>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9"/>
          <p:cNvSpPr>
            <a:spLocks noGrp="1" noChangeArrowheads="1"/>
          </p:cNvSpPr>
          <p:nvPr>
            <p:ph type="dt" sz="half" idx="10"/>
          </p:nvPr>
        </p:nvSpPr>
        <p:spPr>
          <a:ln/>
        </p:spPr>
        <p:txBody>
          <a:bodyPr/>
          <a:lstStyle>
            <a:lvl1pPr>
              <a:defRPr/>
            </a:lvl1pPr>
          </a:lstStyle>
          <a:p>
            <a:pPr>
              <a:defRPr/>
            </a:pPr>
            <a:endParaRPr lang="en-AU">
              <a:solidFill>
                <a:srgbClr val="40458C"/>
              </a:solidFill>
            </a:endParaRPr>
          </a:p>
        </p:txBody>
      </p:sp>
      <p:sp>
        <p:nvSpPr>
          <p:cNvPr id="5" name="Rectangle 1090"/>
          <p:cNvSpPr>
            <a:spLocks noGrp="1" noChangeArrowheads="1"/>
          </p:cNvSpPr>
          <p:nvPr>
            <p:ph type="ftr" sz="quarter" idx="11"/>
          </p:nvPr>
        </p:nvSpPr>
        <p:spPr>
          <a:ln/>
        </p:spPr>
        <p:txBody>
          <a:bodyPr/>
          <a:lstStyle>
            <a:lvl1pPr>
              <a:defRPr/>
            </a:lvl1pPr>
          </a:lstStyle>
          <a:p>
            <a:pPr>
              <a:defRPr/>
            </a:pPr>
            <a:endParaRPr lang="en-AU">
              <a:solidFill>
                <a:srgbClr val="40458C"/>
              </a:solidFill>
            </a:endParaRPr>
          </a:p>
        </p:txBody>
      </p:sp>
      <p:sp>
        <p:nvSpPr>
          <p:cNvPr id="6" name="Rectangle 1091"/>
          <p:cNvSpPr>
            <a:spLocks noGrp="1" noChangeArrowheads="1"/>
          </p:cNvSpPr>
          <p:nvPr>
            <p:ph type="sldNum" sz="quarter" idx="12"/>
          </p:nvPr>
        </p:nvSpPr>
        <p:spPr>
          <a:ln/>
        </p:spPr>
        <p:txBody>
          <a:bodyPr/>
          <a:lstStyle>
            <a:lvl1pPr>
              <a:defRPr/>
            </a:lvl1pPr>
          </a:lstStyle>
          <a:p>
            <a:pPr>
              <a:defRPr/>
            </a:pPr>
            <a:fld id="{3EC8FBD4-1EBF-F542-9370-C5C582C3A9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898830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820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010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4359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99579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194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7761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B7F2D58C-4819-C04C-8A07-ECD156663604}" type="slidenum">
              <a:rPr lang="en-US"/>
              <a:pPr/>
              <a:t>‹#›</a:t>
            </a:fld>
            <a:endParaRPr lang="en-US"/>
          </a:p>
        </p:txBody>
      </p:sp>
    </p:spTree>
    <p:extLst>
      <p:ext uri="{BB962C8B-B14F-4D97-AF65-F5344CB8AC3E}">
        <p14:creationId xmlns:p14="http://schemas.microsoft.com/office/powerpoint/2010/main" val="15300349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8047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95267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61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2452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4407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28EFB63-B2EE-CE4D-A63B-455EADC038C3}" type="datetimeFigureOut">
              <a:rPr lang="en-US"/>
              <a:pPr>
                <a:defRPr/>
              </a:pPr>
              <a:t>8/8/24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97CDF023-2632-4749-8BA1-B908C9930CDE}" type="slidenum">
              <a:rPr lang="en-US"/>
              <a:pPr>
                <a:defRPr/>
              </a:pPr>
              <a:t>‹#›</a:t>
            </a:fld>
            <a:endParaRPr lang="en-US"/>
          </a:p>
        </p:txBody>
      </p:sp>
    </p:spTree>
    <p:extLst>
      <p:ext uri="{BB962C8B-B14F-4D97-AF65-F5344CB8AC3E}">
        <p14:creationId xmlns:p14="http://schemas.microsoft.com/office/powerpoint/2010/main" val="12245782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D60A1A52-B9DD-7C44-AD27-01ACD732C62C}" type="datetimeFigureOut">
              <a:rPr lang="en-US"/>
              <a:pPr>
                <a:defRPr/>
              </a:pPr>
              <a:t>8/8/24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E905883-FEF7-614D-AE48-E144A3126D09}" type="slidenum">
              <a:rPr lang="en-US"/>
              <a:pPr>
                <a:defRPr/>
              </a:pPr>
              <a:t>‹#›</a:t>
            </a:fld>
            <a:endParaRPr lang="en-US"/>
          </a:p>
        </p:txBody>
      </p:sp>
    </p:spTree>
    <p:extLst>
      <p:ext uri="{BB962C8B-B14F-4D97-AF65-F5344CB8AC3E}">
        <p14:creationId xmlns:p14="http://schemas.microsoft.com/office/powerpoint/2010/main" val="15893766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143FA72-3BCF-444A-BFDE-C8255A26D171}" type="datetimeFigureOut">
              <a:rPr lang="en-US"/>
              <a:pPr>
                <a:defRPr/>
              </a:pPr>
              <a:t>8/8/24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FF02CF2-D480-174C-AE27-71952D7591D5}" type="slidenum">
              <a:rPr lang="en-US"/>
              <a:pPr>
                <a:defRPr/>
              </a:pPr>
              <a:t>‹#›</a:t>
            </a:fld>
            <a:endParaRPr lang="en-US"/>
          </a:p>
        </p:txBody>
      </p:sp>
    </p:spTree>
    <p:extLst>
      <p:ext uri="{BB962C8B-B14F-4D97-AF65-F5344CB8AC3E}">
        <p14:creationId xmlns:p14="http://schemas.microsoft.com/office/powerpoint/2010/main" val="26284661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3825296-4243-3C45-86E1-AED4D02CDCE6}" type="datetimeFigureOut">
              <a:rPr lang="en-US"/>
              <a:pPr>
                <a:defRPr/>
              </a:pPr>
              <a:t>8/8/24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F9CA7F-682C-CD47-B025-DA3FA33629D8}" type="slidenum">
              <a:rPr lang="en-US"/>
              <a:pPr>
                <a:defRPr/>
              </a:pPr>
              <a:t>‹#›</a:t>
            </a:fld>
            <a:endParaRPr lang="en-US"/>
          </a:p>
        </p:txBody>
      </p:sp>
    </p:spTree>
    <p:extLst>
      <p:ext uri="{BB962C8B-B14F-4D97-AF65-F5344CB8AC3E}">
        <p14:creationId xmlns:p14="http://schemas.microsoft.com/office/powerpoint/2010/main" val="124669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C9E40564-5E5F-8F46-9E65-121027B3A071}" type="datetimeFigureOut">
              <a:rPr lang="en-US"/>
              <a:pPr>
                <a:defRPr/>
              </a:pPr>
              <a:t>8/8/24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SG"/>
          </a:p>
        </p:txBody>
      </p:sp>
      <p:sp>
        <p:nvSpPr>
          <p:cNvPr id="9"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E0C6A3-0D76-354F-88A9-84B6EB8BFBE6}" type="slidenum">
              <a:rPr lang="en-US"/>
              <a:pPr>
                <a:defRPr/>
              </a:pPr>
              <a:t>‹#›</a:t>
            </a:fld>
            <a:endParaRPr lang="en-US"/>
          </a:p>
        </p:txBody>
      </p:sp>
    </p:spTree>
    <p:extLst>
      <p:ext uri="{BB962C8B-B14F-4D97-AF65-F5344CB8AC3E}">
        <p14:creationId xmlns:p14="http://schemas.microsoft.com/office/powerpoint/2010/main" val="143108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C541B36D-49CC-BC4A-8579-D4629CD60D5B}" type="slidenum">
              <a:rPr lang="en-US"/>
              <a:pPr/>
              <a:t>‹#›</a:t>
            </a:fld>
            <a:endParaRPr lang="en-US"/>
          </a:p>
        </p:txBody>
      </p:sp>
    </p:spTree>
    <p:extLst>
      <p:ext uri="{BB962C8B-B14F-4D97-AF65-F5344CB8AC3E}">
        <p14:creationId xmlns:p14="http://schemas.microsoft.com/office/powerpoint/2010/main" val="11677532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1163450A-7E0F-BB41-B80B-FBAA6E57C129}" type="datetimeFigureOut">
              <a:rPr lang="en-US"/>
              <a:pPr>
                <a:defRPr/>
              </a:pPr>
              <a:t>8/8/24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SG"/>
          </a:p>
        </p:txBody>
      </p:sp>
      <p:sp>
        <p:nvSpPr>
          <p:cNvPr id="5"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8E39D14B-42DD-3946-8A77-AED26C251D57}" type="slidenum">
              <a:rPr lang="en-US"/>
              <a:pPr>
                <a:defRPr/>
              </a:pPr>
              <a:t>‹#›</a:t>
            </a:fld>
            <a:endParaRPr lang="en-US"/>
          </a:p>
        </p:txBody>
      </p:sp>
    </p:spTree>
    <p:extLst>
      <p:ext uri="{BB962C8B-B14F-4D97-AF65-F5344CB8AC3E}">
        <p14:creationId xmlns:p14="http://schemas.microsoft.com/office/powerpoint/2010/main" val="34527162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E29BF566-2D9D-AA41-945F-41AED936D2AE}" type="datetimeFigureOut">
              <a:rPr lang="en-US"/>
              <a:pPr>
                <a:defRPr/>
              </a:pPr>
              <a:t>8/8/24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SG"/>
          </a:p>
        </p:txBody>
      </p:sp>
      <p:sp>
        <p:nvSpPr>
          <p:cNvPr id="4"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3778B99-D473-AC4D-961D-B892BA3186E4}" type="slidenum">
              <a:rPr lang="en-US"/>
              <a:pPr>
                <a:defRPr/>
              </a:pPr>
              <a:t>‹#›</a:t>
            </a:fld>
            <a:endParaRPr lang="en-US"/>
          </a:p>
        </p:txBody>
      </p:sp>
    </p:spTree>
    <p:extLst>
      <p:ext uri="{BB962C8B-B14F-4D97-AF65-F5344CB8AC3E}">
        <p14:creationId xmlns:p14="http://schemas.microsoft.com/office/powerpoint/2010/main" val="33973652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3E17D70-253E-4448-9C1D-8CFD66B9F6FA}" type="datetimeFigureOut">
              <a:rPr lang="en-US"/>
              <a:pPr>
                <a:defRPr/>
              </a:pPr>
              <a:t>8/8/24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C280D89-217A-2846-9DDE-320B90C726B6}" type="slidenum">
              <a:rPr lang="en-US"/>
              <a:pPr>
                <a:defRPr/>
              </a:pPr>
              <a:t>‹#›</a:t>
            </a:fld>
            <a:endParaRPr lang="en-US"/>
          </a:p>
        </p:txBody>
      </p:sp>
    </p:spTree>
    <p:extLst>
      <p:ext uri="{BB962C8B-B14F-4D97-AF65-F5344CB8AC3E}">
        <p14:creationId xmlns:p14="http://schemas.microsoft.com/office/powerpoint/2010/main" val="18175597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99E7CCB2-8B41-A046-93CB-3882CA64C0DF}" type="datetimeFigureOut">
              <a:rPr lang="en-US"/>
              <a:pPr>
                <a:defRPr/>
              </a:pPr>
              <a:t>8/8/24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56C9E80D-4C48-0E4C-B34D-01A8E0F22B3B}" type="slidenum">
              <a:rPr lang="en-US"/>
              <a:pPr>
                <a:defRPr/>
              </a:pPr>
              <a:t>‹#›</a:t>
            </a:fld>
            <a:endParaRPr lang="en-US"/>
          </a:p>
        </p:txBody>
      </p:sp>
    </p:spTree>
    <p:extLst>
      <p:ext uri="{BB962C8B-B14F-4D97-AF65-F5344CB8AC3E}">
        <p14:creationId xmlns:p14="http://schemas.microsoft.com/office/powerpoint/2010/main" val="22348026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7CD30928-B988-B143-8867-A74F9C43A02F}" type="datetimeFigureOut">
              <a:rPr lang="en-US"/>
              <a:pPr>
                <a:defRPr/>
              </a:pPr>
              <a:t>8/8/24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28C8227-B78F-3242-BAA1-3463FC2497FA}" type="slidenum">
              <a:rPr lang="en-US"/>
              <a:pPr>
                <a:defRPr/>
              </a:pPr>
              <a:t>‹#›</a:t>
            </a:fld>
            <a:endParaRPr lang="en-US"/>
          </a:p>
        </p:txBody>
      </p:sp>
    </p:spTree>
    <p:extLst>
      <p:ext uri="{BB962C8B-B14F-4D97-AF65-F5344CB8AC3E}">
        <p14:creationId xmlns:p14="http://schemas.microsoft.com/office/powerpoint/2010/main" val="39522069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fld id="{FA8E6F40-8C5B-1C42-A3E7-2CC2E532207A}" type="datetimeFigureOut">
              <a:rPr lang="en-US"/>
              <a:pPr>
                <a:defRPr/>
              </a:pPr>
              <a:t>8/8/24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409C0C5D-3167-0F47-BB3D-64C9C0A07B59}" type="slidenum">
              <a:rPr lang="en-US"/>
              <a:pPr>
                <a:defRPr/>
              </a:pPr>
              <a:t>‹#›</a:t>
            </a:fld>
            <a:endParaRPr lang="en-US"/>
          </a:p>
        </p:txBody>
      </p:sp>
    </p:spTree>
    <p:extLst>
      <p:ext uri="{BB962C8B-B14F-4D97-AF65-F5344CB8AC3E}">
        <p14:creationId xmlns:p14="http://schemas.microsoft.com/office/powerpoint/2010/main" val="39219226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0522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3704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1764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834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995A70-39A7-0649-AB96-7246C64F8B20}" type="slidenum">
              <a:rPr lang="en-US"/>
              <a:pPr/>
              <a:t>‹#›</a:t>
            </a:fld>
            <a:endParaRPr lang="en-US"/>
          </a:p>
        </p:txBody>
      </p:sp>
    </p:spTree>
    <p:extLst>
      <p:ext uri="{BB962C8B-B14F-4D97-AF65-F5344CB8AC3E}">
        <p14:creationId xmlns:p14="http://schemas.microsoft.com/office/powerpoint/2010/main" val="1817462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fld id="{8BA2BD58-5FFF-B742-B98B-B0F11E15C0E6}" type="slidenum">
              <a:rPr lang="en-US"/>
              <a:pPr/>
              <a:t>‹#›</a:t>
            </a:fld>
            <a:endParaRPr lang="en-US"/>
          </a:p>
        </p:txBody>
      </p:sp>
    </p:spTree>
    <p:extLst>
      <p:ext uri="{BB962C8B-B14F-4D97-AF65-F5344CB8AC3E}">
        <p14:creationId xmlns:p14="http://schemas.microsoft.com/office/powerpoint/2010/main" val="31390598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148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96246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40076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8374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3529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3756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283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559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548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209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fld id="{2FEEAC33-35FE-AF4F-97EF-D7C69DB944E5}" type="slidenum">
              <a:rPr lang="en-US"/>
              <a:pPr/>
              <a:t>‹#›</a:t>
            </a:fld>
            <a:endParaRPr lang="en-US"/>
          </a:p>
        </p:txBody>
      </p:sp>
    </p:spTree>
    <p:extLst>
      <p:ext uri="{BB962C8B-B14F-4D97-AF65-F5344CB8AC3E}">
        <p14:creationId xmlns:p14="http://schemas.microsoft.com/office/powerpoint/2010/main" val="4446953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7697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3655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7293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5410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375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6738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122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3714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8541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853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fld id="{7B4CA741-1008-C343-ABA4-465BA91C6E85}" type="slidenum">
              <a:rPr lang="en-US"/>
              <a:pPr/>
              <a:t>‹#›</a:t>
            </a:fld>
            <a:endParaRPr lang="en-US"/>
          </a:p>
        </p:txBody>
      </p:sp>
    </p:spTree>
    <p:extLst>
      <p:ext uri="{BB962C8B-B14F-4D97-AF65-F5344CB8AC3E}">
        <p14:creationId xmlns:p14="http://schemas.microsoft.com/office/powerpoint/2010/main" val="23662604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6174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4253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96829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5843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975892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1521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5440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57085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3415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2089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512EDA61-2E77-5A4A-8F6E-5199A0377082}" type="slidenum">
              <a:rPr lang="en-US"/>
              <a:pPr/>
              <a:t>‹#›</a:t>
            </a:fld>
            <a:endParaRPr lang="en-US"/>
          </a:p>
        </p:txBody>
      </p:sp>
    </p:spTree>
    <p:extLst>
      <p:ext uri="{BB962C8B-B14F-4D97-AF65-F5344CB8AC3E}">
        <p14:creationId xmlns:p14="http://schemas.microsoft.com/office/powerpoint/2010/main" val="18928378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24132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62307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2292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64067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0001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6665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80492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530357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257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973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95211158-2517-8443-BB0A-CF4C28C9D27D}" type="slidenum">
              <a:rPr lang="en-US"/>
              <a:pPr/>
              <a:t>‹#›</a:t>
            </a:fld>
            <a:endParaRPr lang="en-US"/>
          </a:p>
        </p:txBody>
      </p:sp>
    </p:spTree>
    <p:extLst>
      <p:ext uri="{BB962C8B-B14F-4D97-AF65-F5344CB8AC3E}">
        <p14:creationId xmlns:p14="http://schemas.microsoft.com/office/powerpoint/2010/main" val="3758851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60482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6165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81551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32953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483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33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663002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32364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160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30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3CC5C0E0-E128-704F-AB04-8836FF04A478}" type="slidenum">
              <a:rPr lang="en-US"/>
              <a:pPr/>
              <a:t>‹#›</a:t>
            </a:fld>
            <a:endParaRPr lang="en-US"/>
          </a:p>
        </p:txBody>
      </p:sp>
    </p:spTree>
    <p:extLst>
      <p:ext uri="{BB962C8B-B14F-4D97-AF65-F5344CB8AC3E}">
        <p14:creationId xmlns:p14="http://schemas.microsoft.com/office/powerpoint/2010/main" val="86270776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7384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00526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08634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3788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403303602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50205861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794517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4541073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1184582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9735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EF033B43-ABA1-5A41-94D8-42BAB33E8D16}" type="slidenum">
              <a:rPr lang="en-US"/>
              <a:pPr/>
              <a:t>‹#›</a:t>
            </a:fld>
            <a:endParaRPr lang="en-US"/>
          </a:p>
        </p:txBody>
      </p:sp>
    </p:spTree>
    <p:extLst>
      <p:ext uri="{BB962C8B-B14F-4D97-AF65-F5344CB8AC3E}">
        <p14:creationId xmlns:p14="http://schemas.microsoft.com/office/powerpoint/2010/main" val="408490555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14698523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15239212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17332193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18727113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7556037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169938292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4691962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41259815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180389573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1303015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66" charset="0"/>
                  <a:ea typeface="+mn-ea"/>
                </a:endParaRPr>
              </a:p>
            </p:txBody>
          </p:sp>
        </p:grpSp>
      </p:grpSp>
      <p:sp>
        <p:nvSpPr>
          <p:cNvPr id="728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2858"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smtClean="0">
                <a:effectLst>
                  <a:outerShdw blurRad="38100" dist="38100" dir="2700000" algn="tl">
                    <a:srgbClr val="C0C0C0"/>
                  </a:outerShdw>
                </a:effectLst>
                <a:latin typeface="Tahoma" pitchFamily="34" charset="0"/>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C0C0C0"/>
                  </a:outerShdw>
                </a:effectLst>
                <a:latin typeface="Tahoma" pitchFamily="34" charset="0"/>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DDDDDD"/>
                  </a:outerShdw>
                </a:effectLst>
                <a:latin typeface="Tahoma" charset="0"/>
              </a:defRPr>
            </a:lvl1pPr>
          </a:lstStyle>
          <a:p>
            <a:fld id="{8C9BCF9D-1E85-5846-8FF0-7C0592FCAA14}" type="slidenum">
              <a:rPr lang="en-US"/>
              <a:pPr/>
              <a:t>‹#›</a:t>
            </a:fld>
            <a:endParaRPr lang="en-US"/>
          </a:p>
        </p:txBody>
      </p:sp>
    </p:spTree>
    <p:extLst>
      <p:ext uri="{BB962C8B-B14F-4D97-AF65-F5344CB8AC3E}">
        <p14:creationId xmlns:p14="http://schemas.microsoft.com/office/powerpoint/2010/main" val="112329771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52106680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32609591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8494285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20684568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29565847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88778730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4608162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343105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6990180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3190719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A2D1B058-49A6-7543-AE6C-45812D9E2803}" type="slidenum">
              <a:rPr lang="en-US"/>
              <a:pPr/>
              <a:t>‹#›</a:t>
            </a:fld>
            <a:endParaRPr lang="en-US"/>
          </a:p>
        </p:txBody>
      </p:sp>
    </p:spTree>
    <p:extLst>
      <p:ext uri="{BB962C8B-B14F-4D97-AF65-F5344CB8AC3E}">
        <p14:creationId xmlns:p14="http://schemas.microsoft.com/office/powerpoint/2010/main" val="23115547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22470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497394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7084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0852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69040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5432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3828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034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2738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549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61C9A201-9CE4-5448-9941-611F0F862C1D}" type="slidenum">
              <a:rPr lang="en-US"/>
              <a:pPr/>
              <a:t>‹#›</a:t>
            </a:fld>
            <a:endParaRPr lang="en-US"/>
          </a:p>
        </p:txBody>
      </p:sp>
    </p:spTree>
    <p:extLst>
      <p:ext uri="{BB962C8B-B14F-4D97-AF65-F5344CB8AC3E}">
        <p14:creationId xmlns:p14="http://schemas.microsoft.com/office/powerpoint/2010/main" val="7292246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3231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590181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4362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9273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0729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622654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46248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07992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24925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3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2E4782-ACE2-DD49-9AC6-97CE868684D7}" type="slidenum">
              <a:rPr lang="en-US"/>
              <a:pPr/>
              <a:t>‹#›</a:t>
            </a:fld>
            <a:endParaRPr lang="en-US"/>
          </a:p>
        </p:txBody>
      </p:sp>
    </p:spTree>
    <p:extLst>
      <p:ext uri="{BB962C8B-B14F-4D97-AF65-F5344CB8AC3E}">
        <p14:creationId xmlns:p14="http://schemas.microsoft.com/office/powerpoint/2010/main" val="626433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141B9C77-7A94-9A47-87F9-38BA0176F2F4}" type="slidenum">
              <a:rPr lang="en-US"/>
              <a:pPr/>
              <a:t>‹#›</a:t>
            </a:fld>
            <a:endParaRPr lang="en-US"/>
          </a:p>
        </p:txBody>
      </p:sp>
    </p:spTree>
    <p:extLst>
      <p:ext uri="{BB962C8B-B14F-4D97-AF65-F5344CB8AC3E}">
        <p14:creationId xmlns:p14="http://schemas.microsoft.com/office/powerpoint/2010/main" val="197010501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147635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630717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36385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74200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3106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331639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7461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172820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57809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836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fld id="{6BBB24AE-87B7-DF49-87D3-5F0CEFFB30BC}" type="slidenum">
              <a:rPr lang="en-US"/>
              <a:pPr/>
              <a:t>‹#›</a:t>
            </a:fld>
            <a:endParaRPr lang="en-US"/>
          </a:p>
        </p:txBody>
      </p:sp>
    </p:spTree>
    <p:extLst>
      <p:ext uri="{BB962C8B-B14F-4D97-AF65-F5344CB8AC3E}">
        <p14:creationId xmlns:p14="http://schemas.microsoft.com/office/powerpoint/2010/main" val="386891270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4163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74166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88457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355883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3074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4567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46093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0656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1795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334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3CF01982-2759-B141-A123-350A5D169893}" type="slidenum">
              <a:rPr lang="en-US"/>
              <a:pPr/>
              <a:t>‹#›</a:t>
            </a:fld>
            <a:endParaRPr lang="en-US"/>
          </a:p>
        </p:txBody>
      </p:sp>
    </p:spTree>
    <p:extLst>
      <p:ext uri="{BB962C8B-B14F-4D97-AF65-F5344CB8AC3E}">
        <p14:creationId xmlns:p14="http://schemas.microsoft.com/office/powerpoint/2010/main" val="14062261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2924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0703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677270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04798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207523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52162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547223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978847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651553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4088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fld id="{7B387DBC-195C-A548-BD7B-B44810451D27}" type="slidenum">
              <a:rPr lang="en-US"/>
              <a:pPr/>
              <a:t>‹#›</a:t>
            </a:fld>
            <a:endParaRPr lang="en-US"/>
          </a:p>
        </p:txBody>
      </p:sp>
    </p:spTree>
    <p:extLst>
      <p:ext uri="{BB962C8B-B14F-4D97-AF65-F5344CB8AC3E}">
        <p14:creationId xmlns:p14="http://schemas.microsoft.com/office/powerpoint/2010/main" val="19376843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887568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76770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952742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9117123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297867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666977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233570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0912557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5331713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67569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02B30D7F-5573-7C4E-8A08-62743A895669}" type="slidenum">
              <a:rPr lang="en-US"/>
              <a:pPr/>
              <a:t>‹#›</a:t>
            </a:fld>
            <a:endParaRPr lang="en-US"/>
          </a:p>
        </p:txBody>
      </p:sp>
    </p:spTree>
    <p:extLst>
      <p:ext uri="{BB962C8B-B14F-4D97-AF65-F5344CB8AC3E}">
        <p14:creationId xmlns:p14="http://schemas.microsoft.com/office/powerpoint/2010/main" val="7673967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726532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845120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615658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8406593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8767065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23857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80141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87713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794106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26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213EE391-808A-5948-9283-633844E2022A}" type="slidenum">
              <a:rPr lang="en-US"/>
              <a:pPr/>
              <a:t>‹#›</a:t>
            </a:fld>
            <a:endParaRPr lang="en-US"/>
          </a:p>
        </p:txBody>
      </p:sp>
    </p:spTree>
    <p:extLst>
      <p:ext uri="{BB962C8B-B14F-4D97-AF65-F5344CB8AC3E}">
        <p14:creationId xmlns:p14="http://schemas.microsoft.com/office/powerpoint/2010/main" val="407197275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4" y="3340101"/>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0" tIns="45715" rIns="91430" bIns="45715" anchor="ctr"/>
          <a:lstStyle/>
          <a:p>
            <a:pPr defTabSz="457153"/>
            <a:endParaRPr lang="en-US" sz="1800">
              <a:solidFill>
                <a:srgbClr val="333333"/>
              </a:solidFill>
              <a:latin typeface="Times New Roman"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1"/>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153"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153"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341280485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172559799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144805773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147711195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9844401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424191238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407209815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24468692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337132098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148624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756D8CDD-1BE7-CF46-8E5E-DC51CE349315}" type="slidenum">
              <a:rPr lang="en-US"/>
              <a:pPr/>
              <a:t>‹#›</a:t>
            </a:fld>
            <a:endParaRPr lang="en-US"/>
          </a:p>
        </p:txBody>
      </p:sp>
    </p:spTree>
    <p:extLst>
      <p:ext uri="{BB962C8B-B14F-4D97-AF65-F5344CB8AC3E}">
        <p14:creationId xmlns:p14="http://schemas.microsoft.com/office/powerpoint/2010/main" val="414950389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153"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153"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153"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10419673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612"/>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979264"/>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027434"/>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568526"/>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5457494"/>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117123"/>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47120"/>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722714"/>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22498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63688AD4-72C8-F245-9A88-E3799C701BAB}" type="slidenum">
              <a:rPr lang="en-US"/>
              <a:pPr/>
              <a:t>‹#›</a:t>
            </a:fld>
            <a:endParaRPr lang="en-US"/>
          </a:p>
        </p:txBody>
      </p:sp>
    </p:spTree>
    <p:extLst>
      <p:ext uri="{BB962C8B-B14F-4D97-AF65-F5344CB8AC3E}">
        <p14:creationId xmlns:p14="http://schemas.microsoft.com/office/powerpoint/2010/main" val="194431845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292969"/>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9772603"/>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91A599F-824A-4BCD-AAB4-66DCAA488A4B}"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42FCE6A0-5AED-448C-9A1D-3B6D7A9D1C5D}"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0205350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4B516D-6173-4571-8598-7468761D9FC9}"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794BE964-9F78-436B-B795-A411EF266AE6}"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258052846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F3B496-B8F1-49AA-A3BD-E2EB9ACB4A32}"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AC11DB7-EC2C-4E39-9DDF-1037A9512EB2}"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259528474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C4DB5B14-AAB2-41B2-BBD7-0C5CBA70D708}"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6" name="Slide Number Placeholder 5"/>
          <p:cNvSpPr>
            <a:spLocks noGrp="1"/>
          </p:cNvSpPr>
          <p:nvPr>
            <p:ph type="sldNum" sz="quarter" idx="16"/>
          </p:nvPr>
        </p:nvSpPr>
        <p:spPr/>
        <p:txBody>
          <a:bodyPr/>
          <a:lstStyle>
            <a:lvl1pPr>
              <a:defRPr/>
            </a:lvl1pPr>
          </a:lstStyle>
          <a:p>
            <a:fld id="{BDEF9780-FA63-40A3-B536-CA4D73FBDDE9}"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26812275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090A8F62-8689-4A9C-96C5-9FE6363D98CD}"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8" name="Slide Number Placeholder 5"/>
          <p:cNvSpPr>
            <a:spLocks noGrp="1"/>
          </p:cNvSpPr>
          <p:nvPr>
            <p:ph type="sldNum" sz="quarter" idx="16"/>
          </p:nvPr>
        </p:nvSpPr>
        <p:spPr/>
        <p:txBody>
          <a:bodyPr/>
          <a:lstStyle>
            <a:lvl1pPr>
              <a:defRPr/>
            </a:lvl1pPr>
          </a:lstStyle>
          <a:p>
            <a:fld id="{3ED45A12-25F3-430A-BE5C-B557D2A53410}" type="slidenum">
              <a:rPr lang="en-US" altLang="en-US">
                <a:solidFill>
                  <a:prstClr val="white"/>
                </a:solidFill>
              </a:rPr>
              <a:pPr/>
              <a:t>‹#›</a:t>
            </a:fld>
            <a:endParaRPr lang="en-US" altLang="en-US">
              <a:solidFill>
                <a:prstClr val="white"/>
              </a:solidFill>
            </a:endParaRPr>
          </a:p>
        </p:txBody>
      </p:sp>
      <p:sp>
        <p:nvSpPr>
          <p:cNvPr id="9" name="Footer Placeholder 4"/>
          <p:cNvSpPr>
            <a:spLocks noGrp="1"/>
          </p:cNvSpPr>
          <p:nvPr>
            <p:ph type="ftr" sz="quarter" idx="17"/>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224142706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1ED9B32-1666-4566-BE43-1616C0376EF8}"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4" name="Slide Number Placeholder 5"/>
          <p:cNvSpPr>
            <a:spLocks noGrp="1"/>
          </p:cNvSpPr>
          <p:nvPr>
            <p:ph type="sldNum" sz="quarter" idx="11"/>
          </p:nvPr>
        </p:nvSpPr>
        <p:spPr/>
        <p:txBody>
          <a:bodyPr/>
          <a:lstStyle>
            <a:lvl1pPr>
              <a:defRPr/>
            </a:lvl1pPr>
          </a:lstStyle>
          <a:p>
            <a:fld id="{A7FCC939-4F80-43A5-B1B2-3A59DDEEDD83}" type="slidenum">
              <a:rPr lang="en-US" altLang="en-US">
                <a:solidFill>
                  <a:prstClr val="white"/>
                </a:solidFill>
              </a:rPr>
              <a:pPr/>
              <a:t>‹#›</a:t>
            </a:fld>
            <a:endParaRPr lang="en-US" altLang="en-US">
              <a:solidFill>
                <a:prstClr val="white"/>
              </a:solidFill>
            </a:endParaRPr>
          </a:p>
        </p:txBody>
      </p:sp>
      <p:sp>
        <p:nvSpPr>
          <p:cNvPr id="5"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47028130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359C66-F954-44D3-A8C5-E5D406749816}"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3" name="Slide Number Placeholder 5"/>
          <p:cNvSpPr>
            <a:spLocks noGrp="1"/>
          </p:cNvSpPr>
          <p:nvPr>
            <p:ph type="sldNum" sz="quarter" idx="11"/>
          </p:nvPr>
        </p:nvSpPr>
        <p:spPr/>
        <p:txBody>
          <a:bodyPr/>
          <a:lstStyle>
            <a:lvl1pPr>
              <a:defRPr/>
            </a:lvl1pPr>
          </a:lstStyle>
          <a:p>
            <a:fld id="{A1AC1279-0FF9-46B4-95BB-D1ADE994E9BE}" type="slidenum">
              <a:rPr lang="en-US" altLang="en-US">
                <a:solidFill>
                  <a:prstClr val="white"/>
                </a:solidFill>
              </a:rPr>
              <a:pPr/>
              <a:t>‹#›</a:t>
            </a:fld>
            <a:endParaRPr lang="en-US" altLang="en-US">
              <a:solidFill>
                <a:prstClr val="white"/>
              </a:solidFill>
            </a:endParaRPr>
          </a:p>
        </p:txBody>
      </p:sp>
      <p:sp>
        <p:nvSpPr>
          <p:cNvPr id="4"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24405905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87190F-A369-413C-8456-74643C8146B5}"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35B065E9-34C5-4F16-A161-E1D4590B1911}"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88731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2698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698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CB49198-E1BF-B242-8D13-0D4A9D5BBE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638874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29C1A52-1635-4748-AF1E-11B9EA6B7268}"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6" name="Slide Number Placeholder 5"/>
          <p:cNvSpPr>
            <a:spLocks noGrp="1"/>
          </p:cNvSpPr>
          <p:nvPr>
            <p:ph type="sldNum" sz="quarter" idx="11"/>
          </p:nvPr>
        </p:nvSpPr>
        <p:spPr/>
        <p:txBody>
          <a:bodyPr/>
          <a:lstStyle>
            <a:lvl1pPr>
              <a:defRPr/>
            </a:lvl1pPr>
          </a:lstStyle>
          <a:p>
            <a:fld id="{19F4ABB9-9E8C-4BD7-AF64-7171ABE4CB14}" type="slidenum">
              <a:rPr lang="en-US" altLang="en-US">
                <a:solidFill>
                  <a:prstClr val="white"/>
                </a:solidFill>
              </a:rPr>
              <a:pPr/>
              <a:t>‹#›</a:t>
            </a:fld>
            <a:endParaRPr lang="en-US" altLang="en-US">
              <a:solidFill>
                <a:prstClr val="white"/>
              </a:solidFill>
            </a:endParaRPr>
          </a:p>
        </p:txBody>
      </p:sp>
      <p:sp>
        <p:nvSpPr>
          <p:cNvPr id="7"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73332986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39DD0A-E52E-468A-A972-A7E800C29CBB}"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CB722004-5836-4A23-AEF6-9C17148725D9}"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30151099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D90A2-04F2-4C22-B444-813A5B795675}"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5" name="Slide Number Placeholder 5"/>
          <p:cNvSpPr>
            <a:spLocks noGrp="1"/>
          </p:cNvSpPr>
          <p:nvPr>
            <p:ph type="sldNum" sz="quarter" idx="11"/>
          </p:nvPr>
        </p:nvSpPr>
        <p:spPr/>
        <p:txBody>
          <a:bodyPr/>
          <a:lstStyle>
            <a:lvl1pPr>
              <a:defRPr/>
            </a:lvl1pPr>
          </a:lstStyle>
          <a:p>
            <a:fld id="{B2A90C11-A3B1-4CBE-AA84-12057CD2051C}" type="slidenum">
              <a:rPr lang="en-US" altLang="en-US">
                <a:solidFill>
                  <a:prstClr val="white"/>
                </a:solidFill>
              </a:rPr>
              <a:pPr/>
              <a:t>‹#›</a:t>
            </a:fld>
            <a:endParaRPr lang="en-US" altLang="en-US">
              <a:solidFill>
                <a:prstClr val="white"/>
              </a:solidFill>
            </a:endParaRPr>
          </a:p>
        </p:txBody>
      </p:sp>
      <p:sp>
        <p:nvSpPr>
          <p:cNvPr id="6" name="Footer Placeholder 4"/>
          <p:cNvSpPr>
            <a:spLocks noGrp="1"/>
          </p:cNvSpPr>
          <p:nvPr>
            <p:ph type="ftr" sz="quarter" idx="12"/>
          </p:nvPr>
        </p:nvSpPr>
        <p:spPr/>
        <p:txBody>
          <a:bodyPr/>
          <a:lstStyle>
            <a:lvl1pPr>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57198316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pPr>
                <a:defRPr/>
              </a:pPr>
              <a:t>‹#›</a:t>
            </a:fld>
            <a:endParaRPr lang="en-US"/>
          </a:p>
        </p:txBody>
      </p:sp>
    </p:spTree>
    <p:extLst>
      <p:ext uri="{BB962C8B-B14F-4D97-AF65-F5344CB8AC3E}">
        <p14:creationId xmlns:p14="http://schemas.microsoft.com/office/powerpoint/2010/main" val="3184386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pPr>
                <a:defRPr/>
              </a:pPr>
              <a:t>‹#›</a:t>
            </a:fld>
            <a:endParaRPr lang="en-US"/>
          </a:p>
        </p:txBody>
      </p:sp>
    </p:spTree>
    <p:extLst>
      <p:ext uri="{BB962C8B-B14F-4D97-AF65-F5344CB8AC3E}">
        <p14:creationId xmlns:p14="http://schemas.microsoft.com/office/powerpoint/2010/main" val="375093754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pPr>
                <a:defRPr/>
              </a:pPr>
              <a:t>‹#›</a:t>
            </a:fld>
            <a:endParaRPr lang="en-US"/>
          </a:p>
        </p:txBody>
      </p:sp>
    </p:spTree>
    <p:extLst>
      <p:ext uri="{BB962C8B-B14F-4D97-AF65-F5344CB8AC3E}">
        <p14:creationId xmlns:p14="http://schemas.microsoft.com/office/powerpoint/2010/main" val="245245808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pPr>
                <a:defRPr/>
              </a:pPr>
              <a:t>‹#›</a:t>
            </a:fld>
            <a:endParaRPr lang="en-US"/>
          </a:p>
        </p:txBody>
      </p:sp>
    </p:spTree>
    <p:extLst>
      <p:ext uri="{BB962C8B-B14F-4D97-AF65-F5344CB8AC3E}">
        <p14:creationId xmlns:p14="http://schemas.microsoft.com/office/powerpoint/2010/main" val="90840093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pPr>
                <a:defRPr/>
              </a:pPr>
              <a:t>‹#›</a:t>
            </a:fld>
            <a:endParaRPr lang="en-US"/>
          </a:p>
        </p:txBody>
      </p:sp>
    </p:spTree>
    <p:extLst>
      <p:ext uri="{BB962C8B-B14F-4D97-AF65-F5344CB8AC3E}">
        <p14:creationId xmlns:p14="http://schemas.microsoft.com/office/powerpoint/2010/main" val="29093418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pPr>
                <a:defRPr/>
              </a:pPr>
              <a:t>‹#›</a:t>
            </a:fld>
            <a:endParaRPr lang="en-US"/>
          </a:p>
        </p:txBody>
      </p:sp>
    </p:spTree>
    <p:extLst>
      <p:ext uri="{BB962C8B-B14F-4D97-AF65-F5344CB8AC3E}">
        <p14:creationId xmlns:p14="http://schemas.microsoft.com/office/powerpoint/2010/main" val="22195077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pPr>
                <a:defRPr/>
              </a:pPr>
              <a:t>‹#›</a:t>
            </a:fld>
            <a:endParaRPr lang="en-US"/>
          </a:p>
        </p:txBody>
      </p:sp>
    </p:spTree>
    <p:extLst>
      <p:ext uri="{BB962C8B-B14F-4D97-AF65-F5344CB8AC3E}">
        <p14:creationId xmlns:p14="http://schemas.microsoft.com/office/powerpoint/2010/main" val="2105764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7E7AFC8-078C-9647-9DB7-4DA13560FBE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59661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pPr>
                <a:defRPr/>
              </a:pPr>
              <a:t>‹#›</a:t>
            </a:fld>
            <a:endParaRPr lang="en-US"/>
          </a:p>
        </p:txBody>
      </p:sp>
    </p:spTree>
    <p:extLst>
      <p:ext uri="{BB962C8B-B14F-4D97-AF65-F5344CB8AC3E}">
        <p14:creationId xmlns:p14="http://schemas.microsoft.com/office/powerpoint/2010/main" val="1238042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pPr>
                <a:defRPr/>
              </a:pPr>
              <a:t>‹#›</a:t>
            </a:fld>
            <a:endParaRPr lang="en-US"/>
          </a:p>
        </p:txBody>
      </p:sp>
    </p:spTree>
    <p:extLst>
      <p:ext uri="{BB962C8B-B14F-4D97-AF65-F5344CB8AC3E}">
        <p14:creationId xmlns:p14="http://schemas.microsoft.com/office/powerpoint/2010/main" val="23632089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pPr>
                <a:defRPr/>
              </a:pPr>
              <a:t>‹#›</a:t>
            </a:fld>
            <a:endParaRPr lang="en-US"/>
          </a:p>
        </p:txBody>
      </p:sp>
    </p:spTree>
    <p:extLst>
      <p:ext uri="{BB962C8B-B14F-4D97-AF65-F5344CB8AC3E}">
        <p14:creationId xmlns:p14="http://schemas.microsoft.com/office/powerpoint/2010/main" val="356034558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pPr>
                <a:defRPr/>
              </a:pPr>
              <a:t>‹#›</a:t>
            </a:fld>
            <a:endParaRPr lang="en-US"/>
          </a:p>
        </p:txBody>
      </p:sp>
    </p:spTree>
    <p:extLst>
      <p:ext uri="{BB962C8B-B14F-4D97-AF65-F5344CB8AC3E}">
        <p14:creationId xmlns:p14="http://schemas.microsoft.com/office/powerpoint/2010/main" val="32104019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pPr>
                <a:defRPr/>
              </a:pPr>
              <a:t>‹#›</a:t>
            </a:fld>
            <a:endParaRPr lang="en-US"/>
          </a:p>
        </p:txBody>
      </p:sp>
    </p:spTree>
    <p:extLst>
      <p:ext uri="{BB962C8B-B14F-4D97-AF65-F5344CB8AC3E}">
        <p14:creationId xmlns:p14="http://schemas.microsoft.com/office/powerpoint/2010/main" val="183628704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pPr>
                <a:defRPr/>
              </a:pPr>
              <a:t>‹#›</a:t>
            </a:fld>
            <a:endParaRPr lang="en-US"/>
          </a:p>
        </p:txBody>
      </p:sp>
    </p:spTree>
    <p:extLst>
      <p:ext uri="{BB962C8B-B14F-4D97-AF65-F5344CB8AC3E}">
        <p14:creationId xmlns:p14="http://schemas.microsoft.com/office/powerpoint/2010/main" val="10383065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pPr>
                <a:defRPr/>
              </a:pPr>
              <a:t>‹#›</a:t>
            </a:fld>
            <a:endParaRPr lang="en-US"/>
          </a:p>
        </p:txBody>
      </p:sp>
    </p:spTree>
    <p:extLst>
      <p:ext uri="{BB962C8B-B14F-4D97-AF65-F5344CB8AC3E}">
        <p14:creationId xmlns:p14="http://schemas.microsoft.com/office/powerpoint/2010/main" val="145936299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2253302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7260503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7558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2B2F366-4204-1A4E-B354-CD4F436A9328}" type="slidenum">
              <a:rPr lang="en-US"/>
              <a:pPr/>
              <a:t>‹#›</a:t>
            </a:fld>
            <a:endParaRPr lang="en-US"/>
          </a:p>
        </p:txBody>
      </p:sp>
    </p:spTree>
    <p:extLst>
      <p:ext uri="{BB962C8B-B14F-4D97-AF65-F5344CB8AC3E}">
        <p14:creationId xmlns:p14="http://schemas.microsoft.com/office/powerpoint/2010/main" val="3114750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17D45C6-952D-E64B-9709-0B99AB7DB9E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972666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086461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2381634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1771931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557423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4163547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648402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3010464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164297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6F6D41-FB1D-5644-95EA-B76A5A90A49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6365457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0270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2725C0-B637-1F42-B755-950865FCAE91}"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1490099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lIns="91430" tIns="45715" rIns="91430" bIns="45715"/>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30" tIns="45715" rIns="91430" bIns="45715"/>
          <a:lstStyle>
            <a:lvl1pPr marL="0" indent="0" algn="ctr">
              <a:buNone/>
              <a:defRPr>
                <a:latin typeface="Arial"/>
                <a:cs typeface="Arial"/>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Tree>
    <p:extLst>
      <p:ext uri="{BB962C8B-B14F-4D97-AF65-F5344CB8AC3E}">
        <p14:creationId xmlns:p14="http://schemas.microsoft.com/office/powerpoint/2010/main" val="1517602177"/>
      </p:ext>
    </p:extLst>
  </p:cSld>
  <p:clrMapOvr>
    <a:masterClrMapping/>
  </p:clrMapOvr>
  <p:transition>
    <p:wheel spokes="0"/>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56591"/>
      </p:ext>
    </p:extLst>
  </p:cSld>
  <p:clrMapOvr>
    <a:masterClrMapping/>
  </p:clrMapOvr>
  <p:transition>
    <p:wheel spokes="0"/>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vert="horz" lIns="91430" tIns="45715" rIns="91430" bIns="45715"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30" tIns="45715" rIns="91430" bIns="45715"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Tree>
    <p:extLst>
      <p:ext uri="{BB962C8B-B14F-4D97-AF65-F5344CB8AC3E}">
        <p14:creationId xmlns:p14="http://schemas.microsoft.com/office/powerpoint/2010/main" val="771236792"/>
      </p:ext>
    </p:extLst>
  </p:cSld>
  <p:clrMapOvr>
    <a:masterClrMapping/>
  </p:clrMapOvr>
  <p:transition>
    <p:wheel spokes="0"/>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571431"/>
      </p:ext>
    </p:extLst>
  </p:cSld>
  <p:clrMapOvr>
    <a:masterClrMapping/>
  </p:clrMapOvr>
  <p:transition>
    <p:wheel spokes="0"/>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vert="horz" lIns="91430" tIns="45715" rIns="91430" bIns="45715"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vert="horz" lIns="91430" tIns="45715" rIns="91430" bIns="45715"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728857"/>
      </p:ext>
    </p:extLst>
  </p:cSld>
  <p:clrMapOvr>
    <a:masterClrMapping/>
  </p:clrMapOvr>
  <p:transition>
    <p:wheel spokes="0"/>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Tree>
    <p:extLst>
      <p:ext uri="{BB962C8B-B14F-4D97-AF65-F5344CB8AC3E}">
        <p14:creationId xmlns:p14="http://schemas.microsoft.com/office/powerpoint/2010/main" val="2318454061"/>
      </p:ext>
    </p:extLst>
  </p:cSld>
  <p:clrMapOvr>
    <a:masterClrMapping/>
  </p:clrMapOvr>
  <p:transition>
    <p:wheel spokes="0"/>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256566"/>
      </p:ext>
    </p:extLst>
  </p:cSld>
  <p:clrMapOvr>
    <a:masterClrMapping/>
  </p:clrMapOvr>
  <p:transition>
    <p:wheel spokes="0"/>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lIns="91430" tIns="45715" rIns="91430" bIns="45715"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a:prstGeom prst="rect">
            <a:avLst/>
          </a:prstGeom>
        </p:spPr>
        <p:txBody>
          <a:bodyPr vert="horz"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lIns="91430" tIns="45715" rIns="91430" bIns="45715"/>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Tree>
    <p:extLst>
      <p:ext uri="{BB962C8B-B14F-4D97-AF65-F5344CB8AC3E}">
        <p14:creationId xmlns:p14="http://schemas.microsoft.com/office/powerpoint/2010/main" val="1050090926"/>
      </p:ext>
    </p:extLst>
  </p:cSld>
  <p:clrMapOvr>
    <a:masterClrMapping/>
  </p:clrMapOvr>
  <p:transition>
    <p:wheel spokes="0"/>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30" tIns="45715" rIns="91430" bIns="45715"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30" tIns="45715" rIns="91430" bIns="45715"/>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30" tIns="45715" rIns="91430" bIns="45715"/>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Tree>
    <p:extLst>
      <p:ext uri="{BB962C8B-B14F-4D97-AF65-F5344CB8AC3E}">
        <p14:creationId xmlns:p14="http://schemas.microsoft.com/office/powerpoint/2010/main" val="3405434432"/>
      </p:ext>
    </p:extLst>
  </p:cSld>
  <p:clrMapOvr>
    <a:masterClrMapping/>
  </p:clrMapOvr>
  <p:transition>
    <p:wheel spokes="0"/>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072294"/>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63F52877-29DF-8C41-8347-4C5D9259BDC3}"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84106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a:prstGeom prst="rect">
            <a:avLst/>
          </a:prstGeom>
        </p:spPr>
        <p:txBody>
          <a:bodyPr vert="eaVert" lIns="91430" tIns="45715" rIns="91430" bIns="45715"/>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781169"/>
      </p:ext>
    </p:extLst>
  </p:cSld>
  <p:clrMapOvr>
    <a:masterClrMapping/>
  </p:clrMapOvr>
  <p:transition>
    <p:wheel spokes="0"/>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52BF5A5E-5292-AE4A-858E-C8C542F6992C}"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28629760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62ACC8D0-E72A-ED43-8D91-1E54A480A3FA}"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310136297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D1AEC88E-558F-7341-A2DC-541E40D7E27F}"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238204341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4913EB00-B9A7-FB4A-9E3D-6D7ED5506745}"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2017032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29C2C2F8-AB5B-BE43-B967-601EC30172B1}"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110297406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68857DF2-B2EE-D247-B541-415E298E763D}"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245822958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E8FF9531-7D9C-C04A-A5C5-2B68E700C3A4}"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25074224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F886359E-1833-014D-BEF3-71A9378BD32E}"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13983380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B437872D-5163-6949-BB9C-EF5F40404838}"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3876099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D49BC822-5A83-034F-AB6B-C7BAD823E6D8}"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748864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8594E0AA-4CDD-F148-9128-2DC819966E49}"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143414375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2400">
              <a:solidFill>
                <a:srgbClr val="000000"/>
              </a:solidFill>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AF957671-949D-0545-B93E-D4173258374F}" type="slidenum">
              <a:rPr lang="en-US" sz="2400">
                <a:solidFill>
                  <a:srgbClr val="000000"/>
                </a:solidFill>
                <a:latin typeface="Arial" charset="0"/>
              </a:rPr>
              <a:pPr eaLnBrk="0" hangingPunct="0">
                <a:defRPr/>
              </a:pPr>
              <a:t>‹#›</a:t>
            </a:fld>
            <a:endParaRPr lang="en-US" sz="2400">
              <a:solidFill>
                <a:srgbClr val="000000"/>
              </a:solidFill>
              <a:latin typeface="Arial" charset="0"/>
            </a:endParaRPr>
          </a:p>
        </p:txBody>
      </p:sp>
    </p:spTree>
    <p:extLst>
      <p:ext uri="{BB962C8B-B14F-4D97-AF65-F5344CB8AC3E}">
        <p14:creationId xmlns:p14="http://schemas.microsoft.com/office/powerpoint/2010/main" val="370452920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420443641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2732591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28766298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49141148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252093233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2319966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86701381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503631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F3C804F9-5587-3241-B9CA-428A4585A7BE}"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075548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9873267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2344175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0909058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395873068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5667891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204011248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81360995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15270764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279480579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121299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8BB4111-6F75-1845-8C31-69CF86C755E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169454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89265616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15479711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87447951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97473895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01043274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1708197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527380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0183026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733526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93983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D4BDB1E6-6BE2-6F43-A266-1220811AD52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09567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594961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4554821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350919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6365723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242331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7340763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4316970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9738457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99991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083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D23AF32-A436-1643-8407-4701A5AF8BB1}"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93377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84526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96715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97498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46286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55948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09774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58064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53062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69176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725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568B093F-0248-4343-B828-6897DC5D9BD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980001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19002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E34A10-286B-4F48-8BEE-039D62E1D1E5}" type="slidenum">
              <a:rPr lang="en-US"/>
              <a:pPr>
                <a:defRPr/>
              </a:pPr>
              <a:t>‹#›</a:t>
            </a:fld>
            <a:endParaRPr lang="en-US"/>
          </a:p>
        </p:txBody>
      </p:sp>
    </p:spTree>
    <p:extLst>
      <p:ext uri="{BB962C8B-B14F-4D97-AF65-F5344CB8AC3E}">
        <p14:creationId xmlns:p14="http://schemas.microsoft.com/office/powerpoint/2010/main" val="129299384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9DA3CA1-32C6-0A41-992B-F7AF4B566BB8}" type="slidenum">
              <a:rPr lang="en-US"/>
              <a:pPr>
                <a:defRPr/>
              </a:pPr>
              <a:t>‹#›</a:t>
            </a:fld>
            <a:endParaRPr lang="en-US"/>
          </a:p>
        </p:txBody>
      </p:sp>
    </p:spTree>
    <p:extLst>
      <p:ext uri="{BB962C8B-B14F-4D97-AF65-F5344CB8AC3E}">
        <p14:creationId xmlns:p14="http://schemas.microsoft.com/office/powerpoint/2010/main" val="415322867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9DE5B0-F63C-6B4A-9597-7227B7B3403F}" type="slidenum">
              <a:rPr lang="en-US"/>
              <a:pPr>
                <a:defRPr/>
              </a:pPr>
              <a:t>‹#›</a:t>
            </a:fld>
            <a:endParaRPr lang="en-US"/>
          </a:p>
        </p:txBody>
      </p:sp>
    </p:spTree>
    <p:extLst>
      <p:ext uri="{BB962C8B-B14F-4D97-AF65-F5344CB8AC3E}">
        <p14:creationId xmlns:p14="http://schemas.microsoft.com/office/powerpoint/2010/main" val="72802489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91F9A12-56EC-294A-9F89-6A4DCA0A0C86}" type="slidenum">
              <a:rPr lang="en-US"/>
              <a:pPr>
                <a:defRPr/>
              </a:pPr>
              <a:t>‹#›</a:t>
            </a:fld>
            <a:endParaRPr lang="en-US"/>
          </a:p>
        </p:txBody>
      </p:sp>
    </p:spTree>
    <p:extLst>
      <p:ext uri="{BB962C8B-B14F-4D97-AF65-F5344CB8AC3E}">
        <p14:creationId xmlns:p14="http://schemas.microsoft.com/office/powerpoint/2010/main" val="358982010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7ADE203-6516-0045-A6E0-8F595EB2760F}" type="slidenum">
              <a:rPr lang="en-US"/>
              <a:pPr>
                <a:defRPr/>
              </a:pPr>
              <a:t>‹#›</a:t>
            </a:fld>
            <a:endParaRPr lang="en-US"/>
          </a:p>
        </p:txBody>
      </p:sp>
    </p:spTree>
    <p:extLst>
      <p:ext uri="{BB962C8B-B14F-4D97-AF65-F5344CB8AC3E}">
        <p14:creationId xmlns:p14="http://schemas.microsoft.com/office/powerpoint/2010/main" val="265485663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452957E-A898-8B43-9158-1D7A50EA10CB}" type="slidenum">
              <a:rPr lang="en-US"/>
              <a:pPr>
                <a:defRPr/>
              </a:pPr>
              <a:t>‹#›</a:t>
            </a:fld>
            <a:endParaRPr lang="en-US"/>
          </a:p>
        </p:txBody>
      </p:sp>
    </p:spTree>
    <p:extLst>
      <p:ext uri="{BB962C8B-B14F-4D97-AF65-F5344CB8AC3E}">
        <p14:creationId xmlns:p14="http://schemas.microsoft.com/office/powerpoint/2010/main" val="39111072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FB13930-7AC7-F849-BEC3-C5A79367A212}" type="slidenum">
              <a:rPr lang="en-US"/>
              <a:pPr>
                <a:defRPr/>
              </a:pPr>
              <a:t>‹#›</a:t>
            </a:fld>
            <a:endParaRPr lang="en-US"/>
          </a:p>
        </p:txBody>
      </p:sp>
    </p:spTree>
    <p:extLst>
      <p:ext uri="{BB962C8B-B14F-4D97-AF65-F5344CB8AC3E}">
        <p14:creationId xmlns:p14="http://schemas.microsoft.com/office/powerpoint/2010/main" val="177997492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1CFD316-4067-5441-AE68-7D1234EDE205}" type="slidenum">
              <a:rPr lang="en-US"/>
              <a:pPr>
                <a:defRPr/>
              </a:pPr>
              <a:t>‹#›</a:t>
            </a:fld>
            <a:endParaRPr lang="en-US"/>
          </a:p>
        </p:txBody>
      </p:sp>
    </p:spTree>
    <p:extLst>
      <p:ext uri="{BB962C8B-B14F-4D97-AF65-F5344CB8AC3E}">
        <p14:creationId xmlns:p14="http://schemas.microsoft.com/office/powerpoint/2010/main" val="330686654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630A-870A-0345-81A6-1AE07F053936}" type="slidenum">
              <a:rPr lang="en-US"/>
              <a:pPr>
                <a:defRPr/>
              </a:pPr>
              <a:t>‹#›</a:t>
            </a:fld>
            <a:endParaRPr lang="en-US"/>
          </a:p>
        </p:txBody>
      </p:sp>
    </p:spTree>
    <p:extLst>
      <p:ext uri="{BB962C8B-B14F-4D97-AF65-F5344CB8AC3E}">
        <p14:creationId xmlns:p14="http://schemas.microsoft.com/office/powerpoint/2010/main" val="1789829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C1E99C3-BEF4-5544-89E2-9F7C8ACD4900}"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776583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5C5578-19A0-8B44-AD87-A6C30F887FBC}" type="slidenum">
              <a:rPr lang="en-US"/>
              <a:pPr>
                <a:defRPr/>
              </a:pPr>
              <a:t>‹#›</a:t>
            </a:fld>
            <a:endParaRPr lang="en-US"/>
          </a:p>
        </p:txBody>
      </p:sp>
    </p:spTree>
    <p:extLst>
      <p:ext uri="{BB962C8B-B14F-4D97-AF65-F5344CB8AC3E}">
        <p14:creationId xmlns:p14="http://schemas.microsoft.com/office/powerpoint/2010/main" val="362694255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8A1F57-B497-C94B-89BE-382A31BC935F}" type="slidenum">
              <a:rPr lang="en-US"/>
              <a:pPr>
                <a:defRPr/>
              </a:pPr>
              <a:t>‹#›</a:t>
            </a:fld>
            <a:endParaRPr lang="en-US"/>
          </a:p>
        </p:txBody>
      </p:sp>
    </p:spTree>
    <p:extLst>
      <p:ext uri="{BB962C8B-B14F-4D97-AF65-F5344CB8AC3E}">
        <p14:creationId xmlns:p14="http://schemas.microsoft.com/office/powerpoint/2010/main" val="302181594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BFA76C6-1B74-2943-98B4-12FDFB274967}" type="slidenum">
              <a:rPr lang="en-US"/>
              <a:pPr>
                <a:defRPr/>
              </a:pPr>
              <a:t>‹#›</a:t>
            </a:fld>
            <a:endParaRPr lang="en-US"/>
          </a:p>
        </p:txBody>
      </p:sp>
    </p:spTree>
    <p:extLst>
      <p:ext uri="{BB962C8B-B14F-4D97-AF65-F5344CB8AC3E}">
        <p14:creationId xmlns:p14="http://schemas.microsoft.com/office/powerpoint/2010/main" val="341459915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57DBA5D1-1F7A-C94B-925D-8E847B2A32B4}" type="slidenum">
              <a:rPr lang="en-US"/>
              <a:pPr>
                <a:defRPr/>
              </a:pPr>
              <a:t>‹#›</a:t>
            </a:fld>
            <a:endParaRPr lang="en-US"/>
          </a:p>
        </p:txBody>
      </p:sp>
    </p:spTree>
    <p:extLst>
      <p:ext uri="{BB962C8B-B14F-4D97-AF65-F5344CB8AC3E}">
        <p14:creationId xmlns:p14="http://schemas.microsoft.com/office/powerpoint/2010/main" val="391907545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341F243-7AC8-C14F-9585-AD6D2D7F65F0}" type="slidenum">
              <a:rPr lang="en-US"/>
              <a:pPr>
                <a:defRPr/>
              </a:pPr>
              <a:t>‹#›</a:t>
            </a:fld>
            <a:endParaRPr lang="en-US"/>
          </a:p>
        </p:txBody>
      </p:sp>
    </p:spTree>
    <p:extLst>
      <p:ext uri="{BB962C8B-B14F-4D97-AF65-F5344CB8AC3E}">
        <p14:creationId xmlns:p14="http://schemas.microsoft.com/office/powerpoint/2010/main" val="393026991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EAEAEA"/>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958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095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E93A2355-DBC3-274E-80E1-7A460390A3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136239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C48B3F-1512-5743-BAD4-434304237D9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9930036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1DCFCA7-6C26-AD47-B6C0-C60F3CE434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974378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DD4A347-9195-2E4F-BBCC-2C19CF08D3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1250437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E293F5C4-42B6-E245-B4AA-A016806AA9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1757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6A5B49-A79D-D446-BCFC-4250DEBA8547}" type="slidenum">
              <a:rPr lang="en-US"/>
              <a:pPr/>
              <a:t>‹#›</a:t>
            </a:fld>
            <a:endParaRPr lang="en-US"/>
          </a:p>
        </p:txBody>
      </p:sp>
    </p:spTree>
    <p:extLst>
      <p:ext uri="{BB962C8B-B14F-4D97-AF65-F5344CB8AC3E}">
        <p14:creationId xmlns:p14="http://schemas.microsoft.com/office/powerpoint/2010/main" val="1831261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3C7D54C-A0A5-C94B-8498-9D5A53A54964}" type="slidenum">
              <a:rPr lang="en-US"/>
              <a:pPr>
                <a:defRPr/>
              </a:pPr>
              <a:t>‹#›</a:t>
            </a:fld>
            <a:endParaRPr lang="en-US"/>
          </a:p>
        </p:txBody>
      </p:sp>
    </p:spTree>
    <p:extLst>
      <p:ext uri="{BB962C8B-B14F-4D97-AF65-F5344CB8AC3E}">
        <p14:creationId xmlns:p14="http://schemas.microsoft.com/office/powerpoint/2010/main" val="143641579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A366E9AE-EF10-3844-94DB-D8CB019EF4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5362796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44C6E4E-9FF4-1549-B2BD-F2319D25034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4461137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BC58967-B919-0D47-A8D6-88B6CE913AB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392673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F38BD41-CCFF-954A-AEAE-A22AA2EABA9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5894411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C364F98-0D40-2C45-805D-DC62E17E8FD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1409463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24C36A6-7659-114C-9FC1-3E4B1EEA11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3589222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0064035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44451623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2598030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27422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D30D8A-BCBE-CD4F-B540-D662E9AA4DC4}" type="slidenum">
              <a:rPr lang="en-US"/>
              <a:pPr>
                <a:defRPr/>
              </a:pPr>
              <a:t>‹#›</a:t>
            </a:fld>
            <a:endParaRPr lang="en-US"/>
          </a:p>
        </p:txBody>
      </p:sp>
    </p:spTree>
    <p:extLst>
      <p:ext uri="{BB962C8B-B14F-4D97-AF65-F5344CB8AC3E}">
        <p14:creationId xmlns:p14="http://schemas.microsoft.com/office/powerpoint/2010/main" val="131672170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15569270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64332538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44172810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09770712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89138794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2607630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07236898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2162466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291470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B68352C-2EDA-B44A-8F51-F0BC55D3C911}" type="slidenum">
              <a:rPr lang="en-US"/>
              <a:pPr>
                <a:defRPr/>
              </a:pPr>
              <a:t>‹#›</a:t>
            </a:fld>
            <a:endParaRPr lang="en-US"/>
          </a:p>
        </p:txBody>
      </p:sp>
    </p:spTree>
    <p:extLst>
      <p:ext uri="{BB962C8B-B14F-4D97-AF65-F5344CB8AC3E}">
        <p14:creationId xmlns:p14="http://schemas.microsoft.com/office/powerpoint/2010/main" val="522282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152E47E-19B2-6146-A402-F418A1942FAA}" type="slidenum">
              <a:rPr lang="en-US"/>
              <a:pPr>
                <a:defRPr/>
              </a:pPr>
              <a:t>‹#›</a:t>
            </a:fld>
            <a:endParaRPr lang="en-US"/>
          </a:p>
        </p:txBody>
      </p:sp>
    </p:spTree>
    <p:extLst>
      <p:ext uri="{BB962C8B-B14F-4D97-AF65-F5344CB8AC3E}">
        <p14:creationId xmlns:p14="http://schemas.microsoft.com/office/powerpoint/2010/main" val="3419310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CC0469F-670B-7E4A-A79A-23B509C1CCDA}" type="slidenum">
              <a:rPr lang="en-US"/>
              <a:pPr>
                <a:defRPr/>
              </a:pPr>
              <a:t>‹#›</a:t>
            </a:fld>
            <a:endParaRPr lang="en-US"/>
          </a:p>
        </p:txBody>
      </p:sp>
    </p:spTree>
    <p:extLst>
      <p:ext uri="{BB962C8B-B14F-4D97-AF65-F5344CB8AC3E}">
        <p14:creationId xmlns:p14="http://schemas.microsoft.com/office/powerpoint/2010/main" val="3555391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0FB776-BBDB-9946-A5EB-F79CA73F5A1E}" type="slidenum">
              <a:rPr lang="en-US"/>
              <a:pPr>
                <a:defRPr/>
              </a:pPr>
              <a:t>‹#›</a:t>
            </a:fld>
            <a:endParaRPr lang="en-US"/>
          </a:p>
        </p:txBody>
      </p:sp>
    </p:spTree>
    <p:extLst>
      <p:ext uri="{BB962C8B-B14F-4D97-AF65-F5344CB8AC3E}">
        <p14:creationId xmlns:p14="http://schemas.microsoft.com/office/powerpoint/2010/main" val="3457608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0A7E0E4-720D-2544-91BF-5771E88D2B29}" type="slidenum">
              <a:rPr lang="en-US"/>
              <a:pPr>
                <a:defRPr/>
              </a:pPr>
              <a:t>‹#›</a:t>
            </a:fld>
            <a:endParaRPr lang="en-US"/>
          </a:p>
        </p:txBody>
      </p:sp>
    </p:spTree>
    <p:extLst>
      <p:ext uri="{BB962C8B-B14F-4D97-AF65-F5344CB8AC3E}">
        <p14:creationId xmlns:p14="http://schemas.microsoft.com/office/powerpoint/2010/main" val="224618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A802AE9-03B7-1A4E-9628-7B8F3B1AA25A}" type="slidenum">
              <a:rPr lang="en-US"/>
              <a:pPr>
                <a:defRPr/>
              </a:pPr>
              <a:t>‹#›</a:t>
            </a:fld>
            <a:endParaRPr lang="en-US"/>
          </a:p>
        </p:txBody>
      </p:sp>
    </p:spTree>
    <p:extLst>
      <p:ext uri="{BB962C8B-B14F-4D97-AF65-F5344CB8AC3E}">
        <p14:creationId xmlns:p14="http://schemas.microsoft.com/office/powerpoint/2010/main" val="17305247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5B9997-601D-8847-931A-76ABD3389AE3}" type="slidenum">
              <a:rPr lang="en-US"/>
              <a:pPr>
                <a:defRPr/>
              </a:pPr>
              <a:t>‹#›</a:t>
            </a:fld>
            <a:endParaRPr lang="en-US"/>
          </a:p>
        </p:txBody>
      </p:sp>
    </p:spTree>
    <p:extLst>
      <p:ext uri="{BB962C8B-B14F-4D97-AF65-F5344CB8AC3E}">
        <p14:creationId xmlns:p14="http://schemas.microsoft.com/office/powerpoint/2010/main" val="3805000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853020-77E6-3843-80F7-C08FBA6C38B2}" type="slidenum">
              <a:rPr lang="en-US"/>
              <a:pPr>
                <a:defRPr/>
              </a:pPr>
              <a:t>‹#›</a:t>
            </a:fld>
            <a:endParaRPr lang="en-US"/>
          </a:p>
        </p:txBody>
      </p:sp>
    </p:spTree>
    <p:extLst>
      <p:ext uri="{BB962C8B-B14F-4D97-AF65-F5344CB8AC3E}">
        <p14:creationId xmlns:p14="http://schemas.microsoft.com/office/powerpoint/2010/main" val="238614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C29535E-9C51-9144-9494-B1249FDBB738}" type="slidenum">
              <a:rPr lang="en-US"/>
              <a:pPr/>
              <a:t>‹#›</a:t>
            </a:fld>
            <a:endParaRPr lang="en-US"/>
          </a:p>
        </p:txBody>
      </p:sp>
    </p:spTree>
    <p:extLst>
      <p:ext uri="{BB962C8B-B14F-4D97-AF65-F5344CB8AC3E}">
        <p14:creationId xmlns:p14="http://schemas.microsoft.com/office/powerpoint/2010/main" val="5469925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EEE52D-0D70-244C-8E8A-1BC7E4DF90C3}" type="slidenum">
              <a:rPr lang="en-US"/>
              <a:pPr>
                <a:defRPr/>
              </a:pPr>
              <a:t>‹#›</a:t>
            </a:fld>
            <a:endParaRPr lang="en-US"/>
          </a:p>
        </p:txBody>
      </p:sp>
    </p:spTree>
    <p:extLst>
      <p:ext uri="{BB962C8B-B14F-4D97-AF65-F5344CB8AC3E}">
        <p14:creationId xmlns:p14="http://schemas.microsoft.com/office/powerpoint/2010/main" val="2996849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921804-78CF-6D43-92C3-B2D314DB9A76}" type="slidenum">
              <a:rPr lang="en-US"/>
              <a:pPr>
                <a:defRPr/>
              </a:pPr>
              <a:t>‹#›</a:t>
            </a:fld>
            <a:endParaRPr lang="en-US"/>
          </a:p>
        </p:txBody>
      </p:sp>
    </p:spTree>
    <p:extLst>
      <p:ext uri="{BB962C8B-B14F-4D97-AF65-F5344CB8AC3E}">
        <p14:creationId xmlns:p14="http://schemas.microsoft.com/office/powerpoint/2010/main" val="2607701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4650E6D-50D7-C24E-9428-D82210AA6F9D}" type="slidenum">
              <a:rPr lang="en-US"/>
              <a:pPr>
                <a:defRPr/>
              </a:pPr>
              <a:t>‹#›</a:t>
            </a:fld>
            <a:endParaRPr lang="en-US"/>
          </a:p>
        </p:txBody>
      </p:sp>
    </p:spTree>
    <p:extLst>
      <p:ext uri="{BB962C8B-B14F-4D97-AF65-F5344CB8AC3E}">
        <p14:creationId xmlns:p14="http://schemas.microsoft.com/office/powerpoint/2010/main" val="4084481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92670-57E7-034C-B207-D34CCA492F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793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E705BD-C612-2A4C-9DC4-2BF7CEB3A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42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ABC9-6C8C-0D46-84A2-77E73C14D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536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7F3DB6-0A3A-2440-B936-71D2DB5C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14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EA5FD9-67F0-7C48-9335-6F8785AC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738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4B2E1-CDF3-5E4E-9A66-8C5F8D296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5783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D4BA6B-D786-B247-9E90-5957D3A562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30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292D46-5668-034F-857E-96546A036BA3}" type="slidenum">
              <a:rPr lang="en-US"/>
              <a:pPr/>
              <a:t>‹#›</a:t>
            </a:fld>
            <a:endParaRPr lang="en-US"/>
          </a:p>
        </p:txBody>
      </p:sp>
    </p:spTree>
    <p:extLst>
      <p:ext uri="{BB962C8B-B14F-4D97-AF65-F5344CB8AC3E}">
        <p14:creationId xmlns:p14="http://schemas.microsoft.com/office/powerpoint/2010/main" val="2011296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3FD6E-982C-E941-A9FA-97B62116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017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E61B93-3F9C-374E-A559-02FDF24076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054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19B1A2-67D1-4C47-AE3F-EB0F9406F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912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7E84E2-795F-2B47-A0E8-B6BDACF00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691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6939AB-3049-F642-983C-A20CBD53E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55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8BDE4E-03EE-3240-B616-BA07FDA0A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016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4361C83-9483-8846-A172-B043DE251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577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3239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1563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93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51F7CE-A9D1-F94A-A3A5-65681B751789}" type="slidenum">
              <a:rPr lang="en-US"/>
              <a:pPr/>
              <a:t>‹#›</a:t>
            </a:fld>
            <a:endParaRPr lang="en-US"/>
          </a:p>
        </p:txBody>
      </p:sp>
    </p:spTree>
    <p:extLst>
      <p:ext uri="{BB962C8B-B14F-4D97-AF65-F5344CB8AC3E}">
        <p14:creationId xmlns:p14="http://schemas.microsoft.com/office/powerpoint/2010/main" val="7269410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18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40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1811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9419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0448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6124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982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9114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F86C67DB-7164-EC4A-BD11-411532DD8FB9}"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E0F80AE8-0870-EA4B-B2E2-7D80993AB528}" type="slidenum">
              <a:rPr lang="en-NZ"/>
              <a:pPr>
                <a:defRPr/>
              </a:pPr>
              <a:t>‹#›</a:t>
            </a:fld>
            <a:endParaRPr lang="en-NZ"/>
          </a:p>
        </p:txBody>
      </p:sp>
    </p:spTree>
    <p:extLst>
      <p:ext uri="{BB962C8B-B14F-4D97-AF65-F5344CB8AC3E}">
        <p14:creationId xmlns:p14="http://schemas.microsoft.com/office/powerpoint/2010/main" val="22244237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CD6BE235-A9F9-6944-A3A8-B665AE4D6982}"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C45FE498-6181-F54C-9ABA-7E08AD8F5906}" type="slidenum">
              <a:rPr lang="en-NZ"/>
              <a:pPr>
                <a:defRPr/>
              </a:pPr>
              <a:t>‹#›</a:t>
            </a:fld>
            <a:endParaRPr lang="en-NZ"/>
          </a:p>
        </p:txBody>
      </p:sp>
    </p:spTree>
    <p:extLst>
      <p:ext uri="{BB962C8B-B14F-4D97-AF65-F5344CB8AC3E}">
        <p14:creationId xmlns:p14="http://schemas.microsoft.com/office/powerpoint/2010/main" val="114471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1.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18.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9.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0.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21.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2.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1.pn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3.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4.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5.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theme" Target="../theme/theme27.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8.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9.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0.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3.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4.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5.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6.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image" Target="../media/image2.jpeg"/><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39.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0.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1.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slideLayout" Target="../slideLayouts/slideLayout495.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5" Type="http://schemas.openxmlformats.org/officeDocument/2006/relationships/theme" Target="../theme/theme42.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slideLayout" Target="../slideLayouts/slideLayout4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3.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509.xml"/><Relationship Id="rId1" Type="http://schemas.openxmlformats.org/officeDocument/2006/relationships/slideLayout" Target="../slideLayouts/slideLayout50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5.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6.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theme" Target="../theme/theme47.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4.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48.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5" Type="http://schemas.openxmlformats.org/officeDocument/2006/relationships/image" Target="../media/image6.png"/><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5.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5" Type="http://schemas.openxmlformats.org/officeDocument/2006/relationships/theme" Target="../theme/theme51.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slideLayout" Target="../slideLayouts/slideLayout59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2.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slideLayout" Target="../slideLayouts/slideLayout618.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theme" Target="../theme/theme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5CB88D8A-11CF-5A48-9223-5096E203D12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41111453"/>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74990"/>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 id="2147484567" r:id="rId12"/>
    <p:sldLayoutId id="2147484568" r:id="rId13"/>
    <p:sldLayoutId id="2147484569"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95484088"/>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99847784"/>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654992"/>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15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0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45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61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rgbClr val="FFFFFF"/>
          </a:solidFill>
          <a:latin typeface="+mn-lt"/>
          <a:ea typeface="+mn-ea"/>
          <a:cs typeface="+mn-cs"/>
        </a:defRPr>
      </a:lvl1pPr>
      <a:lvl2pPr marL="741363" indent="-284163" algn="l" rtl="0" eaLnBrk="0" fontAlgn="base" hangingPunct="0">
        <a:spcBef>
          <a:spcPct val="20000"/>
        </a:spcBef>
        <a:spcAft>
          <a:spcPct val="0"/>
        </a:spcAft>
        <a:buChar char="–"/>
        <a:defRPr sz="2800">
          <a:solidFill>
            <a:srgbClr val="FFFFFF"/>
          </a:solidFill>
          <a:latin typeface="+mn-lt"/>
          <a:ea typeface="+mn-ea"/>
        </a:defRPr>
      </a:lvl2pPr>
      <a:lvl3pPr marL="1141413" indent="-227013"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5986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340" indent="-228577" algn="l" rtl="0" fontAlgn="base">
        <a:spcBef>
          <a:spcPct val="20000"/>
        </a:spcBef>
        <a:spcAft>
          <a:spcPct val="0"/>
        </a:spcAft>
        <a:buChar char="»"/>
        <a:defRPr sz="2000">
          <a:solidFill>
            <a:schemeClr val="tx1"/>
          </a:solidFill>
          <a:latin typeface="+mn-lt"/>
          <a:ea typeface="+mn-ea"/>
        </a:defRPr>
      </a:lvl6pPr>
      <a:lvl7pPr marL="2971492" indent="-228577" algn="l" rtl="0" fontAlgn="base">
        <a:spcBef>
          <a:spcPct val="20000"/>
        </a:spcBef>
        <a:spcAft>
          <a:spcPct val="0"/>
        </a:spcAft>
        <a:buChar char="»"/>
        <a:defRPr sz="2000">
          <a:solidFill>
            <a:schemeClr val="tx1"/>
          </a:solidFill>
          <a:latin typeface="+mn-lt"/>
          <a:ea typeface="+mn-ea"/>
        </a:defRPr>
      </a:lvl7pPr>
      <a:lvl8pPr marL="3428645" indent="-228577" algn="l" rtl="0" fontAlgn="base">
        <a:spcBef>
          <a:spcPct val="20000"/>
        </a:spcBef>
        <a:spcAft>
          <a:spcPct val="0"/>
        </a:spcAft>
        <a:buChar char="»"/>
        <a:defRPr sz="2000">
          <a:solidFill>
            <a:schemeClr val="tx1"/>
          </a:solidFill>
          <a:latin typeface="+mn-lt"/>
          <a:ea typeface="+mn-ea"/>
        </a:defRPr>
      </a:lvl8pPr>
      <a:lvl9pPr marL="3885797" indent="-22857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47409594"/>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BB66708-CD6B-234D-81D6-1E6719A931B2}" type="slidenum">
              <a:rPr lang="en-US"/>
              <a:pPr>
                <a:defRPr/>
              </a:pPr>
              <a:t>‹#›</a:t>
            </a:fld>
            <a:endParaRPr lang="en-US"/>
          </a:p>
        </p:txBody>
      </p:sp>
    </p:spTree>
    <p:extLst>
      <p:ext uri="{BB962C8B-B14F-4D97-AF65-F5344CB8AC3E}">
        <p14:creationId xmlns:p14="http://schemas.microsoft.com/office/powerpoint/2010/main" val="1865571998"/>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77997804"/>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976268"/>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cs typeface="+mn-cs"/>
              </a:defRPr>
            </a:lvl1pPr>
          </a:lstStyle>
          <a:p>
            <a:pPr>
              <a:defRPr/>
            </a:pPr>
            <a:endParaRPr lang="en-US"/>
          </a:p>
        </p:txBody>
      </p:sp>
      <p:sp>
        <p:nvSpPr>
          <p:cNvPr id="283652"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cs typeface="+mn-cs"/>
              </a:defRPr>
            </a:lvl1pPr>
          </a:lstStyle>
          <a:p>
            <a:pPr>
              <a:defRPr/>
            </a:pPr>
            <a:endParaRPr lang="en-US"/>
          </a:p>
        </p:txBody>
      </p:sp>
      <p:sp>
        <p:nvSpPr>
          <p:cNvPr id="283653"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a:cs typeface="+mn-cs"/>
              </a:defRPr>
            </a:lvl1pPr>
          </a:lstStyle>
          <a:p>
            <a:pPr>
              <a:defRPr/>
            </a:pPr>
            <a:fld id="{CF7E6E1D-3791-F54B-A756-B0A2A4A8DDA6}" type="slidenum">
              <a:rPr lang="en-US"/>
              <a:pPr>
                <a:defRPr/>
              </a:pPr>
              <a:t>‹#›</a:t>
            </a:fld>
            <a:endParaRPr lang="en-US"/>
          </a:p>
        </p:txBody>
      </p:sp>
    </p:spTree>
    <p:extLst>
      <p:ext uri="{BB962C8B-B14F-4D97-AF65-F5344CB8AC3E}">
        <p14:creationId xmlns:p14="http://schemas.microsoft.com/office/powerpoint/2010/main" val="3255311199"/>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44000" cy="6858000"/>
            <a:chOff x="0" y="0"/>
            <a:chExt cx="5760" cy="4320"/>
          </a:xfrm>
        </p:grpSpPr>
        <p:grpSp>
          <p:nvGrpSpPr>
            <p:cNvPr id="3080" name="Group 1027"/>
            <p:cNvGrpSpPr>
              <a:grpSpLocks/>
            </p:cNvGrpSpPr>
            <p:nvPr/>
          </p:nvGrpSpPr>
          <p:grpSpPr bwMode="auto">
            <a:xfrm>
              <a:off x="0" y="0"/>
              <a:ext cx="5760" cy="4320"/>
              <a:chOff x="0" y="0"/>
              <a:chExt cx="5760" cy="4320"/>
            </a:xfrm>
          </p:grpSpPr>
          <p:grpSp>
            <p:nvGrpSpPr>
              <p:cNvPr id="3087" name="Group 1028"/>
              <p:cNvGrpSpPr>
                <a:grpSpLocks/>
              </p:cNvGrpSpPr>
              <p:nvPr/>
            </p:nvGrpSpPr>
            <p:grpSpPr bwMode="auto">
              <a:xfrm>
                <a:off x="0" y="192"/>
                <a:ext cx="5760" cy="4032"/>
                <a:chOff x="0" y="192"/>
                <a:chExt cx="5760" cy="4032"/>
              </a:xfrm>
            </p:grpSpPr>
            <p:sp>
              <p:nvSpPr>
                <p:cNvPr id="279557"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58"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59"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0"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1"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2"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3"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4"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5"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6"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7"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8"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69"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0"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1"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2"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3"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4"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5"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6"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7"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78"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grpSp>
            <p:nvGrpSpPr>
              <p:cNvPr id="3088" name="Group 1051"/>
              <p:cNvGrpSpPr>
                <a:grpSpLocks/>
              </p:cNvGrpSpPr>
              <p:nvPr/>
            </p:nvGrpSpPr>
            <p:grpSpPr bwMode="auto">
              <a:xfrm>
                <a:off x="192" y="0"/>
                <a:ext cx="5376" cy="4320"/>
                <a:chOff x="192" y="0"/>
                <a:chExt cx="5376" cy="4320"/>
              </a:xfrm>
            </p:grpSpPr>
            <p:sp>
              <p:nvSpPr>
                <p:cNvPr id="279580"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1"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2"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3"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4"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5"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6"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7"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8"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89"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0"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1"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2"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3"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4"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5"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6"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7"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8"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599"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0"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1"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2"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3"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4"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5"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6"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7"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sp>
              <p:nvSpPr>
                <p:cNvPr id="279608"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ea typeface="+mn-ea"/>
                  </a:endParaRPr>
                </a:p>
              </p:txBody>
            </p:sp>
          </p:grpSp>
        </p:grpSp>
        <p:sp>
          <p:nvSpPr>
            <p:cNvPr id="279609"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279610" name="Line 1082"/>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grpSp>
          <p:nvGrpSpPr>
            <p:cNvPr id="3083" name="Group 1083"/>
            <p:cNvGrpSpPr>
              <a:grpSpLocks/>
            </p:cNvGrpSpPr>
            <p:nvPr/>
          </p:nvGrpSpPr>
          <p:grpSpPr bwMode="auto">
            <a:xfrm>
              <a:off x="261" y="892"/>
              <a:ext cx="1124" cy="1464"/>
              <a:chOff x="96" y="916"/>
              <a:chExt cx="2208" cy="2876"/>
            </a:xfrm>
          </p:grpSpPr>
          <p:sp>
            <p:nvSpPr>
              <p:cNvPr id="279612" name="Line 1084"/>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279613" name="Line 1085"/>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defRPr/>
                </a:pPr>
                <a:endParaRPr lang="en-US">
                  <a:ea typeface="+mn-ea"/>
                </a:endParaRPr>
              </a:p>
            </p:txBody>
          </p:sp>
          <p:sp>
            <p:nvSpPr>
              <p:cNvPr id="279614" name="Arc 1086"/>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Comic Sans MS" pitchFamily="66" charset="0"/>
                  <a:ea typeface="+mn-ea"/>
                </a:endParaRPr>
              </a:p>
            </p:txBody>
          </p:sp>
        </p:grpSp>
      </p:grpSp>
      <p:sp>
        <p:nvSpPr>
          <p:cNvPr id="30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30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latin typeface="Tahoma" pitchFamily="34" charset="0"/>
                <a:ea typeface="+mn-ea"/>
              </a:defRPr>
            </a:lvl1pPr>
          </a:lstStyle>
          <a:p>
            <a:pPr>
              <a:defRPr/>
            </a:pPr>
            <a:endParaRPr lang="en-AU"/>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latin typeface="Tahoma" pitchFamily="34" charset="0"/>
                <a:ea typeface="+mn-ea"/>
              </a:defRPr>
            </a:lvl1pPr>
          </a:lstStyle>
          <a:p>
            <a:pPr>
              <a:defRPr/>
            </a:pPr>
            <a:endParaRPr lang="en-AU"/>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fld id="{2BD6FA8C-22E0-C446-B9C4-BB2C6FF58589}"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4334"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ahoma" charset="-52"/>
          <a:ea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defRPr>
      </a:lvl5pPr>
      <a:lvl6pPr marL="457200" algn="l" rtl="0" fontAlgn="base">
        <a:spcBef>
          <a:spcPct val="0"/>
        </a:spcBef>
        <a:spcAft>
          <a:spcPct val="0"/>
        </a:spcAft>
        <a:defRPr sz="4400">
          <a:solidFill>
            <a:schemeClr val="tx2"/>
          </a:solidFill>
          <a:latin typeface="Tahoma" charset="-52"/>
        </a:defRPr>
      </a:lvl6pPr>
      <a:lvl7pPr marL="914400" algn="l" rtl="0" fontAlgn="base">
        <a:spcBef>
          <a:spcPct val="0"/>
        </a:spcBef>
        <a:spcAft>
          <a:spcPct val="0"/>
        </a:spcAft>
        <a:defRPr sz="4400">
          <a:solidFill>
            <a:schemeClr val="tx2"/>
          </a:solidFill>
          <a:latin typeface="Tahoma" charset="-52"/>
        </a:defRPr>
      </a:lvl7pPr>
      <a:lvl8pPr marL="1371600" algn="l" rtl="0" fontAlgn="base">
        <a:spcBef>
          <a:spcPct val="0"/>
        </a:spcBef>
        <a:spcAft>
          <a:spcPct val="0"/>
        </a:spcAft>
        <a:defRPr sz="4400">
          <a:solidFill>
            <a:schemeClr val="tx2"/>
          </a:solidFill>
          <a:latin typeface="Tahoma" charset="-52"/>
        </a:defRPr>
      </a:lvl8pPr>
      <a:lvl9pPr marL="1828800" algn="l" rtl="0" fontAlgn="base">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83252716"/>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795036"/>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 id="2147484710" r:id="rId12"/>
    <p:sldLayoutId id="2147484711" r:id="rId13"/>
    <p:sldLayoutId id="2147484712"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07710119"/>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1026"/>
          <p:cNvGrpSpPr>
            <a:grpSpLocks/>
          </p:cNvGrpSpPr>
          <p:nvPr/>
        </p:nvGrpSpPr>
        <p:grpSpPr bwMode="auto">
          <a:xfrm>
            <a:off x="0" y="0"/>
            <a:ext cx="9144000" cy="6858000"/>
            <a:chOff x="0" y="0"/>
            <a:chExt cx="5760" cy="4320"/>
          </a:xfrm>
        </p:grpSpPr>
        <p:grpSp>
          <p:nvGrpSpPr>
            <p:cNvPr id="28680" name="Group 1027"/>
            <p:cNvGrpSpPr>
              <a:grpSpLocks/>
            </p:cNvGrpSpPr>
            <p:nvPr/>
          </p:nvGrpSpPr>
          <p:grpSpPr bwMode="auto">
            <a:xfrm>
              <a:off x="0" y="0"/>
              <a:ext cx="5760" cy="4320"/>
              <a:chOff x="0" y="0"/>
              <a:chExt cx="5760" cy="4320"/>
            </a:xfrm>
          </p:grpSpPr>
          <p:grpSp>
            <p:nvGrpSpPr>
              <p:cNvPr id="28687" name="Group 1028"/>
              <p:cNvGrpSpPr>
                <a:grpSpLocks/>
              </p:cNvGrpSpPr>
              <p:nvPr/>
            </p:nvGrpSpPr>
            <p:grpSpPr bwMode="auto">
              <a:xfrm>
                <a:off x="0" y="192"/>
                <a:ext cx="5760" cy="4032"/>
                <a:chOff x="0" y="192"/>
                <a:chExt cx="5760" cy="4032"/>
              </a:xfrm>
            </p:grpSpPr>
            <p:sp>
              <p:nvSpPr>
                <p:cNvPr id="28718" name="Line 1029"/>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9" name="Line 1030"/>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0" name="Line 1031"/>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1" name="Line 1032"/>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2" name="Line 1033"/>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3" name="Line 1034"/>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4" name="Line 1035"/>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5" name="Line 1036"/>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6" name="Line 1037"/>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7" name="Line 1038"/>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8" name="Line 1039"/>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29" name="Line 1040"/>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0" name="Line 1041"/>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1" name="Line 1042"/>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2" name="Line 1043"/>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3" name="Line 1044"/>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4" name="Line 1045"/>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5" name="Line 1046"/>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6" name="Line 1047"/>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7" name="Line 1048"/>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8" name="Line 1049"/>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39" name="Line 1050"/>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28688" name="Group 1051"/>
              <p:cNvGrpSpPr>
                <a:grpSpLocks/>
              </p:cNvGrpSpPr>
              <p:nvPr/>
            </p:nvGrpSpPr>
            <p:grpSpPr bwMode="auto">
              <a:xfrm>
                <a:off x="192" y="0"/>
                <a:ext cx="5376" cy="4320"/>
                <a:chOff x="192" y="0"/>
                <a:chExt cx="5376" cy="4320"/>
              </a:xfrm>
            </p:grpSpPr>
            <p:sp>
              <p:nvSpPr>
                <p:cNvPr id="28689" name="Line 1052"/>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0" name="Line 1053"/>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1" name="Line 1054"/>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2" name="Line 1055"/>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3" name="Line 1056"/>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4" name="Line 1057"/>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5" name="Line 1058"/>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6" name="Line 1059"/>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7" name="Line 1060"/>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8" name="Line 1061"/>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99" name="Line 1062"/>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0" name="Line 1063"/>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1" name="Line 1064"/>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2" name="Line 1065"/>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3" name="Line 1066"/>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4" name="Line 1067"/>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5" name="Line 1068"/>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6" name="Line 1069"/>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7" name="Line 1070"/>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8" name="Line 1071"/>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09" name="Line 1072"/>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0" name="Line 1073"/>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1" name="Line 1074"/>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2" name="Line 1075"/>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3" name="Line 1076"/>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4" name="Line 1077"/>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5" name="Line 1078"/>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6" name="Line 1079"/>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717" name="Line 1080"/>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sp>
          <p:nvSpPr>
            <p:cNvPr id="28681" name="Rectangle 1081"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sp>
          <p:nvSpPr>
            <p:cNvPr id="28682" name="Line 1082"/>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nvGrpSpPr>
            <p:cNvPr id="28683" name="Group 1083"/>
            <p:cNvGrpSpPr>
              <a:grpSpLocks/>
            </p:cNvGrpSpPr>
            <p:nvPr/>
          </p:nvGrpSpPr>
          <p:grpSpPr bwMode="auto">
            <a:xfrm>
              <a:off x="261" y="892"/>
              <a:ext cx="1124" cy="1464"/>
              <a:chOff x="96" y="916"/>
              <a:chExt cx="2208" cy="2876"/>
            </a:xfrm>
          </p:grpSpPr>
          <p:sp>
            <p:nvSpPr>
              <p:cNvPr id="28684" name="Line 1084"/>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85" name="Line 1085"/>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686" name="Arc 1086"/>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8675" name="Rectangle 1087"/>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AU"/>
              <a:t>Click to edit Master title style</a:t>
            </a:r>
          </a:p>
        </p:txBody>
      </p:sp>
      <p:sp>
        <p:nvSpPr>
          <p:cNvPr id="28676" name="Rectangle 1088"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9617" name="Rectangle 108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endParaRPr>
          </a:p>
        </p:txBody>
      </p:sp>
      <p:sp>
        <p:nvSpPr>
          <p:cNvPr id="279618" name="Rectangle 109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endParaRPr>
          </a:p>
        </p:txBody>
      </p:sp>
      <p:sp>
        <p:nvSpPr>
          <p:cNvPr id="279619" name="Rectangle 109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latin typeface="Tahoma" charset="0"/>
              </a:defRPr>
            </a:lvl1pPr>
          </a:lstStyle>
          <a:p>
            <a:pPr>
              <a:defRPr/>
            </a:pPr>
            <a:fld id="{090062EC-C281-8742-B76B-E29334BBA60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703327588"/>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Tahoma" pitchFamily="-111" charset="-52"/>
          <a:ea typeface="ＭＳ Ｐゴシック" pitchFamily="-110" charset="-128"/>
          <a:cs typeface="ＭＳ Ｐゴシック" pitchFamily="-110" charset="-128"/>
        </a:defRPr>
      </a:lvl5pPr>
      <a:lvl6pPr marL="457153" algn="l" rtl="0" fontAlgn="base">
        <a:spcBef>
          <a:spcPct val="0"/>
        </a:spcBef>
        <a:spcAft>
          <a:spcPct val="0"/>
        </a:spcAft>
        <a:defRPr sz="4400">
          <a:solidFill>
            <a:schemeClr val="tx2"/>
          </a:solidFill>
          <a:latin typeface="Tahoma" pitchFamily="-111" charset="-52"/>
        </a:defRPr>
      </a:lvl6pPr>
      <a:lvl7pPr marL="914305" algn="l" rtl="0" fontAlgn="base">
        <a:spcBef>
          <a:spcPct val="0"/>
        </a:spcBef>
        <a:spcAft>
          <a:spcPct val="0"/>
        </a:spcAft>
        <a:defRPr sz="4400">
          <a:solidFill>
            <a:schemeClr val="tx2"/>
          </a:solidFill>
          <a:latin typeface="Tahoma" pitchFamily="-111" charset="-52"/>
        </a:defRPr>
      </a:lvl7pPr>
      <a:lvl8pPr marL="1371458" algn="l" rtl="0" fontAlgn="base">
        <a:spcBef>
          <a:spcPct val="0"/>
        </a:spcBef>
        <a:spcAft>
          <a:spcPct val="0"/>
        </a:spcAft>
        <a:defRPr sz="4400">
          <a:solidFill>
            <a:schemeClr val="tx2"/>
          </a:solidFill>
          <a:latin typeface="Tahoma" pitchFamily="-111" charset="-52"/>
        </a:defRPr>
      </a:lvl8pPr>
      <a:lvl9pPr marL="1828610" algn="l" rtl="0" fontAlgn="base">
        <a:spcBef>
          <a:spcPct val="0"/>
        </a:spcBef>
        <a:spcAft>
          <a:spcPct val="0"/>
        </a:spcAft>
        <a:defRPr sz="4400">
          <a:solidFill>
            <a:schemeClr val="tx2"/>
          </a:solidFill>
          <a:latin typeface="Tahoma" pitchFamily="-111" charset="-52"/>
        </a:defRPr>
      </a:lvl9pPr>
    </p:titleStyle>
    <p:bodyStyle>
      <a:lvl1pPr marL="341313" indent="-341313"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6pPr>
      <a:lvl7pPr marL="2971492"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7pPr>
      <a:lvl8pPr marL="3428645"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8pPr>
      <a:lvl9pPr marL="3885797" indent="-228577" algn="l" rtl="0" fontAlgn="base">
        <a:spcBef>
          <a:spcPct val="20000"/>
        </a:spcBef>
        <a:spcAft>
          <a:spcPct val="0"/>
        </a:spcAft>
        <a:buClr>
          <a:schemeClr val="hlink"/>
        </a:buClr>
        <a:buSzPct val="6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80906764"/>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5439125E-C2DC-8D4F-9CB6-E01E6575F06E}" type="datetimeFigureOut">
              <a:rPr lang="en-US"/>
              <a:pPr>
                <a:defRPr/>
              </a:pPr>
              <a:t>8/8/24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95B58D26-7E7C-C94D-B1FF-4519DD4392CD}" type="slidenum">
              <a:rPr lang="en-US"/>
              <a:pPr>
                <a:defRPr/>
              </a:pPr>
              <a:t>‹#›</a:t>
            </a:fld>
            <a:endParaRPr lang="en-US"/>
          </a:p>
        </p:txBody>
      </p:sp>
    </p:spTree>
    <p:extLst>
      <p:ext uri="{BB962C8B-B14F-4D97-AF65-F5344CB8AC3E}">
        <p14:creationId xmlns:p14="http://schemas.microsoft.com/office/powerpoint/2010/main" val="561244561"/>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b="1"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b="1">
          <a:solidFill>
            <a:srgbClr val="FFFFFF"/>
          </a:solidFill>
          <a:latin typeface="Arial" charset="0"/>
          <a:ea typeface="ＭＳ Ｐゴシック" charset="0"/>
        </a:defRPr>
      </a:lvl2pPr>
      <a:lvl3pPr algn="ctr" rtl="0" eaLnBrk="0" fontAlgn="base" hangingPunct="0">
        <a:spcBef>
          <a:spcPct val="0"/>
        </a:spcBef>
        <a:spcAft>
          <a:spcPct val="0"/>
        </a:spcAft>
        <a:defRPr sz="4400" b="1">
          <a:solidFill>
            <a:srgbClr val="FFFFFF"/>
          </a:solidFill>
          <a:latin typeface="Arial" charset="0"/>
          <a:ea typeface="ＭＳ Ｐゴシック" charset="0"/>
        </a:defRPr>
      </a:lvl3pPr>
      <a:lvl4pPr algn="ctr" rtl="0" eaLnBrk="0" fontAlgn="base" hangingPunct="0">
        <a:spcBef>
          <a:spcPct val="0"/>
        </a:spcBef>
        <a:spcAft>
          <a:spcPct val="0"/>
        </a:spcAft>
        <a:defRPr sz="4400" b="1">
          <a:solidFill>
            <a:srgbClr val="FFFFFF"/>
          </a:solidFill>
          <a:latin typeface="Arial" charset="0"/>
          <a:ea typeface="ＭＳ Ｐゴシック" charset="0"/>
        </a:defRPr>
      </a:lvl4pPr>
      <a:lvl5pPr algn="ctr" rtl="0" eaLnBrk="0" fontAlgn="base" hangingPunct="0">
        <a:spcBef>
          <a:spcPct val="0"/>
        </a:spcBef>
        <a:spcAft>
          <a:spcPct val="0"/>
        </a:spcAft>
        <a:defRPr sz="4400" b="1">
          <a:solidFill>
            <a:srgbClr val="FFFFFF"/>
          </a:solidFill>
          <a:latin typeface="Arial"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b="1"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b="1"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b="1"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0200990"/>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058736"/>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 id="2147484810" r:id="rId13"/>
    <p:sldLayoutId id="2147484811"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2942311"/>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54060654"/>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66" charset="0"/>
                <a:ea typeface="+mn-ea"/>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66" charset="0"/>
                <a:ea typeface="+mn-ea"/>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66" charset="0"/>
                <a:ea typeface="+mn-ea"/>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66" charset="0"/>
                <a:ea typeface="+mn-ea"/>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66" charset="0"/>
                <a:ea typeface="+mn-ea"/>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66" charset="0"/>
                <a:ea typeface="+mn-ea"/>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66" charset="0"/>
                <a:ea typeface="+mn-ea"/>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66" charset="0"/>
                <a:ea typeface="+mn-ea"/>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ahoma" pitchFamily="34" charset="0"/>
                <a:ea typeface="+mn-ea"/>
              </a:defRPr>
            </a:lvl1pPr>
          </a:lstStyle>
          <a:p>
            <a:pPr>
              <a:defRPr/>
            </a:pPr>
            <a:endParaRPr lang="en-US"/>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Tahoma" pitchFamily="34" charset="0"/>
                <a:ea typeface="+mn-ea"/>
              </a:defRPr>
            </a:lvl1pPr>
          </a:lstStyle>
          <a:p>
            <a:pPr>
              <a:defRPr/>
            </a:pPr>
            <a:endParaRPr lang="en-US"/>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304D6545-E446-B545-B2B6-72D958340B2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335"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2218514"/>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3168374032"/>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336493050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719562"/>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78107808"/>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50512230"/>
      </p:ext>
    </p:extLst>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6919950"/>
      </p:ext>
    </p:extLst>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75612022"/>
      </p:ext>
    </p:extLst>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009965234"/>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 id="2147485130" r:id="rId12"/>
    <p:sldLayoutId id="21474851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defTabSz="914305"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4305" eaLnBrk="0" hangingPunct="0">
              <a:spcBef>
                <a:spcPct val="50000"/>
              </a:spcBef>
              <a:defRPr sz="1400">
                <a:solidFill>
                  <a:srgbClr val="578963"/>
                </a:solidFill>
                <a:cs typeface="Times New Roman" charset="0"/>
              </a:defRPr>
            </a:lvl1pPr>
          </a:lstStyle>
          <a:p>
            <a:pPr>
              <a:defRPr/>
            </a:pPr>
            <a:fld id="{BD4E5AF0-C059-1C48-A548-A953B6C6CC2A}"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050376382"/>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153" algn="l" rtl="0" eaLnBrk="0" fontAlgn="base" hangingPunct="0">
        <a:spcBef>
          <a:spcPct val="0"/>
        </a:spcBef>
        <a:spcAft>
          <a:spcPct val="0"/>
        </a:spcAft>
        <a:defRPr kumimoji="1" sz="4400">
          <a:solidFill>
            <a:schemeClr val="tx2"/>
          </a:solidFill>
          <a:latin typeface="Times New Roman" pitchFamily="-111" charset="0"/>
        </a:defRPr>
      </a:lvl6pPr>
      <a:lvl7pPr marL="914305" algn="l" rtl="0" eaLnBrk="0" fontAlgn="base" hangingPunct="0">
        <a:spcBef>
          <a:spcPct val="0"/>
        </a:spcBef>
        <a:spcAft>
          <a:spcPct val="0"/>
        </a:spcAft>
        <a:defRPr kumimoji="1" sz="4400">
          <a:solidFill>
            <a:schemeClr val="tx2"/>
          </a:solidFill>
          <a:latin typeface="Times New Roman" pitchFamily="-111" charset="0"/>
        </a:defRPr>
      </a:lvl7pPr>
      <a:lvl8pPr marL="1371458" algn="l" rtl="0" eaLnBrk="0" fontAlgn="base" hangingPunct="0">
        <a:spcBef>
          <a:spcPct val="0"/>
        </a:spcBef>
        <a:spcAft>
          <a:spcPct val="0"/>
        </a:spcAft>
        <a:defRPr kumimoji="1" sz="4400">
          <a:solidFill>
            <a:schemeClr val="tx2"/>
          </a:solidFill>
          <a:latin typeface="Times New Roman" pitchFamily="-111" charset="0"/>
        </a:defRPr>
      </a:lvl8pPr>
      <a:lvl9pPr marL="182861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865" indent="-342865"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873" indent="-28572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2882" indent="-228577"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034"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187" indent="-228577"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340"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492"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8645"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5797" indent="-228577"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1422400"/>
            <a:ext cx="9147175" cy="5435600"/>
            <a:chOff x="0" y="896"/>
            <a:chExt cx="5762" cy="3424"/>
          </a:xfrm>
        </p:grpSpPr>
        <p:grpSp>
          <p:nvGrpSpPr>
            <p:cNvPr id="5128" name="Group 3"/>
            <p:cNvGrpSpPr>
              <a:grpSpLocks/>
            </p:cNvGrpSpPr>
            <p:nvPr userDrawn="1"/>
          </p:nvGrpSpPr>
          <p:grpSpPr bwMode="auto">
            <a:xfrm>
              <a:off x="20" y="896"/>
              <a:ext cx="5742" cy="3424"/>
              <a:chOff x="20" y="896"/>
              <a:chExt cx="5742" cy="3424"/>
            </a:xfrm>
          </p:grpSpPr>
          <p:sp>
            <p:nvSpPr>
              <p:cNvPr id="71684"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5"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6"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7"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8"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89"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0"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1"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2"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3"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4"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5"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696"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en-US">
                  <a:latin typeface="Comic Sans MS" pitchFamily="66" charset="0"/>
                  <a:ea typeface="+mn-ea"/>
                </a:endParaRPr>
              </a:p>
            </p:txBody>
          </p:sp>
        </p:grpSp>
        <p:grpSp>
          <p:nvGrpSpPr>
            <p:cNvPr id="5129" name="Group 17"/>
            <p:cNvGrpSpPr>
              <a:grpSpLocks/>
            </p:cNvGrpSpPr>
            <p:nvPr userDrawn="1"/>
          </p:nvGrpSpPr>
          <p:grpSpPr bwMode="auto">
            <a:xfrm>
              <a:off x="0" y="2291"/>
              <a:ext cx="1385" cy="1702"/>
              <a:chOff x="0" y="2291"/>
              <a:chExt cx="1385" cy="1702"/>
            </a:xfrm>
          </p:grpSpPr>
          <p:sp>
            <p:nvSpPr>
              <p:cNvPr id="71698"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699"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0"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1"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2"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3"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4"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5"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6"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7"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8"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09"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0"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1"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2"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3"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4"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5"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6"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7"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8"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19"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0"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1"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2"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3"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4"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5"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6"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7"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8"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29"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0"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1"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2"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3"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4"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5"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6"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7"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8"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39"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0"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1"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2"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3"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4"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5"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6"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7"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8"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49"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0"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1"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2"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3"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4"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5"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6"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7"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8"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59"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0"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1"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762"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3"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4"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5"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6"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7"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8"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69"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0"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1"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2"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3"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4"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5"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6"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7"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8"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79"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0"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1"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2"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3"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4"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5"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6"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7"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8"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89"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0"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1"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2"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3"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4"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5"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6"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7"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8"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799"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0"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1"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2"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3"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4"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5"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6"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7"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8"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09"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0"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1"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2"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3"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4"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5"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6"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7"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18"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19"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0"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1"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2"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3"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4"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5"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6"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en-US">
                  <a:latin typeface="Comic Sans MS" pitchFamily="66" charset="0"/>
                  <a:ea typeface="+mn-ea"/>
                </a:endParaRPr>
              </a:p>
            </p:txBody>
          </p:sp>
          <p:sp>
            <p:nvSpPr>
              <p:cNvPr id="71827"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28"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en-US">
                  <a:latin typeface="Comic Sans MS" pitchFamily="66" charset="0"/>
                  <a:ea typeface="+mn-ea"/>
                </a:endParaRPr>
              </a:p>
            </p:txBody>
          </p:sp>
          <p:sp>
            <p:nvSpPr>
              <p:cNvPr id="71829"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830"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en-US">
                  <a:latin typeface="Comic Sans MS" pitchFamily="66" charset="0"/>
                  <a:ea typeface="+mn-ea"/>
                </a:endParaRPr>
              </a:p>
            </p:txBody>
          </p:sp>
          <p:sp>
            <p:nvSpPr>
              <p:cNvPr id="718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Comic Sans MS" pitchFamily="66" charset="0"/>
                  <a:ea typeface="+mn-ea"/>
                </a:endParaRPr>
              </a:p>
            </p:txBody>
          </p:sp>
          <p:sp>
            <p:nvSpPr>
              <p:cNvPr id="718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Comic Sans MS" pitchFamily="66" charset="0"/>
                  <a:ea typeface="+mn-ea"/>
                </a:endParaRPr>
              </a:p>
            </p:txBody>
          </p:sp>
        </p:grpSp>
      </p:grpSp>
      <p:sp>
        <p:nvSpPr>
          <p:cNvPr id="718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8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latin typeface="Arial" charset="0"/>
                <a:ea typeface="+mn-ea"/>
              </a:defRPr>
            </a:lvl1pPr>
          </a:lstStyle>
          <a:p>
            <a:pPr>
              <a:defRPr/>
            </a:pPr>
            <a:endParaRPr lang="en-US"/>
          </a:p>
        </p:txBody>
      </p:sp>
      <p:sp>
        <p:nvSpPr>
          <p:cNvPr id="718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Arial" charset="0"/>
                <a:ea typeface="+mn-ea"/>
              </a:defRPr>
            </a:lvl1pPr>
          </a:lstStyle>
          <a:p>
            <a:pPr>
              <a:defRPr/>
            </a:pPr>
            <a:endParaRPr lang="en-US"/>
          </a:p>
        </p:txBody>
      </p:sp>
      <p:sp>
        <p:nvSpPr>
          <p:cNvPr id="718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fld id="{7D0AABDA-059F-4541-8168-8737CE9950EF}" type="slidenum">
              <a:rPr lang="en-US"/>
              <a:pPr/>
              <a:t>‹#›</a:t>
            </a:fld>
            <a:endParaRPr lang="en-US"/>
          </a:p>
        </p:txBody>
      </p:sp>
      <p:sp>
        <p:nvSpPr>
          <p:cNvPr id="718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336"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52"/>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C0C0C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C0C0C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C0C0C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C0C0C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1019405771"/>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endParaRPr>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endParaRPr>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a:defRPr/>
            </a:pPr>
            <a:fld id="{EC7B8087-B748-4970-9A5F-91C0A782F11B}" type="datetimeFigureOut">
              <a:rPr lang="en-US">
                <a:solidFill>
                  <a:prstClr val="white">
                    <a:alpha val="50000"/>
                  </a:prstClr>
                </a:solidFill>
                <a:latin typeface="Arial"/>
              </a:rPr>
              <a:pPr>
                <a:defRPr/>
              </a:pPr>
              <a:t>8/8/24</a:t>
            </a:fld>
            <a:endParaRPr lang="en-US">
              <a:solidFill>
                <a:prstClr val="white">
                  <a:alpha val="50000"/>
                </a:prstClr>
              </a:solidFill>
              <a:latin typeface="Arial"/>
            </a:endParaRPr>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wrap="square" lIns="91440" tIns="45720" rIns="91440" bIns="45720" numCol="1" anchor="ctr" anchorCtr="0" compatLnSpc="1">
            <a:prstTxWarp prst="textNoShape">
              <a:avLst/>
            </a:prstTxWarp>
          </a:bodyPr>
          <a:lstStyle>
            <a:lvl1pPr algn="r">
              <a:defRPr sz="1200"/>
            </a:lvl1pPr>
          </a:lstStyle>
          <a:p>
            <a:fld id="{C443CE3E-47D4-4ABF-BD48-04BDF9B0A0FE}" type="slidenum">
              <a:rPr lang="en-US" altLang="en-US">
                <a:solidFill>
                  <a:prstClr val="white"/>
                </a:solidFill>
                <a:latin typeface="Arial" panose="020B0604020202020204" pitchFamily="34" charset="0"/>
                <a:cs typeface="Arial" panose="020B0604020202020204" pitchFamily="34" charset="0"/>
              </a:rPr>
              <a:pPr/>
              <a:t>‹#›</a:t>
            </a:fld>
            <a:endParaRPr lang="en-US" altLang="en-US">
              <a:solidFill>
                <a:prstClr val="white"/>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a:defRPr/>
            </a:pPr>
            <a:endParaRPr lang="en-US">
              <a:solidFill>
                <a:prstClr val="white"/>
              </a:solidFill>
              <a:latin typeface="Arial"/>
            </a:endParaRPr>
          </a:p>
        </p:txBody>
      </p:sp>
    </p:spTree>
    <p:extLst>
      <p:ext uri="{BB962C8B-B14F-4D97-AF65-F5344CB8AC3E}">
        <p14:creationId xmlns:p14="http://schemas.microsoft.com/office/powerpoint/2010/main" val="1070755137"/>
      </p:ext>
    </p:extLst>
  </p:cSld>
  <p:clrMap bg1="dk1" tx1="lt1" bg2="dk2" tx2="lt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pPr>
                <a:defRPr/>
              </a:pPr>
              <a:t>‹#›</a:t>
            </a:fld>
            <a:endParaRPr lang="en-US"/>
          </a:p>
        </p:txBody>
      </p:sp>
    </p:spTree>
    <p:extLst>
      <p:ext uri="{BB962C8B-B14F-4D97-AF65-F5344CB8AC3E}">
        <p14:creationId xmlns:p14="http://schemas.microsoft.com/office/powerpoint/2010/main" val="2463274215"/>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65" r:id="rId12"/>
    <p:sldLayoutId id="2147485266" r:id="rId13"/>
    <p:sldLayoutId id="2147485267"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C4A8C057-4540-7946-A9A2-FA6E8049A1E8}"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188861956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8E79355-EDC8-C943-9051-3BF817D2F7FD}"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34695252"/>
      </p:ext>
    </p:extLst>
  </p:cSld>
  <p:clrMap bg1="lt1" tx1="dk1" bg2="lt2" tx2="dk2" accent1="accent1" accent2="accent2" accent3="accent3" accent4="accent4" accent5="accent5" accent6="accent6" hlink="hlink" folHlink="folHlink"/>
  <p:sldLayoutIdLst>
    <p:sldLayoutId id="2147485308" r:id="rId1"/>
    <p:sldLayoutId id="214748530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386" name="Group 2"/>
          <p:cNvGrpSpPr>
            <a:grpSpLocks/>
          </p:cNvGrpSpPr>
          <p:nvPr/>
        </p:nvGrpSpPr>
        <p:grpSpPr bwMode="auto">
          <a:xfrm>
            <a:off x="0" y="0"/>
            <a:ext cx="9132888" cy="6845300"/>
            <a:chOff x="0" y="0"/>
            <a:chExt cx="5753" cy="4312"/>
          </a:xfrm>
        </p:grpSpPr>
        <p:sp>
          <p:nvSpPr>
            <p:cNvPr id="1443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grpSp>
          <p:nvGrpSpPr>
            <p:cNvPr id="144390" name="Group 4"/>
            <p:cNvGrpSpPr>
              <a:grpSpLocks/>
            </p:cNvGrpSpPr>
            <p:nvPr/>
          </p:nvGrpSpPr>
          <p:grpSpPr bwMode="auto">
            <a:xfrm>
              <a:off x="246" y="204"/>
              <a:ext cx="5271" cy="3889"/>
              <a:chOff x="246" y="204"/>
              <a:chExt cx="5271" cy="3889"/>
            </a:xfrm>
          </p:grpSpPr>
          <p:sp>
            <p:nvSpPr>
              <p:cNvPr id="67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43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3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3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3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444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44391" name="Group 28"/>
            <p:cNvGrpSpPr>
              <a:grpSpLocks/>
            </p:cNvGrpSpPr>
            <p:nvPr/>
          </p:nvGrpSpPr>
          <p:grpSpPr bwMode="auto">
            <a:xfrm>
              <a:off x="0" y="0"/>
              <a:ext cx="1246" cy="1232"/>
              <a:chOff x="0" y="0"/>
              <a:chExt cx="1246" cy="1232"/>
            </a:xfrm>
          </p:grpSpPr>
          <p:sp>
            <p:nvSpPr>
              <p:cNvPr id="1443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443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sp>
            <p:nvSpPr>
              <p:cNvPr id="1443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sz="2400">
                  <a:solidFill>
                    <a:srgbClr val="FFFFFF"/>
                  </a:solidFill>
                  <a:latin typeface="Arial" charset="0"/>
                </a:endParaRPr>
              </a:p>
            </p:txBody>
          </p:sp>
        </p:grpSp>
      </p:grpSp>
      <p:sp>
        <p:nvSpPr>
          <p:cNvPr id="41987" name="Text Box 32"/>
          <p:cNvSpPr txBox="1">
            <a:spLocks noChangeArrowheads="1"/>
          </p:cNvSpPr>
          <p:nvPr/>
        </p:nvSpPr>
        <p:spPr bwMode="auto">
          <a:xfrm>
            <a:off x="473075" y="6543675"/>
            <a:ext cx="928688" cy="231775"/>
          </a:xfrm>
          <a:prstGeom prst="rect">
            <a:avLst/>
          </a:prstGeom>
          <a:noFill/>
          <a:ln>
            <a:noFill/>
          </a:ln>
        </p:spPr>
        <p:txBody>
          <a:bodyPr wrap="none" lIns="91430" tIns="45715" rIns="91430" bIns="45715"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900" b="1">
                <a:solidFill>
                  <a:srgbClr val="FFFFFF"/>
                </a:solidFill>
              </a:rPr>
              <a:t>©2003 TBBMI</a:t>
            </a:r>
          </a:p>
        </p:txBody>
      </p:sp>
      <p:sp>
        <p:nvSpPr>
          <p:cNvPr id="670753" name="Rectangle 33"/>
          <p:cNvSpPr>
            <a:spLocks noChangeArrowheads="1"/>
          </p:cNvSpPr>
          <p:nvPr/>
        </p:nvSpPr>
        <p:spPr bwMode="auto">
          <a:xfrm>
            <a:off x="7559675" y="6526213"/>
            <a:ext cx="730250" cy="246062"/>
          </a:xfrm>
          <a:prstGeom prst="rect">
            <a:avLst/>
          </a:prstGeom>
          <a:noFill/>
          <a:ln w="12700">
            <a:noFill/>
            <a:miter lim="800000"/>
            <a:headEnd/>
            <a:tailEnd/>
          </a:ln>
          <a:effectLst/>
        </p:spPr>
        <p:txBody>
          <a:bodyPr wrap="none" lIns="91430" tIns="45715" rIns="91430" bIns="45715" anchor="ctr">
            <a:spAutoFit/>
          </a:bodyPr>
          <a:lstStyle/>
          <a:p>
            <a:pPr algn="ctr" eaLnBrk="0" hangingPunct="0">
              <a:defRPr/>
            </a:pPr>
            <a:r>
              <a:rPr lang="en-US" sz="1000" b="1">
                <a:solidFill>
                  <a:srgbClr val="FFFFFF"/>
                </a:solidFill>
                <a:effectLst>
                  <a:outerShdw blurRad="38100" dist="38100" dir="2700000" algn="tl">
                    <a:srgbClr val="000000"/>
                  </a:outerShdw>
                </a:effectLst>
              </a:rPr>
              <a:t>7.5.03c.</a:t>
            </a:r>
          </a:p>
        </p:txBody>
      </p:sp>
    </p:spTree>
    <p:extLst>
      <p:ext uri="{BB962C8B-B14F-4D97-AF65-F5344CB8AC3E}">
        <p14:creationId xmlns:p14="http://schemas.microsoft.com/office/powerpoint/2010/main" val="3211220345"/>
      </p:ext>
    </p:extLst>
  </p:cSld>
  <p:clrMap bg1="dk2" tx1="lt1" bg2="dk1" tx2="lt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153"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305"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458"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61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1313" indent="-341313"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1363" indent="-284163"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1413" indent="-227013"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598613" indent="-22701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5813" indent="-227013"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340"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492"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8645"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5797" indent="-228577"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344613"/>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555098"/>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rgbClr val="FFFFFF"/>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1132300023"/>
      </p:ext>
    </p:extLst>
  </p:cSld>
  <p:clrMap bg1="dk2" tx1="lt1" bg2="dk1" tx2="lt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3437853363"/>
      </p:ext>
    </p:extLst>
  </p:cSld>
  <p:clrMap bg1="dk2" tx1="lt1" bg2="dk1" tx2="lt2" accent1="accent1" accent2="accent2" accent3="accent3" accent4="accent4" accent5="accent5" accent6="accent6" hlink="hlink" folHlink="folHlink"/>
  <p:sldLayoutIdLst>
    <p:sldLayoutId id="2147485390" r:id="rId1"/>
    <p:sldLayoutId id="2147485391" r:id="rId2"/>
    <p:sldLayoutId id="2147485392" r:id="rId3"/>
    <p:sldLayoutId id="2147485393" r:id="rId4"/>
    <p:sldLayoutId id="2147485394" r:id="rId5"/>
    <p:sldLayoutId id="2147485395" r:id="rId6"/>
    <p:sldLayoutId id="2147485396" r:id="rId7"/>
    <p:sldLayoutId id="2147485397" r:id="rId8"/>
    <p:sldLayoutId id="2147485398" r:id="rId9"/>
    <p:sldLayoutId id="2147485399" r:id="rId10"/>
    <p:sldLayoutId id="214748540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7114938"/>
      </p:ext>
    </p:extLst>
  </p:cSld>
  <p:clrMap bg1="lt1" tx1="dk1" bg2="lt2" tx2="dk2" accent1="accent1" accent2="accent2" accent3="accent3" accent4="accent4" accent5="accent5" accent6="accent6" hlink="hlink" folHlink="folHlink"/>
  <p:sldLayoutIdLst>
    <p:sldLayoutId id="2147485402" r:id="rId1"/>
    <p:sldLayoutId id="2147485403" r:id="rId2"/>
    <p:sldLayoutId id="2147485404" r:id="rId3"/>
    <p:sldLayoutId id="2147485405" r:id="rId4"/>
    <p:sldLayoutId id="2147485406" r:id="rId5"/>
    <p:sldLayoutId id="2147485407" r:id="rId6"/>
    <p:sldLayoutId id="2147485408" r:id="rId7"/>
    <p:sldLayoutId id="2147485409" r:id="rId8"/>
    <p:sldLayoutId id="2147485410" r:id="rId9"/>
    <p:sldLayoutId id="2147485411" r:id="rId10"/>
    <p:sldLayoutId id="2147485412" r:id="rId11"/>
    <p:sldLayoutId id="2147485413" r:id="rId12"/>
    <p:sldLayoutId id="21474854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latin typeface="Arial" pitchFamily="-111" charset="0"/>
                <a:ea typeface="+mn-ea"/>
                <a:cs typeface="+mn-cs"/>
              </a:defRPr>
            </a:lvl1pPr>
          </a:lstStyle>
          <a:p>
            <a:pPr>
              <a:defRPr/>
            </a:pPr>
            <a:endParaRPr lang="en-US">
              <a:solidFill>
                <a:srgbClr val="FFFFFF"/>
              </a:solidFill>
            </a:endParaRPr>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latin typeface="Arial" charset="0"/>
              </a:defRPr>
            </a:lvl1pPr>
          </a:lstStyle>
          <a:p>
            <a:pPr>
              <a:defRPr/>
            </a:pPr>
            <a:fld id="{35A79B29-6FD6-CB49-B88B-A7D18C9242F0}" type="slidenum">
              <a:rPr lang="en-US">
                <a:solidFill>
                  <a:srgbClr val="FFFFFF"/>
                </a:solidFill>
              </a:rPr>
              <a:pPr>
                <a:defRPr/>
              </a:pPr>
              <a:t>‹#›</a:t>
            </a:fld>
            <a:endParaRPr lang="en-US">
              <a:solidFill>
                <a:srgbClr val="FFFFFF"/>
              </a:solidFill>
            </a:endParaRPr>
          </a:p>
        </p:txBody>
      </p:sp>
      <p:grpSp>
        <p:nvGrpSpPr>
          <p:cNvPr id="90116" name="Group 1028"/>
          <p:cNvGrpSpPr>
            <a:grpSpLocks/>
          </p:cNvGrpSpPr>
          <p:nvPr/>
        </p:nvGrpSpPr>
        <p:grpSpPr bwMode="auto">
          <a:xfrm>
            <a:off x="0" y="0"/>
            <a:ext cx="9140825" cy="6850063"/>
            <a:chOff x="0" y="0"/>
            <a:chExt cx="5758" cy="4315"/>
          </a:xfrm>
        </p:grpSpPr>
        <p:grpSp>
          <p:nvGrpSpPr>
            <p:cNvPr id="90120"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111" charset="0"/>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solidFill>
                <a:srgbClr val="FFFFFF"/>
              </a:solidFill>
            </a:endParaRPr>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876675"/>
      </p:ext>
    </p:extLst>
  </p:cSld>
  <p:clrMap bg1="dk2" tx1="lt1" bg2="dk1"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lnSpc>
                <a:spcPct val="100000"/>
              </a:lnSpc>
              <a:spcBef>
                <a:spcPct val="0"/>
              </a:spcBef>
              <a:buFontTx/>
              <a:buNone/>
              <a:defRPr/>
            </a:pPr>
            <a:fld id="{97D7A15C-BA3C-4C47-93D9-7EC7623FA359}" type="slidenum">
              <a:rPr kumimoji="0" lang="en-US" b="0">
                <a:solidFill>
                  <a:srgbClr val="000000"/>
                </a:solidFill>
                <a:cs typeface="ＭＳ Ｐゴシック" charset="0"/>
              </a:rPr>
              <a:pPr>
                <a:lnSpc>
                  <a:spcPct val="100000"/>
                </a:lnSpc>
                <a:spcBef>
                  <a:spcPct val="0"/>
                </a:spcBef>
                <a:buFontTx/>
                <a:buNone/>
                <a:defRPr/>
              </a:pPr>
              <a:t>‹#›</a:t>
            </a:fld>
            <a:endParaRPr kumimoji="0" lang="en-US" b="0">
              <a:solidFill>
                <a:srgbClr val="000000"/>
              </a:solidFill>
              <a:cs typeface="ＭＳ Ｐゴシック" charset="0"/>
            </a:endParaRPr>
          </a:p>
        </p:txBody>
      </p:sp>
    </p:spTree>
    <p:extLst>
      <p:ext uri="{BB962C8B-B14F-4D97-AF65-F5344CB8AC3E}">
        <p14:creationId xmlns:p14="http://schemas.microsoft.com/office/powerpoint/2010/main" val="4044702691"/>
      </p:ext>
    </p:extLst>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 id="21474854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825CF6C-6CEF-AB43-BB31-F5EE6976FEBE}" type="slidenum">
              <a:rPr lang="en-US"/>
              <a:pPr>
                <a:defRPr/>
              </a:pPr>
              <a:t>‹#›</a:t>
            </a:fld>
            <a:endParaRPr lang="en-US"/>
          </a:p>
        </p:txBody>
      </p:sp>
    </p:spTree>
    <p:extLst>
      <p:ext uri="{BB962C8B-B14F-4D97-AF65-F5344CB8AC3E}">
        <p14:creationId xmlns:p14="http://schemas.microsoft.com/office/powerpoint/2010/main" val="2105336787"/>
      </p:ext>
    </p:extLst>
  </p:cSld>
  <p:clrMap bg1="lt1" tx1="dk1" bg2="lt2" tx2="dk2" accent1="accent1" accent2="accent2" accent3="accent3" accent4="accent4" accent5="accent5" accent6="accent6" hlink="hlink" folHlink="folHlink"/>
  <p:sldLayoutIdLst>
    <p:sldLayoutId id="2147485453" r:id="rId1"/>
    <p:sldLayoutId id="2147485454" r:id="rId2"/>
    <p:sldLayoutId id="2147485455" r:id="rId3"/>
    <p:sldLayoutId id="2147485456" r:id="rId4"/>
    <p:sldLayoutId id="2147485457" r:id="rId5"/>
    <p:sldLayoutId id="2147485458" r:id="rId6"/>
    <p:sldLayoutId id="2147485459" r:id="rId7"/>
    <p:sldLayoutId id="2147485460" r:id="rId8"/>
    <p:sldLayoutId id="2147485461" r:id="rId9"/>
    <p:sldLayoutId id="2147485462" r:id="rId10"/>
    <p:sldLayoutId id="2147485463" r:id="rId11"/>
    <p:sldLayoutId id="2147485464" r:id="rId12"/>
    <p:sldLayoutId id="2147485465" r:id="rId13"/>
    <p:sldLayoutId id="2147485466"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4716463" y="5345113"/>
            <a:ext cx="4427537" cy="1512887"/>
            <a:chOff x="2971" y="3367"/>
            <a:chExt cx="2789" cy="953"/>
          </a:xfrm>
        </p:grpSpPr>
        <p:sp>
          <p:nvSpPr>
            <p:cNvPr id="137224"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EAEAEA"/>
                </a:solidFill>
              </a:endParaRPr>
            </a:p>
          </p:txBody>
        </p:sp>
        <p:sp>
          <p:nvSpPr>
            <p:cNvPr id="10854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4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856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856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defRPr>
            </a:lvl1pPr>
          </a:lstStyle>
          <a:p>
            <a:pPr>
              <a:defRPr/>
            </a:pPr>
            <a:fld id="{A6D5D836-E7E2-FA47-A836-337314F90348}" type="slidenum">
              <a:rPr lang="en-US">
                <a:solidFill>
                  <a:srgbClr val="EAEAEA"/>
                </a:solidFill>
              </a:rPr>
              <a:pPr>
                <a:defRPr/>
              </a:pPr>
              <a:t>‹#›</a:t>
            </a:fld>
            <a:endParaRPr lang="en-US">
              <a:solidFill>
                <a:srgbClr val="EAEAEA"/>
              </a:solidFill>
            </a:endParaRPr>
          </a:p>
        </p:txBody>
      </p:sp>
      <p:sp>
        <p:nvSpPr>
          <p:cNvPr id="10856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732366"/>
      </p:ext>
    </p:extLst>
  </p:cSld>
  <p:clrMap bg1="dk2" tx1="lt1" bg2="dk1" tx2="lt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411064428"/>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 id="2147485529" r:id="rId12"/>
    <p:sldLayoutId id="21474855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BB66708-CD6B-234D-81D6-1E6719A931B2}" type="slidenum">
              <a:rPr lang="en-US"/>
              <a:pPr>
                <a:defRPr/>
              </a:pPr>
              <a:t>‹#›</a:t>
            </a:fld>
            <a:endParaRPr lang="en-US"/>
          </a:p>
        </p:txBody>
      </p:sp>
    </p:spTree>
    <p:extLst>
      <p:ext uri="{BB962C8B-B14F-4D97-AF65-F5344CB8AC3E}">
        <p14:creationId xmlns:p14="http://schemas.microsoft.com/office/powerpoint/2010/main" val="934707940"/>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Times New Roman" charset="0"/>
              </a:defRPr>
            </a:lvl1pPr>
          </a:lstStyle>
          <a:p>
            <a:pPr>
              <a:defRPr/>
            </a:pPr>
            <a:fld id="{44D8504A-10BF-C547-990D-8F52100F7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592038"/>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 id="2147484450"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Times New Roman" pitchFamily="-111" charset="0"/>
        </a:defRPr>
      </a:lvl6pPr>
      <a:lvl7pPr marL="914305" algn="ctr" rtl="0" fontAlgn="base">
        <a:spcBef>
          <a:spcPct val="0"/>
        </a:spcBef>
        <a:spcAft>
          <a:spcPct val="0"/>
        </a:spcAft>
        <a:defRPr sz="4400">
          <a:solidFill>
            <a:schemeClr val="tx2"/>
          </a:solidFill>
          <a:latin typeface="Times New Roman" pitchFamily="-111" charset="0"/>
        </a:defRPr>
      </a:lvl7pPr>
      <a:lvl8pPr marL="1371458" algn="ctr" rtl="0" fontAlgn="base">
        <a:spcBef>
          <a:spcPct val="0"/>
        </a:spcBef>
        <a:spcAft>
          <a:spcPct val="0"/>
        </a:spcAft>
        <a:defRPr sz="4400">
          <a:solidFill>
            <a:schemeClr val="tx2"/>
          </a:solidFill>
          <a:latin typeface="Times New Roman" pitchFamily="-111" charset="0"/>
        </a:defRPr>
      </a:lvl8pPr>
      <a:lvl9pPr marL="1828610"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11"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11"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11"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5197294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endParaRPr lang="en-NZ"/>
          </a:p>
        </p:txBody>
      </p:sp>
      <p:sp>
        <p:nvSpPr>
          <p:cNvPr id="19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5" rIns="91430" bIns="45715"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4B23F7FA-BB32-5F42-8AF3-F90B130B73CE}" type="datetimeFigureOut">
              <a:rPr lang="en-NZ"/>
              <a:pPr>
                <a:defRPr/>
              </a:pPr>
              <a:t>08/08/2024</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5" rIns="91430" bIns="45715" numCol="1" anchor="ctr" anchorCtr="0" compatLnSpc="1">
            <a:prstTxWarp prst="textNoShape">
              <a:avLst/>
            </a:prstTxWarp>
          </a:bodyPr>
          <a:lstStyle>
            <a:lvl1pPr algn="ctr">
              <a:defRPr sz="1200">
                <a:solidFill>
                  <a:srgbClr val="898989"/>
                </a:solidFill>
                <a:latin typeface="Calibri" charset="0"/>
                <a:cs typeface="Arial" charset="0"/>
              </a:defRPr>
            </a:lvl1pPr>
          </a:lstStyle>
          <a:p>
            <a:pPr>
              <a:defRPr/>
            </a:pPr>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5" rIns="91430" bIns="45715"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2B9500EA-D4F8-1541-B529-177DAA584A48}" type="slidenum">
              <a:rPr lang="en-NZ"/>
              <a:pPr>
                <a:defRPr/>
              </a:pPr>
              <a:t>‹#›</a:t>
            </a:fld>
            <a:endParaRPr lang="en-NZ"/>
          </a:p>
        </p:txBody>
      </p:sp>
    </p:spTree>
    <p:extLst>
      <p:ext uri="{BB962C8B-B14F-4D97-AF65-F5344CB8AC3E}">
        <p14:creationId xmlns:p14="http://schemas.microsoft.com/office/powerpoint/2010/main" val="1160013894"/>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4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455.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437.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19.xml"/><Relationship Id="rId1" Type="http://schemas.openxmlformats.org/officeDocument/2006/relationships/themeOverride" Target="../theme/themeOverride4.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85.xml"/><Relationship Id="rId1" Type="http://schemas.openxmlformats.org/officeDocument/2006/relationships/themeOverride" Target="../theme/themeOverride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86.xml"/><Relationship Id="rId1" Type="http://schemas.openxmlformats.org/officeDocument/2006/relationships/themeOverride" Target="../theme/themeOverride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601.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489.xml"/><Relationship Id="rId4" Type="http://schemas.openxmlformats.org/officeDocument/2006/relationships/image" Target="../media/image47.pn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6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37.xml"/><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545.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14.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533.xml"/><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sg/imgres?imgurl=www.ordination.org/bible.jpg&amp;imgrefurl=http://www.ordination.org/audio.htm&amp;h=183&amp;w=182&amp;prev=/images?q=bible&amp;svnum=10&amp;hl=en&amp;lr=&amp;ie=UTF-8&amp;oe=UTF-8" TargetMode="External"/><Relationship Id="rId2" Type="http://schemas.openxmlformats.org/officeDocument/2006/relationships/audio" Target="../media/audio6.bin"/><Relationship Id="rId1" Type="http://schemas.openxmlformats.org/officeDocument/2006/relationships/slideLayout" Target="../slideLayouts/slideLayout484.xml"/><Relationship Id="rId4" Type="http://schemas.openxmlformats.org/officeDocument/2006/relationships/image" Target="../media/image12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3"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7.bin"/><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6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4.xml"/><Relationship Id="rId1" Type="http://schemas.openxmlformats.org/officeDocument/2006/relationships/slideLayout" Target="../slideLayouts/slideLayout606.xml"/><Relationship Id="rId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hyperlink" Target="file:////C/Documents%20and%20Settings/Paul%20Chua/Desktop/Mission%20Impossible%20-%20Theme%20Tune.mid" TargetMode="External"/><Relationship Id="rId2" Type="http://schemas.openxmlformats.org/officeDocument/2006/relationships/image" Target="../media/image28.jpe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tags" Target="../tags/tag2.xml"/><Relationship Id="rId16" Type="http://schemas.openxmlformats.org/officeDocument/2006/relationships/image" Target="../media/image3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5.jpeg"/><Relationship Id="rId5" Type="http://schemas.openxmlformats.org/officeDocument/2006/relationships/tags" Target="../tags/tag5.xml"/><Relationship Id="rId15" Type="http://schemas.openxmlformats.org/officeDocument/2006/relationships/image" Target="../media/image33.jpeg"/><Relationship Id="rId10" Type="http://schemas.openxmlformats.org/officeDocument/2006/relationships/image" Target="../media/image29.jpeg"/><Relationship Id="rId4" Type="http://schemas.openxmlformats.org/officeDocument/2006/relationships/tags" Target="../tags/tag4.xml"/><Relationship Id="rId9" Type="http://schemas.openxmlformats.org/officeDocument/2006/relationships/slideLayout" Target="../slideLayouts/slideLayout516.xml"/><Relationship Id="rId1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516.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4.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89.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bin"/><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5.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2.bin"/><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58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526.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2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3.bin"/><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sg/url?sa=i&amp;rct=j&amp;q=&amp;esrc=s&amp;frm=1&amp;source=images&amp;cd=&amp;cad=rja&amp;docid=6wQol8wQ3tLQUM&amp;tbnid=q7bOSsRxPoWeCM:&amp;ved=0CAUQjRw&amp;url=http://graceofourlord.com/category/old-testament/ot-book-06-joshua/page/2/&amp;ei=W6peUtTiNcH_rQftiYDYBw&amp;bvm=bv.54176721,d.bmk&amp;psig=AFQjCNFDe3YAbRLkp8oHanFCk07QY-F2kw&amp;ust=1382021954589918" TargetMode="Externa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sg/url?sa=i&amp;rct=j&amp;q=&amp;esrc=s&amp;frm=1&amp;source=images&amp;cd=&amp;cad=rja&amp;docid=OQQcv6IU92lxxM&amp;tbnid=LmvaYomxZmwa1M:&amp;ved=0CAUQjRw&amp;url=http://coronadocommonsense.typepad.com/.a/6a00e55417fcfd883401348980c52e970c-popup&amp;ei=wAxgUobiGI_MrQfzroG4Cg&amp;psig=AFQjCNFFPuF-jVsXE0SNQe8ZDZ1IwUkdHw&amp;ust=1382112636267798" TargetMode="Externa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com.sg/url?sa=i&amp;rct=j&amp;q=&amp;esrc=s&amp;frm=1&amp;source=images&amp;cd=&amp;cad=rja&amp;docid=ySDmX04hA7Bj7M&amp;tbnid=AkJIEs-9Vu3SAM:&amp;ved=0CAUQjRw&amp;url=http://thecsr.org/resource-directory/the-liturgical-year-a-bibliography/&amp;ei=rLpeUtPuOI3GrAfo14GYCQ&amp;bvm=bv.54176721,d.bmk&amp;psig=AFQjCNHvHIZTiHlq2kGT5VMxrW48xMczww&amp;ust=1382025834933842" TargetMode="External"/><Relationship Id="rId2" Type="http://schemas.openxmlformats.org/officeDocument/2006/relationships/notesSlide" Target="../notesSlides/notesSlide31.xml"/><Relationship Id="rId1" Type="http://schemas.openxmlformats.org/officeDocument/2006/relationships/slideLayout" Target="../slideLayouts/slideLayout103.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4.bin"/><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5.bin"/><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audio" Target="../media/audio1.bin"/><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hyperlink" Target="http://images.google.com.sg/imgres?imgurl=www.healthauthority.com/key.gif&amp;imgrefurl=http://www.healthauthority.com/fitness.htm&amp;h=162&amp;w=158&amp;prev=/images?q=key&amp;svnum=10&amp;hl=en&amp;lr=&amp;ie=UTF-8&amp;oe=UTF-8&amp;sa=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6.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7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95.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1.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9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audio" Target="../media/audio1.bin"/><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9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508.xml"/><Relationship Id="rId5" Type="http://schemas.openxmlformats.org/officeDocument/2006/relationships/image" Target="../media/image16.jpeg"/><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27.xml"/><Relationship Id="rId1" Type="http://schemas.openxmlformats.org/officeDocument/2006/relationships/themeOverride" Target="../theme/themeOverride2.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13.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508.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0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9.xml"/><Relationship Id="rId1" Type="http://schemas.openxmlformats.org/officeDocument/2006/relationships/themeOverride" Target="../theme/themeOverride3.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38.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5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36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5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3774"/>
            <a:ext cx="9144000" cy="6048000"/>
          </a:xfrm>
          <a:prstGeom prst="rect">
            <a:avLst/>
          </a:prstGeom>
        </p:spPr>
      </p:pic>
      <p:sp>
        <p:nvSpPr>
          <p:cNvPr id="8" name="Rectangle 2"/>
          <p:cNvSpPr txBox="1">
            <a:spLocks noChangeArrowheads="1"/>
          </p:cNvSpPr>
          <p:nvPr/>
        </p:nvSpPr>
        <p:spPr bwMode="auto">
          <a:xfrm>
            <a:off x="-23813" y="47724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i="1">
                <a:solidFill>
                  <a:srgbClr val="FFFFFF"/>
                </a:solidFill>
                <a:effectLst>
                  <a:glow rad="127000">
                    <a:srgbClr val="000000"/>
                  </a:glow>
                </a:effectLst>
                <a:latin typeface="Arial" charset="0"/>
                <a:ea typeface="ＭＳ Ｐゴシック" charset="0"/>
                <a:cs typeface="ＭＳ Ｐゴシック" charset="0"/>
              </a:rPr>
              <a:t>约书亚</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25201"/>
            <a:ext cx="9120187" cy="1446653"/>
          </a:xfrm>
          <a:effectLst>
            <a:outerShdw blurRad="63500" dist="35921" dir="2700000" algn="ctr" rotWithShape="0">
              <a:schemeClr val="tx2">
                <a:alpha val="74998"/>
              </a:schemeClr>
            </a:outerShdw>
          </a:effectLst>
        </p:spPr>
        <p:txBody>
          <a:bodyPr/>
          <a:lstStyle/>
          <a:p>
            <a:pPr>
              <a:defRPr/>
            </a:pPr>
            <a:r>
              <a:rPr lang="zh-CN" altLang="en-US" sz="8000" b="1">
                <a:effectLst>
                  <a:glow rad="127000">
                    <a:schemeClr val="tx1"/>
                  </a:glow>
                </a:effectLst>
                <a:latin typeface="Arial" charset="0"/>
                <a:ea typeface="ＭＳ Ｐゴシック" charset="0"/>
                <a:cs typeface="ＭＳ Ｐゴシック" charset="0"/>
              </a:rPr>
              <a:t>作个勇敢的人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1932042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6703"/>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discouraged?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
        <p:nvSpPr>
          <p:cNvPr id="3" name="TextBox 2">
            <a:extLst>
              <a:ext uri="{FF2B5EF4-FFF2-40B4-BE49-F238E27FC236}">
                <a16:creationId xmlns:a16="http://schemas.microsoft.com/office/drawing/2014/main" id="{FBF37A9C-75B0-C2E4-4EB3-41D62E646282}"/>
              </a:ext>
            </a:extLst>
          </p:cNvPr>
          <p:cNvSpPr txBox="1"/>
          <p:nvPr/>
        </p:nvSpPr>
        <p:spPr>
          <a:xfrm>
            <a:off x="2819400" y="1447800"/>
            <a:ext cx="4355680" cy="707886"/>
          </a:xfrm>
          <a:prstGeom prst="rect">
            <a:avLst/>
          </a:prstGeom>
          <a:noFill/>
        </p:spPr>
        <p:txBody>
          <a:bodyPr wrap="none" rtlCol="0">
            <a:spAutoFit/>
          </a:bodyPr>
          <a:lstStyle/>
          <a:p>
            <a:r>
              <a:rPr lang="zh-CN" altLang="en-US" sz="4000" b="1" dirty="0">
                <a:solidFill>
                  <a:schemeClr val="bg1"/>
                </a:solidFill>
              </a:rPr>
              <a:t>你是否灰心丧气？</a:t>
            </a:r>
            <a:endParaRPr lang="en-US" sz="4000" b="1" dirty="0">
              <a:solidFill>
                <a:schemeClr val="bg1"/>
              </a:solidFill>
            </a:endParaRPr>
          </a:p>
        </p:txBody>
      </p:sp>
    </p:spTree>
    <p:extLst>
      <p:ext uri="{BB962C8B-B14F-4D97-AF65-F5344CB8AC3E}">
        <p14:creationId xmlns:p14="http://schemas.microsoft.com/office/powerpoint/2010/main" val="7189079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0922080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Tree>
    <p:extLst>
      <p:ext uri="{BB962C8B-B14F-4D97-AF65-F5344CB8AC3E}">
        <p14:creationId xmlns:p14="http://schemas.microsoft.com/office/powerpoint/2010/main" val="2795985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2461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2" name="Text Box 2"/>
          <p:cNvSpPr txBox="1">
            <a:spLocks noChangeArrowheads="1"/>
          </p:cNvSpPr>
          <p:nvPr/>
        </p:nvSpPr>
        <p:spPr bwMode="auto">
          <a:xfrm>
            <a:off x="8394700" y="-762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333333"/>
                </a:solidFill>
                <a:latin typeface="Arial" charset="0"/>
                <a:cs typeface="Arial" charset="0"/>
              </a:rPr>
              <a:t>142</a:t>
            </a:r>
          </a:p>
        </p:txBody>
      </p:sp>
      <p:sp>
        <p:nvSpPr>
          <p:cNvPr id="4" name="TextBox 3"/>
          <p:cNvSpPr txBox="1"/>
          <p:nvPr/>
        </p:nvSpPr>
        <p:spPr>
          <a:xfrm>
            <a:off x="2882900" y="4787900"/>
            <a:ext cx="2317750" cy="523220"/>
          </a:xfrm>
          <a:prstGeom prst="rect">
            <a:avLst/>
          </a:prstGeom>
          <a:noFill/>
        </p:spPr>
        <p:txBody>
          <a:bodyPr>
            <a:spAutoFit/>
          </a:bodyPr>
          <a:lstStyle/>
          <a:p>
            <a:pPr algn="r">
              <a:defRPr/>
            </a:pPr>
            <a:r>
              <a:rPr lang="en-US" b="1" dirty="0" err="1">
                <a:solidFill>
                  <a:srgbClr val="FFFFFF"/>
                </a:solidFill>
                <a:effectLst>
                  <a:outerShdw blurRad="50800" dist="88900" dir="2700000" algn="tl" rotWithShape="0">
                    <a:srgbClr val="000000">
                      <a:alpha val="96000"/>
                    </a:srgbClr>
                  </a:outerShdw>
                </a:effectLst>
                <a:latin typeface="Arial"/>
                <a:cs typeface="Arial"/>
              </a:rPr>
              <a:t>希伯伦</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4" name="TextBox 13"/>
          <p:cNvSpPr txBox="1"/>
          <p:nvPr/>
        </p:nvSpPr>
        <p:spPr>
          <a:xfrm>
            <a:off x="2603500" y="2971800"/>
            <a:ext cx="2886075" cy="523220"/>
          </a:xfrm>
          <a:prstGeom prst="rect">
            <a:avLst/>
          </a:prstGeom>
          <a:noFill/>
        </p:spPr>
        <p:txBody>
          <a:bodyPr>
            <a:spAutoFit/>
          </a:bodyPr>
          <a:lstStyle/>
          <a:p>
            <a:pPr algn="r">
              <a:defRPr/>
            </a:pPr>
            <a:r>
              <a:rPr lang="en-US" b="1" dirty="0" err="1">
                <a:solidFill>
                  <a:srgbClr val="FFFFFF"/>
                </a:solidFill>
                <a:effectLst>
                  <a:outerShdw blurRad="50800" dist="88900" dir="2700000" algn="tl" rotWithShape="0">
                    <a:srgbClr val="000000">
                      <a:alpha val="96000"/>
                    </a:srgbClr>
                  </a:outerShdw>
                </a:effectLst>
                <a:latin typeface="Arial"/>
                <a:cs typeface="Arial"/>
              </a:rPr>
              <a:t>示剑</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18" name="TextBox 17"/>
          <p:cNvSpPr txBox="1"/>
          <p:nvPr/>
        </p:nvSpPr>
        <p:spPr>
          <a:xfrm>
            <a:off x="4127500" y="431800"/>
            <a:ext cx="2052638" cy="523220"/>
          </a:xfrm>
          <a:prstGeom prst="rect">
            <a:avLst/>
          </a:prstGeom>
          <a:noFill/>
        </p:spPr>
        <p:txBody>
          <a:bodyPr>
            <a:spAutoFit/>
          </a:bodyPr>
          <a:lstStyle/>
          <a:p>
            <a:pPr algn="r">
              <a:defRPr/>
            </a:pPr>
            <a:r>
              <a:rPr lang="en-US" b="1" dirty="0" err="1">
                <a:solidFill>
                  <a:srgbClr val="FFFFFF"/>
                </a:solidFill>
                <a:effectLst>
                  <a:outerShdw blurRad="50800" dist="88900" dir="2700000" algn="tl" rotWithShape="0">
                    <a:srgbClr val="000000">
                      <a:alpha val="96000"/>
                    </a:srgbClr>
                  </a:outerShdw>
                </a:effectLst>
                <a:latin typeface="Arial"/>
                <a:cs typeface="Arial"/>
              </a:rPr>
              <a:t>基低撕</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2" name="TextBox 21"/>
          <p:cNvSpPr txBox="1"/>
          <p:nvPr/>
        </p:nvSpPr>
        <p:spPr>
          <a:xfrm>
            <a:off x="7253288" y="1454150"/>
            <a:ext cx="2093912" cy="523220"/>
          </a:xfrm>
          <a:prstGeom prst="rect">
            <a:avLst/>
          </a:prstGeom>
          <a:noFill/>
        </p:spPr>
        <p:txBody>
          <a:bodyPr>
            <a:spAutoFit/>
          </a:bodyPr>
          <a:lstStyle/>
          <a:p>
            <a:pPr>
              <a:defRPr/>
            </a:pPr>
            <a:r>
              <a:rPr lang="en-US" b="1" dirty="0" err="1">
                <a:solidFill>
                  <a:srgbClr val="FFFFFF"/>
                </a:solidFill>
                <a:effectLst>
                  <a:outerShdw blurRad="50800" dist="88900" dir="2700000" algn="tl" rotWithShape="0">
                    <a:srgbClr val="000000">
                      <a:alpha val="96000"/>
                    </a:srgbClr>
                  </a:outerShdw>
                </a:effectLst>
                <a:latin typeface="Arial"/>
                <a:cs typeface="Arial"/>
              </a:rPr>
              <a:t>戈兰</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26" name="TextBox 25"/>
          <p:cNvSpPr txBox="1"/>
          <p:nvPr/>
        </p:nvSpPr>
        <p:spPr>
          <a:xfrm>
            <a:off x="7594600" y="2552700"/>
            <a:ext cx="1803400" cy="523220"/>
          </a:xfrm>
          <a:prstGeom prst="rect">
            <a:avLst/>
          </a:prstGeom>
          <a:noFill/>
        </p:spPr>
        <p:txBody>
          <a:bodyPr>
            <a:spAutoFit/>
          </a:bodyPr>
          <a:lstStyle/>
          <a:p>
            <a:pPr>
              <a:defRPr/>
            </a:pPr>
            <a:r>
              <a:rPr lang="zh-CN" altLang="en-US" b="1" dirty="0">
                <a:solidFill>
                  <a:srgbClr val="FFFFFF"/>
                </a:solidFill>
                <a:effectLst>
                  <a:outerShdw blurRad="50800" dist="88900" dir="2700000" algn="tl" rotWithShape="0">
                    <a:srgbClr val="000000">
                      <a:alpha val="96000"/>
                    </a:srgbClr>
                  </a:outerShdw>
                </a:effectLst>
                <a:latin typeface="Arial"/>
                <a:cs typeface="Arial"/>
              </a:rPr>
              <a:t>拉末</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sp>
        <p:nvSpPr>
          <p:cNvPr id="30" name="TextBox 29"/>
          <p:cNvSpPr txBox="1"/>
          <p:nvPr/>
        </p:nvSpPr>
        <p:spPr>
          <a:xfrm>
            <a:off x="7253288" y="3752850"/>
            <a:ext cx="1916112" cy="523220"/>
          </a:xfrm>
          <a:prstGeom prst="rect">
            <a:avLst/>
          </a:prstGeom>
          <a:noFill/>
        </p:spPr>
        <p:txBody>
          <a:bodyPr>
            <a:spAutoFit/>
          </a:bodyPr>
          <a:lstStyle/>
          <a:p>
            <a:pPr>
              <a:defRPr/>
            </a:pPr>
            <a:r>
              <a:rPr lang="zh-CN" altLang="en-US" b="1" dirty="0">
                <a:solidFill>
                  <a:srgbClr val="FFFFFF"/>
                </a:solidFill>
                <a:effectLst>
                  <a:outerShdw blurRad="50800" dist="88900" dir="2700000" algn="tl" rotWithShape="0">
                    <a:srgbClr val="000000">
                      <a:alpha val="96000"/>
                    </a:srgbClr>
                  </a:outerShdw>
                </a:effectLst>
                <a:latin typeface="Arial"/>
                <a:cs typeface="Arial"/>
              </a:rPr>
              <a:t>比悉 </a:t>
            </a:r>
            <a:endParaRPr lang="en-US" b="1" dirty="0">
              <a:solidFill>
                <a:srgbClr val="FFFFFF"/>
              </a:solidFill>
              <a:effectLst>
                <a:outerShdw blurRad="50800" dist="88900" dir="2700000" algn="tl" rotWithShape="0">
                  <a:srgbClr val="000000">
                    <a:alpha val="96000"/>
                  </a:srgbClr>
                </a:outerShdw>
              </a:effectLst>
              <a:latin typeface="Arial"/>
              <a:cs typeface="Arial"/>
            </a:endParaRPr>
          </a:p>
        </p:txBody>
      </p:sp>
      <p:grpSp>
        <p:nvGrpSpPr>
          <p:cNvPr id="324619" name="Group 1"/>
          <p:cNvGrpSpPr>
            <a:grpSpLocks/>
          </p:cNvGrpSpPr>
          <p:nvPr/>
        </p:nvGrpSpPr>
        <p:grpSpPr bwMode="auto">
          <a:xfrm>
            <a:off x="5181600" y="588963"/>
            <a:ext cx="2466975" cy="4700587"/>
            <a:chOff x="5181597" y="588236"/>
            <a:chExt cx="2466308" cy="4701719"/>
          </a:xfrm>
        </p:grpSpPr>
        <p:grpSp>
          <p:nvGrpSpPr>
            <p:cNvPr id="324625" name="Group 6"/>
            <p:cNvGrpSpPr>
              <a:grpSpLocks/>
            </p:cNvGrpSpPr>
            <p:nvPr/>
          </p:nvGrpSpPr>
          <p:grpSpPr bwMode="auto">
            <a:xfrm>
              <a:off x="5181597" y="5071534"/>
              <a:ext cx="206026" cy="218421"/>
              <a:chOff x="6972297" y="5071534"/>
              <a:chExt cx="206026" cy="218421"/>
            </a:xfrm>
          </p:grpSpPr>
          <p:sp>
            <p:nvSpPr>
              <p:cNvPr id="32464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4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24626" name="Group 14"/>
            <p:cNvGrpSpPr>
              <a:grpSpLocks/>
            </p:cNvGrpSpPr>
            <p:nvPr/>
          </p:nvGrpSpPr>
          <p:grpSpPr bwMode="auto">
            <a:xfrm>
              <a:off x="5473697" y="3255434"/>
              <a:ext cx="206026" cy="218421"/>
              <a:chOff x="6972297" y="5071534"/>
              <a:chExt cx="206026" cy="218421"/>
            </a:xfrm>
          </p:grpSpPr>
          <p:sp>
            <p:nvSpPr>
              <p:cNvPr id="32463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4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24627" name="Group 18"/>
            <p:cNvGrpSpPr>
              <a:grpSpLocks/>
            </p:cNvGrpSpPr>
            <p:nvPr/>
          </p:nvGrpSpPr>
          <p:grpSpPr bwMode="auto">
            <a:xfrm>
              <a:off x="6158395" y="588236"/>
              <a:ext cx="206026" cy="231124"/>
              <a:chOff x="6972297" y="4233136"/>
              <a:chExt cx="206026" cy="231124"/>
            </a:xfrm>
          </p:grpSpPr>
          <p:sp>
            <p:nvSpPr>
              <p:cNvPr id="3246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24628" name="Group 22"/>
            <p:cNvGrpSpPr>
              <a:grpSpLocks/>
            </p:cNvGrpSpPr>
            <p:nvPr/>
          </p:nvGrpSpPr>
          <p:grpSpPr bwMode="auto">
            <a:xfrm>
              <a:off x="7100888" y="1738191"/>
              <a:ext cx="206026" cy="218421"/>
              <a:chOff x="6972297" y="5071534"/>
              <a:chExt cx="206026" cy="218421"/>
            </a:xfrm>
          </p:grpSpPr>
          <p:sp>
            <p:nvSpPr>
              <p:cNvPr id="3246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24629" name="Group 26"/>
            <p:cNvGrpSpPr>
              <a:grpSpLocks/>
            </p:cNvGrpSpPr>
            <p:nvPr/>
          </p:nvGrpSpPr>
          <p:grpSpPr bwMode="auto">
            <a:xfrm>
              <a:off x="7441879" y="2836334"/>
              <a:ext cx="206026" cy="218421"/>
              <a:chOff x="6972297" y="5071534"/>
              <a:chExt cx="206026" cy="218421"/>
            </a:xfrm>
          </p:grpSpPr>
          <p:sp>
            <p:nvSpPr>
              <p:cNvPr id="32463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3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24630" name="Group 30"/>
            <p:cNvGrpSpPr>
              <a:grpSpLocks/>
            </p:cNvGrpSpPr>
            <p:nvPr/>
          </p:nvGrpSpPr>
          <p:grpSpPr bwMode="auto">
            <a:xfrm>
              <a:off x="7100888" y="4036891"/>
              <a:ext cx="206026" cy="218421"/>
              <a:chOff x="6972297" y="5071534"/>
              <a:chExt cx="206026" cy="218421"/>
            </a:xfrm>
          </p:grpSpPr>
          <p:sp>
            <p:nvSpPr>
              <p:cNvPr id="32463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3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sp>
        <p:nvSpPr>
          <p:cNvPr id="32462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324621" name="Text Box 100"/>
          <p:cNvSpPr txBox="1">
            <a:spLocks noChangeArrowheads="1"/>
          </p:cNvSpPr>
          <p:nvPr/>
        </p:nvSpPr>
        <p:spPr bwMode="auto">
          <a:xfrm>
            <a:off x="6238875" y="5534561"/>
            <a:ext cx="2746375" cy="1323439"/>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pPr>
            <a:r>
              <a:rPr lang="zh-CN" altLang="en-US" sz="3200" b="1" i="1" dirty="0">
                <a:solidFill>
                  <a:srgbClr val="FFFFFF"/>
                </a:solidFill>
                <a:latin typeface="Arial" charset="0"/>
                <a:cs typeface="Arial" charset="0"/>
              </a:rPr>
              <a:t>民数记 </a:t>
            </a:r>
            <a:r>
              <a:rPr lang="en-US" sz="3200" b="1" i="1" dirty="0">
                <a:solidFill>
                  <a:srgbClr val="FFFFFF"/>
                </a:solidFill>
                <a:latin typeface="Arial" charset="0"/>
                <a:cs typeface="Arial" charset="0"/>
              </a:rPr>
              <a:t>35; </a:t>
            </a:r>
          </a:p>
          <a:p>
            <a:pPr>
              <a:spcBef>
                <a:spcPct val="50000"/>
              </a:spcBef>
              <a:buFont typeface="Wingdings" charset="0"/>
              <a:buNone/>
            </a:pPr>
            <a:r>
              <a:rPr lang="zh-CN" altLang="en-US" sz="3200" b="1" i="1" dirty="0">
                <a:solidFill>
                  <a:srgbClr val="FFFFFF"/>
                </a:solidFill>
                <a:latin typeface="Arial" charset="0"/>
                <a:cs typeface="Arial" charset="0"/>
              </a:rPr>
              <a:t>约书亚 </a:t>
            </a:r>
            <a:r>
              <a:rPr lang="en-US" sz="3200" b="1" i="1" dirty="0">
                <a:solidFill>
                  <a:srgbClr val="FFFFFF"/>
                </a:solidFill>
                <a:latin typeface="Arial" charset="0"/>
                <a:cs typeface="Arial" charset="0"/>
              </a:rPr>
              <a:t>20:1-9</a:t>
            </a:r>
          </a:p>
        </p:txBody>
      </p:sp>
      <p:sp>
        <p:nvSpPr>
          <p:cNvPr id="324622" name="TextBox 8"/>
          <p:cNvSpPr txBox="1">
            <a:spLocks noChangeArrowheads="1"/>
          </p:cNvSpPr>
          <p:nvPr/>
        </p:nvSpPr>
        <p:spPr bwMode="auto">
          <a:xfrm>
            <a:off x="50800" y="0"/>
            <a:ext cx="2305050"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3048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dirty="0">
                <a:solidFill>
                  <a:srgbClr val="FFFFFF"/>
                </a:solidFill>
                <a:latin typeface="Arial" charset="0"/>
                <a:cs typeface="Arial" charset="0"/>
              </a:rPr>
              <a:t>以色列生活在一种家族成员对冒犯家族进行个人复仇的游牧文化中（血仇）。然而，这个国家还没有准备好由客观的村庄集会（民法）进行法律程序。因此，上帝设立了六个附近的城市，作为中间步骤，供那些意外杀人者逃避。</a:t>
            </a:r>
            <a:endParaRPr lang="en-US" sz="2000" b="1" dirty="0">
              <a:solidFill>
                <a:srgbClr val="FFFFFF"/>
              </a:solidFill>
              <a:latin typeface="Arial" charset="0"/>
              <a:cs typeface="Arial" charset="0"/>
            </a:endParaRPr>
          </a:p>
        </p:txBody>
      </p:sp>
      <p:sp>
        <p:nvSpPr>
          <p:cNvPr id="32462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zh-CN" altLang="en-US" sz="3600" b="1" dirty="0">
                <a:solidFill>
                  <a:srgbClr val="FFFFFF"/>
                </a:solidFill>
                <a:latin typeface="Arial" charset="0"/>
                <a:ea typeface="SimSun" charset="0"/>
                <a:cs typeface="SimSun" charset="0"/>
              </a:rPr>
              <a:t>逃城</a:t>
            </a:r>
            <a:endParaRPr lang="en-US" sz="3600" b="1" dirty="0">
              <a:solidFill>
                <a:srgbClr val="FFFFFF"/>
              </a:solidFill>
              <a:latin typeface="Arial" charset="0"/>
              <a:ea typeface="SimSun" charset="0"/>
              <a:cs typeface="SimSun" charset="0"/>
            </a:endParaRPr>
          </a:p>
        </p:txBody>
      </p:sp>
      <p:sp>
        <p:nvSpPr>
          <p:cNvPr id="32462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kumimoji="1" lang="en-US" sz="2000" b="1">
              <a:solidFill>
                <a:srgbClr val="000000"/>
              </a:solidFill>
              <a:latin typeface="Arial" charset="0"/>
              <a:cs typeface="Arial" charset="0"/>
            </a:endParaRPr>
          </a:p>
        </p:txBody>
      </p:sp>
    </p:spTree>
    <p:extLst>
      <p:ext uri="{BB962C8B-B14F-4D97-AF65-F5344CB8AC3E}">
        <p14:creationId xmlns:p14="http://schemas.microsoft.com/office/powerpoint/2010/main" val="2893722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898868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逃城</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sz="2400" b="1">
                <a:solidFill>
                  <a:srgbClr val="333333"/>
                </a:solidFill>
                <a:latin typeface="Times"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约书亚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21</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181927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3150588389"/>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Title 1"/>
          <p:cNvSpPr>
            <a:spLocks noGrp="1"/>
          </p:cNvSpPr>
          <p:nvPr>
            <p:ph type="ctrTitle"/>
          </p:nvPr>
        </p:nvSpPr>
        <p:spPr>
          <a:xfrm>
            <a:off x="0" y="2130425"/>
            <a:ext cx="9144000" cy="1470025"/>
          </a:xfrm>
        </p:spPr>
        <p:txBody>
          <a:bodyPr/>
          <a:lstStyle/>
          <a:p>
            <a:pPr eaLnBrk="1" hangingPunct="1"/>
            <a:r>
              <a:rPr lang="zh-CN" altLang="en-US" dirty="0">
                <a:latin typeface="Arial" charset="0"/>
              </a:rPr>
              <a:t>上帝使人合一，罪恶使人分裂</a:t>
            </a:r>
            <a:endParaRPr lang="en-US" dirty="0">
              <a:latin typeface="Arial" charset="0"/>
            </a:endParaRPr>
          </a:p>
        </p:txBody>
      </p:sp>
      <p:sp>
        <p:nvSpPr>
          <p:cNvPr id="377859" name="Subtitle 2"/>
          <p:cNvSpPr>
            <a:spLocks noGrp="1"/>
          </p:cNvSpPr>
          <p:nvPr>
            <p:ph type="subTitle" idx="1"/>
          </p:nvPr>
        </p:nvSpPr>
        <p:spPr>
          <a:xfrm>
            <a:off x="806824" y="3886200"/>
            <a:ext cx="7530352" cy="1752600"/>
          </a:xfrm>
        </p:spPr>
        <p:txBody>
          <a:bodyPr/>
          <a:lstStyle/>
          <a:p>
            <a:pPr eaLnBrk="1" hangingPunct="1"/>
            <a:r>
              <a:rPr lang="zh-TW" altLang="en-US" sz="4800" dirty="0">
                <a:solidFill>
                  <a:srgbClr val="FFFFFF"/>
                </a:solidFill>
                <a:latin typeface="Arial" charset="0"/>
              </a:rPr>
              <a:t>约书亚</a:t>
            </a:r>
            <a:r>
              <a:rPr lang="en-US" sz="4800" dirty="0">
                <a:solidFill>
                  <a:srgbClr val="FFFFFF"/>
                </a:solidFill>
                <a:latin typeface="Arial" charset="0"/>
              </a:rPr>
              <a:t> 22</a:t>
            </a:r>
          </a:p>
        </p:txBody>
      </p:sp>
    </p:spTree>
    <p:extLst>
      <p:ext uri="{BB962C8B-B14F-4D97-AF65-F5344CB8AC3E}">
        <p14:creationId xmlns:p14="http://schemas.microsoft.com/office/powerpoint/2010/main" val="847821723"/>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5487020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82" name="Title 1"/>
          <p:cNvSpPr>
            <a:spLocks noGrp="1"/>
          </p:cNvSpPr>
          <p:nvPr>
            <p:ph type="title"/>
          </p:nvPr>
        </p:nvSpPr>
        <p:spPr>
          <a:xfrm>
            <a:off x="0" y="0"/>
            <a:ext cx="9144000" cy="1143000"/>
          </a:xfrm>
        </p:spPr>
        <p:txBody>
          <a:bodyPr/>
          <a:lstStyle/>
          <a:p>
            <a:pPr eaLnBrk="1" hangingPunct="1"/>
            <a:r>
              <a:rPr lang="zh-CN" altLang="en-US" sz="4000" dirty="0">
                <a:latin typeface="Arial" charset="0"/>
              </a:rPr>
              <a:t>新加坡平民战争纪念碑</a:t>
            </a:r>
            <a:endParaRPr lang="en-US" sz="4000" dirty="0">
              <a:latin typeface="Arial" charset="0"/>
            </a:endParaRPr>
          </a:p>
        </p:txBody>
      </p:sp>
      <p:pic>
        <p:nvPicPr>
          <p:cNvPr id="378883"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8313" y="1196975"/>
            <a:ext cx="8229600" cy="4525963"/>
          </a:xfrm>
        </p:spPr>
      </p:pic>
      <p:sp>
        <p:nvSpPr>
          <p:cNvPr id="378884" name="Title 1"/>
          <p:cNvSpPr txBox="1">
            <a:spLocks/>
          </p:cNvSpPr>
          <p:nvPr/>
        </p:nvSpPr>
        <p:spPr bwMode="auto">
          <a:xfrm>
            <a:off x="-1588" y="5703888"/>
            <a:ext cx="914400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sz="3200" b="1" dirty="0">
                <a:solidFill>
                  <a:srgbClr val="FFFFFF"/>
                </a:solidFill>
                <a:latin typeface="Arial" charset="0"/>
                <a:cs typeface="Arial" charset="0"/>
              </a:rPr>
              <a:t>四根支柱代表了第二次世界大战中华人、马来人、印度人和西方人之间的团结</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1814648348"/>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82940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过去的美好时光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2300" y="1447800"/>
            <a:ext cx="7899400" cy="3949700"/>
          </a:xfrm>
          <a:prstGeom prst="rect">
            <a:avLst/>
          </a:prstGeom>
        </p:spPr>
      </p:pic>
    </p:spTree>
    <p:extLst>
      <p:ext uri="{BB962C8B-B14F-4D97-AF65-F5344CB8AC3E}">
        <p14:creationId xmlns:p14="http://schemas.microsoft.com/office/powerpoint/2010/main" val="9553865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zh-CN" altLang="en-US" sz="3200" b="1" dirty="0">
                <a:solidFill>
                  <a:srgbClr val="FFFFFF"/>
                </a:solidFill>
                <a:effectLst/>
              </a:rPr>
              <a:t>向东望去的基利心山（申命记 </a:t>
            </a:r>
            <a:r>
              <a:rPr lang="en-US" altLang="zh-CN" sz="3200" b="1" dirty="0">
                <a:solidFill>
                  <a:srgbClr val="FFFFFF"/>
                </a:solidFill>
                <a:effectLst/>
              </a:rPr>
              <a:t>27:9-13</a:t>
            </a:r>
            <a:r>
              <a:rPr lang="zh-CN" altLang="en-US" sz="3200" b="1" dirty="0">
                <a:solidFill>
                  <a:srgbClr val="FFFFFF"/>
                </a:solidFill>
                <a:effectLst/>
              </a:rPr>
              <a:t>）</a:t>
            </a:r>
            <a:endParaRPr lang="en-US" sz="3200" b="1" dirty="0">
              <a:solidFill>
                <a:srgbClr val="FFFFFF"/>
              </a:solidFill>
              <a:effectLst/>
            </a:endParaRPr>
          </a:p>
        </p:txBody>
      </p:sp>
      <p:sp>
        <p:nvSpPr>
          <p:cNvPr id="7" name="Title 5"/>
          <p:cNvSpPr txBox="1">
            <a:spLocks/>
          </p:cNvSpPr>
          <p:nvPr/>
        </p:nvSpPr>
        <p:spPr bwMode="auto">
          <a:xfrm>
            <a:off x="0" y="2757264"/>
            <a:ext cx="2880320"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以巴勒山</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pitchFamily="-111" charset="-128"/>
              </a:rPr>
              <a:t>咒诅</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，北部</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基利心山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pitchFamily="-111" charset="-128"/>
              </a:rPr>
              <a:t>祝福,南部</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示剑 </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endParaRP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381686878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3"/>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111" charset="0"/>
                <a:ea typeface="ＭＳ Ｐゴシック" charset="0"/>
                <a:cs typeface="+mn-cs"/>
              </a:endParaRPr>
            </a:p>
          </p:txBody>
        </p:sp>
      </p:grpSp>
      <p:sp>
        <p:nvSpPr>
          <p:cNvPr id="24" name="Text Box 15"/>
          <p:cNvSpPr txBox="1">
            <a:spLocks noChangeArrowheads="1"/>
          </p:cNvSpPr>
          <p:nvPr/>
        </p:nvSpPr>
        <p:spPr bwMode="auto">
          <a:xfrm>
            <a:off x="2941113" y="4385942"/>
            <a:ext cx="6312474" cy="1569650"/>
          </a:xfrm>
          <a:prstGeom prst="rect">
            <a:avLst/>
          </a:prstGeom>
          <a:noFill/>
          <a:ln w="9525">
            <a:noFill/>
            <a:miter lim="800000"/>
            <a:headEnd/>
            <a:tailEnd/>
          </a:ln>
          <a:effectLst/>
        </p:spPr>
        <p:txBody>
          <a:bodyPr wrap="square" lIns="91430" tIns="45715" rIns="91430" bIns="45715" anchor="ctr">
            <a:spAutoFit/>
          </a:bodyPr>
          <a:lstStyle/>
          <a:p>
            <a:pPr algn="ctr">
              <a:spcBef>
                <a:spcPct val="50000"/>
              </a:spcBef>
              <a:defRPr/>
            </a:pP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r>
              <a:rPr lang="zh-CN" altLang="en-US" sz="2400" b="1" dirty="0">
                <a:solidFill>
                  <a:srgbClr val="FFFFFF"/>
                </a:solidFill>
                <a:effectLst>
                  <a:glow rad="279400">
                    <a:srgbClr val="000000">
                      <a:alpha val="92000"/>
                    </a:srgbClr>
                  </a:glow>
                </a:effectLst>
                <a:latin typeface="Arial"/>
                <a:cs typeface="Arial"/>
              </a:rPr>
              <a:t> 今日就可以选择所要事奉的 </a:t>
            </a:r>
            <a:r>
              <a:rPr kumimoji="0" lang="mr-IN"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r>
              <a:rPr lang="zh-CN" altLang="en-US" sz="2400" b="1" dirty="0">
                <a:solidFill>
                  <a:srgbClr val="FFFFFF"/>
                </a:solidFill>
                <a:effectLst>
                  <a:glow rad="279400">
                    <a:srgbClr val="000000">
                      <a:alpha val="92000"/>
                    </a:srgbClr>
                  </a:glow>
                </a:effectLst>
                <a:latin typeface="Arial"/>
                <a:cs typeface="Arial"/>
              </a:rPr>
              <a:t>至于我和我家，我们必定事奉耶和华。 </a:t>
            </a: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r>
              <a:rPr kumimoji="0" lang="zh-TW" alt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约书亚</a:t>
            </a: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 24:15</a:t>
            </a:r>
          </a:p>
        </p:txBody>
      </p:sp>
      <p:pic>
        <p:nvPicPr>
          <p:cNvPr id="23" name="Picture 22" descr="Israel Map Tribes Eas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84765"/>
          </a:xfrm>
          <a:prstGeom prst="rect">
            <a:avLst/>
          </a:prstGeom>
          <a:noFill/>
          <a:ln w="9525">
            <a:noFill/>
            <a:miter lim="800000"/>
            <a:headEnd/>
            <a:tailEnd/>
          </a:ln>
          <a:effectLst/>
        </p:spPr>
        <p:txBody>
          <a:bodyPr wrap="square"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丹</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7" name="Text Box 13"/>
          <p:cNvSpPr txBox="1">
            <a:spLocks noChangeArrowheads="1"/>
          </p:cNvSpPr>
          <p:nvPr/>
        </p:nvSpPr>
        <p:spPr bwMode="auto">
          <a:xfrm>
            <a:off x="638190" y="4865786"/>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8" name="Text Box 14"/>
          <p:cNvSpPr txBox="1">
            <a:spLocks noChangeArrowheads="1"/>
          </p:cNvSpPr>
          <p:nvPr/>
        </p:nvSpPr>
        <p:spPr bwMode="auto">
          <a:xfrm>
            <a:off x="608077" y="5486400"/>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西面</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9" name="Text Box 15"/>
          <p:cNvSpPr txBox="1">
            <a:spLocks noChangeArrowheads="1"/>
          </p:cNvSpPr>
          <p:nvPr/>
        </p:nvSpPr>
        <p:spPr bwMode="auto">
          <a:xfrm rot="16697758">
            <a:off x="1497606" y="4317803"/>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流便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1" name="Text Box 17"/>
          <p:cNvSpPr txBox="1">
            <a:spLocks noChangeArrowheads="1"/>
          </p:cNvSpPr>
          <p:nvPr/>
        </p:nvSpPr>
        <p:spPr bwMode="auto">
          <a:xfrm rot="17432251">
            <a:off x="1774096" y="1333217"/>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2" name="Text Box 18"/>
          <p:cNvSpPr txBox="1">
            <a:spLocks noChangeArrowheads="1"/>
          </p:cNvSpPr>
          <p:nvPr/>
        </p:nvSpPr>
        <p:spPr bwMode="auto">
          <a:xfrm>
            <a:off x="493777" y="342900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3" name="Text Box 19"/>
          <p:cNvSpPr txBox="1">
            <a:spLocks noChangeArrowheads="1"/>
          </p:cNvSpPr>
          <p:nvPr/>
        </p:nvSpPr>
        <p:spPr bwMode="auto">
          <a:xfrm>
            <a:off x="227077" y="278765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68" name="Text Box 24"/>
          <p:cNvSpPr txBox="1">
            <a:spLocks noChangeArrowheads="1"/>
          </p:cNvSpPr>
          <p:nvPr/>
        </p:nvSpPr>
        <p:spPr bwMode="auto">
          <a:xfrm rot="17190594">
            <a:off x="1314960" y="249000"/>
            <a:ext cx="2667001" cy="584765"/>
          </a:xfrm>
          <a:prstGeom prst="rect">
            <a:avLst/>
          </a:prstGeom>
          <a:noFill/>
          <a:ln w="9525">
            <a:noFill/>
            <a:miter lim="800000"/>
            <a:headEnd/>
            <a:tailEnd/>
          </a:ln>
          <a:effectLst/>
        </p:spPr>
        <p:txBody>
          <a:bodyPr lIns="91430" tIns="45715" rIns="91430" bIns="45715">
            <a:spAutoFit/>
          </a:bodyPr>
          <a:lstStyle/>
          <a:p>
            <a:pPr>
              <a:spcBef>
                <a:spcPct val="50000"/>
              </a:spcBef>
              <a:defRPr/>
            </a:pPr>
            <a:r>
              <a:rPr kumimoji="0" lang="zh-CN" alt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拿弗他利 </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glow rad="279400">
                    <a:srgbClr val="000000">
                      <a:alpha val="92000"/>
                    </a:srgbClr>
                  </a:glow>
                </a:effectLst>
                <a:latin typeface="Arial"/>
                <a:cs typeface="Arial"/>
              </a:rPr>
              <a:t>亚设</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便雅悯</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6" name="Text Box 22"/>
          <p:cNvSpPr txBox="1">
            <a:spLocks noChangeArrowheads="1"/>
          </p:cNvSpPr>
          <p:nvPr/>
        </p:nvSpPr>
        <p:spPr bwMode="auto">
          <a:xfrm>
            <a:off x="-12815" y="1583484"/>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glow rad="279400">
                    <a:srgbClr val="000000">
                      <a:alpha val="92000"/>
                    </a:srgbClr>
                  </a:glow>
                </a:effectLst>
                <a:latin typeface="Arial"/>
                <a:cs typeface="Arial"/>
              </a:rPr>
              <a:t>西布伦</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7" name="Text Box 23"/>
          <p:cNvSpPr txBox="1">
            <a:spLocks noChangeArrowheads="1"/>
          </p:cNvSpPr>
          <p:nvPr/>
        </p:nvSpPr>
        <p:spPr bwMode="auto">
          <a:xfrm>
            <a:off x="110412" y="2204864"/>
            <a:ext cx="2088232" cy="584765"/>
          </a:xfrm>
          <a:prstGeom prst="rect">
            <a:avLst/>
          </a:prstGeom>
          <a:noFill/>
          <a:ln w="9525">
            <a:noFill/>
            <a:miter lim="800000"/>
            <a:headEnd/>
            <a:tailEnd/>
          </a:ln>
          <a:effectLst/>
        </p:spPr>
        <p:txBody>
          <a:bodyPr wrap="square" lIns="91430" tIns="45715" rIns="91430" bIns="45715">
            <a:spAutoFit/>
          </a:bodyPr>
          <a:lstStyle/>
          <a:p>
            <a:pPr>
              <a:spcBef>
                <a:spcPct val="50000"/>
              </a:spcBef>
              <a:defRPr/>
            </a:pPr>
            <a:r>
              <a:rPr kumimoji="0" lang="zh-CN" alt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以萨迦 </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277523" name="Text Box 10"/>
          <p:cNvSpPr txBox="1">
            <a:spLocks noChangeArrowheads="1"/>
          </p:cNvSpPr>
          <p:nvPr/>
        </p:nvSpPr>
        <p:spPr bwMode="auto">
          <a:xfrm rot="-2058311">
            <a:off x="4705232" y="774043"/>
            <a:ext cx="4529137" cy="58476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部落的责任</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zh-CN" altLang="en-US" b="1" dirty="0">
                <a:solidFill>
                  <a:srgbClr val="FFFFFF"/>
                </a:solidFill>
                <a:latin typeface="Arial"/>
                <a:ea typeface="ＭＳ Ｐゴシック" charset="0"/>
                <a:cs typeface="Arial"/>
              </a:rPr>
              <a:t>目标与手段</a:t>
            </a:r>
            <a:endParaRPr lang="en-US"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665007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457200" y="457200"/>
            <a:ext cx="38782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a:ln>
                  <a:noFill/>
                </a:ln>
                <a:solidFill>
                  <a:srgbClr val="33CC33"/>
                </a:solidFill>
                <a:effectLst/>
                <a:uLnTx/>
                <a:uFillTx/>
                <a:latin typeface="Tahoma" charset="0"/>
                <a:ea typeface="SimSun" charset="0"/>
                <a:cs typeface="SimSun" charset="0"/>
              </a:rPr>
              <a:t>重订昔日之约</a:t>
            </a:r>
            <a:endParaRPr kumimoji="0" lang="en-AU" sz="4800" b="0" i="0" u="none" strike="noStrike" kern="1200" cap="none" spc="0" normalizeH="0" baseline="0" noProof="0">
              <a:ln>
                <a:noFill/>
              </a:ln>
              <a:solidFill>
                <a:srgbClr val="33CC33"/>
              </a:solidFill>
              <a:effectLst/>
              <a:uLnTx/>
              <a:uFillTx/>
              <a:latin typeface="Tahoma" charset="0"/>
              <a:ea typeface="ＭＳ Ｐゴシック" charset="0"/>
              <a:cs typeface="+mn-cs"/>
            </a:endParaRPr>
          </a:p>
        </p:txBody>
      </p:sp>
      <p:sp>
        <p:nvSpPr>
          <p:cNvPr id="74756" name="Text Box 4"/>
          <p:cNvSpPr txBox="1">
            <a:spLocks noChangeArrowheads="1"/>
          </p:cNvSpPr>
          <p:nvPr/>
        </p:nvSpPr>
        <p:spPr bwMode="auto">
          <a:xfrm>
            <a:off x="304800" y="1752600"/>
            <a:ext cx="30892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约书亚的命令</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7" name="Text Box 5"/>
          <p:cNvSpPr txBox="1">
            <a:spLocks noChangeArrowheads="1"/>
          </p:cNvSpPr>
          <p:nvPr/>
        </p:nvSpPr>
        <p:spPr bwMode="auto">
          <a:xfrm>
            <a:off x="381000" y="3810000"/>
            <a:ext cx="22685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立石为纪</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8" name="Text Box 6"/>
          <p:cNvSpPr txBox="1">
            <a:spLocks noChangeArrowheads="1"/>
          </p:cNvSpPr>
          <p:nvPr/>
        </p:nvSpPr>
        <p:spPr bwMode="auto">
          <a:xfrm>
            <a:off x="317500" y="2743200"/>
            <a:ext cx="35004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00FFFF"/>
                </a:solidFill>
                <a:effectLst/>
                <a:uLnTx/>
                <a:uFillTx/>
                <a:latin typeface="Tahoma" charset="0"/>
                <a:ea typeface="ＭＳ Ｐゴシック" charset="0"/>
                <a:cs typeface="+mn-cs"/>
              </a:rPr>
              <a:t>  </a:t>
            </a:r>
            <a:r>
              <a:rPr kumimoji="0" lang="zh-CN" altLang="en-US" sz="3200" b="0" i="0" u="none" strike="noStrike" kern="1200" cap="none" spc="0" normalizeH="0" baseline="0" noProof="0">
                <a:ln>
                  <a:noFill/>
                </a:ln>
                <a:solidFill>
                  <a:srgbClr val="00FFFF"/>
                </a:solidFill>
                <a:effectLst/>
                <a:uLnTx/>
                <a:uFillTx/>
                <a:latin typeface="Tahoma" charset="0"/>
                <a:ea typeface="SimSun" charset="0"/>
                <a:cs typeface="SimSun" charset="0"/>
              </a:rPr>
              <a:t>以色列人的回应</a:t>
            </a:r>
            <a:endParaRPr kumimoji="0" lang="en-AU" sz="3200" b="0" i="0" u="none" strike="noStrike" kern="1200" cap="none" spc="0" normalizeH="0" baseline="0" noProof="0">
              <a:ln>
                <a:noFill/>
              </a:ln>
              <a:solidFill>
                <a:srgbClr val="00FFFF"/>
              </a:solidFill>
              <a:effectLst/>
              <a:uLnTx/>
              <a:uFillTx/>
              <a:latin typeface="Tahoma" charset="0"/>
              <a:ea typeface="ＭＳ Ｐゴシック" charset="0"/>
              <a:cs typeface="+mn-cs"/>
            </a:endParaRPr>
          </a:p>
        </p:txBody>
      </p:sp>
      <p:sp>
        <p:nvSpPr>
          <p:cNvPr id="74759" name="Text Box 7"/>
          <p:cNvSpPr txBox="1">
            <a:spLocks noChangeArrowheads="1"/>
          </p:cNvSpPr>
          <p:nvPr/>
        </p:nvSpPr>
        <p:spPr bwMode="auto">
          <a:xfrm>
            <a:off x="-76200" y="6172200"/>
            <a:ext cx="8696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Tahoma" charset="0"/>
                <a:ea typeface="ＭＳ Ｐゴシック" charset="0"/>
                <a:cs typeface="+mn-cs"/>
              </a:rPr>
              <a:t>“</a:t>
            </a:r>
            <a:r>
              <a:rPr kumimoji="0" lang="zh-CN" altLang="en-US" sz="2400" b="1" i="0" u="none" strike="noStrike" kern="1200" cap="none" spc="0" normalizeH="0" baseline="0" noProof="0">
                <a:ln>
                  <a:noFill/>
                </a:ln>
                <a:solidFill>
                  <a:srgbClr val="FFFFFF"/>
                </a:solidFill>
                <a:effectLst/>
                <a:uLnTx/>
                <a:uFillTx/>
                <a:latin typeface="Comic Sans MS" charset="0"/>
                <a:ea typeface="SimSun" charset="0"/>
                <a:cs typeface="SimSun" charset="0"/>
              </a:rPr>
              <a:t>至 于 我 和 我 家 ， 我 们 必 定 事 奉 耶 和 华 </a:t>
            </a:r>
            <a:r>
              <a:rPr kumimoji="0" lang="ja-JP" altLang="en-US" sz="2400" b="0" i="0" u="none" strike="noStrike" kern="1200" cap="none" spc="0" normalizeH="0" baseline="0" noProof="0">
                <a:ln>
                  <a:noFill/>
                </a:ln>
                <a:solidFill>
                  <a:srgbClr val="FFFFFF"/>
                </a:solidFill>
                <a:effectLst/>
                <a:uLnTx/>
                <a:uFillTx/>
                <a:latin typeface="Tahoma" charset="0"/>
                <a:ea typeface="ＭＳ Ｐゴシック" charset="0"/>
                <a:cs typeface="+mn-cs"/>
              </a:rPr>
              <a:t>”</a:t>
            </a:r>
            <a:r>
              <a:rPr kumimoji="0" lang="en-US" sz="2400" b="0" i="0" u="none" strike="noStrike" kern="1200" cap="none" spc="0" normalizeH="0" baseline="0" noProof="0">
                <a:ln>
                  <a:noFill/>
                </a:ln>
                <a:solidFill>
                  <a:srgbClr val="FFFFFF"/>
                </a:solidFill>
                <a:effectLst/>
                <a:uLnTx/>
                <a:uFillTx/>
                <a:latin typeface="Tahoma" charset="0"/>
                <a:ea typeface="ＭＳ Ｐゴシック" charset="0"/>
                <a:cs typeface="+mn-cs"/>
              </a:rPr>
              <a:t> </a:t>
            </a:r>
            <a:r>
              <a:rPr kumimoji="0" lang="zh-CN" altLang="en-US" sz="2400" b="0" i="0" u="none" strike="noStrike" kern="1200" cap="none" spc="0" normalizeH="0" baseline="0" noProof="0">
                <a:ln>
                  <a:noFill/>
                </a:ln>
                <a:solidFill>
                  <a:srgbClr val="FFFFFF"/>
                </a:solidFill>
                <a:effectLst/>
                <a:uLnTx/>
                <a:uFillTx/>
                <a:latin typeface="Tahoma" charset="0"/>
                <a:ea typeface="SimSun" charset="0"/>
                <a:cs typeface="SimSun" charset="0"/>
              </a:rPr>
              <a:t>书</a:t>
            </a:r>
            <a:r>
              <a:rPr kumimoji="0" lang="en-US" sz="2400" b="0" i="0" u="none" strike="noStrike" kern="1200" cap="none" spc="0" normalizeH="0" baseline="0" noProof="0">
                <a:ln>
                  <a:noFill/>
                </a:ln>
                <a:solidFill>
                  <a:srgbClr val="FFFFFF"/>
                </a:solidFill>
                <a:effectLst/>
                <a:uLnTx/>
                <a:uFillTx/>
                <a:latin typeface="Tahoma" charset="0"/>
                <a:ea typeface="ＭＳ Ｐゴシック" charset="0"/>
                <a:cs typeface="+mn-cs"/>
              </a:rPr>
              <a:t>24:15</a:t>
            </a:r>
            <a:endParaRPr kumimoji="0" lang="en-AU" sz="24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extLst>
      <p:ext uri="{BB962C8B-B14F-4D97-AF65-F5344CB8AC3E}">
        <p14:creationId xmlns:p14="http://schemas.microsoft.com/office/powerpoint/2010/main" val="8352367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ytimg.com/vi/eLwjLNb6yto/maxresdefault.jpg">
            <a:extLst>
              <a:ext uri="{FF2B5EF4-FFF2-40B4-BE49-F238E27FC236}">
                <a16:creationId xmlns:a16="http://schemas.microsoft.com/office/drawing/2014/main" id="{A3525281-F1E7-7D46-9515-A2A285CBE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30480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12931" y="22015"/>
            <a:ext cx="5531069" cy="2263968"/>
          </a:xfrm>
          <a:effectLst/>
        </p:spPr>
        <p:txBody>
          <a:bodyPr/>
          <a:lstStyle/>
          <a:p>
            <a:pPr>
              <a:defRPr/>
            </a:pPr>
            <a:r>
              <a:rPr lang="zh-CN" altLang="en-US" sz="3600" b="1" dirty="0">
                <a:solidFill>
                  <a:srgbClr val="FFFFFF"/>
                </a:solidFill>
                <a:effectLst>
                  <a:glow rad="127000">
                    <a:schemeClr val="tx1"/>
                  </a:glow>
                </a:effectLst>
              </a:rPr>
              <a:t> “至于我和我家，我们必定侍奉耶和华” </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734260"/>
            <a:ext cx="9144000" cy="112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glow rad="152400">
                    <a:srgbClr val="003300">
                      <a:alpha val="99000"/>
                    </a:srgbClr>
                  </a:glow>
                </a:effectLst>
                <a:uLnTx/>
                <a:uFillTx/>
                <a:latin typeface="Arial"/>
                <a:ea typeface="ＭＳ Ｐゴシック" pitchFamily="-108" charset="-128"/>
                <a:cs typeface="Arial"/>
              </a:rPr>
              <a:t>约书亚</a:t>
            </a:r>
            <a:r>
              <a:rPr kumimoji="0" lang="en-US" altLang="ja-JP" sz="5400" b="1" i="0" u="none" strike="noStrike" kern="1200" cap="none" spc="0" normalizeH="0" baseline="0" noProof="0" dirty="0">
                <a:ln>
                  <a:noFill/>
                </a:ln>
                <a:solidFill>
                  <a:srgbClr val="FFFFFF"/>
                </a:solidFill>
                <a:effectLst>
                  <a:glow rad="152400">
                    <a:srgbClr val="003300">
                      <a:alpha val="99000"/>
                    </a:srgbClr>
                  </a:glow>
                </a:effectLst>
                <a:uLnTx/>
                <a:uFillTx/>
                <a:latin typeface="Arial"/>
                <a:ea typeface="ＭＳ Ｐゴシック" pitchFamily="-108" charset="-128"/>
                <a:cs typeface="Arial"/>
              </a:rPr>
              <a:t> 24:15</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713189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178554" cy="6857999"/>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当你为上帝</a:t>
            </a:r>
            <a:r>
              <a:rPr lang="zh-CN" altLang="en-US" b="1" dirty="0">
                <a:solidFill>
                  <a:srgbClr val="FFFF00"/>
                </a:solidFill>
                <a:effectLst>
                  <a:glow rad="127000">
                    <a:schemeClr val="tx1"/>
                  </a:glow>
                </a:effectLst>
                <a:latin typeface="Arial" charset="0"/>
                <a:ea typeface="ＭＳ Ｐゴシック" charset="0"/>
                <a:cs typeface="ＭＳ Ｐゴシック" charset="0"/>
              </a:rPr>
              <a:t>挺身而出</a:t>
            </a:r>
            <a:r>
              <a:rPr lang="zh-CN" altLang="en-US" b="1" dirty="0">
                <a:effectLst>
                  <a:glow rad="127000">
                    <a:schemeClr val="tx1"/>
                  </a:glow>
                </a:effectLst>
                <a:latin typeface="Arial" charset="0"/>
                <a:ea typeface="ＭＳ Ｐゴシック" charset="0"/>
                <a:cs typeface="ＭＳ Ｐゴシック" charset="0"/>
              </a:rPr>
              <a:t>时，上帝也会奖励你的勇气</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78554" y="182827"/>
            <a:ext cx="4779392" cy="6261100"/>
          </a:xfrm>
          <a:prstGeom prst="rect">
            <a:avLst/>
          </a:prstGeom>
        </p:spPr>
      </p:pic>
    </p:spTree>
    <p:extLst>
      <p:ext uri="{BB962C8B-B14F-4D97-AF65-F5344CB8AC3E}">
        <p14:creationId xmlns:p14="http://schemas.microsoft.com/office/powerpoint/2010/main" val="34381923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434666"/>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br>
              <a:rPr lang="en-US" sz="4000" b="1" dirty="0">
                <a:solidFill>
                  <a:schemeClr val="tx1"/>
                </a:solidFill>
                <a:effectLst>
                  <a:glow rad="266700">
                    <a:schemeClr val="bg1">
                      <a:alpha val="75000"/>
                    </a:schemeClr>
                  </a:glow>
                </a:effectLst>
              </a:rPr>
            </a:br>
            <a:r>
              <a:rPr lang="zh-CN" altLang="en-US" sz="4000" b="1" dirty="0">
                <a:solidFill>
                  <a:schemeClr val="tx1"/>
                </a:solidFill>
                <a:effectLst>
                  <a:glow rad="266700">
                    <a:schemeClr val="bg1">
                      <a:alpha val="75000"/>
                    </a:schemeClr>
                  </a:glow>
                </a:effectLst>
              </a:rPr>
              <a:t>新加坡国际社区学校（</a:t>
            </a:r>
            <a:r>
              <a:rPr lang="en-US" altLang="zh-CN" sz="4000" b="1" dirty="0">
                <a:solidFill>
                  <a:schemeClr val="tx1"/>
                </a:solidFill>
                <a:effectLst>
                  <a:glow rad="266700">
                    <a:schemeClr val="bg1">
                      <a:alpha val="75000"/>
                    </a:schemeClr>
                  </a:glow>
                </a:effectLst>
              </a:rPr>
              <a:t>1993</a:t>
            </a:r>
            <a:r>
              <a:rPr lang="zh-CN" altLang="en-US" sz="4000" b="1" dirty="0">
                <a:solidFill>
                  <a:schemeClr val="tx1"/>
                </a:solidFill>
                <a:effectLst>
                  <a:glow rad="266700">
                    <a:schemeClr val="bg1">
                      <a:alpha val="75000"/>
                    </a:schemeClr>
                  </a:glow>
                </a:effectLst>
              </a:rPr>
              <a:t>年成立）</a:t>
            </a:r>
            <a:endParaRPr lang="en-US" sz="4000" b="1" dirty="0">
              <a:solidFill>
                <a:schemeClr val="tx1"/>
              </a:solidFill>
              <a:effectLst>
                <a:glow rad="266700">
                  <a:schemeClr val="bg1">
                    <a:alpha val="75000"/>
                  </a:schemeClr>
                </a:glow>
              </a:effectLs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2983736869"/>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a:t>
            </a:r>
            <a:r>
              <a:rPr lang="zh-CN" altLang="en-US" sz="4000" b="1" dirty="0">
                <a:cs typeface="+mj-cs"/>
              </a:rPr>
              <a:t>现在有</a:t>
            </a:r>
            <a:r>
              <a:rPr lang="en-US" altLang="zh-CN" sz="4000" b="1" dirty="0">
                <a:cs typeface="+mj-cs"/>
              </a:rPr>
              <a:t>480</a:t>
            </a:r>
            <a:r>
              <a:rPr lang="zh-CN" altLang="en-US" sz="4000" b="1" dirty="0">
                <a:cs typeface="+mj-cs"/>
              </a:rPr>
              <a:t>个学生</a:t>
            </a:r>
            <a:r>
              <a:rPr lang="en-US" sz="4000" b="1" dirty="0">
                <a:cs typeface="+mj-cs"/>
              </a:rPr>
              <a:t>!</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日本</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美国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印度</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韩国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泰国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印尼</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瑞士</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英国</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澳大利亚</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墨西哥</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委内瑞拉</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南非</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意大利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巴西</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rPr>
              <a:t>瑞典</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374809"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374810"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262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descr="Asia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美国</a:t>
            </a:r>
            <a:endParaRPr lang="en-US" sz="1800" b="1">
              <a:solidFill>
                <a:srgbClr val="FFFF00"/>
              </a:solidFill>
              <a:latin typeface="SimSun" charset="0"/>
              <a:ea typeface="SimSun" charset="0"/>
              <a:cs typeface="SimSun"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r>
              <a:rPr lang="en-US" b="1">
                <a:solidFill>
                  <a:srgbClr val="FFFFFF"/>
                </a:solidFill>
                <a:latin typeface="26" charset="0"/>
                <a:ea typeface="ＭＳ Ｐゴシック" charset="0"/>
              </a:rPr>
              <a:t>Crossroads</a:t>
            </a:r>
            <a:r>
              <a:rPr lang="zh-CN" altLang="en-US" b="1">
                <a:solidFill>
                  <a:srgbClr val="FFFFFF"/>
                </a:solidFill>
                <a:latin typeface="SimSun" charset="0"/>
                <a:ea typeface="SimSun" charset="0"/>
                <a:cs typeface="SimSun" charset="0"/>
              </a:rPr>
              <a:t>教会会友</a:t>
            </a:r>
            <a:r>
              <a:rPr lang="en-US" altLang="ja-JP" b="1">
                <a:solidFill>
                  <a:srgbClr val="FFFFFF"/>
                </a:solidFill>
                <a:effectLst>
                  <a:outerShdw blurRad="38100" dist="38100" dir="2700000" algn="tl">
                    <a:srgbClr val="000000"/>
                  </a:outerShdw>
                </a:effectLst>
                <a:latin typeface="SimSun" charset="0"/>
                <a:ea typeface="SimSun" charset="0"/>
                <a:cs typeface="SimSun" charset="0"/>
              </a:rPr>
              <a:t>2015</a:t>
            </a:r>
            <a:r>
              <a:rPr lang="zh-CN" altLang="en-US" b="1">
                <a:solidFill>
                  <a:srgbClr val="FFFFFF"/>
                </a:solidFill>
                <a:effectLst>
                  <a:outerShdw blurRad="38100" dist="38100" dir="2700000" algn="tl">
                    <a:srgbClr val="000000"/>
                  </a:outerShdw>
                </a:effectLst>
                <a:latin typeface="SimSun" charset="0"/>
                <a:ea typeface="SimSun" charset="0"/>
                <a:cs typeface="SimSun" charset="0"/>
              </a:rPr>
              <a:t>年</a:t>
            </a:r>
            <a:r>
              <a:rPr lang="en-US" altLang="zh-CN" b="1">
                <a:solidFill>
                  <a:srgbClr val="FFFFFF"/>
                </a:solidFill>
                <a:effectLst>
                  <a:outerShdw blurRad="38100" dist="38100" dir="2700000" algn="tl">
                    <a:srgbClr val="000000"/>
                  </a:outerShdw>
                </a:effectLst>
                <a:latin typeface="SimSun" charset="0"/>
                <a:ea typeface="SimSun" charset="0"/>
                <a:cs typeface="SimSun" charset="0"/>
              </a:rPr>
              <a:t>7</a:t>
            </a:r>
            <a:r>
              <a:rPr lang="zh-CN" altLang="en-US" b="1">
                <a:solidFill>
                  <a:srgbClr val="FFFFFF"/>
                </a:solidFill>
                <a:effectLst>
                  <a:outerShdw blurRad="38100" dist="38100" dir="2700000" algn="tl">
                    <a:srgbClr val="000000"/>
                  </a:outerShdw>
                </a:effectLst>
                <a:latin typeface="SimSun" charset="0"/>
                <a:ea typeface="SimSun" charset="0"/>
                <a:cs typeface="SimSun" charset="0"/>
              </a:rPr>
              <a:t>月</a:t>
            </a:r>
            <a:endParaRPr lang="en-US" b="1">
              <a:solidFill>
                <a:srgbClr val="FFFFFF"/>
              </a:solidFill>
              <a:effectLst>
                <a:outerShdw blurRad="38100" dist="38100" dir="2700000" algn="tl">
                  <a:srgbClr val="000000"/>
                </a:outerShdw>
              </a:effectLst>
              <a:latin typeface="SimSun" charset="0"/>
              <a:ea typeface="SimSun" charset="0"/>
              <a:cs typeface="SimSun"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fontAlgn="auto" hangingPunct="0">
                <a:spcBef>
                  <a:spcPts val="0"/>
                </a:spcBef>
                <a:spcAft>
                  <a:spcPts val="0"/>
                </a:spcAft>
                <a:defRPr/>
              </a:pPr>
              <a:endParaRPr lang="en-US">
                <a:solidFill>
                  <a:srgbClr val="FFFFFF"/>
                </a:solidFill>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fontAlgn="auto" hangingPunct="0">
                <a:spcBef>
                  <a:spcPts val="0"/>
                </a:spcBef>
                <a:spcAft>
                  <a:spcPts val="0"/>
                </a:spcAft>
                <a:defRPr/>
              </a:pPr>
              <a:endParaRPr lang="en-US">
                <a:solidFill>
                  <a:srgbClr val="FFFFFF"/>
                </a:solidFill>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fontAlgn="auto" hangingPunct="0">
                <a:spcBef>
                  <a:spcPts val="0"/>
                </a:spcBef>
                <a:spcAft>
                  <a:spcPts val="0"/>
                </a:spcAft>
                <a:defRPr/>
              </a:pPr>
              <a:endParaRPr lang="en-US">
                <a:solidFill>
                  <a:srgbClr val="FFFFFF"/>
                </a:solidFill>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fontAlgn="auto" hangingPunct="0">
                <a:spcBef>
                  <a:spcPts val="0"/>
                </a:spcBef>
                <a:spcAft>
                  <a:spcPts val="0"/>
                </a:spcAft>
                <a:defRPr/>
              </a:pPr>
              <a:endParaRPr lang="en-US">
                <a:solidFill>
                  <a:srgbClr val="FFFFFF"/>
                </a:solidFill>
                <a:ea typeface="ＭＳ Ｐゴシック"/>
              </a:endParaRPr>
            </a:p>
          </p:txBody>
        </p:sp>
      </p:grpSp>
      <p:sp>
        <p:nvSpPr>
          <p:cNvPr id="361485" name="Text Box 13"/>
          <p:cNvSpPr txBox="1">
            <a:spLocks noChangeArrowheads="1"/>
          </p:cNvSpPr>
          <p:nvPr/>
        </p:nvSpPr>
        <p:spPr bwMode="auto">
          <a:xfrm>
            <a:off x="-36513" y="1092200"/>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法国</a:t>
            </a:r>
            <a:endParaRPr lang="en-US" sz="1800" b="1">
              <a:solidFill>
                <a:srgbClr val="FFFF00"/>
              </a:solidFill>
              <a:latin typeface="SimSun" charset="0"/>
              <a:ea typeface="SimSun" charset="0"/>
              <a:cs typeface="SimSun"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印度</a:t>
            </a:r>
            <a:endParaRPr lang="en-US" sz="1800" b="1">
              <a:solidFill>
                <a:srgbClr val="FFFF00"/>
              </a:solidFill>
              <a:latin typeface="SimSun" charset="0"/>
              <a:ea typeface="SimSun" charset="0"/>
              <a:cs typeface="SimSun"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缅甸</a:t>
            </a:r>
            <a:endParaRPr lang="en-US" sz="1800" b="1">
              <a:solidFill>
                <a:srgbClr val="FFFF00"/>
              </a:solidFill>
              <a:latin typeface="SimSun" charset="0"/>
              <a:ea typeface="SimSun" charset="0"/>
              <a:cs typeface="SimSun"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auto" hangingPunct="0">
              <a:spcBef>
                <a:spcPts val="0"/>
              </a:spcBef>
              <a:spcAft>
                <a:spcPts val="0"/>
              </a:spcAft>
              <a:defRPr/>
            </a:pPr>
            <a:endParaRPr lang="en-US">
              <a:solidFill>
                <a:srgbClr val="FFFFFF"/>
              </a:solidFill>
              <a:ea typeface="ＭＳ Ｐゴシック"/>
            </a:endParaRPr>
          </a:p>
        </p:txBody>
      </p:sp>
      <p:sp>
        <p:nvSpPr>
          <p:cNvPr id="315401"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effectLst>
                  <a:outerShdw blurRad="38100" dist="38100" dir="2700000" algn="tl">
                    <a:srgbClr val="000000"/>
                  </a:outerShdw>
                </a:effectLst>
                <a:latin typeface="SimSun" charset="0"/>
                <a:ea typeface="SimSun" charset="0"/>
                <a:cs typeface="SimSun" charset="0"/>
              </a:rPr>
              <a:t>新加坡</a:t>
            </a:r>
            <a:endParaRPr lang="en-US" sz="1800" b="1">
              <a:solidFill>
                <a:srgbClr val="FFFF00"/>
              </a:solidFill>
              <a:effectLst>
                <a:outerShdw blurRad="38100" dist="38100" dir="2700000" algn="tl">
                  <a:srgbClr val="000000"/>
                </a:outerShdw>
              </a:effectLst>
              <a:latin typeface="SimSun" charset="0"/>
              <a:ea typeface="SimSun" charset="0"/>
              <a:cs typeface="SimSun" charset="0"/>
            </a:endParaRPr>
          </a:p>
        </p:txBody>
      </p:sp>
      <p:sp>
        <p:nvSpPr>
          <p:cNvPr id="315403" name="Rounded Rectangle 1"/>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p>
            <a:pPr eaLnBrk="0" hangingPunct="0"/>
            <a:endParaRPr lang="en-US">
              <a:solidFill>
                <a:srgbClr val="000000"/>
              </a:solidFill>
            </a:endParaRPr>
          </a:p>
        </p:txBody>
      </p:sp>
      <p:pic>
        <p:nvPicPr>
          <p:cNvPr id="315404"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菲律宾</a:t>
            </a:r>
            <a:endParaRPr lang="en-US" sz="1800" b="1">
              <a:solidFill>
                <a:srgbClr val="FFFF00"/>
              </a:solidFill>
              <a:latin typeface="SimSun" charset="0"/>
              <a:ea typeface="SimSun" charset="0"/>
              <a:cs typeface="SimSun" charset="0"/>
            </a:endParaRPr>
          </a:p>
        </p:txBody>
      </p:sp>
      <p:sp>
        <p:nvSpPr>
          <p:cNvPr id="22" name="Text Box 13"/>
          <p:cNvSpPr txBox="1">
            <a:spLocks noChangeArrowheads="1"/>
          </p:cNvSpPr>
          <p:nvPr/>
        </p:nvSpPr>
        <p:spPr bwMode="auto">
          <a:xfrm>
            <a:off x="-33338" y="64293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effectLst>
                  <a:outerShdw blurRad="38100" dist="38100" dir="2700000" algn="tl">
                    <a:srgbClr val="000000"/>
                  </a:outerShdw>
                </a:effectLst>
                <a:latin typeface="SimSun" charset="0"/>
                <a:ea typeface="SimSun" charset="0"/>
                <a:cs typeface="SimSun" charset="0"/>
              </a:rPr>
              <a:t>意大利</a:t>
            </a:r>
            <a:endParaRPr lang="en-US" sz="1800" b="1">
              <a:solidFill>
                <a:srgbClr val="FFFF00"/>
              </a:solidFill>
              <a:effectLst>
                <a:outerShdw blurRad="38100" dist="38100" dir="2700000" algn="tl">
                  <a:srgbClr val="000000"/>
                </a:outerShdw>
              </a:effectLst>
              <a:latin typeface="SimSun" charset="0"/>
              <a:ea typeface="SimSun" charset="0"/>
              <a:cs typeface="SimSun" charset="0"/>
            </a:endParaRPr>
          </a:p>
        </p:txBody>
      </p:sp>
      <p:sp>
        <p:nvSpPr>
          <p:cNvPr id="25" name="Text Box 13"/>
          <p:cNvSpPr txBox="1">
            <a:spLocks noChangeArrowheads="1"/>
          </p:cNvSpPr>
          <p:nvPr/>
        </p:nvSpPr>
        <p:spPr bwMode="auto">
          <a:xfrm>
            <a:off x="-36513" y="1541463"/>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effectLst>
                  <a:outerShdw blurRad="38100" dist="38100" dir="2700000" algn="tl">
                    <a:srgbClr val="000000"/>
                  </a:outerShdw>
                </a:effectLst>
                <a:latin typeface="SimSun" charset="0"/>
                <a:ea typeface="SimSun" charset="0"/>
                <a:cs typeface="SimSun" charset="0"/>
              </a:rPr>
              <a:t>荷兰</a:t>
            </a:r>
            <a:endParaRPr lang="en-US" sz="1800" b="1">
              <a:solidFill>
                <a:srgbClr val="FFFF00"/>
              </a:solidFill>
              <a:effectLst>
                <a:outerShdw blurRad="38100" dist="38100" dir="2700000" algn="tl">
                  <a:srgbClr val="000000"/>
                </a:outerShdw>
              </a:effectLst>
              <a:latin typeface="SimSun" charset="0"/>
              <a:ea typeface="SimSun" charset="0"/>
              <a:cs typeface="SimSun" charset="0"/>
            </a:endParaRPr>
          </a:p>
        </p:txBody>
      </p:sp>
      <p:sp>
        <p:nvSpPr>
          <p:cNvPr id="26" name="Text Box 17"/>
          <p:cNvSpPr txBox="1">
            <a:spLocks noChangeArrowheads="1"/>
          </p:cNvSpPr>
          <p:nvPr/>
        </p:nvSpPr>
        <p:spPr bwMode="auto">
          <a:xfrm>
            <a:off x="5724525" y="1700213"/>
            <a:ext cx="1905000" cy="40005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b="1">
                <a:solidFill>
                  <a:srgbClr val="FFFF00"/>
                </a:solidFill>
                <a:latin typeface="SimSun" charset="0"/>
                <a:ea typeface="SimSun" charset="0"/>
                <a:cs typeface="SimSun" charset="0"/>
              </a:rPr>
              <a:t>韩国</a:t>
            </a:r>
            <a:endParaRPr lang="en-US" sz="2000" b="1">
              <a:solidFill>
                <a:srgbClr val="FFFF00"/>
              </a:solidFill>
              <a:latin typeface="SimSun" charset="0"/>
              <a:ea typeface="SimSun" charset="0"/>
              <a:cs typeface="SimSun" charset="0"/>
            </a:endParaRPr>
          </a:p>
        </p:txBody>
      </p:sp>
      <p:sp>
        <p:nvSpPr>
          <p:cNvPr id="24" name="Text Box 17"/>
          <p:cNvSpPr txBox="1">
            <a:spLocks noChangeArrowheads="1"/>
          </p:cNvSpPr>
          <p:nvPr/>
        </p:nvSpPr>
        <p:spPr bwMode="auto">
          <a:xfrm>
            <a:off x="9390063" y="16065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fontAlgn="auto" hangingPunct="0">
              <a:spcBef>
                <a:spcPct val="50000"/>
              </a:spcBef>
              <a:spcAft>
                <a:spcPts val="0"/>
              </a:spcAft>
              <a:defRPr/>
            </a:pPr>
            <a:r>
              <a:rPr lang="zh-CN" altLang="en-US" b="1" dirty="0">
                <a:solidFill>
                  <a:srgbClr val="FFFF00"/>
                </a:solidFill>
              </a:rPr>
              <a:t>香港</a:t>
            </a:r>
            <a:endParaRPr lang="en-US" b="1" dirty="0">
              <a:solidFill>
                <a:srgbClr val="FFFF00"/>
              </a:solidFill>
              <a:ea typeface="ＭＳ Ｐゴシック"/>
            </a:endParaRPr>
          </a:p>
        </p:txBody>
      </p:sp>
      <p:sp>
        <p:nvSpPr>
          <p:cNvPr id="27" name="Text Box 17"/>
          <p:cNvSpPr txBox="1">
            <a:spLocks noChangeArrowheads="1"/>
          </p:cNvSpPr>
          <p:nvPr/>
        </p:nvSpPr>
        <p:spPr bwMode="auto">
          <a:xfrm>
            <a:off x="9390063" y="2400300"/>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台湾</a:t>
            </a:r>
            <a:endParaRPr lang="en-US" sz="1800" b="1">
              <a:solidFill>
                <a:srgbClr val="FFFF00"/>
              </a:solidFill>
              <a:latin typeface="SimSun" charset="0"/>
              <a:ea typeface="SimSun" charset="0"/>
              <a:cs typeface="SimSun" charset="0"/>
            </a:endParaRPr>
          </a:p>
        </p:txBody>
      </p:sp>
      <p:sp>
        <p:nvSpPr>
          <p:cNvPr id="28" name="Text Box 21"/>
          <p:cNvSpPr txBox="1">
            <a:spLocks noChangeArrowheads="1"/>
          </p:cNvSpPr>
          <p:nvPr/>
        </p:nvSpPr>
        <p:spPr bwMode="auto">
          <a:xfrm>
            <a:off x="9390063" y="3086100"/>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中国</a:t>
            </a:r>
            <a:endParaRPr lang="en-US" sz="1800" b="1">
              <a:solidFill>
                <a:srgbClr val="FFFF00"/>
              </a:solidFill>
              <a:latin typeface="SimSun" charset="0"/>
              <a:ea typeface="SimSun" charset="0"/>
              <a:cs typeface="SimSun" charset="0"/>
            </a:endParaRPr>
          </a:p>
        </p:txBody>
      </p:sp>
      <p:sp>
        <p:nvSpPr>
          <p:cNvPr id="29" name="Text Box 21"/>
          <p:cNvSpPr txBox="1">
            <a:spLocks noChangeArrowheads="1"/>
          </p:cNvSpPr>
          <p:nvPr/>
        </p:nvSpPr>
        <p:spPr bwMode="auto">
          <a:xfrm>
            <a:off x="9436100" y="5578475"/>
            <a:ext cx="1905000"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印尼</a:t>
            </a:r>
            <a:endParaRPr lang="en-US" sz="1800" b="1">
              <a:solidFill>
                <a:srgbClr val="FFFF00"/>
              </a:solidFill>
              <a:latin typeface="SimSun" charset="0"/>
              <a:ea typeface="SimSun" charset="0"/>
              <a:cs typeface="SimSun" charset="0"/>
            </a:endParaRPr>
          </a:p>
        </p:txBody>
      </p:sp>
      <p:sp>
        <p:nvSpPr>
          <p:cNvPr id="30" name="Text Box 21"/>
          <p:cNvSpPr txBox="1">
            <a:spLocks noChangeArrowheads="1"/>
          </p:cNvSpPr>
          <p:nvPr/>
        </p:nvSpPr>
        <p:spPr bwMode="auto">
          <a:xfrm>
            <a:off x="9390063" y="4748213"/>
            <a:ext cx="1655762"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马来西亚</a:t>
            </a:r>
            <a:endParaRPr lang="en-US" sz="1800" b="1">
              <a:solidFill>
                <a:srgbClr val="FFFF00"/>
              </a:solidFill>
              <a:latin typeface="SimSun" charset="0"/>
              <a:ea typeface="SimSun" charset="0"/>
              <a:cs typeface="SimSun" charset="0"/>
            </a:endParaRPr>
          </a:p>
        </p:txBody>
      </p:sp>
      <p:sp>
        <p:nvSpPr>
          <p:cNvPr id="31" name="Text Box 21"/>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新西兰</a:t>
            </a:r>
            <a:endParaRPr lang="en-US" sz="1800" b="1">
              <a:solidFill>
                <a:srgbClr val="FFFF00"/>
              </a:solidFill>
              <a:latin typeface="SimSun" charset="0"/>
              <a:ea typeface="SimSun" charset="0"/>
              <a:cs typeface="SimSun" charset="0"/>
            </a:endParaRPr>
          </a:p>
        </p:txBody>
      </p:sp>
      <p:sp>
        <p:nvSpPr>
          <p:cNvPr id="32" name="Text Box 13"/>
          <p:cNvSpPr txBox="1">
            <a:spLocks noChangeArrowheads="1"/>
          </p:cNvSpPr>
          <p:nvPr/>
        </p:nvSpPr>
        <p:spPr bwMode="auto">
          <a:xfrm>
            <a:off x="-22225" y="1993900"/>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黎巴嫩</a:t>
            </a:r>
            <a:endParaRPr lang="en-US" sz="1800" b="1">
              <a:solidFill>
                <a:srgbClr val="FFFF00"/>
              </a:solidFill>
              <a:latin typeface="SimSun" charset="0"/>
              <a:ea typeface="SimSun" charset="0"/>
              <a:cs typeface="SimSun" charset="0"/>
            </a:endParaRPr>
          </a:p>
        </p:txBody>
      </p:sp>
      <p:sp>
        <p:nvSpPr>
          <p:cNvPr id="33" name="Text Box 13"/>
          <p:cNvSpPr txBox="1">
            <a:spLocks noChangeArrowheads="1"/>
          </p:cNvSpPr>
          <p:nvPr/>
        </p:nvSpPr>
        <p:spPr bwMode="auto">
          <a:xfrm>
            <a:off x="0" y="4797425"/>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津巴布韦</a:t>
            </a:r>
            <a:endParaRPr lang="en-US" sz="1800" b="1">
              <a:solidFill>
                <a:srgbClr val="FFFF00"/>
              </a:solidFill>
              <a:latin typeface="SimSun" charset="0"/>
              <a:ea typeface="SimSun" charset="0"/>
              <a:cs typeface="SimSun" charset="0"/>
            </a:endParaRP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a:solidFill>
                  <a:srgbClr val="FFFF00"/>
                </a:solidFill>
                <a:latin typeface="SimSun" charset="0"/>
                <a:ea typeface="SimSun" charset="0"/>
                <a:cs typeface="SimSun" charset="0"/>
              </a:rPr>
              <a:t>日本</a:t>
            </a:r>
            <a:endParaRPr lang="en-US" sz="1800" b="1">
              <a:solidFill>
                <a:srgbClr val="FFFF00"/>
              </a:solidFill>
              <a:latin typeface="SimSun" charset="0"/>
              <a:ea typeface="SimSun" charset="0"/>
              <a:cs typeface="SimSun" charset="0"/>
            </a:endParaRPr>
          </a:p>
        </p:txBody>
      </p:sp>
    </p:spTree>
    <p:extLst>
      <p:ext uri="{BB962C8B-B14F-4D97-AF65-F5344CB8AC3E}">
        <p14:creationId xmlns:p14="http://schemas.microsoft.com/office/powerpoint/2010/main" val="3779592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路德 </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 宗教改革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97330"/>
            <a:ext cx="9144000" cy="5360670"/>
          </a:xfrm>
          <a:prstGeom prst="rect">
            <a:avLst/>
          </a:prstGeom>
        </p:spPr>
      </p:pic>
    </p:spTree>
    <p:extLst>
      <p:ext uri="{BB962C8B-B14F-4D97-AF65-F5344CB8AC3E}">
        <p14:creationId xmlns:p14="http://schemas.microsoft.com/office/powerpoint/2010/main" val="1961128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你如何战胜阻碍你遵行神旨意</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信心不足</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02610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77"/>
            <a:ext cx="9144000" cy="686547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灰心</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76966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4" descr="bible">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4876800" cy="6858000"/>
          </a:xfrm>
        </p:spPr>
      </p:pic>
      <p:sp>
        <p:nvSpPr>
          <p:cNvPr id="385026" name="Text Box 7"/>
          <p:cNvSpPr txBox="1">
            <a:spLocks noChangeArrowheads="1"/>
          </p:cNvSpPr>
          <p:nvPr/>
        </p:nvSpPr>
        <p:spPr bwMode="auto">
          <a:xfrm>
            <a:off x="1600200" y="304800"/>
            <a:ext cx="6604000" cy="120031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lvl="0" algn="ctr" eaLnBrk="1" hangingPunct="1">
              <a:defRPr/>
            </a:pPr>
            <a:r>
              <a:rPr lang="zh-CN" altLang="en-US" sz="3600" b="1" dirty="0">
                <a:solidFill>
                  <a:srgbClr val="FFFFFF"/>
                </a:solidFill>
                <a:latin typeface="Arial"/>
                <a:cs typeface="Arial"/>
              </a:rPr>
              <a:t>约书亚</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kumimoji="0" lang="en-GB"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1912" name="Text Box 8"/>
          <p:cNvSpPr txBox="1">
            <a:spLocks noChangeArrowheads="1"/>
          </p:cNvSpPr>
          <p:nvPr/>
        </p:nvSpPr>
        <p:spPr bwMode="auto">
          <a:xfrm>
            <a:off x="1228633" y="1917700"/>
            <a:ext cx="7869330" cy="34163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lvl="0" eaLnBrk="1" hangingPunct="1">
              <a:defRPr/>
            </a:pPr>
            <a:r>
              <a:rPr lang="zh-TW" altLang="en-US" sz="3600" b="1" dirty="0">
                <a:solidFill>
                  <a:srgbClr val="FFFFFF"/>
                </a:solidFill>
                <a:latin typeface="Arial" charset="0"/>
                <a:cs typeface="Arial" charset="0"/>
              </a:rPr>
              <a:t>约书亚记记载以色列人一个以色列人攻占大部分迦南地，的记录；为要显明神因着对约书亚的信心所赐予的应许的信实而信实地成就他的应许，以此教导以至能教导色列民，凭信心的顺服会带来神应许的祝福</a:t>
            </a:r>
            <a:r>
              <a:rPr lang="en-US" altLang="zh-TW" sz="3600" b="1" dirty="0">
                <a:solidFill>
                  <a:srgbClr val="FFFFFF"/>
                </a:solidFill>
                <a:latin typeface="Arial" charset="0"/>
                <a:cs typeface="Arial" charset="0"/>
              </a:rPr>
              <a:t>.</a:t>
            </a:r>
            <a:endParaRPr kumimoji="0" lang="en-GB"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85028" name="Text Box 9"/>
          <p:cNvSpPr txBox="1">
            <a:spLocks noChangeArrowheads="1"/>
          </p:cNvSpPr>
          <p:nvPr/>
        </p:nvSpPr>
        <p:spPr bwMode="auto">
          <a:xfrm>
            <a:off x="8307388" y="0"/>
            <a:ext cx="841375" cy="523875"/>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omic Sans MS" charset="0"/>
                <a:ea typeface="ＭＳ Ｐゴシック" charset="0"/>
              </a:rPr>
              <a:t>162</a:t>
            </a:r>
            <a:endParaRPr kumimoji="0" lang="en-GB" sz="28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48000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childTnLst>
                                    <p:set>
                                      <p:cBhvr>
                                        <p:cTn id="6" dur="1" fill="hold">
                                          <p:stCondLst>
                                            <p:cond delay="0"/>
                                          </p:stCondLst>
                                        </p:cTn>
                                        <p:tgtEl>
                                          <p:spTgt spid="251912"/>
                                        </p:tgtEl>
                                        <p:attrNameLst>
                                          <p:attrName>style.visibility</p:attrName>
                                        </p:attrNameLst>
                                      </p:cBhvr>
                                      <p:to>
                                        <p:strVal val="visible"/>
                                      </p:to>
                                    </p:set>
                                    <p:anim by="(-#ppt_w*2)" calcmode="lin" valueType="num">
                                      <p:cBhvr rctx="PPT">
                                        <p:cTn id="7" dur="500" autoRev="1" fill="hold">
                                          <p:stCondLst>
                                            <p:cond delay="0"/>
                                          </p:stCondLst>
                                        </p:cTn>
                                        <p:tgtEl>
                                          <p:spTgt spid="251912"/>
                                        </p:tgtEl>
                                        <p:attrNameLst>
                                          <p:attrName>ppt_w</p:attrName>
                                        </p:attrNameLst>
                                      </p:cBhvr>
                                    </p:anim>
                                    <p:anim by="(#ppt_w*0.50)" calcmode="lin" valueType="num">
                                      <p:cBhvr>
                                        <p:cTn id="8" dur="500" decel="50000" autoRev="1" fill="hold">
                                          <p:stCondLst>
                                            <p:cond delay="0"/>
                                          </p:stCondLst>
                                        </p:cTn>
                                        <p:tgtEl>
                                          <p:spTgt spid="251912"/>
                                        </p:tgtEl>
                                        <p:attrNameLst>
                                          <p:attrName>ppt_x</p:attrName>
                                        </p:attrNameLst>
                                      </p:cBhvr>
                                    </p:anim>
                                    <p:anim from="(-#ppt_h/2)" to="(#ppt_y)" calcmode="lin" valueType="num">
                                      <p:cBhvr>
                                        <p:cTn id="9" dur="1000" fill="hold">
                                          <p:stCondLst>
                                            <p:cond delay="0"/>
                                          </p:stCondLst>
                                        </p:cTn>
                                        <p:tgtEl>
                                          <p:spTgt spid="251912"/>
                                        </p:tgtEl>
                                        <p:attrNameLst>
                                          <p:attrName>ppt_y</p:attrName>
                                        </p:attrNameLst>
                                      </p:cBhvr>
                                    </p:anim>
                                    <p:animRot by="21600000">
                                      <p:cBhvr>
                                        <p:cTn id="10" dur="1000" fill="hold">
                                          <p:stCondLst>
                                            <p:cond delay="0"/>
                                          </p:stCondLst>
                                        </p:cTn>
                                        <p:tgtEl>
                                          <p:spTgt spid="2519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5897" y="1409910"/>
            <a:ext cx="7339759" cy="54360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895897" y="1865508"/>
            <a:ext cx="7339760" cy="20276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神奖赏那些</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认真</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对待他的人</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65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行事</a:t>
            </a:r>
            <a:r>
              <a:rPr lang="zh-CN" altLang="en-US" sz="4800" b="1" dirty="0">
                <a:effectLst>
                  <a:glow rad="127000">
                    <a:schemeClr val="tx1"/>
                  </a:glow>
                </a:effectLst>
                <a:latin typeface="Arial" charset="0"/>
                <a:ea typeface="ＭＳ Ｐゴシック" charset="0"/>
                <a:cs typeface="ＭＳ Ｐゴシック" charset="0"/>
              </a:rPr>
              <a:t>时相信神守诺言。</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917345"/>
            <a:ext cx="9162669" cy="494065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a:t>
            </a:r>
          </a:p>
        </p:txBody>
      </p:sp>
    </p:spTree>
    <p:extLst>
      <p:ext uri="{BB962C8B-B14F-4D97-AF65-F5344CB8AC3E}">
        <p14:creationId xmlns:p14="http://schemas.microsoft.com/office/powerpoint/2010/main" val="345149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 y="1058583"/>
            <a:ext cx="6184580" cy="752649"/>
          </a:xfrm>
          <a:effectLst/>
        </p:spPr>
        <p:txBody>
          <a:bodyPr/>
          <a:lstStyle/>
          <a:p>
            <a:pPr>
              <a:defRPr/>
            </a:pPr>
            <a:r>
              <a:rPr lang="en-US" sz="5400" b="1" dirty="0" err="1">
                <a:solidFill>
                  <a:schemeClr val="tx2"/>
                </a:solidFill>
                <a:effectLst>
                  <a:glow rad="127000">
                    <a:schemeClr val="bg1"/>
                  </a:glow>
                </a:effectLst>
                <a:latin typeface="Arial" charset="0"/>
                <a:ea typeface="ＭＳ Ｐゴシック" charset="0"/>
                <a:cs typeface="ＭＳ Ｐゴシック" charset="0"/>
              </a:rPr>
              <a:t>什么结果</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9E340CFC-CCC9-1D9C-82EA-5944D00EC2DC}"/>
              </a:ext>
            </a:extLst>
          </p:cNvPr>
          <p:cNvSpPr txBox="1"/>
          <p:nvPr/>
        </p:nvSpPr>
        <p:spPr>
          <a:xfrm rot="20361822">
            <a:off x="2691815" y="2889824"/>
            <a:ext cx="1415772" cy="830997"/>
          </a:xfrm>
          <a:prstGeom prst="rect">
            <a:avLst/>
          </a:prstGeom>
          <a:noFill/>
        </p:spPr>
        <p:txBody>
          <a:bodyPr wrap="none" rtlCol="0">
            <a:spAutoFit/>
          </a:bodyPr>
          <a:lstStyle/>
          <a:p>
            <a:r>
              <a:rPr lang="en-US" sz="4800" dirty="0" err="1"/>
              <a:t>勇气</a:t>
            </a:r>
            <a:endParaRPr lang="en-US" sz="4800" dirty="0"/>
          </a:p>
        </p:txBody>
      </p:sp>
    </p:spTree>
    <p:extLst>
      <p:ext uri="{BB962C8B-B14F-4D97-AF65-F5344CB8AC3E}">
        <p14:creationId xmlns:p14="http://schemas.microsoft.com/office/powerpoint/2010/main" val="380608926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0"/>
            <a:ext cx="9144000" cy="1573854"/>
          </a:xfrm>
          <a:solidFill>
            <a:schemeClr val="tx1"/>
          </a:solidFill>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勇敢的信心带来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胜利</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13–24</a:t>
            </a:r>
          </a:p>
        </p:txBody>
      </p:sp>
    </p:spTree>
    <p:extLst>
      <p:ext uri="{BB962C8B-B14F-4D97-AF65-F5344CB8AC3E}">
        <p14:creationId xmlns:p14="http://schemas.microsoft.com/office/powerpoint/2010/main" val="77316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188262"/>
            <a:ext cx="9144000" cy="1548932"/>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我们具体怎样才能战胜沮丧？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31225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2754" name="Text Box 2" descr="Parchment"/>
          <p:cNvSpPr txBox="1">
            <a:spLocks noChangeArrowheads="1"/>
          </p:cNvSpPr>
          <p:nvPr/>
        </p:nvSpPr>
        <p:spPr bwMode="auto">
          <a:xfrm>
            <a:off x="1143000" y="1962150"/>
            <a:ext cx="7239000" cy="33543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b="1">
                <a:solidFill>
                  <a:srgbClr val="FF3300"/>
                </a:solidFill>
                <a:latin typeface="Arial" charset="0"/>
              </a:rPr>
              <a:t> </a:t>
            </a:r>
            <a:r>
              <a:rPr lang="en-US" b="1">
                <a:solidFill>
                  <a:schemeClr val="accent2"/>
                </a:solidFill>
                <a:latin typeface="Arial" charset="0"/>
              </a:rPr>
              <a:t> </a:t>
            </a:r>
            <a:r>
              <a:rPr lang="zh-CN" altLang="en-US" b="1">
                <a:solidFill>
                  <a:schemeClr val="accent2"/>
                </a:solidFill>
                <a:latin typeface="Arial" charset="0"/>
                <a:ea typeface="SimSun" charset="0"/>
                <a:cs typeface="SimSun" charset="0"/>
              </a:rPr>
              <a:t>必须让神带领</a:t>
            </a:r>
            <a:endParaRPr lang="en-US" sz="2400" b="1">
              <a:solidFill>
                <a:schemeClr val="accent2"/>
              </a:solidFill>
              <a:latin typeface="Arial" charset="0"/>
            </a:endParaRPr>
          </a:p>
          <a:p>
            <a:pPr algn="just" eaLnBrk="1" hangingPunct="1">
              <a:buClr>
                <a:srgbClr val="FF00FF"/>
              </a:buClr>
              <a:buFont typeface="Wingdings" charset="0"/>
              <a:buChar char="Ø"/>
            </a:pPr>
            <a:r>
              <a:rPr lang="en-US" sz="2600">
                <a:latin typeface="Times New Roman" charset="0"/>
              </a:rPr>
              <a:t> </a:t>
            </a:r>
            <a:r>
              <a:rPr lang="zh-CN" altLang="en-US" sz="2600">
                <a:latin typeface="Times New Roman" charset="0"/>
                <a:ea typeface="SimSun" charset="0"/>
                <a:cs typeface="SimSun" charset="0"/>
              </a:rPr>
              <a:t>在艰巨的情况（洪水泛滥）中，神的同在确保胜利。</a:t>
            </a:r>
            <a:endParaRPr lang="en-US" sz="2600">
              <a:latin typeface="Times New Roman" charset="0"/>
            </a:endParaRPr>
          </a:p>
          <a:p>
            <a:pPr algn="just" eaLnBrk="1" hangingPunct="1">
              <a:buClr>
                <a:srgbClr val="FF00FF"/>
              </a:buClr>
              <a:buFont typeface="Wingdings" charset="0"/>
              <a:buNone/>
            </a:pPr>
            <a:endParaRPr lang="en-US" sz="2600">
              <a:latin typeface="Times New Roman" charset="0"/>
            </a:endParaRPr>
          </a:p>
          <a:p>
            <a:pPr eaLnBrk="1" hangingPunct="1">
              <a:buClr>
                <a:schemeClr val="tx1"/>
              </a:buClr>
              <a:buFont typeface="Wingdings" charset="0"/>
              <a:buChar char="A"/>
            </a:pPr>
            <a:r>
              <a:rPr lang="en-US" b="1">
                <a:solidFill>
                  <a:schemeClr val="accent2"/>
                </a:solidFill>
                <a:latin typeface="Arial" charset="0"/>
              </a:rPr>
              <a:t> </a:t>
            </a:r>
            <a:r>
              <a:rPr lang="zh-CN" altLang="en-US" b="1">
                <a:solidFill>
                  <a:schemeClr val="accent2"/>
                </a:solidFill>
                <a:latin typeface="Arial" charset="0"/>
                <a:ea typeface="SimSun" charset="0"/>
                <a:cs typeface="SimSun" charset="0"/>
              </a:rPr>
              <a:t>需要自我提醒，也提醒他人神的信实</a:t>
            </a:r>
            <a:endParaRPr lang="en-US" b="1">
              <a:solidFill>
                <a:schemeClr val="accent2"/>
              </a:solidFill>
              <a:latin typeface="Arial" charset="0"/>
            </a:endParaRPr>
          </a:p>
          <a:p>
            <a:pPr algn="just" eaLnBrk="1" hangingPunct="1">
              <a:buClr>
                <a:srgbClr val="FF00FF"/>
              </a:buClr>
              <a:buFont typeface="Wingdings" charset="0"/>
              <a:buChar char="Ø"/>
            </a:pPr>
            <a:r>
              <a:rPr lang="en-US" sz="2600">
                <a:latin typeface="Times New Roman" charset="0"/>
              </a:rPr>
              <a:t> </a:t>
            </a:r>
            <a:r>
              <a:rPr lang="zh-CN" altLang="en-US" sz="2600">
                <a:latin typeface="Times New Roman" charset="0"/>
                <a:ea typeface="SimSun" charset="0"/>
                <a:cs typeface="SimSun" charset="0"/>
              </a:rPr>
              <a:t>数算神的恩典和见证他的作为</a:t>
            </a:r>
            <a:r>
              <a:rPr lang="en-US" altLang="zh-CN" sz="2600">
                <a:latin typeface="Times New Roman" charset="0"/>
                <a:ea typeface="SimSun" charset="0"/>
                <a:cs typeface="SimSun" charset="0"/>
              </a:rPr>
              <a:t>-</a:t>
            </a:r>
            <a:r>
              <a:rPr lang="zh-CN" altLang="en-US" sz="2600">
                <a:latin typeface="Times New Roman" charset="0"/>
                <a:ea typeface="SimSun" charset="0"/>
                <a:cs typeface="SimSun" charset="0"/>
              </a:rPr>
              <a:t>“立石为纪”</a:t>
            </a:r>
            <a:endParaRPr lang="en-US" altLang="zh-CN" sz="2600">
              <a:latin typeface="Times New Roman" charset="0"/>
              <a:ea typeface="SimSun" charset="0"/>
              <a:cs typeface="SimSun" charset="0"/>
            </a:endParaRPr>
          </a:p>
          <a:p>
            <a:pPr algn="just" eaLnBrk="1" hangingPunct="1">
              <a:buClr>
                <a:srgbClr val="FF00FF"/>
              </a:buClr>
            </a:pPr>
            <a:endParaRPr lang="en-US" sz="2600">
              <a:latin typeface="Times New Roman" charset="0"/>
            </a:endParaRPr>
          </a:p>
          <a:p>
            <a:pPr eaLnBrk="1" hangingPunct="1"/>
            <a:endParaRPr lang="en-US" sz="2600">
              <a:latin typeface="Times New Roman" charset="0"/>
            </a:endParaRPr>
          </a:p>
        </p:txBody>
      </p:sp>
      <p:sp>
        <p:nvSpPr>
          <p:cNvPr id="75779" name="Rectangle 3"/>
          <p:cNvSpPr>
            <a:spLocks noGrp="1" noChangeArrowheads="1"/>
          </p:cNvSpPr>
          <p:nvPr>
            <p:ph type="title"/>
          </p:nvPr>
        </p:nvSpPr>
        <p:spPr>
          <a:xfrm>
            <a:off x="1371600" y="304800"/>
            <a:ext cx="7772400" cy="1143000"/>
          </a:xfrm>
        </p:spPr>
        <p:txBody>
          <a:bodyPr/>
          <a:lstStyle/>
          <a:p>
            <a:pPr eaLnBrk="1" hangingPunct="1"/>
            <a:r>
              <a:rPr lang="zh-CN" altLang="en-US" sz="4800">
                <a:solidFill>
                  <a:srgbClr val="FFFF00"/>
                </a:solidFill>
                <a:latin typeface="Broadway BT" charset="0"/>
                <a:ea typeface="SimSun" charset="0"/>
                <a:cs typeface="SimSun" charset="0"/>
              </a:rPr>
              <a:t>关键功课</a:t>
            </a:r>
            <a:endParaRPr lang="en-US" sz="4800">
              <a:solidFill>
                <a:srgbClr val="FFFF00"/>
              </a:solidFill>
              <a:latin typeface="Broadway BT" charset="0"/>
            </a:endParaRPr>
          </a:p>
        </p:txBody>
      </p:sp>
      <p:pic>
        <p:nvPicPr>
          <p:cNvPr id="75780" name="Picture 4" descr="key">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1639888" cy="1676400"/>
          </a:xfrm>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2000">
              <a:srgbClr val="7005D4"/>
            </a:gs>
            <a:gs pos="30000">
              <a:srgbClr val="181CC7"/>
            </a:gs>
            <a:gs pos="60001">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203783" name="Text Box 7" descr="Parchment"/>
          <p:cNvSpPr txBox="1">
            <a:spLocks noChangeArrowheads="1"/>
          </p:cNvSpPr>
          <p:nvPr/>
        </p:nvSpPr>
        <p:spPr bwMode="auto">
          <a:xfrm>
            <a:off x="1219200" y="5562600"/>
            <a:ext cx="7543800" cy="92392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sz="2600" b="1">
                <a:solidFill>
                  <a:schemeClr val="accent2"/>
                </a:solidFill>
                <a:latin typeface="Arial" charset="0"/>
              </a:rPr>
              <a:t>  </a:t>
            </a:r>
            <a:r>
              <a:rPr lang="zh-CN" altLang="en-US" sz="2600" b="1">
                <a:solidFill>
                  <a:schemeClr val="accent2"/>
                </a:solidFill>
                <a:latin typeface="Arial" charset="0"/>
                <a:ea typeface="SimSun" charset="0"/>
                <a:cs typeface="SimSun" charset="0"/>
              </a:rPr>
              <a:t>神是唯一的拯救者与供应者</a:t>
            </a:r>
            <a:r>
              <a:rPr lang="en-US" sz="2600" b="1">
                <a:solidFill>
                  <a:schemeClr val="accent2"/>
                </a:solidFill>
                <a:latin typeface="Arial" charset="0"/>
              </a:rPr>
              <a:t>  </a:t>
            </a:r>
          </a:p>
          <a:p>
            <a:pPr algn="r" eaLnBrk="1" hangingPunct="1">
              <a:buClr>
                <a:srgbClr val="FF00FF"/>
              </a:buClr>
              <a:buFont typeface="Wingdings" charset="0"/>
              <a:buChar char="Ø"/>
            </a:pPr>
            <a:r>
              <a:rPr lang="ja-JP" altLang="en-US" sz="2600"/>
              <a:t>“</a:t>
            </a:r>
            <a:r>
              <a:rPr lang="zh-CN" altLang="en-US" sz="2400" b="1">
                <a:ea typeface="SimSun" charset="0"/>
                <a:cs typeface="SimSun" charset="0"/>
              </a:rPr>
              <a:t>他 们 吃 了 那 地 的 出 产 </a:t>
            </a:r>
            <a:r>
              <a:rPr lang="en-US" sz="2600"/>
              <a:t>…</a:t>
            </a:r>
            <a:r>
              <a:rPr lang="ja-JP" altLang="en-US" sz="2600"/>
              <a:t>”</a:t>
            </a:r>
            <a:r>
              <a:rPr lang="en-US" sz="2600"/>
              <a:t>   </a:t>
            </a:r>
            <a:r>
              <a:rPr lang="en-US" sz="1800" i="1"/>
              <a:t>(</a:t>
            </a:r>
            <a:r>
              <a:rPr lang="zh-CN" altLang="en-US" sz="1800" i="1">
                <a:ea typeface="SimSun" charset="0"/>
                <a:cs typeface="SimSun" charset="0"/>
              </a:rPr>
              <a:t>书</a:t>
            </a:r>
            <a:r>
              <a:rPr lang="en-US" sz="1800" i="1"/>
              <a:t> 5:11-12 )</a:t>
            </a:r>
          </a:p>
        </p:txBody>
      </p:sp>
      <p:sp>
        <p:nvSpPr>
          <p:cNvPr id="203778" name="Text Box 2" descr="Parchment"/>
          <p:cNvSpPr txBox="1">
            <a:spLocks noChangeArrowheads="1"/>
          </p:cNvSpPr>
          <p:nvPr/>
        </p:nvSpPr>
        <p:spPr bwMode="auto">
          <a:xfrm>
            <a:off x="1600200" y="914400"/>
            <a:ext cx="7086600" cy="8921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sz="2600" b="1">
                <a:solidFill>
                  <a:schemeClr val="accent2"/>
                </a:solidFill>
                <a:latin typeface="Arial" charset="0"/>
              </a:rPr>
              <a:t>  </a:t>
            </a:r>
            <a:r>
              <a:rPr lang="zh-CN" altLang="en-US" sz="2600" b="1">
                <a:solidFill>
                  <a:schemeClr val="accent2"/>
                </a:solidFill>
                <a:latin typeface="Arial" charset="0"/>
                <a:ea typeface="SimSun" charset="0"/>
                <a:cs typeface="SimSun" charset="0"/>
              </a:rPr>
              <a:t>须要为了神的旨意而分别为圣</a:t>
            </a:r>
            <a:endParaRPr lang="en-US" altLang="zh-CN" sz="2600" b="1">
              <a:solidFill>
                <a:schemeClr val="accent2"/>
              </a:solidFill>
              <a:latin typeface="Arial" charset="0"/>
              <a:ea typeface="SimSun" charset="0"/>
              <a:cs typeface="SimSun" charset="0"/>
            </a:endParaRPr>
          </a:p>
          <a:p>
            <a:pPr algn="just" eaLnBrk="1" hangingPunct="1">
              <a:buClr>
                <a:srgbClr val="FF00FF"/>
              </a:buClr>
              <a:buFont typeface="Wingdings" charset="0"/>
              <a:buNone/>
            </a:pPr>
            <a:r>
              <a:rPr lang="en-US" altLang="zh-CN" sz="2600">
                <a:latin typeface="Times New Roman" charset="0"/>
                <a:ea typeface="SimSun" charset="0"/>
                <a:cs typeface="SimSun" charset="0"/>
              </a:rPr>
              <a:t>- </a:t>
            </a:r>
            <a:r>
              <a:rPr lang="zh-CN" altLang="en-US" sz="2600">
                <a:latin typeface="Times New Roman" charset="0"/>
                <a:ea typeface="SimSun" charset="0"/>
                <a:cs typeface="SimSun" charset="0"/>
              </a:rPr>
              <a:t>割礼</a:t>
            </a:r>
            <a:endParaRPr lang="en-US" sz="2600">
              <a:latin typeface="Times New Roman" charset="0"/>
            </a:endParaRPr>
          </a:p>
        </p:txBody>
      </p:sp>
      <p:sp>
        <p:nvSpPr>
          <p:cNvPr id="76804" name="Rectangle 3"/>
          <p:cNvSpPr>
            <a:spLocks noGrp="1" noChangeArrowheads="1"/>
          </p:cNvSpPr>
          <p:nvPr>
            <p:ph type="title"/>
          </p:nvPr>
        </p:nvSpPr>
        <p:spPr>
          <a:xfrm>
            <a:off x="2209800" y="-76200"/>
            <a:ext cx="6019800" cy="990600"/>
          </a:xfrm>
          <a:noFill/>
        </p:spPr>
        <p:txBody>
          <a:bodyPr/>
          <a:lstStyle/>
          <a:p>
            <a:pPr eaLnBrk="1" hangingPunct="1"/>
            <a:r>
              <a:rPr lang="zh-CN" altLang="en-US" sz="4800">
                <a:solidFill>
                  <a:srgbClr val="FFFF00"/>
                </a:solidFill>
                <a:latin typeface="Broadway BT" charset="0"/>
                <a:ea typeface="SimSun" charset="0"/>
                <a:cs typeface="SimSun" charset="0"/>
              </a:rPr>
              <a:t>关键功课</a:t>
            </a:r>
            <a:endParaRPr lang="en-US" sz="4800">
              <a:solidFill>
                <a:srgbClr val="FFFF00"/>
              </a:solidFill>
              <a:latin typeface="Broadway BT" charset="0"/>
            </a:endParaRPr>
          </a:p>
        </p:txBody>
      </p:sp>
      <p:sp>
        <p:nvSpPr>
          <p:cNvPr id="203780" name="AutoShape 4"/>
          <p:cNvSpPr>
            <a:spLocks noChangeArrowheads="1"/>
          </p:cNvSpPr>
          <p:nvPr/>
        </p:nvSpPr>
        <p:spPr bwMode="auto">
          <a:xfrm rot="-606059">
            <a:off x="2743200" y="1905000"/>
            <a:ext cx="5105400" cy="3733800"/>
          </a:xfrm>
          <a:prstGeom prst="upDownArrowCallout">
            <a:avLst>
              <a:gd name="adj1" fmla="val 46237"/>
              <a:gd name="adj2" fmla="val 37760"/>
              <a:gd name="adj3" fmla="val 11861"/>
              <a:gd name="adj4" fmla="val 50000"/>
            </a:avLst>
          </a:prstGeom>
          <a:solidFill>
            <a:srgbClr val="000000"/>
          </a:solidFill>
          <a:ln w="12700" cap="sq">
            <a:solidFill>
              <a:schemeClr val="tx1"/>
            </a:solidFill>
            <a:miter lim="800000"/>
            <a:headEnd type="none" w="sm" len="sm"/>
            <a:tailEnd type="none" w="sm" len="sm"/>
          </a:ln>
        </p:spPr>
        <p:txBody>
          <a:bodyPr wrap="none" anchor="ctr"/>
          <a:lstStyle/>
          <a:p>
            <a:pPr algn="ctr"/>
            <a:r>
              <a:rPr lang="zh-CN" altLang="en-US" b="1" dirty="0">
                <a:solidFill>
                  <a:schemeClr val="bg1"/>
                </a:solidFill>
                <a:latin typeface="Arial Narrow" charset="0"/>
                <a:ea typeface="SimSun" charset="0"/>
                <a:cs typeface="SimSun" charset="0"/>
              </a:rPr>
              <a:t>神信守与</a:t>
            </a:r>
            <a:r>
              <a:rPr lang="zh-CN" altLang="en-US" b="1" dirty="0">
                <a:solidFill>
                  <a:srgbClr val="FFFF00"/>
                </a:solidFill>
                <a:latin typeface="Arial Narrow" charset="0"/>
                <a:ea typeface="SimSun" charset="0"/>
                <a:cs typeface="SimSun" charset="0"/>
              </a:rPr>
              <a:t>亚伯拉罕所立的约</a:t>
            </a:r>
            <a:endParaRPr lang="en-US" altLang="zh-CN" b="1" dirty="0">
              <a:solidFill>
                <a:srgbClr val="FFFF00"/>
              </a:solidFill>
              <a:latin typeface="Arial Narrow" charset="0"/>
              <a:ea typeface="SimSun" charset="0"/>
              <a:cs typeface="SimSun" charset="0"/>
            </a:endParaRPr>
          </a:p>
          <a:p>
            <a:pPr algn="ctr"/>
            <a:r>
              <a:rPr lang="en-US" b="1" dirty="0">
                <a:solidFill>
                  <a:schemeClr val="bg1"/>
                </a:solidFill>
                <a:latin typeface="Arial Narrow" charset="0"/>
              </a:rPr>
              <a:t>..</a:t>
            </a:r>
            <a:r>
              <a:rPr lang="zh-CN" altLang="en-US" dirty="0">
                <a:ea typeface="SimSun" charset="0"/>
                <a:cs typeface="SimSun" charset="0"/>
              </a:rPr>
              <a:t> </a:t>
            </a:r>
            <a:r>
              <a:rPr lang="zh-CN" altLang="en-US" dirty="0">
                <a:solidFill>
                  <a:schemeClr val="bg1"/>
                </a:solidFill>
                <a:ea typeface="SimSun" charset="0"/>
                <a:cs typeface="SimSun" charset="0"/>
              </a:rPr>
              <a:t>我 必 叫 你 成 为 大 国 ， </a:t>
            </a:r>
            <a:endParaRPr lang="en-US" altLang="zh-CN" dirty="0">
              <a:solidFill>
                <a:schemeClr val="bg1"/>
              </a:solidFill>
              <a:ea typeface="SimSun" charset="0"/>
              <a:cs typeface="SimSun" charset="0"/>
            </a:endParaRPr>
          </a:p>
          <a:p>
            <a:pPr algn="ctr"/>
            <a:r>
              <a:rPr lang="zh-CN" altLang="en-US" dirty="0">
                <a:solidFill>
                  <a:schemeClr val="bg1"/>
                </a:solidFill>
                <a:ea typeface="SimSun" charset="0"/>
                <a:cs typeface="SimSun" charset="0"/>
              </a:rPr>
              <a:t>我 必 赐 福 给 你 </a:t>
            </a:r>
            <a:r>
              <a:rPr lang="en-US" b="1" i="1" dirty="0">
                <a:solidFill>
                  <a:schemeClr val="bg1"/>
                </a:solidFill>
                <a:latin typeface="Arial Narrow" charset="0"/>
              </a:rPr>
              <a:t>(</a:t>
            </a:r>
            <a:r>
              <a:rPr lang="zh-CN" altLang="en-US" b="1" i="1" dirty="0">
                <a:solidFill>
                  <a:schemeClr val="bg1"/>
                </a:solidFill>
                <a:latin typeface="Arial Narrow" charset="0"/>
                <a:ea typeface="SimSun" charset="0"/>
                <a:cs typeface="SimSun" charset="0"/>
              </a:rPr>
              <a:t>创</a:t>
            </a:r>
            <a:r>
              <a:rPr lang="en-US" b="1" i="1" dirty="0">
                <a:solidFill>
                  <a:schemeClr val="bg1"/>
                </a:solidFill>
                <a:latin typeface="Arial Narrow" charset="0"/>
              </a:rPr>
              <a:t> 12:1-3)</a:t>
            </a:r>
          </a:p>
        </p:txBody>
      </p:sp>
      <p:pic>
        <p:nvPicPr>
          <p:cNvPr id="76806" name="Picture 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0" y="0"/>
            <a:ext cx="1416050" cy="1447800"/>
          </a:xfrm>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box(in)">
                                      <p:cBhvr>
                                        <p:cTn id="7" dur="500"/>
                                        <p:tgtEl>
                                          <p:spTgt spid="20377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203780"/>
                                        </p:tgtEl>
                                        <p:attrNameLst>
                                          <p:attrName>style.visibility</p:attrName>
                                        </p:attrNameLst>
                                      </p:cBhvr>
                                      <p:to>
                                        <p:strVal val="visible"/>
                                      </p:to>
                                    </p:set>
                                    <p:anim calcmode="lin" valueType="num">
                                      <p:cBhvr>
                                        <p:cTn id="12" dur="500" fill="hold"/>
                                        <p:tgtEl>
                                          <p:spTgt spid="20378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0378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0378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3783"/>
                                        </p:tgtEl>
                                        <p:attrNameLst>
                                          <p:attrName>style.visibility</p:attrName>
                                        </p:attrNameLst>
                                      </p:cBhvr>
                                      <p:to>
                                        <p:strVal val="visible"/>
                                      </p:to>
                                    </p:set>
                                    <p:animEffect transition="in" filter="box(in)">
                                      <p:cBhvr>
                                        <p:cTn id="20" dur="500"/>
                                        <p:tgtEl>
                                          <p:spTgt spid="203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78" grpId="0" animBg="1"/>
      <p:bldP spid="20378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5800628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灰心</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0220"/>
            <a:ext cx="9144000" cy="6035040"/>
          </a:xfrm>
          <a:prstGeom prst="rect">
            <a:avLst/>
          </a:prstGeom>
        </p:spPr>
      </p:pic>
    </p:spTree>
    <p:extLst>
      <p:ext uri="{BB962C8B-B14F-4D97-AF65-F5344CB8AC3E}">
        <p14:creationId xmlns:p14="http://schemas.microsoft.com/office/powerpoint/2010/main" val="390502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048"/>
          </a:xfrm>
          <a:prstGeom prst="rect">
            <a:avLst/>
          </a:prstGeom>
        </p:spPr>
      </p:pic>
      <p:sp>
        <p:nvSpPr>
          <p:cNvPr id="900098" name="Rectangle 2"/>
          <p:cNvSpPr>
            <a:spLocks noGrp="1" noChangeArrowheads="1"/>
          </p:cNvSpPr>
          <p:nvPr>
            <p:ph type="ctrTitle"/>
          </p:nvPr>
        </p:nvSpPr>
        <p:spPr>
          <a:xfrm>
            <a:off x="0" y="232008"/>
            <a:ext cx="9144000" cy="769349"/>
          </a:xfrm>
          <a:effectLst/>
        </p:spPr>
        <p:txBody>
          <a:bodyPr/>
          <a:lstStyle/>
          <a:p>
            <a:pPr>
              <a:defRPr/>
            </a:pPr>
            <a:br>
              <a:rPr lang="ja-JP" altLang="en-US" sz="5400" b="1" dirty="0">
                <a:solidFill>
                  <a:srgbClr val="000000"/>
                </a:solidFill>
                <a:latin typeface="Arial" charset="0"/>
                <a:ea typeface="ＭＳ Ｐゴシック" charset="0"/>
                <a:cs typeface="ＭＳ Ｐゴシック" charset="0"/>
              </a:rPr>
            </a:br>
            <a:r>
              <a:rPr lang="ja-JP" altLang="en-US" sz="5400" b="1" dirty="0">
                <a:solidFill>
                  <a:srgbClr val="000000"/>
                </a:solidFill>
                <a:latin typeface="Arial" charset="0"/>
                <a:ea typeface="ＭＳ Ｐゴシック" charset="0"/>
                <a:cs typeface="ＭＳ Ｐゴシック" charset="0"/>
              </a:rPr>
              <a:t>灰心</a:t>
            </a:r>
            <a:endParaRPr lang="en-US" sz="54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66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94291" y="1247224"/>
            <a:ext cx="7749709" cy="1233125"/>
          </a:xfrm>
          <a:effectLst/>
        </p:spPr>
        <p:txBody>
          <a:bodyPr/>
          <a:lstStyle/>
          <a:p>
            <a:pPr algn="l">
              <a:defRPr/>
            </a:pPr>
            <a:r>
              <a:rPr lang="en-US" sz="7200" b="1" dirty="0">
                <a:effectLst/>
                <a:latin typeface="Times New Roman"/>
                <a:ea typeface="ＭＳ Ｐゴシック" charset="0"/>
                <a:cs typeface="Times New Roman"/>
              </a:rPr>
              <a:t>Discouragement.</a:t>
            </a:r>
          </a:p>
        </p:txBody>
      </p:sp>
      <p:sp>
        <p:nvSpPr>
          <p:cNvPr id="3" name="Rectangle 2"/>
          <p:cNvSpPr txBox="1">
            <a:spLocks noChangeArrowheads="1"/>
          </p:cNvSpPr>
          <p:nvPr/>
        </p:nvSpPr>
        <p:spPr bwMode="auto">
          <a:xfrm>
            <a:off x="2664348" y="1256280"/>
            <a:ext cx="6436659" cy="1233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Times New Roman"/>
                <a:ea typeface="ＭＳ Ｐゴシック" charset="0"/>
                <a:cs typeface="Times New Roman"/>
              </a:rPr>
              <a:t>courage</a:t>
            </a:r>
          </a:p>
        </p:txBody>
      </p:sp>
      <p:sp>
        <p:nvSpPr>
          <p:cNvPr id="2" name="Rectangle 1"/>
          <p:cNvSpPr/>
          <p:nvPr/>
        </p:nvSpPr>
        <p:spPr bwMode="auto">
          <a:xfrm>
            <a:off x="2786679" y="1707228"/>
            <a:ext cx="3095998" cy="77312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616FA8B4-684C-6E61-6D24-3B53729E8362}"/>
              </a:ext>
            </a:extLst>
          </p:cNvPr>
          <p:cNvSpPr txBox="1"/>
          <p:nvPr/>
        </p:nvSpPr>
        <p:spPr>
          <a:xfrm>
            <a:off x="3351153" y="486839"/>
            <a:ext cx="2441694" cy="769441"/>
          </a:xfrm>
          <a:prstGeom prst="rect">
            <a:avLst/>
          </a:prstGeom>
          <a:noFill/>
        </p:spPr>
        <p:txBody>
          <a:bodyPr wrap="none" rtlCol="0">
            <a:spAutoFit/>
          </a:bodyPr>
          <a:lstStyle/>
          <a:p>
            <a:r>
              <a:rPr lang="zh-CN" altLang="en-US" sz="4400" dirty="0">
                <a:solidFill>
                  <a:schemeClr val="bg1"/>
                </a:solidFill>
                <a:latin typeface="Arial"/>
                <a:cs typeface="Arial"/>
              </a:rPr>
              <a:t>灰心丧气</a:t>
            </a:r>
            <a:endParaRPr lang="en-US" sz="4400" dirty="0">
              <a:solidFill>
                <a:schemeClr val="bg1"/>
              </a:solidFill>
            </a:endParaRPr>
          </a:p>
        </p:txBody>
      </p:sp>
    </p:spTree>
    <p:extLst>
      <p:ext uri="{BB962C8B-B14F-4D97-AF65-F5344CB8AC3E}">
        <p14:creationId xmlns:p14="http://schemas.microsoft.com/office/powerpoint/2010/main" val="12785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urageous - Carjacking - WingClips HIG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8838"/>
            <a:ext cx="9144000" cy="5138737"/>
          </a:xfrm>
          <a:prstGeom prst="rect">
            <a:avLst/>
          </a:prstGeom>
        </p:spPr>
      </p:pic>
      <p:sp>
        <p:nvSpPr>
          <p:cNvPr id="900098" name="Rectangle 2"/>
          <p:cNvSpPr>
            <a:spLocks noGrp="1" noChangeArrowheads="1"/>
          </p:cNvSpPr>
          <p:nvPr>
            <p:ph type="ctrTitle"/>
          </p:nvPr>
        </p:nvSpPr>
        <p:spPr>
          <a:xfrm>
            <a:off x="0" y="0"/>
            <a:ext cx="9144000" cy="110445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勇气</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电影</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48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勇气</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电影</a:t>
            </a:r>
            <a:r>
              <a:rPr lang="en-US" sz="54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935914"/>
            <a:ext cx="9144000" cy="5715000"/>
          </a:xfrm>
          <a:prstGeom prst="rect">
            <a:avLst/>
          </a:prstGeom>
        </p:spPr>
      </p:pic>
    </p:spTree>
    <p:extLst>
      <p:ext uri="{BB962C8B-B14F-4D97-AF65-F5344CB8AC3E}">
        <p14:creationId xmlns:p14="http://schemas.microsoft.com/office/powerpoint/2010/main" val="186908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00098" name="Rectangle 2"/>
          <p:cNvSpPr>
            <a:spLocks noGrp="1" noChangeArrowheads="1"/>
          </p:cNvSpPr>
          <p:nvPr>
            <p:ph type="ctrTitle"/>
          </p:nvPr>
        </p:nvSpPr>
        <p:spPr>
          <a:xfrm>
            <a:off x="0" y="0"/>
            <a:ext cx="9144000" cy="1863775"/>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你今天是否需要勇气</a:t>
            </a:r>
            <a:r>
              <a:rPr lang="zh-CN" altLang="en-US" sz="5400" b="1" dirty="0">
                <a:effectLst>
                  <a:glow rad="127000">
                    <a:schemeClr val="tx1"/>
                  </a:glow>
                </a:effectLst>
                <a:latin typeface="Arial" charset="0"/>
                <a:ea typeface="ＭＳ Ｐゴシック" charset="0"/>
                <a:cs typeface="ＭＳ Ｐゴシック" charset="0"/>
              </a:rPr>
              <a:t>？</a:t>
            </a:r>
            <a:endParaRPr lang="en-US" sz="6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7611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如何克服 阻碍你遵行神旨意的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沮丧</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3280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6740"/>
            <a:ext cx="9143999" cy="1080120"/>
          </a:xfrm>
          <a:effectLst/>
        </p:spPr>
        <p:txBody>
          <a:bodyPr/>
          <a:lstStyle/>
          <a:p>
            <a:pPr>
              <a:defRPr/>
            </a:pPr>
            <a:r>
              <a:rPr lang="en-US" altLang="zh-CN" b="1" dirty="0">
                <a:solidFill>
                  <a:schemeClr val="tx2"/>
                </a:solidFill>
                <a:effectLst>
                  <a:glow rad="127000">
                    <a:schemeClr val="bg1"/>
                  </a:glow>
                </a:effectLst>
                <a:latin typeface="Arial" charset="0"/>
                <a:ea typeface="ＭＳ Ｐゴシック" charset="0"/>
                <a:cs typeface="ＭＳ Ｐゴシック" charset="0"/>
              </a:rPr>
              <a:t>1992 </a:t>
            </a:r>
            <a:r>
              <a:rPr lang="zh-CN" altLang="en-US" b="1" dirty="0">
                <a:solidFill>
                  <a:schemeClr val="tx2"/>
                </a:solidFill>
                <a:effectLst>
                  <a:glow rad="127000">
                    <a:schemeClr val="bg1"/>
                  </a:glow>
                </a:effectLst>
                <a:latin typeface="Arial" charset="0"/>
                <a:ea typeface="ＭＳ Ｐゴシック" charset="0"/>
                <a:cs typeface="ＭＳ Ｐゴシック" charset="0"/>
              </a:rPr>
              <a:t>年创办学校</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13458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644485" y="0"/>
            <a:ext cx="5706588"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没有资金</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没有支持者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没有家长</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没有教师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没有校长</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没有校园 </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507883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5532"/>
          </a:xfrm>
          <a:prstGeom prst="rect">
            <a:avLst/>
          </a:prstGeom>
        </p:spPr>
      </p:pic>
      <p:sp>
        <p:nvSpPr>
          <p:cNvPr id="900098" name="Rectangle 2"/>
          <p:cNvSpPr>
            <a:spLocks noGrp="1" noChangeArrowheads="1"/>
          </p:cNvSpPr>
          <p:nvPr>
            <p:ph type="ctrTitle"/>
          </p:nvPr>
        </p:nvSpPr>
        <p:spPr>
          <a:xfrm>
            <a:off x="0" y="304800"/>
            <a:ext cx="3685900" cy="6118631"/>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你如何才能获得</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勇气</a:t>
            </a:r>
            <a:r>
              <a:rPr lang="zh-CN" altLang="en-US" sz="4800" b="1" dirty="0">
                <a:effectLst>
                  <a:glow rad="127000">
                    <a:schemeClr val="tx1"/>
                  </a:glow>
                </a:effectLst>
                <a:latin typeface="Arial" charset="0"/>
                <a:ea typeface="ＭＳ Ｐゴシック" charset="0"/>
                <a:cs typeface="ＭＳ Ｐゴシック" charset="0"/>
              </a:rPr>
              <a:t>来执行上帝的旨意？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7460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joshua_jericho_bible_hero_post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87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1" name="AutoShape 9">
            <a:hlinkClick r:id="rId3" action="ppaction://hlinkfile" highlightClick="1"/>
          </p:cNvPr>
          <p:cNvSpPr>
            <a:spLocks noChangeArrowheads="1"/>
          </p:cNvSpPr>
          <p:nvPr/>
        </p:nvSpPr>
        <p:spPr bwMode="auto">
          <a:xfrm>
            <a:off x="3048000" y="6096000"/>
            <a:ext cx="1066800" cy="762000"/>
          </a:xfrm>
          <a:prstGeom prst="actionButtonMovie">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nchor="ctr"/>
          <a:lstStyle/>
          <a:p>
            <a:endParaRPr lang="en-US">
              <a:solidFill>
                <a:srgbClr val="FFFFFF"/>
              </a:solidFill>
            </a:endParaRPr>
          </a:p>
        </p:txBody>
      </p:sp>
      <p:sp>
        <p:nvSpPr>
          <p:cNvPr id="107527" name="WordArt 7"/>
          <p:cNvSpPr>
            <a:spLocks noChangeArrowheads="1" noChangeShapeType="1" noTextEdit="1"/>
          </p:cNvSpPr>
          <p:nvPr/>
        </p:nvSpPr>
        <p:spPr bwMode="auto">
          <a:xfrm>
            <a:off x="4572000" y="1052736"/>
            <a:ext cx="4512568" cy="1328936"/>
          </a:xfrm>
          <a:prstGeom prst="rect">
            <a:avLst/>
          </a:prstGeom>
          <a:effectLst>
            <a:innerShdw blurRad="63500" dist="50800">
              <a:prstClr val="black">
                <a:alpha val="50000"/>
              </a:prstClr>
            </a:innerShdw>
          </a:effectLst>
        </p:spPr>
        <p:txBody>
          <a:bodyPr wrap="none" lIns="91430" tIns="45715" rIns="91430" bIns="45715" fromWordArt="1">
            <a:prstTxWarp prst="textPlain">
              <a:avLst>
                <a:gd name="adj" fmla="val 50000"/>
              </a:avLst>
            </a:prstTxWarp>
          </a:bodyPr>
          <a:lstStyle/>
          <a:p>
            <a:pPr algn="ctr">
              <a:defRPr/>
            </a:pPr>
            <a:r>
              <a:rPr lang="zh-CN" alt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rPr>
              <a:t>任务</a:t>
            </a:r>
            <a:endParaRPr lang="en-US" sz="3600" b="1" kern="10" dirty="0">
              <a:ln w="31550" cmpd="sng">
                <a:gradFill>
                  <a:gsLst>
                    <a:gs pos="70000">
                      <a:srgbClr val="9879CB">
                        <a:shade val="50000"/>
                        <a:satMod val="190000"/>
                      </a:srgbClr>
                    </a:gs>
                    <a:gs pos="0">
                      <a:srgbClr val="9879CB">
                        <a:tint val="77000"/>
                        <a:satMod val="180000"/>
                      </a:srgbClr>
                    </a:gs>
                  </a:gsLst>
                  <a:lin ang="5400000"/>
                </a:gradFill>
                <a:prstDash val="solid"/>
              </a:ln>
              <a:solidFill>
                <a:srgbClr val="9879CB">
                  <a:tint val="15000"/>
                  <a:satMod val="200000"/>
                </a:srgbClr>
              </a:solidFill>
              <a:effectLst>
                <a:outerShdw blurRad="50800" dist="40000" dir="5400000" algn="tl" rotWithShape="0">
                  <a:srgbClr val="000000">
                    <a:shade val="5000"/>
                    <a:satMod val="120000"/>
                    <a:alpha val="33000"/>
                  </a:srgbClr>
                </a:outerShdw>
              </a:effectLst>
              <a:latin typeface="Arial Black"/>
              <a:ea typeface="Arial Black"/>
              <a:cs typeface="Arial Black"/>
            </a:endParaRPr>
          </a:p>
        </p:txBody>
      </p:sp>
      <p:sp>
        <p:nvSpPr>
          <p:cNvPr id="107526" name="WordArt 6"/>
          <p:cNvSpPr>
            <a:spLocks noChangeArrowheads="1" noChangeShapeType="1" noTextEdit="1"/>
          </p:cNvSpPr>
          <p:nvPr/>
        </p:nvSpPr>
        <p:spPr bwMode="auto">
          <a:xfrm rot="277281">
            <a:off x="1981200" y="2286000"/>
            <a:ext cx="6783388" cy="3144838"/>
          </a:xfrm>
          <a:prstGeom prst="rect">
            <a:avLst/>
          </a:prstGeom>
        </p:spPr>
        <p:txBody>
          <a:bodyPr wrap="none" fromWordArt="1">
            <a:prstTxWarp prst="textCascadeUp">
              <a:avLst>
                <a:gd name="adj" fmla="val 44444"/>
              </a:avLst>
            </a:prstTxWarp>
            <a:scene3d>
              <a:camera prst="legacyPerspectiveFront">
                <a:rot lat="20099963" lon="1500000" rev="0"/>
              </a:camera>
              <a:lightRig rig="legacyHarsh4"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100000" scaled="1"/>
                </a:gradFill>
                <a:latin typeface="Impact"/>
                <a:ea typeface="Impact"/>
                <a:cs typeface="Impact"/>
              </a:rPr>
              <a:t>无法完成的</a:t>
            </a:r>
            <a:endParaRPr lang="en-US" sz="3600" kern="10" dirty="0">
              <a:ln w="9525">
                <a:round/>
                <a:headEnd/>
                <a:tailEnd/>
              </a:ln>
              <a:gradFill rotWithShape="1">
                <a:gsLst>
                  <a:gs pos="0">
                    <a:srgbClr val="FFE701"/>
                  </a:gs>
                  <a:gs pos="100000">
                    <a:srgbClr val="FE3E02"/>
                  </a:gs>
                </a:gsLst>
                <a:lin ang="5100000" scaled="1"/>
              </a:gradFill>
              <a:latin typeface="Impact"/>
              <a:ea typeface="Impact"/>
              <a:cs typeface="Impact"/>
            </a:endParaRPr>
          </a:p>
        </p:txBody>
      </p:sp>
      <p:sp>
        <p:nvSpPr>
          <p:cNvPr id="7" name="Title 6"/>
          <p:cNvSpPr>
            <a:spLocks noGrp="1"/>
          </p:cNvSpPr>
          <p:nvPr>
            <p:ph type="title" idx="4294967295"/>
          </p:nvPr>
        </p:nvSpPr>
        <p:spPr>
          <a:xfrm>
            <a:off x="4800600" y="4876800"/>
            <a:ext cx="4267200" cy="1143000"/>
          </a:xfrm>
        </p:spPr>
        <p:txBody>
          <a:bodyPr/>
          <a:lstStyle/>
          <a:p>
            <a:pPr>
              <a:defRPr/>
            </a:pPr>
            <a:r>
              <a:rPr lang="zh-CN" altLang="en-US" sz="6600" dirty="0">
                <a:latin typeface="Garamond" charset="0"/>
                <a:ea typeface="ＭＳ Ｐゴシック" charset="0"/>
                <a:cs typeface="ＭＳ Ｐゴシック" charset="0"/>
              </a:rPr>
              <a:t>约书亚记</a:t>
            </a:r>
            <a:endParaRPr lang="en-US" sz="6600" dirty="0">
              <a:latin typeface="Garamond" charset="0"/>
              <a:ea typeface="ＭＳ Ｐゴシック" charset="0"/>
              <a:cs typeface="ＭＳ Ｐゴシック" charset="0"/>
            </a:endParaRPr>
          </a:p>
        </p:txBody>
      </p:sp>
      <p:sp>
        <p:nvSpPr>
          <p:cNvPr id="8" name="Text Box 5"/>
          <p:cNvSpPr txBox="1">
            <a:spLocks noChangeArrowheads="1"/>
          </p:cNvSpPr>
          <p:nvPr/>
        </p:nvSpPr>
        <p:spPr bwMode="auto">
          <a:xfrm>
            <a:off x="71438" y="6265863"/>
            <a:ext cx="4500562" cy="547687"/>
          </a:xfrm>
          <a:prstGeom prst="rect">
            <a:avLst/>
          </a:prstGeom>
          <a:solidFill>
            <a:schemeClr val="bg2"/>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en-US" sz="1600" b="1" i="1" dirty="0">
                <a:solidFill>
                  <a:srgbClr val="E5E5FF"/>
                </a:solidFill>
                <a:effectLst>
                  <a:outerShdw blurRad="38100" dist="38100" dir="2700000" algn="tl">
                    <a:srgbClr val="000000"/>
                  </a:outerShdw>
                </a:effectLst>
                <a:latin typeface="Arial"/>
                <a:cs typeface="Arial"/>
              </a:rPr>
              <a:t>Dr. Rick Griffith, </a:t>
            </a:r>
            <a:r>
              <a:rPr lang="zh-CN" altLang="en-US" sz="1600" b="1" i="1" dirty="0">
                <a:solidFill>
                  <a:srgbClr val="E5E5FF"/>
                </a:solidFill>
                <a:effectLst>
                  <a:outerShdw blurRad="38100" dist="38100" dir="2700000" algn="tl">
                    <a:srgbClr val="000000"/>
                  </a:outerShdw>
                </a:effectLst>
                <a:latin typeface="Arial"/>
                <a:cs typeface="Arial"/>
              </a:rPr>
              <a:t>新加坡神学院</a:t>
            </a:r>
            <a:endParaRPr lang="en-US" sz="1600" b="1" i="1" dirty="0">
              <a:solidFill>
                <a:srgbClr val="E5E5FF"/>
              </a:solidFill>
              <a:effectLst>
                <a:outerShdw blurRad="38100" dist="38100" dir="2700000" algn="tl">
                  <a:srgbClr val="000000"/>
                </a:outerShdw>
              </a:effectLst>
              <a:latin typeface="Arial"/>
              <a:cs typeface="Arial"/>
            </a:endParaRPr>
          </a:p>
          <a:p>
            <a:pPr algn="ctr">
              <a:defRPr/>
            </a:pPr>
            <a:r>
              <a:rPr lang="en-US" sz="1600" b="1" i="1" dirty="0">
                <a:solidFill>
                  <a:srgbClr val="E5E5FF"/>
                </a:solidFill>
                <a:effectLst>
                  <a:outerShdw blurRad="38100" dist="38100" dir="2700000" algn="tl">
                    <a:srgbClr val="000000"/>
                  </a:outerShdw>
                </a:effectLst>
                <a:latin typeface="Arial"/>
                <a:cs typeface="Arial"/>
              </a:rPr>
              <a:t>BibleStudyDownloads.org</a:t>
            </a:r>
          </a:p>
        </p:txBody>
      </p:sp>
      <p:sp>
        <p:nvSpPr>
          <p:cNvPr id="9" name="Text Box 5"/>
          <p:cNvSpPr txBox="1">
            <a:spLocks noChangeArrowheads="1"/>
          </p:cNvSpPr>
          <p:nvPr/>
        </p:nvSpPr>
        <p:spPr bwMode="auto">
          <a:xfrm>
            <a:off x="0" y="5689600"/>
            <a:ext cx="4608513" cy="547688"/>
          </a:xfrm>
          <a:prstGeom prst="rect">
            <a:avLst/>
          </a:prstGeom>
          <a:solidFill>
            <a:srgbClr val="800000"/>
          </a:solidFill>
          <a:ln w="9525">
            <a:noFill/>
            <a:miter lim="800000"/>
            <a:headEnd/>
            <a:tailEnd/>
          </a:ln>
          <a:effectLst/>
        </p:spPr>
        <p:txBody>
          <a:bodyPr lIns="91430" tIns="45715" rIns="91430" bIns="45715"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a:defRPr/>
            </a:pPr>
            <a:r>
              <a:rPr lang="zh-CN" altLang="en-US" sz="3200" b="1" dirty="0">
                <a:solidFill>
                  <a:srgbClr val="E5E5FF"/>
                </a:solidFill>
                <a:effectLst>
                  <a:outerShdw blurRad="38100" dist="38100" dir="2700000" algn="tl">
                    <a:srgbClr val="000000"/>
                  </a:outerShdw>
                </a:effectLst>
                <a:latin typeface="Arial"/>
                <a:cs typeface="Arial"/>
              </a:rPr>
              <a:t>占领</a:t>
            </a:r>
          </a:p>
        </p:txBody>
      </p:sp>
    </p:spTree>
    <p:extLst>
      <p:ext uri="{BB962C8B-B14F-4D97-AF65-F5344CB8AC3E}">
        <p14:creationId xmlns:p14="http://schemas.microsoft.com/office/powerpoint/2010/main" val="43749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Effect transition="in" filter="diamond(in)">
                                      <p:cBhvr>
                                        <p:cTn id="7" dur="2000"/>
                                        <p:tgtEl>
                                          <p:spTgt spid="107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7526"/>
                                        </p:tgtEl>
                                        <p:attrNameLst>
                                          <p:attrName>style.visibility</p:attrName>
                                        </p:attrNameLst>
                                      </p:cBhvr>
                                      <p:to>
                                        <p:strVal val="visible"/>
                                      </p:to>
                                    </p:set>
                                    <p:anim calcmode="lin" valueType="num">
                                      <p:cBhvr>
                                        <p:cTn id="12" dur="1000" fill="hold"/>
                                        <p:tgtEl>
                                          <p:spTgt spid="107526"/>
                                        </p:tgtEl>
                                        <p:attrNameLst>
                                          <p:attrName>ppt_w</p:attrName>
                                        </p:attrNameLst>
                                      </p:cBhvr>
                                      <p:tavLst>
                                        <p:tav tm="0">
                                          <p:val>
                                            <p:strVal val="#ppt_w*0.70"/>
                                          </p:val>
                                        </p:tav>
                                        <p:tav tm="100000">
                                          <p:val>
                                            <p:strVal val="#ppt_w"/>
                                          </p:val>
                                        </p:tav>
                                      </p:tavLst>
                                    </p:anim>
                                    <p:anim calcmode="lin" valueType="num">
                                      <p:cBhvr>
                                        <p:cTn id="13" dur="1000" fill="hold"/>
                                        <p:tgtEl>
                                          <p:spTgt spid="107526"/>
                                        </p:tgtEl>
                                        <p:attrNameLst>
                                          <p:attrName>ppt_h</p:attrName>
                                        </p:attrNameLst>
                                      </p:cBhvr>
                                      <p:tavLst>
                                        <p:tav tm="0">
                                          <p:val>
                                            <p:strVal val="#ppt_h"/>
                                          </p:val>
                                        </p:tav>
                                        <p:tav tm="100000">
                                          <p:val>
                                            <p:strVal val="#ppt_h"/>
                                          </p:val>
                                        </p:tav>
                                      </p:tavLst>
                                    </p:anim>
                                    <p:animEffect transition="in" filter="fade">
                                      <p:cBhvr>
                                        <p:cTn id="14" dur="1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eaLnBrk="0" hangingPunct="0"/>
            <a:r>
              <a:rPr lang="zh-CN" altLang="en-US" sz="3200" b="1">
                <a:solidFill>
                  <a:srgbClr val="FFD34A"/>
                </a:solidFill>
                <a:latin typeface="Times" charset="0"/>
                <a:ea typeface="宋体" charset="0"/>
                <a:cs typeface="宋体" charset="0"/>
              </a:rPr>
              <a:t> 历史</a:t>
            </a:r>
          </a:p>
          <a:p>
            <a:pPr eaLnBrk="0" hangingPunct="0"/>
            <a:r>
              <a:rPr lang="zh-CN" altLang="en-US" sz="3200" b="1">
                <a:solidFill>
                  <a:srgbClr val="FFD34A"/>
                </a:solidFill>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eaLnBrk="0" hangingPunct="0"/>
            <a:endParaRPr lang="en-US" sz="1600" b="1">
              <a:solidFill>
                <a:srgbClr val="00DFCA"/>
              </a:solidFill>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eaLnBrk="0" hangingPunct="0"/>
            <a:endParaRPr lang="en-US" sz="1600" b="1">
              <a:solidFill>
                <a:srgbClr val="00DFCA"/>
              </a:solidFill>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r="519" b="1036"/>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11"/>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eaLnBrk="0" hangingPunct="0">
              <a:spcBef>
                <a:spcPct val="50000"/>
              </a:spcBef>
            </a:pPr>
            <a:r>
              <a:rPr lang="en-US" altLang="zh-CN" sz="1400" b="1">
                <a:solidFill>
                  <a:srgbClr val="FFFFFF"/>
                </a:solidFill>
                <a:latin typeface="宋体" charset="0"/>
                <a:ea typeface="宋体" charset="0"/>
                <a:cs typeface="宋体" charset="0"/>
              </a:rPr>
              <a:t>民</a:t>
            </a:r>
            <a:r>
              <a:rPr lang="zh-CN" altLang="en-US" sz="1400" b="1">
                <a:solidFill>
                  <a:srgbClr val="00DFCA"/>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114FFB"/>
                </a:solidFill>
                <a:latin typeface="方正舒体" charset="0"/>
                <a:ea typeface="方正舒体" charset="0"/>
                <a:cs typeface="方正舒体" charset="0"/>
              </a:rPr>
              <a:t>不会吧</a:t>
            </a:r>
            <a:r>
              <a:rPr lang="en-US" altLang="zh-CN" sz="7200" b="1">
                <a:solidFill>
                  <a:srgbClr val="114FFB"/>
                </a:solidFill>
                <a:latin typeface="Comic Sans MS"/>
                <a:ea typeface="方正舒体" charset="0"/>
                <a:cs typeface="方正舒体" charset="0"/>
              </a:rPr>
              <a:t>…</a:t>
            </a:r>
            <a:r>
              <a:rPr lang="en-US" altLang="zh-CN" sz="7200" b="1">
                <a:solidFill>
                  <a:srgbClr val="114FFB"/>
                </a:solidFill>
                <a:latin typeface="方正舒体" charset="0"/>
                <a:ea typeface="方正舒体" charset="0"/>
                <a:cs typeface="方正舒体" charset="0"/>
              </a:rPr>
              <a:t>   </a:t>
            </a:r>
          </a:p>
          <a:p>
            <a:pPr algn="ctr" eaLnBrk="0" hangingPunct="0"/>
            <a:r>
              <a:rPr lang="zh-CN" altLang="en-US" sz="7200" b="1">
                <a:solidFill>
                  <a:srgbClr val="114FFB"/>
                </a:solidFill>
                <a:latin typeface="方正舒体" charset="0"/>
                <a:ea typeface="方正舒体" charset="0"/>
                <a:cs typeface="方正舒体" charset="0"/>
              </a:rPr>
              <a:t>在此地</a:t>
            </a:r>
            <a:r>
              <a:rPr lang="en-US" altLang="zh-CN" sz="7200" b="1">
                <a:solidFill>
                  <a:srgbClr val="114FFB"/>
                </a:solidFill>
                <a:latin typeface="方正舒体" charset="0"/>
                <a:ea typeface="方正舒体" charset="0"/>
                <a:cs typeface="方正舒体" charset="0"/>
              </a:rPr>
              <a:t>?</a:t>
            </a:r>
          </a:p>
          <a:p>
            <a:pPr algn="ctr" eaLnBrk="0" hangingPunct="0"/>
            <a:r>
              <a:rPr lang="zh-CN" altLang="en-US" sz="7200" b="1">
                <a:solidFill>
                  <a:srgbClr val="114FFB"/>
                </a:solidFill>
                <a:latin typeface="方正舒体" charset="0"/>
                <a:ea typeface="方正舒体" charset="0"/>
                <a:cs typeface="方正舒体" charset="0"/>
              </a:rPr>
              <a:t>四十年</a:t>
            </a:r>
            <a:r>
              <a:rPr lang="en-US" altLang="zh-CN" sz="7200" b="1">
                <a:solidFill>
                  <a:srgbClr val="114FFB"/>
                </a:solidFill>
                <a:latin typeface="方正舒体" charset="0"/>
                <a:ea typeface="方正舒体" charset="0"/>
                <a:cs typeface="方正舒体" charset="0"/>
              </a:rPr>
              <a:t>?</a:t>
            </a:r>
            <a:r>
              <a:rPr lang="en-US" altLang="zh-CN" sz="7200" b="1">
                <a:solidFill>
                  <a:srgbClr val="114FFB"/>
                </a:solidFill>
                <a:ea typeface="宋体" charset="0"/>
                <a:cs typeface="宋体" charset="0"/>
              </a:rPr>
              <a:t> </a:t>
            </a:r>
            <a:endParaRPr lang="en-US" altLang="zh-CN" sz="1600" b="1">
              <a:solidFill>
                <a:srgbClr val="00DFCA"/>
              </a:solidFill>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FF0000"/>
                </a:solidFill>
                <a:latin typeface="方正舒体" charset="0"/>
                <a:ea typeface="方正舒体" charset="0"/>
                <a:cs typeface="方正舒体" charset="0"/>
              </a:rPr>
              <a:t>不会吧</a:t>
            </a:r>
            <a:r>
              <a:rPr lang="en-US" altLang="zh-CN" sz="7200" b="1">
                <a:solidFill>
                  <a:srgbClr val="FF0000"/>
                </a:solidFill>
                <a:latin typeface="Comic Sans MS"/>
                <a:ea typeface="方正舒体" charset="0"/>
                <a:cs typeface="方正舒体" charset="0"/>
              </a:rPr>
              <a:t>…</a:t>
            </a:r>
            <a:r>
              <a:rPr lang="en-US" altLang="zh-CN" sz="7200" b="1">
                <a:solidFill>
                  <a:srgbClr val="FF0000"/>
                </a:solidFill>
                <a:latin typeface="方正舒体" charset="0"/>
                <a:ea typeface="方正舒体" charset="0"/>
                <a:cs typeface="方正舒体" charset="0"/>
              </a:rPr>
              <a:t>   </a:t>
            </a:r>
          </a:p>
          <a:p>
            <a:pPr algn="ctr" eaLnBrk="0" hangingPunct="0"/>
            <a:r>
              <a:rPr lang="zh-CN" altLang="en-US" sz="7200" b="1">
                <a:solidFill>
                  <a:srgbClr val="FF0000"/>
                </a:solidFill>
                <a:latin typeface="方正舒体" charset="0"/>
                <a:ea typeface="方正舒体" charset="0"/>
                <a:cs typeface="方正舒体" charset="0"/>
              </a:rPr>
              <a:t>在此地</a:t>
            </a:r>
            <a:r>
              <a:rPr lang="en-US" altLang="zh-CN" sz="7200" b="1">
                <a:solidFill>
                  <a:srgbClr val="FF0000"/>
                </a:solidFill>
                <a:latin typeface="方正舒体" charset="0"/>
                <a:ea typeface="方正舒体" charset="0"/>
                <a:cs typeface="方正舒体" charset="0"/>
              </a:rPr>
              <a:t>?</a:t>
            </a:r>
          </a:p>
          <a:p>
            <a:pPr algn="ctr" eaLnBrk="0" hangingPunct="0"/>
            <a:r>
              <a:rPr lang="zh-CN" altLang="en-US" sz="7200" b="1">
                <a:solidFill>
                  <a:srgbClr val="FF0000"/>
                </a:solidFill>
                <a:latin typeface="方正舒体" charset="0"/>
                <a:ea typeface="方正舒体" charset="0"/>
                <a:cs typeface="方正舒体" charset="0"/>
              </a:rPr>
              <a:t>四十年</a:t>
            </a:r>
            <a:r>
              <a:rPr lang="en-US" altLang="zh-CN" sz="7200" b="1">
                <a:solidFill>
                  <a:srgbClr val="FF0000"/>
                </a:solidFill>
                <a:latin typeface="方正舒体" charset="0"/>
                <a:ea typeface="方正舒体" charset="0"/>
                <a:cs typeface="方正舒体" charset="0"/>
              </a:rPr>
              <a:t>?</a:t>
            </a:r>
            <a:r>
              <a:rPr lang="en-US" altLang="zh-CN" sz="7200" b="1">
                <a:solidFill>
                  <a:srgbClr val="FF0000"/>
                </a:solidFill>
                <a:ea typeface="宋体" charset="0"/>
                <a:cs typeface="宋体" charset="0"/>
              </a:rPr>
              <a:t> </a:t>
            </a:r>
            <a:endParaRPr lang="en-US" altLang="zh-CN" sz="1600" b="1">
              <a:solidFill>
                <a:srgbClr val="00DFCA"/>
              </a:solidFill>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7200" b="1">
                <a:solidFill>
                  <a:srgbClr val="FFEA18"/>
                </a:solidFill>
                <a:latin typeface="方正舒体" charset="0"/>
                <a:ea typeface="方正舒体" charset="0"/>
                <a:cs typeface="方正舒体" charset="0"/>
              </a:rPr>
              <a:t>不会吧</a:t>
            </a:r>
            <a:r>
              <a:rPr lang="en-US" altLang="zh-CN" sz="7200" b="1">
                <a:solidFill>
                  <a:srgbClr val="FFEA18"/>
                </a:solidFill>
                <a:latin typeface="Comic Sans MS"/>
                <a:ea typeface="方正舒体" charset="0"/>
                <a:cs typeface="方正舒体" charset="0"/>
              </a:rPr>
              <a:t>…</a:t>
            </a:r>
            <a:r>
              <a:rPr lang="en-US" altLang="zh-CN" sz="7200" b="1">
                <a:solidFill>
                  <a:srgbClr val="FFEA18"/>
                </a:solidFill>
                <a:latin typeface="方正舒体" charset="0"/>
                <a:ea typeface="方正舒体" charset="0"/>
                <a:cs typeface="方正舒体" charset="0"/>
              </a:rPr>
              <a:t>   </a:t>
            </a:r>
          </a:p>
          <a:p>
            <a:pPr algn="ctr" eaLnBrk="0" hangingPunct="0"/>
            <a:r>
              <a:rPr lang="zh-CN" altLang="en-US" sz="7200" b="1">
                <a:solidFill>
                  <a:srgbClr val="FFEA18"/>
                </a:solidFill>
                <a:latin typeface="方正舒体" charset="0"/>
                <a:ea typeface="方正舒体" charset="0"/>
                <a:cs typeface="方正舒体" charset="0"/>
              </a:rPr>
              <a:t>在此地</a:t>
            </a:r>
            <a:r>
              <a:rPr lang="en-US" altLang="zh-CN" sz="7200" b="1">
                <a:solidFill>
                  <a:srgbClr val="FFEA18"/>
                </a:solidFill>
                <a:latin typeface="方正舒体" charset="0"/>
                <a:ea typeface="方正舒体" charset="0"/>
                <a:cs typeface="方正舒体" charset="0"/>
              </a:rPr>
              <a:t>?</a:t>
            </a:r>
          </a:p>
          <a:p>
            <a:pPr algn="ctr" eaLnBrk="0" hangingPunct="0"/>
            <a:r>
              <a:rPr lang="zh-CN" altLang="en-US" sz="7200" b="1">
                <a:solidFill>
                  <a:srgbClr val="FFEA18"/>
                </a:solidFill>
                <a:latin typeface="方正舒体" charset="0"/>
                <a:ea typeface="方正舒体" charset="0"/>
                <a:cs typeface="方正舒体" charset="0"/>
              </a:rPr>
              <a:t>四十年</a:t>
            </a:r>
            <a:r>
              <a:rPr lang="en-US" altLang="zh-CN" sz="7200" b="1">
                <a:solidFill>
                  <a:srgbClr val="FFEA18"/>
                </a:solidFill>
                <a:latin typeface="方正舒体" charset="0"/>
                <a:ea typeface="方正舒体" charset="0"/>
                <a:cs typeface="方正舒体" charset="0"/>
              </a:rPr>
              <a:t>?</a:t>
            </a:r>
            <a:r>
              <a:rPr lang="en-US" altLang="zh-CN" sz="7200" b="1">
                <a:solidFill>
                  <a:srgbClr val="FFEA18"/>
                </a:solidFill>
                <a:ea typeface="宋体" charset="0"/>
                <a:cs typeface="宋体" charset="0"/>
              </a:rPr>
              <a:t> </a:t>
            </a:r>
            <a:endParaRPr lang="en-US" altLang="zh-CN" sz="1600" b="1">
              <a:solidFill>
                <a:srgbClr val="00DFCA"/>
              </a:solidFill>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Tree>
    <p:extLst>
      <p:ext uri="{BB962C8B-B14F-4D97-AF65-F5344CB8AC3E}">
        <p14:creationId xmlns:p14="http://schemas.microsoft.com/office/powerpoint/2010/main" val="3629482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FFFF"/>
              </a:solidFill>
              <a:latin typeface="Arial" charset="0"/>
              <a:ea typeface="宋体" charset="0"/>
              <a:cs typeface="宋体" charset="0"/>
            </a:endParaRPr>
          </a:p>
        </p:txBody>
      </p:sp>
      <p:sp>
        <p:nvSpPr>
          <p:cNvPr id="749571" name="Rectangle 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ea typeface="宋体" charset="0"/>
                <a:cs typeface="宋体" charset="0"/>
              </a:rPr>
              <a:t>42</a:t>
            </a:r>
          </a:p>
        </p:txBody>
      </p:sp>
      <p:pic>
        <p:nvPicPr>
          <p:cNvPr id="749573" name="Picture 5" descr="Jericho area aerial from northwest, tb q01070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590550" y="5889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9574" name="Text Box 6"/>
          <p:cNvSpPr txBox="1">
            <a:spLocks noChangeArrowheads="1"/>
          </p:cNvSpPr>
          <p:nvPr/>
        </p:nvSpPr>
        <p:spPr bwMode="auto">
          <a:xfrm>
            <a:off x="3117850" y="4287838"/>
            <a:ext cx="3681413"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spcBef>
                <a:spcPct val="50000"/>
              </a:spcBef>
            </a:pPr>
            <a:r>
              <a:rPr lang="zh-CN" altLang="en-US" sz="3200" b="1">
                <a:solidFill>
                  <a:srgbClr val="FFD34A"/>
                </a:solidFill>
                <a:ea typeface="宋体" charset="0"/>
                <a:cs typeface="宋体" charset="0"/>
              </a:rPr>
              <a:t>古代的耶利哥城</a:t>
            </a:r>
            <a:endParaRPr lang="en-US" altLang="zh-CN" sz="3200" b="1">
              <a:solidFill>
                <a:srgbClr val="FFD34A"/>
              </a:solidFill>
              <a:ea typeface="宋体" charset="0"/>
              <a:cs typeface="宋体" charset="0"/>
            </a:endParaRPr>
          </a:p>
        </p:txBody>
      </p:sp>
      <p:sp>
        <p:nvSpPr>
          <p:cNvPr id="749575" name="Text Box 7"/>
          <p:cNvSpPr txBox="1">
            <a:spLocks noChangeArrowheads="1"/>
          </p:cNvSpPr>
          <p:nvPr/>
        </p:nvSpPr>
        <p:spPr bwMode="auto">
          <a:xfrm>
            <a:off x="5000625" y="1074738"/>
            <a:ext cx="3421063"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spcBef>
                <a:spcPct val="50000"/>
              </a:spcBef>
            </a:pPr>
            <a:r>
              <a:rPr lang="zh-CN" altLang="en-US" sz="3200" b="1">
                <a:solidFill>
                  <a:srgbClr val="114FFB"/>
                </a:solidFill>
                <a:ea typeface="宋体" charset="0"/>
                <a:cs typeface="宋体" charset="0"/>
              </a:rPr>
              <a:t>死海</a:t>
            </a:r>
            <a:endParaRPr lang="en-US" altLang="zh-CN" sz="3200" b="1">
              <a:solidFill>
                <a:srgbClr val="114FFB"/>
              </a:solidFill>
              <a:ea typeface="宋体" charset="0"/>
              <a:cs typeface="宋体" charset="0"/>
            </a:endParaRPr>
          </a:p>
        </p:txBody>
      </p:sp>
      <p:sp>
        <p:nvSpPr>
          <p:cNvPr id="749576" name="Text Box 8"/>
          <p:cNvSpPr txBox="1">
            <a:spLocks noChangeArrowheads="1"/>
          </p:cNvSpPr>
          <p:nvPr/>
        </p:nvSpPr>
        <p:spPr bwMode="auto">
          <a:xfrm>
            <a:off x="1446213" y="1490663"/>
            <a:ext cx="3421062"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eaLnBrk="0" hangingPunct="0">
              <a:spcBef>
                <a:spcPct val="50000"/>
              </a:spcBef>
            </a:pPr>
            <a:r>
              <a:rPr lang="zh-CN" altLang="en-US" sz="3200" b="1">
                <a:solidFill>
                  <a:srgbClr val="114FFB"/>
                </a:solidFill>
                <a:ea typeface="宋体" charset="0"/>
                <a:cs typeface="宋体" charset="0"/>
              </a:rPr>
              <a:t>约旦河</a:t>
            </a:r>
            <a:endParaRPr lang="en-US" altLang="zh-CN" sz="3200" b="1">
              <a:solidFill>
                <a:srgbClr val="114FFB"/>
              </a:solidFill>
              <a:ea typeface="宋体" charset="0"/>
              <a:cs typeface="宋体" charset="0"/>
            </a:endParaRPr>
          </a:p>
        </p:txBody>
      </p:sp>
      <p:sp>
        <p:nvSpPr>
          <p:cNvPr id="749577" name="Arc 9"/>
          <p:cNvSpPr>
            <a:spLocks/>
          </p:cNvSpPr>
          <p:nvPr/>
        </p:nvSpPr>
        <p:spPr bwMode="auto">
          <a:xfrm flipH="1" flipV="1">
            <a:off x="1566863" y="1693863"/>
            <a:ext cx="2376487" cy="20589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0" hangingPunct="0"/>
            <a:endParaRPr lang="en-US" sz="1600" b="1">
              <a:solidFill>
                <a:srgbClr val="00DFCA"/>
              </a:solidFill>
            </a:endParaRPr>
          </a:p>
        </p:txBody>
      </p:sp>
      <p:sp>
        <p:nvSpPr>
          <p:cNvPr id="749578" name="Arc 10"/>
          <p:cNvSpPr>
            <a:spLocks/>
          </p:cNvSpPr>
          <p:nvPr/>
        </p:nvSpPr>
        <p:spPr bwMode="auto">
          <a:xfrm flipH="1" flipV="1">
            <a:off x="1296988" y="1693863"/>
            <a:ext cx="2351087" cy="25114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0" hangingPunct="0"/>
            <a:endParaRPr lang="en-US" sz="1600" b="1">
              <a:solidFill>
                <a:srgbClr val="00DFCA"/>
              </a:solidFill>
            </a:endParaRPr>
          </a:p>
        </p:txBody>
      </p:sp>
      <p:sp>
        <p:nvSpPr>
          <p:cNvPr id="749579" name="Arc 11"/>
          <p:cNvSpPr>
            <a:spLocks/>
          </p:cNvSpPr>
          <p:nvPr/>
        </p:nvSpPr>
        <p:spPr bwMode="auto">
          <a:xfrm flipH="1" flipV="1">
            <a:off x="1054100" y="1685925"/>
            <a:ext cx="1892300" cy="2824163"/>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0" hangingPunct="0"/>
            <a:endParaRPr lang="en-US" sz="1600" b="1">
              <a:solidFill>
                <a:srgbClr val="00DFCA"/>
              </a:solidFill>
            </a:endParaRPr>
          </a:p>
        </p:txBody>
      </p:sp>
      <p:sp>
        <p:nvSpPr>
          <p:cNvPr id="749580" name="Text Box 12"/>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FFFF"/>
              </a:solidFill>
              <a:latin typeface="Arial" charset="0"/>
              <a:ea typeface="宋体" charset="0"/>
              <a:cs typeface="宋体" charset="0"/>
            </a:endParaRPr>
          </a:p>
        </p:txBody>
      </p:sp>
      <p:sp>
        <p:nvSpPr>
          <p:cNvPr id="749599" name="Rectangle 31"/>
          <p:cNvSpPr>
            <a:spLocks noChangeArrowheads="1"/>
          </p:cNvSpPr>
          <p:nvPr/>
        </p:nvSpPr>
        <p:spPr bwMode="auto">
          <a:xfrm>
            <a:off x="703263" y="5661025"/>
            <a:ext cx="791845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r>
              <a:rPr lang="zh-CN" altLang="en-US" sz="3200" b="1">
                <a:solidFill>
                  <a:srgbClr val="FFD34A"/>
                </a:solidFill>
                <a:ea typeface="宋体" charset="0"/>
                <a:cs typeface="宋体" charset="0"/>
              </a:rPr>
              <a:t>从耶利哥的东面观望约旦</a:t>
            </a:r>
            <a:endParaRPr lang="en-US" altLang="zh-CN" sz="3200" b="1">
              <a:solidFill>
                <a:srgbClr val="FFEA18"/>
              </a:solidFill>
              <a:ea typeface="宋体" charset="0"/>
              <a:cs typeface="宋体" charset="0"/>
            </a:endParaRPr>
          </a:p>
        </p:txBody>
      </p:sp>
      <p:sp>
        <p:nvSpPr>
          <p:cNvPr id="749600" name="Text Box 32"/>
          <p:cNvSpPr txBox="1">
            <a:spLocks noChangeArrowheads="1"/>
          </p:cNvSpPr>
          <p:nvPr/>
        </p:nvSpPr>
        <p:spPr bwMode="auto">
          <a:xfrm>
            <a:off x="2424113" y="2979738"/>
            <a:ext cx="3681412"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spcBef>
                <a:spcPct val="50000"/>
              </a:spcBef>
            </a:pPr>
            <a:r>
              <a:rPr lang="zh-CN" altLang="en-US" sz="3200" b="1">
                <a:solidFill>
                  <a:srgbClr val="FFD34A"/>
                </a:solidFill>
                <a:ea typeface="宋体" charset="0"/>
                <a:cs typeface="宋体" charset="0"/>
              </a:rPr>
              <a:t>现代的耶利哥城</a:t>
            </a:r>
            <a:endParaRPr lang="en-US" altLang="zh-CN" sz="3200" b="1">
              <a:solidFill>
                <a:srgbClr val="FFD34A"/>
              </a:solidFill>
              <a:ea typeface="宋体" charset="0"/>
              <a:cs typeface="宋体" charset="0"/>
            </a:endParaRPr>
          </a:p>
        </p:txBody>
      </p:sp>
      <p:grpSp>
        <p:nvGrpSpPr>
          <p:cNvPr id="749624" name="Group 56"/>
          <p:cNvGrpSpPr>
            <a:grpSpLocks/>
          </p:cNvGrpSpPr>
          <p:nvPr/>
        </p:nvGrpSpPr>
        <p:grpSpPr bwMode="auto">
          <a:xfrm>
            <a:off x="7948613" y="3429000"/>
            <a:ext cx="952500" cy="1330325"/>
            <a:chOff x="5007" y="2160"/>
            <a:chExt cx="600" cy="838"/>
          </a:xfrm>
        </p:grpSpPr>
        <p:grpSp>
          <p:nvGrpSpPr>
            <p:cNvPr id="749625" name="Group 57"/>
            <p:cNvGrpSpPr>
              <a:grpSpLocks/>
            </p:cNvGrpSpPr>
            <p:nvPr/>
          </p:nvGrpSpPr>
          <p:grpSpPr bwMode="auto">
            <a:xfrm>
              <a:off x="5007" y="2160"/>
              <a:ext cx="600" cy="838"/>
              <a:chOff x="5007" y="2160"/>
              <a:chExt cx="600" cy="838"/>
            </a:xfrm>
          </p:grpSpPr>
          <p:grpSp>
            <p:nvGrpSpPr>
              <p:cNvPr id="749626" name="Group 58"/>
              <p:cNvGrpSpPr>
                <a:grpSpLocks/>
              </p:cNvGrpSpPr>
              <p:nvPr/>
            </p:nvGrpSpPr>
            <p:grpSpPr bwMode="auto">
              <a:xfrm>
                <a:off x="5007" y="2160"/>
                <a:ext cx="600" cy="838"/>
                <a:chOff x="5007" y="2160"/>
                <a:chExt cx="600" cy="838"/>
              </a:xfrm>
            </p:grpSpPr>
            <p:grpSp>
              <p:nvGrpSpPr>
                <p:cNvPr id="749627" name="Group 59"/>
                <p:cNvGrpSpPr>
                  <a:grpSpLocks/>
                </p:cNvGrpSpPr>
                <p:nvPr/>
              </p:nvGrpSpPr>
              <p:grpSpPr bwMode="auto">
                <a:xfrm>
                  <a:off x="5007" y="2160"/>
                  <a:ext cx="600" cy="838"/>
                  <a:chOff x="5007" y="2160"/>
                  <a:chExt cx="600" cy="838"/>
                </a:xfrm>
              </p:grpSpPr>
              <p:grpSp>
                <p:nvGrpSpPr>
                  <p:cNvPr id="749628" name="Group 60"/>
                  <p:cNvGrpSpPr>
                    <a:grpSpLocks/>
                  </p:cNvGrpSpPr>
                  <p:nvPr/>
                </p:nvGrpSpPr>
                <p:grpSpPr bwMode="auto">
                  <a:xfrm>
                    <a:off x="5007" y="2160"/>
                    <a:ext cx="600" cy="838"/>
                    <a:chOff x="5007" y="2160"/>
                    <a:chExt cx="600" cy="838"/>
                  </a:xfrm>
                </p:grpSpPr>
                <p:sp>
                  <p:nvSpPr>
                    <p:cNvPr id="749629" name="Rectangle 61"/>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0" name="Rectangle 62"/>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749631" name="AutoShape 63"/>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2" name="Rectangle 64"/>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3" name="AutoShape 65"/>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4" name="Line 66"/>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5" name="Line 67"/>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6" name="Line 68"/>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7" name="Line 69"/>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8" name="Line 70"/>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39" name="Rectangle 71"/>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749640" name="Line 72"/>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endParaRPr>
                    </a:p>
                  </p:txBody>
                </p:sp>
                <p:sp>
                  <p:nvSpPr>
                    <p:cNvPr id="749641" name="Rectangle 73"/>
                    <p:cNvSpPr>
                      <a:spLocks noChangeArrowheads="1"/>
                    </p:cNvSpPr>
                    <p:nvPr/>
                  </p:nvSpPr>
                  <p:spPr bwMode="auto">
                    <a:xfrm>
                      <a:off x="5115" y="2288"/>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749642" name="Rectangle 74"/>
                  <p:cNvSpPr>
                    <a:spLocks noChangeArrowheads="1"/>
                  </p:cNvSpPr>
                  <p:nvPr/>
                </p:nvSpPr>
                <p:spPr bwMode="auto">
                  <a:xfrm>
                    <a:off x="5114" y="2404"/>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749643" name="Rectangle 75"/>
                <p:cNvSpPr>
                  <a:spLocks noChangeArrowheads="1"/>
                </p:cNvSpPr>
                <p:nvPr/>
              </p:nvSpPr>
              <p:spPr bwMode="auto">
                <a:xfrm>
                  <a:off x="5087" y="2520"/>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ea typeface="宋体" charset="0"/>
                    <a:cs typeface="宋体" charset="0"/>
                  </a:endParaRPr>
                </a:p>
              </p:txBody>
            </p:sp>
          </p:grpSp>
          <p:sp>
            <p:nvSpPr>
              <p:cNvPr id="749644" name="Rectangle 76"/>
              <p:cNvSpPr>
                <a:spLocks noChangeArrowheads="1"/>
              </p:cNvSpPr>
              <p:nvPr/>
            </p:nvSpPr>
            <p:spPr bwMode="auto">
              <a:xfrm>
                <a:off x="5054" y="2635"/>
                <a:ext cx="54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ea typeface="宋体" charset="0"/>
                  <a:cs typeface="宋体" charset="0"/>
                </a:endParaRPr>
              </a:p>
            </p:txBody>
          </p:sp>
        </p:grpSp>
        <p:sp>
          <p:nvSpPr>
            <p:cNvPr id="749645" name="Rectangle 77"/>
            <p:cNvSpPr>
              <a:spLocks noChangeArrowheads="1"/>
            </p:cNvSpPr>
            <p:nvPr/>
          </p:nvSpPr>
          <p:spPr bwMode="auto">
            <a:xfrm>
              <a:off x="5204" y="2749"/>
              <a:ext cx="186"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
        <p:nvSpPr>
          <p:cNvPr id="749648" name="Text Box 8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sp>
        <p:nvSpPr>
          <p:cNvPr id="749650" name="Arc 82"/>
          <p:cNvSpPr>
            <a:spLocks/>
          </p:cNvSpPr>
          <p:nvPr/>
        </p:nvSpPr>
        <p:spPr bwMode="auto">
          <a:xfrm flipH="1" flipV="1">
            <a:off x="779463" y="1830388"/>
            <a:ext cx="1587500" cy="2941637"/>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0" hangingPunct="0"/>
            <a:endParaRPr lang="en-US" sz="1600" b="1">
              <a:solidFill>
                <a:srgbClr val="00DFCA"/>
              </a:solidFill>
            </a:endParaRPr>
          </a:p>
        </p:txBody>
      </p:sp>
      <p:sp>
        <p:nvSpPr>
          <p:cNvPr id="749651" name="Arc 83"/>
          <p:cNvSpPr>
            <a:spLocks/>
          </p:cNvSpPr>
          <p:nvPr/>
        </p:nvSpPr>
        <p:spPr bwMode="auto">
          <a:xfrm flipH="1" flipV="1">
            <a:off x="1890713" y="1762125"/>
            <a:ext cx="2365375" cy="1235075"/>
          </a:xfrm>
          <a:custGeom>
            <a:avLst/>
            <a:gdLst>
              <a:gd name="G0" fmla="+- 0 0 0"/>
              <a:gd name="G1" fmla="+- 21583 0 0"/>
              <a:gd name="G2" fmla="+- 21600 0 0"/>
              <a:gd name="T0" fmla="*/ 847 w 21600"/>
              <a:gd name="T1" fmla="*/ 0 h 21583"/>
              <a:gd name="T2" fmla="*/ 21600 w 21600"/>
              <a:gd name="T3" fmla="*/ 21583 h 21583"/>
              <a:gd name="T4" fmla="*/ 0 w 21600"/>
              <a:gd name="T5" fmla="*/ 21583 h 21583"/>
            </a:gdLst>
            <a:ahLst/>
            <a:cxnLst>
              <a:cxn ang="0">
                <a:pos x="T0" y="T1"/>
              </a:cxn>
              <a:cxn ang="0">
                <a:pos x="T2" y="T3"/>
              </a:cxn>
              <a:cxn ang="0">
                <a:pos x="T4" y="T5"/>
              </a:cxn>
            </a:cxnLst>
            <a:rect l="0" t="0" r="r" b="b"/>
            <a:pathLst>
              <a:path w="21600" h="21583" fill="none" extrusionOk="0">
                <a:moveTo>
                  <a:pt x="847" y="-1"/>
                </a:moveTo>
                <a:cubicBezTo>
                  <a:pt x="12437" y="454"/>
                  <a:pt x="21600" y="9983"/>
                  <a:pt x="21600" y="21583"/>
                </a:cubicBezTo>
              </a:path>
              <a:path w="21600" h="21583" stroke="0" extrusionOk="0">
                <a:moveTo>
                  <a:pt x="847" y="-1"/>
                </a:moveTo>
                <a:cubicBezTo>
                  <a:pt x="12437" y="454"/>
                  <a:pt x="21600" y="9983"/>
                  <a:pt x="21600" y="21583"/>
                </a:cubicBezTo>
                <a:lnTo>
                  <a:pt x="0" y="2158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0" hangingPunct="0"/>
            <a:endParaRPr lang="en-US" sz="1600" b="1">
              <a:solidFill>
                <a:srgbClr val="00DFCA"/>
              </a:solidFill>
            </a:endParaRPr>
          </a:p>
        </p:txBody>
      </p:sp>
    </p:spTree>
    <p:extLst>
      <p:ext uri="{BB962C8B-B14F-4D97-AF65-F5344CB8AC3E}">
        <p14:creationId xmlns:p14="http://schemas.microsoft.com/office/powerpoint/2010/main" val="593247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49579"/>
                                        </p:tgtEl>
                                        <p:attrNameLst>
                                          <p:attrName>style.visibility</p:attrName>
                                        </p:attrNameLst>
                                      </p:cBhvr>
                                      <p:to>
                                        <p:strVal val="visible"/>
                                      </p:to>
                                    </p:set>
                                    <p:animEffect transition="in" filter="wipe(up)">
                                      <p:cBhvr>
                                        <p:cTn id="7" dur="2000"/>
                                        <p:tgtEl>
                                          <p:spTgt spid="74957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49578"/>
                                        </p:tgtEl>
                                        <p:attrNameLst>
                                          <p:attrName>style.visibility</p:attrName>
                                        </p:attrNameLst>
                                      </p:cBhvr>
                                      <p:to>
                                        <p:strVal val="visible"/>
                                      </p:to>
                                    </p:set>
                                    <p:animEffect transition="in" filter="wipe(up)">
                                      <p:cBhvr>
                                        <p:cTn id="10" dur="2000"/>
                                        <p:tgtEl>
                                          <p:spTgt spid="74957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49577"/>
                                        </p:tgtEl>
                                        <p:attrNameLst>
                                          <p:attrName>style.visibility</p:attrName>
                                        </p:attrNameLst>
                                      </p:cBhvr>
                                      <p:to>
                                        <p:strVal val="visible"/>
                                      </p:to>
                                    </p:set>
                                    <p:animEffect transition="in" filter="wipe(up)">
                                      <p:cBhvr>
                                        <p:cTn id="13" dur="2000"/>
                                        <p:tgtEl>
                                          <p:spTgt spid="74957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49650"/>
                                        </p:tgtEl>
                                        <p:attrNameLst>
                                          <p:attrName>style.visibility</p:attrName>
                                        </p:attrNameLst>
                                      </p:cBhvr>
                                      <p:to>
                                        <p:strVal val="visible"/>
                                      </p:to>
                                    </p:set>
                                    <p:animEffect transition="in" filter="wipe(up)">
                                      <p:cBhvr>
                                        <p:cTn id="16" dur="2000"/>
                                        <p:tgtEl>
                                          <p:spTgt spid="74965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49651"/>
                                        </p:tgtEl>
                                        <p:attrNameLst>
                                          <p:attrName>style.visibility</p:attrName>
                                        </p:attrNameLst>
                                      </p:cBhvr>
                                      <p:to>
                                        <p:strVal val="visible"/>
                                      </p:to>
                                    </p:set>
                                    <p:animEffect transition="in" filter="wipe(up)">
                                      <p:cBhvr>
                                        <p:cTn id="19" dur="2000"/>
                                        <p:tgtEl>
                                          <p:spTgt spid="749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7" grpId="0" animBg="1"/>
      <p:bldP spid="749578" grpId="0" animBg="1"/>
      <p:bldP spid="749579" grpId="0" animBg="1"/>
      <p:bldP spid="749650" grpId="0" animBg="1"/>
      <p:bldP spid="7496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151438"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r>
              <a:rPr kumimoji="1" lang="zh-CN" altLang="en-US" sz="4800" b="1" dirty="0">
                <a:solidFill>
                  <a:schemeClr val="bg1"/>
                </a:solidFill>
                <a:latin typeface="Times New Roman" charset="0"/>
                <a:ea typeface="SimSun" charset="0"/>
                <a:cs typeface="SimSun" charset="0"/>
              </a:rPr>
              <a:t>民族的诞生</a:t>
            </a:r>
            <a:endParaRPr kumimoji="1" lang="zh-CN" altLang="en-US" dirty="0">
              <a:latin typeface="Times New Roman" charset="0"/>
              <a:ea typeface="SimSun" charset="0"/>
              <a:cs typeface="SimSun"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出埃及记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利未记</a:t>
            </a: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民数记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形成</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成圣</a:t>
            </a: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预备</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救赎</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指示</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同行</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约书亚记</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占领</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8099" dir="2700000" algn="ctr" rotWithShape="0">
              <a:schemeClr val="tx1">
                <a:alpha val="74997"/>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Rounded MT Bold" charset="0"/>
                <a:ea typeface="SimSun" charset="0"/>
                <a:cs typeface="+mn-cs"/>
              </a:rPr>
              <a:t>安息</a:t>
            </a:r>
            <a:endParaRPr kumimoji="0" lang="zh-CN" altLang="en-US" sz="2400" b="0" i="0" u="none" strike="noStrike" kern="1200" cap="none" spc="0" normalizeH="0" baseline="0" noProof="0">
              <a:ln>
                <a:noFill/>
              </a:ln>
              <a:solidFill>
                <a:srgbClr val="000000"/>
              </a:solidFill>
              <a:effectLst/>
              <a:uLnTx/>
              <a:uFillTx/>
              <a:latin typeface="Arial Rounded MT Bold" charset="0"/>
              <a:ea typeface="SimSun" charset="0"/>
              <a:cs typeface="+mn-cs"/>
            </a:endParaRPr>
          </a:p>
        </p:txBody>
      </p:sp>
      <p:sp>
        <p:nvSpPr>
          <p:cNvPr id="104464" name="WordArt 1042"/>
          <p:cNvSpPr>
            <a:spLocks noChangeArrowheads="1" noChangeShapeType="1" noTextEdit="1"/>
          </p:cNvSpPr>
          <p:nvPr/>
        </p:nvSpPr>
        <p:spPr bwMode="auto">
          <a:xfrm>
            <a:off x="0" y="2276475"/>
            <a:ext cx="1041400" cy="558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他们</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04465" name="WordArt 1043"/>
          <p:cNvSpPr>
            <a:spLocks noChangeArrowheads="1" noChangeShapeType="1" noTextEdit="1"/>
          </p:cNvSpPr>
          <p:nvPr/>
        </p:nvSpPr>
        <p:spPr bwMode="auto">
          <a:xfrm>
            <a:off x="0" y="3716338"/>
            <a:ext cx="9906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50000"/>
              </a:spcBef>
              <a:spcAft>
                <a:spcPct val="0"/>
              </a:spcAft>
              <a:buClrTx/>
              <a:buSzTx/>
              <a:buFont typeface="Wingdings" charset="0"/>
              <a:buNone/>
              <a:tabLst/>
              <a:defRPr/>
            </a:pPr>
            <a:r>
              <a:rPr kumimoji="0" lang="zh-TW" alt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我们</a:t>
            </a:r>
            <a:endPar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8169967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42" name="Title 5"/>
          <p:cNvSpPr>
            <a:spLocks noGrp="1"/>
          </p:cNvSpPr>
          <p:nvPr>
            <p:ph type="title"/>
          </p:nvPr>
        </p:nvSpPr>
        <p:spPr>
          <a:xfrm>
            <a:off x="0" y="228600"/>
            <a:ext cx="7772400" cy="1143000"/>
          </a:xfrm>
        </p:spPr>
        <p:txBody>
          <a:bodyPr/>
          <a:lstStyle/>
          <a:p>
            <a:r>
              <a:rPr lang="en-US" dirty="0">
                <a:latin typeface="Times New Roman" charset="0"/>
                <a:ea typeface="ＭＳ Ｐゴシック" charset="0"/>
                <a:cs typeface="ＭＳ Ｐゴシック" charset="0"/>
              </a:rPr>
              <a:t>KEY WORD</a:t>
            </a:r>
          </a:p>
        </p:txBody>
      </p:sp>
      <p:pic>
        <p:nvPicPr>
          <p:cNvPr id="7" name="Picture 6"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66244" name="WordArt 11"/>
          <p:cNvSpPr>
            <a:spLocks noChangeArrowheads="1" noChangeShapeType="1" noTextEdit="1"/>
          </p:cNvSpPr>
          <p:nvPr/>
        </p:nvSpPr>
        <p:spPr bwMode="auto">
          <a:xfrm rot="5400000">
            <a:off x="-1981200" y="2362200"/>
            <a:ext cx="5562600" cy="1600200"/>
          </a:xfrm>
          <a:prstGeom prst="rect">
            <a:avLst/>
          </a:prstGeom>
        </p:spPr>
        <p:txBody>
          <a:bodyPr vert="wordArtVert" wrap="none" fromWordArt="1">
            <a:prstTxWarp prst="textPlain">
              <a:avLst>
                <a:gd name="adj" fmla="val 50000"/>
              </a:avLst>
            </a:prstTxWarp>
          </a:bodyPr>
          <a:lstStyle/>
          <a:p>
            <a:pPr algn="ctr" fontAlgn="auto"/>
            <a:r>
              <a:rPr lang="zh-CN" altLang="en-US" sz="3600" kern="10" dirty="0">
                <a:ln w="12700" cap="sq">
                  <a:solidFill>
                    <a:srgbClr val="C4B596"/>
                  </a:solidFill>
                  <a:round/>
                  <a:headEnd type="none" w="sm" len="sm"/>
                  <a:tailEnd type="none" w="sm" len="sm"/>
                </a:ln>
                <a:blipFill dpi="0" rotWithShape="1">
                  <a:blip r:embed="rId4"/>
                  <a:srcRect/>
                  <a:tile tx="0" ty="0" sx="100000" sy="100000" flip="none" algn="tl"/>
                </a:blipFill>
                <a:effectLst>
                  <a:outerShdw blurRad="63500" dist="53882" dir="2700000" algn="ctr" rotWithShape="0">
                    <a:srgbClr val="CBCBCB">
                      <a:alpha val="79999"/>
                    </a:srgbClr>
                  </a:outerShdw>
                </a:effectLst>
                <a:latin typeface="Stop"/>
                <a:ea typeface="Stop"/>
                <a:cs typeface="Stop"/>
              </a:rPr>
              <a:t>关键字</a:t>
            </a:r>
            <a:endParaRPr lang="en-US" sz="3600" kern="10" dirty="0">
              <a:ln w="12700" cap="sq">
                <a:solidFill>
                  <a:srgbClr val="C4B596"/>
                </a:solidFill>
                <a:round/>
                <a:headEnd type="none" w="sm" len="sm"/>
                <a:tailEnd type="none" w="sm" len="sm"/>
              </a:ln>
              <a:blipFill dpi="0" rotWithShape="1">
                <a:blip r:embed="rId4"/>
                <a:srcRect/>
                <a:tile tx="0" ty="0" sx="100000" sy="100000" flip="none" algn="tl"/>
              </a:blipFill>
              <a:effectLst>
                <a:outerShdw blurRad="63500" dist="53882" dir="2700000" algn="ctr" rotWithShape="0">
                  <a:srgbClr val="CBCBCB">
                    <a:alpha val="79999"/>
                  </a:srgbClr>
                </a:outerShdw>
              </a:effectLst>
              <a:latin typeface="Stop"/>
              <a:ea typeface="Stop"/>
              <a:cs typeface="Stop"/>
            </a:endParaRPr>
          </a:p>
        </p:txBody>
      </p:sp>
      <p:sp>
        <p:nvSpPr>
          <p:cNvPr id="266245" name="Text Box 15" descr="Pink tissue paper"/>
          <p:cNvSpPr txBox="1">
            <a:spLocks noChangeArrowheads="1"/>
          </p:cNvSpPr>
          <p:nvPr/>
        </p:nvSpPr>
        <p:spPr bwMode="auto">
          <a:xfrm rot="-5400000">
            <a:off x="5298332" y="-881062"/>
            <a:ext cx="1107975" cy="6583362"/>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6000" b="1" dirty="0">
                <a:solidFill>
                  <a:srgbClr val="3333CC"/>
                </a:solidFill>
              </a:rPr>
              <a:t>占领</a:t>
            </a:r>
          </a:p>
        </p:txBody>
      </p:sp>
      <p:sp>
        <p:nvSpPr>
          <p:cNvPr id="266246" name="Text Box 16"/>
          <p:cNvSpPr txBox="1">
            <a:spLocks noChangeArrowheads="1"/>
          </p:cNvSpPr>
          <p:nvPr/>
        </p:nvSpPr>
        <p:spPr bwMode="auto">
          <a:xfrm>
            <a:off x="8154988" y="76200"/>
            <a:ext cx="841375" cy="5238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solidFill>
                  <a:srgbClr val="00FF00"/>
                </a:solidFill>
              </a:rPr>
              <a:t>162</a:t>
            </a:r>
          </a:p>
        </p:txBody>
      </p:sp>
    </p:spTree>
    <p:extLst>
      <p:ext uri="{BB962C8B-B14F-4D97-AF65-F5344CB8AC3E}">
        <p14:creationId xmlns:p14="http://schemas.microsoft.com/office/powerpoint/2010/main" val="3802987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297628" y="310815"/>
            <a:ext cx="3452843" cy="1585788"/>
          </a:xfrm>
          <a:effectLst>
            <a:outerShdw blurRad="63500" dist="35921" dir="2700000" algn="ctr" rotWithShape="0">
              <a:schemeClr val="tx2">
                <a:alpha val="74998"/>
              </a:schemeClr>
            </a:outerShdw>
          </a:effectLst>
        </p:spPr>
        <p:txBody>
          <a:bodyPr anchor="t"/>
          <a:lstStyle/>
          <a:p>
            <a:pPr>
              <a:defRPr/>
            </a:pPr>
            <a:r>
              <a:rPr lang="en-US" b="1" dirty="0" err="1">
                <a:effectLst>
                  <a:glow rad="127000">
                    <a:schemeClr val="tx1"/>
                  </a:glow>
                </a:effectLst>
                <a:latin typeface="Arial" charset="0"/>
                <a:ea typeface="ＭＳ Ｐゴシック" charset="0"/>
                <a:cs typeface="ＭＳ Ｐゴシック" charset="0"/>
              </a:rPr>
              <a:t>征服承诺</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602841" y="2509692"/>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迦南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50" name="Rectangle 2"/>
          <p:cNvSpPr txBox="1">
            <a:spLocks noChangeArrowheads="1"/>
          </p:cNvSpPr>
          <p:nvPr/>
        </p:nvSpPr>
        <p:spPr bwMode="auto">
          <a:xfrm>
            <a:off x="232971" y="128043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1:3-5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675784" y="267673"/>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幼发拉底河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21" name="Line 40"/>
          <p:cNvSpPr>
            <a:spLocks noChangeShapeType="1"/>
          </p:cNvSpPr>
          <p:nvPr/>
        </p:nvSpPr>
        <p:spPr bwMode="auto">
          <a:xfrm rot="20390226">
            <a:off x="4701112"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Times New Roman"/>
              <a:ea typeface="ＭＳ Ｐゴシック" charset="0"/>
              <a:cs typeface="+mn-cs"/>
            </a:endParaRPr>
          </a:p>
        </p:txBody>
      </p:sp>
      <p:sp>
        <p:nvSpPr>
          <p:cNvPr id="22" name="Line 40"/>
          <p:cNvSpPr>
            <a:spLocks noChangeShapeType="1"/>
          </p:cNvSpPr>
          <p:nvPr/>
        </p:nvSpPr>
        <p:spPr bwMode="auto">
          <a:xfrm rot="20390226" flipV="1">
            <a:off x="4912618" y="3700236"/>
            <a:ext cx="1276519" cy="20443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Times New Roman"/>
              <a:ea typeface="ＭＳ Ｐゴシック" charset="0"/>
              <a:cs typeface="+mn-cs"/>
            </a:endParaRPr>
          </a:p>
        </p:txBody>
      </p:sp>
      <p:sp>
        <p:nvSpPr>
          <p:cNvPr id="23" name="Rounded Rectangular Callout 22"/>
          <p:cNvSpPr/>
          <p:nvPr/>
        </p:nvSpPr>
        <p:spPr>
          <a:xfrm>
            <a:off x="15368" y="1914932"/>
            <a:ext cx="4144237" cy="4821138"/>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88348" y="2446667"/>
            <a:ext cx="4040706" cy="286232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0" fontAlgn="auto" hangingPunct="0">
              <a:spcBef>
                <a:spcPts val="0"/>
              </a:spcBef>
              <a:spcAft>
                <a:spcPts val="0"/>
              </a:spcAft>
              <a:defRPr/>
            </a:pPr>
            <a:r>
              <a:rPr kumimoji="0" lang="en-US" sz="200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000"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i="0" u="none" strike="noStrike" kern="1200" cap="none" spc="0" normalizeH="0" baseline="0" noProof="0" dirty="0">
                <a:ln>
                  <a:noFill/>
                </a:ln>
                <a:solidFill>
                  <a:srgbClr val="000000"/>
                </a:solidFill>
                <a:effectLst/>
                <a:uLnTx/>
                <a:uFillTx/>
                <a:latin typeface="Arial"/>
                <a:ea typeface="ＭＳ Ｐゴシック" charset="0"/>
                <a:cs typeface="Arial"/>
              </a:rPr>
              <a:t>3</a:t>
            </a:r>
            <a:r>
              <a:rPr kumimoji="0" lang="zh-CN" altLang="en-US" sz="2000" i="0" u="none" strike="noStrike" kern="1200" cap="none" spc="0" normalizeH="0" baseline="0" noProof="0" dirty="0">
                <a:ln>
                  <a:noFill/>
                </a:ln>
                <a:solidFill>
                  <a:srgbClr val="000000"/>
                </a:solidFill>
                <a:effectLst/>
                <a:uLnTx/>
                <a:uFillTx/>
                <a:latin typeface="Arial"/>
                <a:ea typeface="ＭＳ Ｐゴシック" charset="0"/>
                <a:cs typeface="Arial"/>
              </a:rPr>
              <a:t>凡你们脚掌所踏之地，我都照着我所应许摩西的话赐给你们了。 </a:t>
            </a:r>
            <a:endParaRPr kumimoji="0" lang="en-US" altLang="zh-CN" sz="2000" i="0" u="none" strike="noStrike" kern="1200" cap="none" spc="0" normalizeH="0" baseline="0" noProof="0" dirty="0">
              <a:ln>
                <a:noFill/>
              </a:ln>
              <a:solidFill>
                <a:srgbClr val="000000"/>
              </a:solidFill>
              <a:effectLst/>
              <a:uLnTx/>
              <a:uFillTx/>
              <a:latin typeface="Arial"/>
              <a:ea typeface="ＭＳ Ｐゴシック" charset="0"/>
              <a:cs typeface="Arial"/>
            </a:endParaRPr>
          </a:p>
          <a:p>
            <a:pPr defTabSz="457200" eaLnBrk="0" fontAlgn="auto" hangingPunct="0">
              <a:spcBef>
                <a:spcPts val="0"/>
              </a:spcBef>
              <a:spcAft>
                <a:spcPts val="0"/>
              </a:spcAft>
              <a:defRPr/>
            </a:pPr>
            <a:r>
              <a:rPr kumimoji="0" lang="en-US" altLang="zh-CN" sz="2000" i="0" u="none" strike="noStrike" kern="1200" cap="none" spc="0" normalizeH="0" baseline="0" noProof="0" dirty="0">
                <a:ln>
                  <a:noFill/>
                </a:ln>
                <a:solidFill>
                  <a:srgbClr val="000000"/>
                </a:solidFill>
                <a:effectLst/>
                <a:uLnTx/>
                <a:uFillTx/>
                <a:latin typeface="Arial"/>
                <a:ea typeface="ＭＳ Ｐゴシック" charset="0"/>
                <a:cs typeface="Arial"/>
              </a:rPr>
              <a:t>4</a:t>
            </a:r>
            <a:r>
              <a:rPr kumimoji="0" lang="zh-CN" altLang="en-US" sz="2000" i="0" u="none" strike="noStrike" kern="1200" cap="none" spc="0" normalizeH="0" baseline="0" noProof="0" dirty="0">
                <a:ln>
                  <a:noFill/>
                </a:ln>
                <a:solidFill>
                  <a:srgbClr val="000000"/>
                </a:solidFill>
                <a:effectLst/>
                <a:uLnTx/>
                <a:uFillTx/>
                <a:latin typeface="Arial"/>
                <a:ea typeface="ＭＳ Ｐゴシック" charset="0"/>
                <a:cs typeface="Arial"/>
              </a:rPr>
              <a:t>从旷野和这黎巴嫩，直到幼发拉底大河，赫人的全地，又到大海日落之处，都要作你们的境界。 </a:t>
            </a:r>
            <a:endParaRPr kumimoji="0" lang="en-US" altLang="zh-CN" sz="2000" i="0" u="none" strike="noStrike" kern="1200" cap="none" spc="0" normalizeH="0" baseline="0" noProof="0" dirty="0">
              <a:ln>
                <a:noFill/>
              </a:ln>
              <a:solidFill>
                <a:srgbClr val="000000"/>
              </a:solidFill>
              <a:effectLst/>
              <a:uLnTx/>
              <a:uFillTx/>
              <a:latin typeface="Arial"/>
              <a:ea typeface="ＭＳ Ｐゴシック" charset="0"/>
              <a:cs typeface="Arial"/>
            </a:endParaRPr>
          </a:p>
          <a:p>
            <a:pPr defTabSz="457200" eaLnBrk="0" fontAlgn="auto" hangingPunct="0">
              <a:spcBef>
                <a:spcPts val="0"/>
              </a:spcBef>
              <a:spcAft>
                <a:spcPts val="0"/>
              </a:spcAft>
              <a:defRPr/>
            </a:pPr>
            <a:r>
              <a:rPr kumimoji="0" lang="en-US" altLang="zh-CN" sz="2000" i="0" u="none" strike="noStrike" kern="1200" cap="none" spc="0" normalizeH="0" baseline="0" noProof="0" dirty="0">
                <a:ln>
                  <a:noFill/>
                </a:ln>
                <a:solidFill>
                  <a:srgbClr val="000000"/>
                </a:solidFill>
                <a:effectLst/>
                <a:uLnTx/>
                <a:uFillTx/>
                <a:latin typeface="Arial"/>
                <a:ea typeface="ＭＳ Ｐゴシック" charset="0"/>
                <a:cs typeface="Arial"/>
              </a:rPr>
              <a:t>5</a:t>
            </a:r>
            <a:r>
              <a:rPr kumimoji="0" lang="zh-CN" altLang="en-US" sz="2000" i="0" u="none" strike="noStrike" kern="1200" cap="none" spc="0" normalizeH="0" baseline="0" noProof="0" dirty="0">
                <a:ln>
                  <a:noFill/>
                </a:ln>
                <a:solidFill>
                  <a:srgbClr val="000000"/>
                </a:solidFill>
                <a:effectLst/>
                <a:uLnTx/>
                <a:uFillTx/>
                <a:latin typeface="Arial"/>
                <a:ea typeface="ＭＳ Ｐゴシック" charset="0"/>
                <a:cs typeface="Arial"/>
              </a:rPr>
              <a:t>你平生的日子，必无一人能在你面前站立得住。我怎样与摩西同在，也必照样与你同在；我必不撇下你，也不丢弃你。</a:t>
            </a:r>
            <a:r>
              <a:rPr kumimoji="0" lang="en-SG" sz="200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00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5" name="Line 40"/>
          <p:cNvSpPr>
            <a:spLocks noChangeShapeType="1"/>
          </p:cNvSpPr>
          <p:nvPr/>
        </p:nvSpPr>
        <p:spPr bwMode="auto">
          <a:xfrm rot="20390226" flipH="1">
            <a:off x="5560735" y="762908"/>
            <a:ext cx="483092" cy="171610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Times New Roman"/>
              <a:ea typeface="ＭＳ Ｐゴシック" charset="0"/>
              <a:cs typeface="+mn-cs"/>
            </a:endParaRPr>
          </a:p>
        </p:txBody>
      </p:sp>
      <p:sp>
        <p:nvSpPr>
          <p:cNvPr id="26" name="Line 40"/>
          <p:cNvSpPr>
            <a:spLocks noChangeShapeType="1"/>
          </p:cNvSpPr>
          <p:nvPr/>
        </p:nvSpPr>
        <p:spPr bwMode="auto">
          <a:xfrm rot="20390226" flipH="1">
            <a:off x="6168014" y="1120420"/>
            <a:ext cx="1789021" cy="11428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Times New Roman"/>
              <a:ea typeface="ＭＳ Ｐゴシック" charset="0"/>
              <a:cs typeface="+mn-cs"/>
            </a:endParaRPr>
          </a:p>
        </p:txBody>
      </p:sp>
      <p:sp>
        <p:nvSpPr>
          <p:cNvPr id="35" name="Text Box 8"/>
          <p:cNvSpPr txBox="1">
            <a:spLocks noChangeArrowheads="1"/>
          </p:cNvSpPr>
          <p:nvPr/>
        </p:nvSpPr>
        <p:spPr bwMode="auto">
          <a:xfrm>
            <a:off x="3645210" y="147459"/>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黎巴嫩</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8" name="Text Box 6"/>
          <p:cNvSpPr txBox="1">
            <a:spLocks noChangeArrowheads="1"/>
          </p:cNvSpPr>
          <p:nvPr/>
        </p:nvSpPr>
        <p:spPr bwMode="auto">
          <a:xfrm>
            <a:off x="4067944" y="589680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内盖夫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9" name="Line 40"/>
          <p:cNvSpPr>
            <a:spLocks noChangeShapeType="1"/>
          </p:cNvSpPr>
          <p:nvPr/>
        </p:nvSpPr>
        <p:spPr bwMode="auto">
          <a:xfrm rot="20390226">
            <a:off x="6843986" y="3416487"/>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Times New Roman"/>
              <a:ea typeface="ＭＳ Ｐゴシック" charset="0"/>
              <a:cs typeface="+mn-cs"/>
            </a:endParaRPr>
          </a:p>
        </p:txBody>
      </p:sp>
    </p:spTree>
    <p:extLst>
      <p:ext uri="{BB962C8B-B14F-4D97-AF65-F5344CB8AC3E}">
        <p14:creationId xmlns:p14="http://schemas.microsoft.com/office/powerpoint/2010/main" val="1776733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5" grpId="0" animBg="1"/>
      <p:bldP spid="26" grpId="0" animBg="1"/>
      <p:bldP spid="35" grpId="0"/>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648970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你要刚强勇敢，</a:t>
            </a:r>
            <a:r>
              <a:rPr lang="zh-CN" altLang="en-US" sz="2800" b="1" dirty="0">
                <a:effectLst>
                  <a:glow rad="127000">
                    <a:schemeClr val="tx1"/>
                  </a:glow>
                </a:effectLst>
                <a:latin typeface="Arial" charset="0"/>
                <a:ea typeface="ＭＳ Ｐゴシック" charset="0"/>
                <a:cs typeface="ＭＳ Ｐゴシック" charset="0"/>
              </a:rPr>
              <a:t>因为你要带领这些人占领我起誓赐给他们祖先的土地。 </a:t>
            </a:r>
            <a:r>
              <a:rPr lang="en-US" altLang="zh-CN" sz="2800" b="1" dirty="0">
                <a:effectLst>
                  <a:glow rad="127000">
                    <a:schemeClr val="tx1"/>
                  </a:glow>
                </a:effectLst>
                <a:latin typeface="Arial" charset="0"/>
                <a:ea typeface="ＭＳ Ｐゴシック" charset="0"/>
                <a:cs typeface="ＭＳ Ｐゴシック" charset="0"/>
              </a:rPr>
              <a:t>7 </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你只要刚强勇敢</a:t>
            </a:r>
            <a:r>
              <a:rPr lang="zh-CN" altLang="en-US" sz="2800" b="1" dirty="0">
                <a:effectLst>
                  <a:glow rad="127000">
                    <a:schemeClr val="tx1"/>
                  </a:glow>
                </a:effectLst>
                <a:latin typeface="Arial" charset="0"/>
                <a:ea typeface="ＭＳ Ｐゴシック" charset="0"/>
                <a:cs typeface="ＭＳ Ｐゴシック" charset="0"/>
              </a:rPr>
              <a:t>，谨遵我仆人摩西所吩咐你的一切律法，毫不偏离，就可以无往不利。 </a:t>
            </a:r>
            <a:r>
              <a:rPr lang="en-US" altLang="zh-CN" sz="2800" b="1" dirty="0">
                <a:effectLst>
                  <a:glow rad="127000">
                    <a:schemeClr val="tx1"/>
                  </a:glow>
                </a:effectLst>
                <a:latin typeface="Arial" charset="0"/>
                <a:ea typeface="ＭＳ Ｐゴシック" charset="0"/>
                <a:cs typeface="ＭＳ Ｐゴシック" charset="0"/>
              </a:rPr>
              <a:t>8 </a:t>
            </a:r>
            <a:r>
              <a:rPr lang="zh-CN" altLang="en-US" sz="2800" b="1" dirty="0">
                <a:effectLst>
                  <a:glow rad="127000">
                    <a:schemeClr val="tx1"/>
                  </a:glow>
                </a:effectLst>
                <a:latin typeface="Arial" charset="0"/>
                <a:ea typeface="ＭＳ Ｐゴシック" charset="0"/>
                <a:cs typeface="ＭＳ Ｐゴシック" charset="0"/>
              </a:rPr>
              <a:t>你要常常诵读这律法书，昼夜不断地思想，以便谨遵律法书上的一切指示。这样，你必亨通、顺利。 </a:t>
            </a:r>
            <a:r>
              <a:rPr lang="en-US" altLang="zh-CN" sz="2800" b="1" dirty="0">
                <a:effectLst>
                  <a:glow rad="127000">
                    <a:schemeClr val="tx1"/>
                  </a:glow>
                </a:effectLst>
                <a:latin typeface="Arial" charset="0"/>
                <a:ea typeface="ＭＳ Ｐゴシック" charset="0"/>
                <a:cs typeface="ＭＳ Ｐゴシック" charset="0"/>
              </a:rPr>
              <a:t>9 </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我再次吩咐你，要刚强勇敢！</a:t>
            </a:r>
            <a:r>
              <a:rPr lang="zh-CN" altLang="en-US" sz="2800" b="1" dirty="0">
                <a:effectLst>
                  <a:glow rad="127000">
                    <a:schemeClr val="tx1"/>
                  </a:glow>
                </a:effectLst>
                <a:latin typeface="Arial" charset="0"/>
                <a:ea typeface="ＭＳ Ｐゴシック" charset="0"/>
                <a:cs typeface="ＭＳ Ｐゴシック" charset="0"/>
              </a:rPr>
              <a:t>不要害怕，也不要灰心，因为你无论走到哪里，你的上帝耶和华必与你同在。</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TW" altLang="en-US" sz="2800" b="1" dirty="0">
                <a:effectLst>
                  <a:glow rad="127000">
                    <a:schemeClr val="tx1"/>
                  </a:glow>
                </a:effectLst>
                <a:latin typeface="Arial" charset="0"/>
                <a:ea typeface="ＭＳ Ｐゴシック" charset="0"/>
                <a:cs typeface="ＭＳ Ｐゴシック" charset="0"/>
              </a:rPr>
              <a:t>约书亚</a:t>
            </a:r>
            <a:r>
              <a:rPr lang="en-US" sz="2800" b="1" dirty="0">
                <a:effectLst>
                  <a:glow rad="127000">
                    <a:schemeClr val="tx1"/>
                  </a:glow>
                </a:effectLst>
                <a:latin typeface="Arial" charset="0"/>
                <a:ea typeface="ＭＳ Ｐゴシック" charset="0"/>
                <a:cs typeface="ＭＳ Ｐゴシック" charset="0"/>
              </a:rPr>
              <a:t> 1:6-9 CCB).</a:t>
            </a:r>
          </a:p>
        </p:txBody>
      </p:sp>
    </p:spTree>
    <p:extLst>
      <p:ext uri="{BB962C8B-B14F-4D97-AF65-F5344CB8AC3E}">
        <p14:creationId xmlns:p14="http://schemas.microsoft.com/office/powerpoint/2010/main" val="1936582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你如何战胜阻碍你遵行神旨意</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信心不足</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19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行事</a:t>
            </a:r>
            <a:r>
              <a:rPr lang="zh-CN" altLang="en-US" sz="4800" b="1" dirty="0">
                <a:effectLst>
                  <a:glow rad="127000">
                    <a:schemeClr val="tx1"/>
                  </a:glow>
                </a:effectLst>
                <a:latin typeface="Arial" charset="0"/>
                <a:ea typeface="ＭＳ Ｐゴシック" charset="0"/>
                <a:cs typeface="ＭＳ Ｐゴシック" charset="0"/>
              </a:rPr>
              <a:t>时相信神守诺言。</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917345"/>
            <a:ext cx="9162669" cy="494065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a:t>
            </a:r>
          </a:p>
        </p:txBody>
      </p:sp>
    </p:spTree>
    <p:extLst>
      <p:ext uri="{BB962C8B-B14F-4D97-AF65-F5344CB8AC3E}">
        <p14:creationId xmlns:p14="http://schemas.microsoft.com/office/powerpoint/2010/main" val="1399749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856"/>
            <a:ext cx="9144000" cy="609399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灰心</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649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716223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214134" y="578988"/>
            <a:ext cx="4953000" cy="1143000"/>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与东部 部落的协议</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流本</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0" y="2564904"/>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788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160777" y="-10006"/>
            <a:ext cx="6858000" cy="6858000"/>
            <a:chOff x="2615252" y="0"/>
            <a:chExt cx="6858000" cy="6858000"/>
          </a:xfrm>
        </p:grpSpPr>
        <p:pic>
          <p:nvPicPr>
            <p:cNvPr id="2" name="Picture 1"/>
            <p:cNvPicPr>
              <a:picLocks noChangeAspect="1"/>
            </p:cNvPicPr>
            <p:nvPr/>
          </p:nvPicPr>
          <p:blipFill>
            <a:blip r:embed="rId3"/>
            <a:stretch>
              <a:fillRect/>
            </a:stretch>
          </p:blipFill>
          <p:spPr>
            <a:xfrm>
              <a:off x="2615252" y="0"/>
              <a:ext cx="6858000" cy="6858000"/>
            </a:xfrm>
            <a:prstGeom prst="rect">
              <a:avLst/>
            </a:prstGeom>
          </p:spPr>
        </p:pic>
        <p:sp>
          <p:nvSpPr>
            <p:cNvPr id="3" name="Rectangle 2"/>
            <p:cNvSpPr/>
            <p:nvPr/>
          </p:nvSpPr>
          <p:spPr bwMode="auto">
            <a:xfrm>
              <a:off x="2894077" y="4143846"/>
              <a:ext cx="6579175" cy="2714154"/>
            </a:xfrm>
            <a:prstGeom prst="rect">
              <a:avLst/>
            </a:prstGeom>
            <a:solidFill>
              <a:srgbClr val="00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111" charset="0"/>
                <a:ea typeface="ＭＳ Ｐゴシック" charset="0"/>
                <a:cs typeface="+mn-cs"/>
              </a:endParaRPr>
            </a:p>
          </p:txBody>
        </p:sp>
      </p:grpSp>
      <p:sp>
        <p:nvSpPr>
          <p:cNvPr id="24" name="Text Box 15"/>
          <p:cNvSpPr txBox="1">
            <a:spLocks noChangeArrowheads="1"/>
          </p:cNvSpPr>
          <p:nvPr/>
        </p:nvSpPr>
        <p:spPr bwMode="auto">
          <a:xfrm>
            <a:off x="2941113" y="4385942"/>
            <a:ext cx="6312474" cy="1569650"/>
          </a:xfrm>
          <a:prstGeom prst="rect">
            <a:avLst/>
          </a:prstGeom>
          <a:noFill/>
          <a:ln w="9525">
            <a:noFill/>
            <a:miter lim="800000"/>
            <a:headEnd/>
            <a:tailEnd/>
          </a:ln>
          <a:effectLst/>
        </p:spPr>
        <p:txBody>
          <a:bodyPr wrap="square" lIns="91430" tIns="45715" rIns="91430" bIns="45715" anchor="ctr">
            <a:spAutoFit/>
          </a:bodyPr>
          <a:lstStyle/>
          <a:p>
            <a:pPr algn="ctr">
              <a:spcBef>
                <a:spcPct val="50000"/>
              </a:spcBef>
              <a:defRPr/>
            </a:pP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r>
              <a:rPr lang="zh-CN" altLang="en-US" sz="2400" b="1" dirty="0">
                <a:solidFill>
                  <a:srgbClr val="FFFFFF"/>
                </a:solidFill>
                <a:effectLst>
                  <a:glow rad="279400">
                    <a:srgbClr val="000000">
                      <a:alpha val="92000"/>
                    </a:srgbClr>
                  </a:glow>
                </a:effectLst>
                <a:latin typeface="Arial"/>
                <a:cs typeface="Arial"/>
              </a:rPr>
              <a:t> 今日就可以选择所要事奉的 </a:t>
            </a:r>
            <a:r>
              <a:rPr kumimoji="0" lang="mr-IN"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r>
              <a:rPr lang="zh-CN" altLang="en-US" sz="2400" b="1" dirty="0">
                <a:solidFill>
                  <a:srgbClr val="FFFFFF"/>
                </a:solidFill>
                <a:effectLst>
                  <a:glow rad="279400">
                    <a:srgbClr val="000000">
                      <a:alpha val="92000"/>
                    </a:srgbClr>
                  </a:glow>
                </a:effectLst>
                <a:latin typeface="Arial"/>
                <a:cs typeface="Arial"/>
              </a:rPr>
              <a:t>至于我和我家，我们必定事奉耶和华。 </a:t>
            </a: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a:t>
            </a: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b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br>
            <a:r>
              <a:rPr kumimoji="0" lang="zh-TW" alt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约书亚</a:t>
            </a:r>
            <a:r>
              <a:rPr kumimoji="0" lang="en-US" sz="24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 24:15</a:t>
            </a:r>
          </a:p>
        </p:txBody>
      </p:sp>
      <p:pic>
        <p:nvPicPr>
          <p:cNvPr id="23" name="Picture 22" descr="Israel Map Tribes East.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8" y="0"/>
            <a:ext cx="3167956" cy="6978458"/>
          </a:xfrm>
          <a:prstGeom prst="rect">
            <a:avLst/>
          </a:prstGeom>
        </p:spPr>
      </p:pic>
      <p:sp>
        <p:nvSpPr>
          <p:cNvPr id="82956" name="Text Box 12"/>
          <p:cNvSpPr txBox="1">
            <a:spLocks noChangeArrowheads="1"/>
          </p:cNvSpPr>
          <p:nvPr/>
        </p:nvSpPr>
        <p:spPr bwMode="auto">
          <a:xfrm>
            <a:off x="422166" y="3886201"/>
            <a:ext cx="1318148" cy="584765"/>
          </a:xfrm>
          <a:prstGeom prst="rect">
            <a:avLst/>
          </a:prstGeom>
          <a:noFill/>
          <a:ln w="9525">
            <a:noFill/>
            <a:miter lim="800000"/>
            <a:headEnd/>
            <a:tailEnd/>
          </a:ln>
          <a:effectLst/>
        </p:spPr>
        <p:txBody>
          <a:bodyPr wrap="square"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丹</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7" name="Text Box 13"/>
          <p:cNvSpPr txBox="1">
            <a:spLocks noChangeArrowheads="1"/>
          </p:cNvSpPr>
          <p:nvPr/>
        </p:nvSpPr>
        <p:spPr bwMode="auto">
          <a:xfrm>
            <a:off x="638190" y="4865786"/>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8" name="Text Box 14"/>
          <p:cNvSpPr txBox="1">
            <a:spLocks noChangeArrowheads="1"/>
          </p:cNvSpPr>
          <p:nvPr/>
        </p:nvSpPr>
        <p:spPr bwMode="auto">
          <a:xfrm>
            <a:off x="608077" y="5486400"/>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西面</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59" name="Text Box 15"/>
          <p:cNvSpPr txBox="1">
            <a:spLocks noChangeArrowheads="1"/>
          </p:cNvSpPr>
          <p:nvPr/>
        </p:nvSpPr>
        <p:spPr bwMode="auto">
          <a:xfrm rot="16697758">
            <a:off x="1497606" y="4317803"/>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流便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0" name="Text Box 16"/>
          <p:cNvSpPr txBox="1">
            <a:spLocks noChangeArrowheads="1"/>
          </p:cNvSpPr>
          <p:nvPr/>
        </p:nvSpPr>
        <p:spPr bwMode="auto">
          <a:xfrm>
            <a:off x="2513077" y="3429001"/>
            <a:ext cx="2667000" cy="579438"/>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1" name="Text Box 17"/>
          <p:cNvSpPr txBox="1">
            <a:spLocks noChangeArrowheads="1"/>
          </p:cNvSpPr>
          <p:nvPr/>
        </p:nvSpPr>
        <p:spPr bwMode="auto">
          <a:xfrm rot="17432251">
            <a:off x="1774096" y="1333217"/>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2" name="Text Box 18"/>
          <p:cNvSpPr txBox="1">
            <a:spLocks noChangeArrowheads="1"/>
          </p:cNvSpPr>
          <p:nvPr/>
        </p:nvSpPr>
        <p:spPr bwMode="auto">
          <a:xfrm>
            <a:off x="493777" y="342900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3" name="Text Box 19"/>
          <p:cNvSpPr txBox="1">
            <a:spLocks noChangeArrowheads="1"/>
          </p:cNvSpPr>
          <p:nvPr/>
        </p:nvSpPr>
        <p:spPr bwMode="auto">
          <a:xfrm>
            <a:off x="227077" y="278765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5" name="Line 21"/>
          <p:cNvSpPr>
            <a:spLocks noChangeShapeType="1"/>
          </p:cNvSpPr>
          <p:nvPr/>
        </p:nvSpPr>
        <p:spPr bwMode="auto">
          <a:xfrm rot="21079435" flipV="1">
            <a:off x="1096912" y="4396602"/>
            <a:ext cx="1066800" cy="15240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68" name="Text Box 24"/>
          <p:cNvSpPr txBox="1">
            <a:spLocks noChangeArrowheads="1"/>
          </p:cNvSpPr>
          <p:nvPr/>
        </p:nvSpPr>
        <p:spPr bwMode="auto">
          <a:xfrm rot="17190594">
            <a:off x="1314960" y="249000"/>
            <a:ext cx="2667001" cy="584765"/>
          </a:xfrm>
          <a:prstGeom prst="rect">
            <a:avLst/>
          </a:prstGeom>
          <a:noFill/>
          <a:ln w="9525">
            <a:noFill/>
            <a:miter lim="800000"/>
            <a:headEnd/>
            <a:tailEnd/>
          </a:ln>
          <a:effectLst/>
        </p:spPr>
        <p:txBody>
          <a:bodyPr lIns="91430" tIns="45715" rIns="91430" bIns="45715">
            <a:spAutoFit/>
          </a:bodyPr>
          <a:lstStyle/>
          <a:p>
            <a:pPr>
              <a:spcBef>
                <a:spcPct val="50000"/>
              </a:spcBef>
              <a:defRPr/>
            </a:pPr>
            <a:r>
              <a:rPr kumimoji="0" lang="zh-CN" alt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拿弗他利 </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9" name="Text Box 25"/>
          <p:cNvSpPr txBox="1">
            <a:spLocks noChangeArrowheads="1"/>
          </p:cNvSpPr>
          <p:nvPr/>
        </p:nvSpPr>
        <p:spPr bwMode="auto">
          <a:xfrm rot="17358286">
            <a:off x="696184" y="245111"/>
            <a:ext cx="2667000" cy="579437"/>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glow rad="279400">
                    <a:srgbClr val="000000">
                      <a:alpha val="92000"/>
                    </a:srgbClr>
                  </a:glow>
                </a:effectLst>
                <a:latin typeface="Arial"/>
                <a:cs typeface="Arial"/>
              </a:rPr>
              <a:t>亚设</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70" name="Line 26"/>
          <p:cNvSpPr>
            <a:spLocks noChangeShapeType="1"/>
          </p:cNvSpPr>
          <p:nvPr/>
        </p:nvSpPr>
        <p:spPr bwMode="auto">
          <a:xfrm rot="21079435" flipV="1">
            <a:off x="1101905" y="2462038"/>
            <a:ext cx="1257300" cy="0"/>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71" name="Line 27"/>
          <p:cNvSpPr>
            <a:spLocks noChangeShapeType="1"/>
          </p:cNvSpPr>
          <p:nvPr/>
        </p:nvSpPr>
        <p:spPr bwMode="auto">
          <a:xfrm rot="21079435">
            <a:off x="996968" y="1855950"/>
            <a:ext cx="1119188" cy="223838"/>
          </a:xfrm>
          <a:prstGeom prst="line">
            <a:avLst/>
          </a:prstGeom>
          <a:noFill/>
          <a:ln w="76200">
            <a:solidFill>
              <a:srgbClr val="FFFFFF"/>
            </a:solidFill>
            <a:round/>
            <a:headEnd/>
            <a:tailEnd type="triangle" w="med" len="med"/>
          </a:ln>
          <a:effectLst>
            <a:glow rad="228600">
              <a:schemeClr val="tx1"/>
            </a:glow>
            <a:outerShdw blurRad="63500" dist="38099" dir="2700000" algn="ctr" rotWithShape="0">
              <a:schemeClr val="tx1">
                <a:alpha val="74998"/>
              </a:schemeClr>
            </a:outerShdw>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glow rad="228600">
                  <a:srgbClr val="000000"/>
                </a:glow>
                <a:outerShdw blurRad="63500" dist="38100" dir="2700000" algn="tl" rotWithShape="0">
                  <a:srgbClr val="000000">
                    <a:alpha val="43000"/>
                  </a:srgbClr>
                </a:outerShdw>
              </a:effectLst>
              <a:uLnTx/>
              <a:uFillTx/>
              <a:latin typeface="Arial"/>
              <a:ea typeface="ＭＳ Ｐゴシック" charset="0"/>
              <a:cs typeface="Arial"/>
            </a:endParaRPr>
          </a:p>
        </p:txBody>
      </p:sp>
      <p:sp>
        <p:nvSpPr>
          <p:cNvPr id="82964" name="Text Box 20"/>
          <p:cNvSpPr txBox="1">
            <a:spLocks noChangeArrowheads="1"/>
          </p:cNvSpPr>
          <p:nvPr/>
        </p:nvSpPr>
        <p:spPr bwMode="auto">
          <a:xfrm>
            <a:off x="-18091" y="4375801"/>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便雅悯</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6" name="Text Box 22"/>
          <p:cNvSpPr txBox="1">
            <a:spLocks noChangeArrowheads="1"/>
          </p:cNvSpPr>
          <p:nvPr/>
        </p:nvSpPr>
        <p:spPr bwMode="auto">
          <a:xfrm>
            <a:off x="-12815" y="1583484"/>
            <a:ext cx="2667000" cy="584765"/>
          </a:xfrm>
          <a:prstGeom prst="rect">
            <a:avLst/>
          </a:prstGeom>
          <a:noFill/>
          <a:ln w="9525">
            <a:noFill/>
            <a:miter lim="800000"/>
            <a:headEnd/>
            <a:tailEnd/>
          </a:ln>
          <a:effectLst/>
        </p:spPr>
        <p:txBody>
          <a:bodyPr lIns="91430" tIns="45715" rIns="91430" bIns="45715">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3200" b="1" dirty="0" err="1">
                <a:solidFill>
                  <a:srgbClr val="FFFFFF"/>
                </a:solidFill>
                <a:effectLst>
                  <a:glow rad="279400">
                    <a:srgbClr val="000000">
                      <a:alpha val="92000"/>
                    </a:srgbClr>
                  </a:glow>
                </a:effectLst>
                <a:latin typeface="Arial"/>
                <a:cs typeface="Arial"/>
              </a:rPr>
              <a:t>西布伦</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82967" name="Text Box 23"/>
          <p:cNvSpPr txBox="1">
            <a:spLocks noChangeArrowheads="1"/>
          </p:cNvSpPr>
          <p:nvPr/>
        </p:nvSpPr>
        <p:spPr bwMode="auto">
          <a:xfrm>
            <a:off x="110412" y="2204864"/>
            <a:ext cx="2088232" cy="584765"/>
          </a:xfrm>
          <a:prstGeom prst="rect">
            <a:avLst/>
          </a:prstGeom>
          <a:noFill/>
          <a:ln w="9525">
            <a:noFill/>
            <a:miter lim="800000"/>
            <a:headEnd/>
            <a:tailEnd/>
          </a:ln>
          <a:effectLst/>
        </p:spPr>
        <p:txBody>
          <a:bodyPr wrap="square" lIns="91430" tIns="45715" rIns="91430" bIns="45715">
            <a:spAutoFit/>
          </a:bodyPr>
          <a:lstStyle/>
          <a:p>
            <a:pPr>
              <a:spcBef>
                <a:spcPct val="50000"/>
              </a:spcBef>
              <a:defRPr/>
            </a:pPr>
            <a:r>
              <a:rPr kumimoji="0" lang="zh-CN" alt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rPr>
              <a:t>以萨迦 </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277523" name="Text Box 10"/>
          <p:cNvSpPr txBox="1">
            <a:spLocks noChangeArrowheads="1"/>
          </p:cNvSpPr>
          <p:nvPr/>
        </p:nvSpPr>
        <p:spPr bwMode="auto">
          <a:xfrm rot="-2058311">
            <a:off x="4705232" y="774043"/>
            <a:ext cx="4529137" cy="58476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defPPr>
              <a:defRPr lang="en-US"/>
            </a:defPPr>
            <a:lvl1pPr defTabSz="914400" fontAlgn="base">
              <a:spcBef>
                <a:spcPct val="50000"/>
              </a:spcBef>
              <a:spcAft>
                <a:spcPct val="0"/>
              </a:spcAft>
              <a:defRPr sz="3200" b="1">
                <a:solidFill>
                  <a:srgbClr val="FFFFFF"/>
                </a:solidFill>
                <a:effectLst>
                  <a:glow rad="279400">
                    <a:srgbClr val="000000">
                      <a:alpha val="92000"/>
                    </a:srgbClr>
                  </a:glow>
                </a:effectLst>
                <a:latin typeface="Arial"/>
                <a:ea typeface="ＭＳ Ｐゴシック" charset="0"/>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79400">
                    <a:srgbClr val="000000">
                      <a:alpha val="92000"/>
                    </a:srgbClr>
                  </a:glow>
                </a:effectLst>
                <a:uLnTx/>
                <a:uFillTx/>
                <a:latin typeface="Arial"/>
                <a:ea typeface="ＭＳ Ｐゴシック" charset="0"/>
                <a:cs typeface="Arial"/>
              </a:rPr>
              <a:t>部落的责任</a:t>
            </a:r>
            <a:endParaRPr kumimoji="0" lang="en-US" sz="3200" b="1" i="0" u="none" strike="noStrike" kern="1200" cap="none" spc="0" normalizeH="0" baseline="0" noProof="0" dirty="0">
              <a:ln>
                <a:noFill/>
              </a:ln>
              <a:solidFill>
                <a:srgbClr val="FFFFFF"/>
              </a:solidFill>
              <a:effectLst>
                <a:glow rad="279400">
                  <a:srgbClr val="000000">
                    <a:alpha val="92000"/>
                  </a:srgbClr>
                </a:glow>
              </a:effectLst>
              <a:uLnTx/>
              <a:uFillTx/>
              <a:latin typeface="Arial"/>
              <a:ea typeface="ＭＳ Ｐゴシック" charset="0"/>
              <a:cs typeface="Arial"/>
            </a:endParaRPr>
          </a:p>
        </p:txBody>
      </p:sp>
      <p:sp>
        <p:nvSpPr>
          <p:cNvPr id="21" name="Title 20"/>
          <p:cNvSpPr>
            <a:spLocks noGrp="1"/>
          </p:cNvSpPr>
          <p:nvPr>
            <p:ph type="title" idx="4294967295"/>
          </p:nvPr>
        </p:nvSpPr>
        <p:spPr>
          <a:xfrm>
            <a:off x="-39479" y="6140258"/>
            <a:ext cx="7772400" cy="838200"/>
          </a:xfrm>
          <a:solidFill>
            <a:schemeClr val="tx1"/>
          </a:solidFill>
        </p:spPr>
        <p:txBody>
          <a:bodyPr/>
          <a:lstStyle/>
          <a:p>
            <a:pPr>
              <a:defRPr/>
            </a:pPr>
            <a:r>
              <a:rPr lang="zh-CN" altLang="en-US" b="1" dirty="0">
                <a:solidFill>
                  <a:srgbClr val="FFFFFF"/>
                </a:solidFill>
                <a:latin typeface="Arial"/>
                <a:ea typeface="ＭＳ Ｐゴシック" charset="0"/>
                <a:cs typeface="Arial"/>
              </a:rPr>
              <a:t>目标与手段</a:t>
            </a:r>
            <a:endParaRPr lang="en-US"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561743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75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6"/>
          <p:cNvSpPr>
            <a:spLocks noChangeArrowheads="1"/>
          </p:cNvSpPr>
          <p:nvPr/>
        </p:nvSpPr>
        <p:spPr bwMode="auto">
          <a:xfrm>
            <a:off x="609600" y="1752600"/>
            <a:ext cx="5181600" cy="4832350"/>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ctr"/>
            <a:r>
              <a:rPr lang="ja-JP" altLang="en-US" b="1">
                <a:solidFill>
                  <a:srgbClr val="800000"/>
                </a:solidFill>
                <a:latin typeface="Arial" charset="0"/>
              </a:rPr>
              <a:t>“</a:t>
            </a:r>
            <a:r>
              <a:rPr lang="zh-CN" altLang="en-US">
                <a:solidFill>
                  <a:srgbClr val="800000"/>
                </a:solidFill>
                <a:ea typeface="SimSun" charset="0"/>
                <a:cs typeface="SimSun" charset="0"/>
              </a:rPr>
              <a:t>这 律 法 书 不 可 离 开 你 的 口 ， 总 要 昼 夜 思 想 ， 好 使 你 谨 守 遵 行 这 书 上 所 写 的 一 切 话 。 如 此 ， 你 的 道 路 就 可 以 亨 通 ， 凡 事 顺 利 。 这 律 法 书 不 可 离 开 你 的 口 ， 总 要 昼 夜 思 想 ， 好 使 你 谨 守 遵 行 这 书 上 所 写 的 一 切 话 。 如 此 ， 你 的 道 路 就 可 以 亨 通 ， 凡 事 顺 利 </a:t>
            </a:r>
            <a:r>
              <a:rPr lang="ja-JP" altLang="en-US" b="1">
                <a:solidFill>
                  <a:srgbClr val="800000"/>
                </a:solidFill>
                <a:latin typeface="Arial" charset="0"/>
              </a:rPr>
              <a:t>”</a:t>
            </a:r>
            <a:endParaRPr lang="en-US" b="1">
              <a:solidFill>
                <a:srgbClr val="800000"/>
              </a:solidFill>
              <a:latin typeface="Arial" charset="0"/>
            </a:endParaRPr>
          </a:p>
          <a:p>
            <a:pPr algn="ctr"/>
            <a:r>
              <a:rPr lang="en-US" b="1">
                <a:solidFill>
                  <a:srgbClr val="660066"/>
                </a:solidFill>
                <a:latin typeface="Arial" charset="0"/>
              </a:rPr>
              <a:t>		 -  </a:t>
            </a:r>
            <a:r>
              <a:rPr lang="zh-CN" altLang="en-US" b="1">
                <a:solidFill>
                  <a:srgbClr val="660066"/>
                </a:solidFill>
                <a:latin typeface="Arial" charset="0"/>
                <a:ea typeface="SimSun" charset="0"/>
                <a:cs typeface="SimSun" charset="0"/>
              </a:rPr>
              <a:t>约书亚记</a:t>
            </a:r>
            <a:r>
              <a:rPr lang="en-US" b="1">
                <a:solidFill>
                  <a:srgbClr val="660066"/>
                </a:solidFill>
                <a:latin typeface="Arial" charset="0"/>
              </a:rPr>
              <a:t> 1:8</a:t>
            </a:r>
          </a:p>
        </p:txBody>
      </p:sp>
      <p:pic>
        <p:nvPicPr>
          <p:cNvPr id="23555" name="Picture 7" descr="Bib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3581400"/>
            <a:ext cx="29718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WordArt 9"/>
          <p:cNvSpPr>
            <a:spLocks noChangeArrowheads="1" noChangeShapeType="1" noTextEdit="1"/>
          </p:cNvSpPr>
          <p:nvPr/>
        </p:nvSpPr>
        <p:spPr bwMode="auto">
          <a:xfrm>
            <a:off x="2590800" y="457200"/>
            <a:ext cx="3581400" cy="1066800"/>
          </a:xfrm>
          <a:prstGeom prst="rect">
            <a:avLst/>
          </a:prstGeom>
          <a:extLst>
            <a:ext uri="{91240B29-F687-4f45-9708-019B960494DF}">
              <a14:hiddenLine xmlns:a14="http://schemas.microsoft.com/office/drawing/2010/main" xmlns=""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zh-TW" alt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mn-ea"/>
                <a:ea typeface="+mn-ea"/>
                <a:cs typeface="+mn-ea"/>
              </a:rPr>
              <a:t>钥节</a:t>
            </a:r>
            <a:endPar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mn-ea"/>
              <a:ea typeface="+mn-ea"/>
              <a:cs typeface="+mn-ea"/>
            </a:endParaRPr>
          </a:p>
        </p:txBody>
      </p:sp>
      <p:sp>
        <p:nvSpPr>
          <p:cNvPr id="23557" name="Text Box 10"/>
          <p:cNvSpPr txBox="1">
            <a:spLocks noChangeArrowheads="1"/>
          </p:cNvSpPr>
          <p:nvPr/>
        </p:nvSpPr>
        <p:spPr bwMode="auto">
          <a:xfrm>
            <a:off x="8154988" y="76200"/>
            <a:ext cx="835025" cy="58737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b="1"/>
              <a:t>162</a:t>
            </a:r>
            <a:endParaRPr lang="en-US" b="1">
              <a:solidFill>
                <a:srgbClr val="FFFF00"/>
              </a:solidFill>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4037900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4"/>
          <p:cNvSpPr>
            <a:spLocks noGrp="1"/>
          </p:cNvSpPr>
          <p:nvPr>
            <p:ph type="title"/>
          </p:nvPr>
        </p:nvSpPr>
        <p:spPr>
          <a:xfrm>
            <a:off x="0" y="609600"/>
            <a:ext cx="6629400" cy="1143000"/>
          </a:xfrm>
        </p:spPr>
        <p:txBody>
          <a:bodyPr/>
          <a:lstStyle/>
          <a:p>
            <a:r>
              <a:rPr lang="en-US">
                <a:latin typeface="Times New Roman" charset="0"/>
                <a:ea typeface="ＭＳ Ｐゴシック" charset="0"/>
                <a:cs typeface="ＭＳ Ｐゴシック" charset="0"/>
              </a:rPr>
              <a:t>JERICHO</a:t>
            </a:r>
          </a:p>
        </p:txBody>
      </p:sp>
      <p:pic>
        <p:nvPicPr>
          <p:cNvPr id="284674" name="Picture 1031" descr="jericho_walls_wide_view"/>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4876800" cy="6858000"/>
          </a:xfrm>
          <a:noFill/>
        </p:spPr>
      </p:pic>
      <p:sp>
        <p:nvSpPr>
          <p:cNvPr id="284675" name="WordArt 1039"/>
          <p:cNvSpPr>
            <a:spLocks noChangeArrowheads="1" noChangeShapeType="1" noTextEdit="1"/>
          </p:cNvSpPr>
          <p:nvPr/>
        </p:nvSpPr>
        <p:spPr bwMode="auto">
          <a:xfrm rot="-1062714">
            <a:off x="2209800" y="2209800"/>
            <a:ext cx="4697413" cy="11239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耶利哥</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endParaRPr>
          </a:p>
        </p:txBody>
      </p:sp>
      <p:pic>
        <p:nvPicPr>
          <p:cNvPr id="284676" name="Picture 5" descr="Jericho's TRUMP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3505200"/>
            <a:ext cx="455295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1666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4" descr="Josh 2 JerichoBiblicalSetting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0" y="0"/>
            <a:ext cx="5410200" cy="1066800"/>
          </a:xfrm>
          <a:solidFill>
            <a:schemeClr val="tx1"/>
          </a:solidFill>
        </p:spPr>
        <p:txBody>
          <a:bodyPr/>
          <a:lstStyle/>
          <a:p>
            <a:r>
              <a:rPr lang="zh-CN" altLang="en-US" sz="4000" dirty="0">
                <a:solidFill>
                  <a:schemeClr val="bg1"/>
                </a:solidFill>
                <a:latin typeface="Arial" charset="0"/>
                <a:ea typeface="ＭＳ Ｐゴシック" charset="0"/>
                <a:cs typeface="Arial" charset="0"/>
              </a:rPr>
              <a:t>耶利哥的位置</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6485478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py"/>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descr="scan"/>
          <p:cNvPicPr>
            <a:picLocks noChangeAspect="1" noChangeArrowheads="1"/>
          </p:cNvPicPr>
          <p:nvPr/>
        </p:nvPicPr>
        <p:blipFill>
          <a:blip r:embed="rId5" cstate="screen">
            <a:lum contrast="30000"/>
            <a:extLst>
              <a:ext uri="{28A0092B-C50C-407E-A947-70E740481C1C}">
                <a14:useLocalDpi xmlns:a14="http://schemas.microsoft.com/office/drawing/2010/main"/>
              </a:ext>
            </a:extLst>
          </a:blip>
          <a:srcRect/>
          <a:stretch>
            <a:fillRect/>
          </a:stretch>
        </p:blipFill>
        <p:spPr bwMode="auto">
          <a:xfrm>
            <a:off x="5105400" y="1371600"/>
            <a:ext cx="4038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AutoShape 4"/>
          <p:cNvSpPr>
            <a:spLocks noChangeArrowheads="1"/>
          </p:cNvSpPr>
          <p:nvPr/>
        </p:nvSpPr>
        <p:spPr bwMode="auto">
          <a:xfrm>
            <a:off x="609600" y="4267200"/>
            <a:ext cx="4038600" cy="2057400"/>
          </a:xfrm>
          <a:prstGeom prst="wedgeRoundRectCallout">
            <a:avLst>
              <a:gd name="adj1" fmla="val -26139"/>
              <a:gd name="adj2" fmla="val -130940"/>
              <a:gd name="adj3" fmla="val 16667"/>
            </a:avLst>
          </a:prstGeom>
          <a:gradFill rotWithShape="0">
            <a:gsLst>
              <a:gs pos="0">
                <a:srgbClr val="996633"/>
              </a:gs>
              <a:gs pos="50000">
                <a:srgbClr val="CC9900"/>
              </a:gs>
              <a:gs pos="100000">
                <a:srgbClr val="996633"/>
              </a:gs>
            </a:gsLst>
            <a:lin ang="18900000" scaled="1"/>
          </a:gradFill>
          <a:ln w="12700" cap="rnd">
            <a:solidFill>
              <a:schemeClr val="tx1"/>
            </a:solidFill>
            <a:prstDash val="sysDot"/>
            <a:miter lim="800000"/>
            <a:headEnd type="none" w="sm" len="sm"/>
            <a:tailEnd type="none" w="sm" len="sm"/>
          </a:ln>
        </p:spPr>
        <p:txBody>
          <a:bodyPr/>
          <a:lstStyle/>
          <a:p>
            <a:pPr algn="ctr"/>
            <a:r>
              <a:rPr lang="en-US" altLang="zh-CN" sz="2400">
                <a:ea typeface="SimSun" charset="0"/>
                <a:cs typeface="SimSun" charset="0"/>
              </a:rPr>
              <a:t>   </a:t>
            </a:r>
            <a:r>
              <a:rPr lang="zh-CN" altLang="en-US" sz="2400">
                <a:ea typeface="SimSun" charset="0"/>
                <a:cs typeface="SimSun" charset="0"/>
              </a:rPr>
              <a:t>现 在 我 既 是 恩 待 你 们 ， 求 你 们 指 着 耶 和 华 向 我 起 誓 ， 也 要 恩 待 我 父 家 ， 并 给 我 一 个 实 在 的 证 据 （书</a:t>
            </a:r>
            <a:r>
              <a:rPr lang="en-US" altLang="zh-CN" sz="2400">
                <a:ea typeface="SimSun" charset="0"/>
                <a:cs typeface="SimSun" charset="0"/>
              </a:rPr>
              <a:t>2:12</a:t>
            </a:r>
            <a:r>
              <a:rPr lang="zh-CN" altLang="en-US" sz="2400">
                <a:ea typeface="SimSun" charset="0"/>
                <a:cs typeface="SimSun" charset="0"/>
              </a:rPr>
              <a:t>）</a:t>
            </a:r>
            <a:r>
              <a:rPr lang="en-US" altLang="zh-CN" sz="2400">
                <a:ea typeface="SimSun" charset="0"/>
                <a:cs typeface="SimSun" charset="0"/>
              </a:rPr>
              <a:t> </a:t>
            </a:r>
            <a:endParaRPr lang="en-US" sz="2400" b="1">
              <a:latin typeface="Arial Narrow" charset="0"/>
            </a:endParaRPr>
          </a:p>
        </p:txBody>
      </p:sp>
      <p:sp>
        <p:nvSpPr>
          <p:cNvPr id="12294" name="AutoShape 6"/>
          <p:cNvSpPr>
            <a:spLocks noChangeArrowheads="1"/>
          </p:cNvSpPr>
          <p:nvPr/>
        </p:nvSpPr>
        <p:spPr bwMode="auto">
          <a:xfrm>
            <a:off x="5181600" y="0"/>
            <a:ext cx="3962400" cy="1600200"/>
          </a:xfrm>
          <a:prstGeom prst="roundRect">
            <a:avLst>
              <a:gd name="adj" fmla="val 16667"/>
            </a:avLst>
          </a:prstGeom>
          <a:solidFill>
            <a:srgbClr val="704A00"/>
          </a:solidFill>
          <a:ln w="12700" cap="sq">
            <a:noFill/>
            <a:round/>
            <a:headEnd type="none" w="sm" len="sm"/>
            <a:tailEnd type="none" w="sm" len="sm"/>
          </a:ln>
          <a:effectLst>
            <a:outerShdw dist="107763" dir="18900000" algn="ctr" rotWithShape="0">
              <a:schemeClr val="bg2"/>
            </a:outerShdw>
          </a:effectLst>
        </p:spPr>
        <p:txBody>
          <a:bodyPr wrap="none" anchor="ctr"/>
          <a:lstStyle/>
          <a:p>
            <a:pPr algn="ctr"/>
            <a:r>
              <a:rPr lang="en-US" sz="2200" b="1">
                <a:solidFill>
                  <a:schemeClr val="bg1"/>
                </a:solidFill>
              </a:rPr>
              <a:t>..</a:t>
            </a:r>
            <a:r>
              <a:rPr lang="zh-CN" altLang="en-US" sz="2400">
                <a:ea typeface="SimSun" charset="0"/>
                <a:cs typeface="SimSun" charset="0"/>
              </a:rPr>
              <a:t> </a:t>
            </a:r>
            <a:r>
              <a:rPr lang="zh-CN" altLang="en-US" sz="2000">
                <a:solidFill>
                  <a:schemeClr val="bg1"/>
                </a:solidFill>
                <a:ea typeface="SimSun" charset="0"/>
                <a:cs typeface="SimSun" charset="0"/>
              </a:rPr>
              <a:t>女 人 说 ， 照 你 们 的 话 行 吧 。 </a:t>
            </a:r>
            <a:endParaRPr lang="en-US" altLang="zh-CN" sz="2000">
              <a:solidFill>
                <a:schemeClr val="bg1"/>
              </a:solidFill>
              <a:ea typeface="SimSun" charset="0"/>
              <a:cs typeface="SimSun" charset="0"/>
            </a:endParaRPr>
          </a:p>
          <a:p>
            <a:pPr algn="ctr"/>
            <a:r>
              <a:rPr lang="zh-CN" altLang="en-US" sz="2000">
                <a:solidFill>
                  <a:schemeClr val="bg1"/>
                </a:solidFill>
                <a:ea typeface="SimSun" charset="0"/>
                <a:cs typeface="SimSun" charset="0"/>
              </a:rPr>
              <a:t>于 是 打 发 他 们 去 了 ， </a:t>
            </a:r>
            <a:endParaRPr lang="en-US" altLang="zh-CN" sz="2000">
              <a:solidFill>
                <a:schemeClr val="bg1"/>
              </a:solidFill>
              <a:ea typeface="SimSun" charset="0"/>
              <a:cs typeface="SimSun" charset="0"/>
            </a:endParaRPr>
          </a:p>
          <a:p>
            <a:pPr algn="ctr"/>
            <a:r>
              <a:rPr lang="zh-CN" altLang="en-US" sz="2000">
                <a:solidFill>
                  <a:schemeClr val="bg1"/>
                </a:solidFill>
                <a:ea typeface="SimSun" charset="0"/>
                <a:cs typeface="SimSun" charset="0"/>
              </a:rPr>
              <a:t>又 把 朱 红 线 绳 系 在 窗 户 上 </a:t>
            </a:r>
            <a:endParaRPr lang="en-US" altLang="zh-CN" sz="2000">
              <a:solidFill>
                <a:schemeClr val="bg1"/>
              </a:solidFill>
              <a:ea typeface="SimSun" charset="0"/>
              <a:cs typeface="SimSun" charset="0"/>
            </a:endParaRPr>
          </a:p>
          <a:p>
            <a:pPr algn="ctr"/>
            <a:r>
              <a:rPr lang="zh-CN" altLang="en-US" sz="2000">
                <a:solidFill>
                  <a:schemeClr val="bg1"/>
                </a:solidFill>
                <a:ea typeface="SimSun" charset="0"/>
                <a:cs typeface="SimSun" charset="0"/>
              </a:rPr>
              <a:t>（书</a:t>
            </a:r>
            <a:r>
              <a:rPr lang="en-US" altLang="zh-CN" sz="2000">
                <a:solidFill>
                  <a:schemeClr val="bg1"/>
                </a:solidFill>
                <a:ea typeface="SimSun" charset="0"/>
                <a:cs typeface="SimSun" charset="0"/>
              </a:rPr>
              <a:t>2</a:t>
            </a:r>
            <a:r>
              <a:rPr lang="zh-CN" altLang="en-US" sz="2000">
                <a:solidFill>
                  <a:schemeClr val="bg1"/>
                </a:solidFill>
                <a:ea typeface="SimSun" charset="0"/>
                <a:cs typeface="SimSun" charset="0"/>
              </a:rPr>
              <a:t>：</a:t>
            </a:r>
            <a:r>
              <a:rPr lang="en-US" altLang="zh-CN" sz="2000">
                <a:solidFill>
                  <a:schemeClr val="bg1"/>
                </a:solidFill>
                <a:ea typeface="SimSun" charset="0"/>
                <a:cs typeface="SimSun" charset="0"/>
              </a:rPr>
              <a:t>21</a:t>
            </a:r>
            <a:r>
              <a:rPr lang="zh-CN" altLang="en-US" sz="2000">
                <a:solidFill>
                  <a:schemeClr val="bg1"/>
                </a:solidFill>
                <a:ea typeface="SimSun" charset="0"/>
                <a:cs typeface="SimSun" charset="0"/>
              </a:rPr>
              <a:t>）</a:t>
            </a:r>
            <a:endParaRPr lang="en-US" sz="2000" b="1">
              <a:solidFill>
                <a:schemeClr val="bg1"/>
              </a:solidFill>
              <a:latin typeface="Arial Narrow"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strips(downLeft)">
                                      <p:cBhvr>
                                        <p:cTn id="7" dur="500"/>
                                        <p:tgtEl>
                                          <p:spTgt spid="1229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heckerboard(across)">
                                      <p:cBhvr>
                                        <p:cTn id="12" dur="500"/>
                                        <p:tgtEl>
                                          <p:spTgt spid="12291"/>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additive="base">
                                        <p:cTn id="17" dur="500" fill="hold"/>
                                        <p:tgtEl>
                                          <p:spTgt spid="12294"/>
                                        </p:tgtEl>
                                        <p:attrNameLst>
                                          <p:attrName>ppt_x</p:attrName>
                                        </p:attrNameLst>
                                      </p:cBhvr>
                                      <p:tavLst>
                                        <p:tav tm="0">
                                          <p:val>
                                            <p:strVal val="1+#ppt_w/2"/>
                                          </p:val>
                                        </p:tav>
                                        <p:tav tm="100000">
                                          <p:val>
                                            <p:strVal val="#ppt_x"/>
                                          </p:val>
                                        </p:tav>
                                      </p:tavLst>
                                    </p:anim>
                                    <p:anim calcmode="lin" valueType="num">
                                      <p:cBhvr additive="base">
                                        <p:cTn id="18" dur="500" fill="hold"/>
                                        <p:tgtEl>
                                          <p:spTgt spid="12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532838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873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Title 9"/>
          <p:cNvSpPr>
            <a:spLocks noGrp="1"/>
          </p:cNvSpPr>
          <p:nvPr>
            <p:ph type="title"/>
          </p:nvPr>
        </p:nvSpPr>
        <p:spPr>
          <a:xfrm>
            <a:off x="9144000" y="836613"/>
            <a:ext cx="2628900" cy="4105275"/>
          </a:xfrm>
        </p:spPr>
        <p:txBody>
          <a:bodyPr/>
          <a:lstStyle/>
          <a:p>
            <a:r>
              <a:rPr lang="en-US">
                <a:latin typeface="Times New Roman" charset="0"/>
                <a:ea typeface="ＭＳ Ｐゴシック" charset="0"/>
                <a:cs typeface="ＭＳ Ｐゴシック" charset="0"/>
              </a:rPr>
              <a:t>Two Crossings</a:t>
            </a:r>
          </a:p>
        </p:txBody>
      </p:sp>
      <p:sp>
        <p:nvSpPr>
          <p:cNvPr id="254983" name="Rectangle 1027"/>
          <p:cNvSpPr>
            <a:spLocks noChangeArrowheads="1"/>
          </p:cNvSpPr>
          <p:nvPr/>
        </p:nvSpPr>
        <p:spPr bwMode="auto">
          <a:xfrm>
            <a:off x="-11351" y="0"/>
            <a:ext cx="4572000" cy="6858000"/>
          </a:xfrm>
          <a:prstGeom prst="rect">
            <a:avLst/>
          </a:prstGeom>
          <a:noFill/>
          <a:ln w="12700" cap="sq">
            <a:solidFill>
              <a:schemeClr val="tx1"/>
            </a:solidFill>
            <a:miter lim="800000"/>
            <a:headEnd type="none" w="sm" len="sm"/>
            <a:tailEnd type="none" w="sm" len="sm"/>
          </a:ln>
        </p:spPr>
        <p:txBody>
          <a:bodyPr wrap="none" anchor="ctr"/>
          <a:lstStyle/>
          <a:p>
            <a:pPr lvl="0" algn="ctr">
              <a:defRPr/>
            </a:pPr>
            <a:r>
              <a:rPr lang="ja-JP" altLang="en-US" sz="3200" b="1" dirty="0">
                <a:solidFill>
                  <a:srgbClr val="FFFFFF"/>
                </a:solidFill>
                <a:effectLst>
                  <a:glow rad="241300">
                    <a:srgbClr val="000000">
                      <a:alpha val="85000"/>
                    </a:srgbClr>
                  </a:glow>
                </a:effectLst>
                <a:latin typeface="Arial" charset="0"/>
              </a:rPr>
              <a:t>出埃及 </a:t>
            </a:r>
            <a:r>
              <a:rPr lang="en-US" altLang="ja-JP" sz="3200" b="1" dirty="0">
                <a:solidFill>
                  <a:srgbClr val="FFFFFF"/>
                </a:solidFill>
                <a:effectLst>
                  <a:glow rad="241300">
                    <a:srgbClr val="000000">
                      <a:alpha val="85000"/>
                    </a:srgbClr>
                  </a:glow>
                </a:effectLst>
                <a:latin typeface="Arial" charset="0"/>
              </a:rPr>
              <a:t>14</a:t>
            </a:r>
            <a:r>
              <a:rPr lang="ja-JP" altLang="en-US" sz="3200" b="1" dirty="0">
                <a:solidFill>
                  <a:srgbClr val="FFFFFF"/>
                </a:solidFill>
                <a:effectLst>
                  <a:glow rad="241300">
                    <a:srgbClr val="000000">
                      <a:alpha val="85000"/>
                    </a:srgbClr>
                  </a:glow>
                </a:effectLst>
                <a:latin typeface="Arial" charset="0"/>
              </a:rPr>
              <a:t>章</a:t>
            </a:r>
          </a:p>
          <a:p>
            <a:pPr lvl="0" algn="ctr">
              <a:defRPr/>
            </a:pPr>
            <a:r>
              <a:rPr lang="ja-JP" altLang="en-US" sz="3200" b="1" dirty="0">
                <a:solidFill>
                  <a:srgbClr val="FFFFFF"/>
                </a:solidFill>
                <a:effectLst>
                  <a:glow rad="241300">
                    <a:srgbClr val="000000">
                      <a:alpha val="85000"/>
                    </a:srgbClr>
                  </a:glow>
                </a:effectLst>
                <a:latin typeface="Arial" charset="0"/>
              </a:rPr>
              <a:t>大海	</a:t>
            </a:r>
          </a:p>
          <a:p>
            <a:pPr lvl="0" algn="ctr">
              <a:defRPr/>
            </a:pPr>
            <a:r>
              <a:rPr lang="ja-JP" altLang="en-US" sz="3200" b="1" dirty="0">
                <a:solidFill>
                  <a:srgbClr val="FFFFFF"/>
                </a:solidFill>
                <a:effectLst>
                  <a:glow rad="241300">
                    <a:srgbClr val="000000">
                      <a:alpha val="85000"/>
                    </a:srgbClr>
                  </a:glow>
                </a:effectLst>
                <a:latin typeface="Arial" charset="0"/>
              </a:rPr>
              <a:t>摩西</a:t>
            </a:r>
            <a:endParaRPr lang="en-US" altLang="ja-JP" sz="3200" b="1" dirty="0">
              <a:solidFill>
                <a:srgbClr val="FFFFFF"/>
              </a:solidFill>
              <a:effectLst>
                <a:glow rad="241300">
                  <a:srgbClr val="000000">
                    <a:alpha val="85000"/>
                  </a:srgbClr>
                </a:glow>
              </a:effectLst>
              <a:latin typeface="Arial" charset="0"/>
            </a:endParaRPr>
          </a:p>
          <a:p>
            <a:pPr lvl="0" algn="ctr">
              <a:defRPr/>
            </a:pPr>
            <a:r>
              <a:rPr lang="zh-CN" altLang="en-US" sz="3200" b="1" dirty="0">
                <a:solidFill>
                  <a:srgbClr val="FFFFFF"/>
                </a:solidFill>
                <a:effectLst>
                  <a:glow rad="241300">
                    <a:srgbClr val="000000">
                      <a:alpha val="85000"/>
                    </a:srgbClr>
                  </a:glow>
                </a:effectLst>
                <a:latin typeface="Arial" charset="0"/>
              </a:rPr>
              <a:t>开始漂流</a:t>
            </a:r>
          </a:p>
          <a:p>
            <a:pPr lvl="0" algn="ctr">
              <a:defRPr/>
            </a:pPr>
            <a:r>
              <a:rPr lang="zh-CN" altLang="en-US" sz="3200" b="1" dirty="0">
                <a:solidFill>
                  <a:srgbClr val="FFFFFF"/>
                </a:solidFill>
                <a:effectLst>
                  <a:glow rad="241300">
                    <a:srgbClr val="000000">
                      <a:alpha val="85000"/>
                    </a:srgbClr>
                  </a:glow>
                </a:effectLst>
                <a:latin typeface="Arial" charset="0"/>
              </a:rPr>
              <a:t>离开埃及</a:t>
            </a:r>
          </a:p>
          <a:p>
            <a:pPr lvl="0" algn="ctr">
              <a:defRPr/>
            </a:pPr>
            <a:r>
              <a:rPr lang="zh-CN" altLang="en-US" sz="3200" b="1" dirty="0">
                <a:solidFill>
                  <a:srgbClr val="FFFFFF"/>
                </a:solidFill>
                <a:effectLst>
                  <a:glow rad="241300">
                    <a:srgbClr val="000000">
                      <a:alpha val="85000"/>
                    </a:srgbClr>
                  </a:glow>
                </a:effectLst>
                <a:latin typeface="Arial" charset="0"/>
              </a:rPr>
              <a:t>进入西奈</a:t>
            </a:r>
          </a:p>
          <a:p>
            <a:pPr lvl="0" algn="ctr">
              <a:defRPr/>
            </a:pPr>
            <a:r>
              <a:rPr lang="zh-CN" altLang="en-US" sz="3200" b="1" dirty="0">
                <a:solidFill>
                  <a:srgbClr val="FFFFFF"/>
                </a:solidFill>
                <a:effectLst>
                  <a:glow rad="241300">
                    <a:srgbClr val="000000">
                      <a:alpha val="85000"/>
                    </a:srgbClr>
                  </a:glow>
                </a:effectLst>
                <a:latin typeface="Arial" charset="0"/>
              </a:rPr>
              <a:t>纪念之凯歌</a:t>
            </a:r>
          </a:p>
          <a:p>
            <a:pPr lvl="0" algn="ctr">
              <a:defRPr/>
            </a:pPr>
            <a:r>
              <a:rPr lang="zh-CN" altLang="en-US" sz="3200" b="1" dirty="0">
                <a:solidFill>
                  <a:srgbClr val="FFFFFF"/>
                </a:solidFill>
                <a:effectLst>
                  <a:glow rad="241300">
                    <a:srgbClr val="000000">
                      <a:alpha val="85000"/>
                    </a:srgbClr>
                  </a:glow>
                </a:effectLst>
                <a:latin typeface="Arial" charset="0"/>
              </a:rPr>
              <a:t>狭窄海峡</a:t>
            </a:r>
          </a:p>
          <a:p>
            <a:pPr lvl="0" algn="ctr">
              <a:defRPr/>
            </a:pPr>
            <a:r>
              <a:rPr lang="ja-JP" altLang="en-US" sz="3200" b="1" dirty="0">
                <a:solidFill>
                  <a:srgbClr val="FFFFFF"/>
                </a:solidFill>
                <a:effectLst>
                  <a:glow rad="241300">
                    <a:srgbClr val="000000">
                      <a:alpha val="85000"/>
                    </a:srgbClr>
                  </a:glow>
                </a:effectLst>
                <a:latin typeface="Arial" charset="0"/>
              </a:rPr>
              <a:t>整夜的时间</a:t>
            </a:r>
          </a:p>
          <a:p>
            <a:pPr lvl="0" algn="ctr">
              <a:defRPr/>
            </a:pPr>
            <a:r>
              <a:rPr lang="zh-CN" altLang="en-US" sz="3200" b="1" dirty="0">
                <a:solidFill>
                  <a:srgbClr val="FFFFFF"/>
                </a:solidFill>
                <a:effectLst>
                  <a:glow rad="241300">
                    <a:srgbClr val="000000">
                      <a:alpha val="85000"/>
                    </a:srgbClr>
                  </a:glow>
                </a:effectLst>
                <a:latin typeface="Arial" charset="0"/>
              </a:rPr>
              <a:t>赐予自由</a:t>
            </a:r>
          </a:p>
          <a:p>
            <a:pPr lvl="0" algn="ctr">
              <a:defRPr/>
            </a:pPr>
            <a:r>
              <a:rPr lang="zh-CN" altLang="en-US" sz="3200" b="1" dirty="0">
                <a:solidFill>
                  <a:srgbClr val="FFFFFF"/>
                </a:solidFill>
                <a:effectLst>
                  <a:glow rad="241300">
                    <a:srgbClr val="000000">
                      <a:alpha val="85000"/>
                    </a:srgbClr>
                  </a:glow>
                </a:effectLst>
                <a:latin typeface="Arial" charset="0"/>
              </a:rPr>
              <a:t>表示救恩</a:t>
            </a:r>
          </a:p>
        </p:txBody>
      </p:sp>
      <p:sp>
        <p:nvSpPr>
          <p:cNvPr id="254984" name="Rectangle 1028"/>
          <p:cNvSpPr>
            <a:spLocks noChangeArrowheads="1"/>
          </p:cNvSpPr>
          <p:nvPr/>
        </p:nvSpPr>
        <p:spPr bwMode="auto">
          <a:xfrm>
            <a:off x="4572000" y="0"/>
            <a:ext cx="4572000" cy="6858000"/>
          </a:xfrm>
          <a:prstGeom prst="rect">
            <a:avLst/>
          </a:prstGeom>
          <a:noFill/>
          <a:ln w="12700" cap="sq">
            <a:solidFill>
              <a:schemeClr val="tx1"/>
            </a:solidFill>
            <a:miter lim="800000"/>
            <a:headEnd type="none" w="sm" len="sm"/>
            <a:tailEnd type="none" w="sm" len="sm"/>
          </a:ln>
        </p:spPr>
        <p:txBody>
          <a:bodyPr wrap="none" anchor="ctr"/>
          <a:lstStyle/>
          <a:p>
            <a:pPr lvl="0" algn="ctr">
              <a:defRPr/>
            </a:pPr>
            <a:r>
              <a:rPr lang="zh-CN" altLang="en-US" sz="3200" b="1" dirty="0">
                <a:solidFill>
                  <a:srgbClr val="FFFFFF"/>
                </a:solidFill>
                <a:effectLst>
                  <a:glow rad="241300">
                    <a:srgbClr val="000000">
                      <a:alpha val="85000"/>
                    </a:srgbClr>
                  </a:glow>
                </a:effectLst>
                <a:latin typeface="Arial" charset="0"/>
              </a:rPr>
              <a:t>约书亚记</a:t>
            </a:r>
            <a:r>
              <a:rPr lang="en-US" altLang="zh-CN" sz="3200" b="1" dirty="0">
                <a:solidFill>
                  <a:srgbClr val="FFFFFF"/>
                </a:solidFill>
                <a:effectLst>
                  <a:glow rad="241300">
                    <a:srgbClr val="000000">
                      <a:alpha val="85000"/>
                    </a:srgbClr>
                  </a:glow>
                </a:effectLst>
                <a:latin typeface="Arial" charset="0"/>
              </a:rPr>
              <a:t>3</a:t>
            </a:r>
            <a:r>
              <a:rPr lang="zh-CN" altLang="en-US" sz="3200" b="1" dirty="0">
                <a:solidFill>
                  <a:srgbClr val="FFFFFF"/>
                </a:solidFill>
                <a:effectLst>
                  <a:glow rad="241300">
                    <a:srgbClr val="000000">
                      <a:alpha val="85000"/>
                    </a:srgbClr>
                  </a:glow>
                </a:effectLst>
                <a:latin typeface="Arial" charset="0"/>
              </a:rPr>
              <a:t>章</a:t>
            </a:r>
          </a:p>
          <a:p>
            <a:pPr lvl="0" algn="ctr">
              <a:defRPr/>
            </a:pPr>
            <a:r>
              <a:rPr lang="zh-CN" altLang="en-US" sz="3200" b="1" dirty="0">
                <a:solidFill>
                  <a:srgbClr val="FFFFFF"/>
                </a:solidFill>
                <a:effectLst>
                  <a:glow rad="241300">
                    <a:srgbClr val="000000">
                      <a:alpha val="85000"/>
                    </a:srgbClr>
                  </a:glow>
                </a:effectLst>
                <a:latin typeface="Arial" charset="0"/>
              </a:rPr>
              <a:t>江河</a:t>
            </a:r>
          </a:p>
          <a:p>
            <a:pPr lvl="0" algn="ctr">
              <a:defRPr/>
            </a:pPr>
            <a:r>
              <a:rPr lang="zh-CN" altLang="en-US" sz="3200" b="1" dirty="0">
                <a:solidFill>
                  <a:srgbClr val="FFFFFF"/>
                </a:solidFill>
                <a:effectLst>
                  <a:glow rad="241300">
                    <a:srgbClr val="000000">
                      <a:alpha val="85000"/>
                    </a:srgbClr>
                  </a:glow>
                </a:effectLst>
                <a:latin typeface="Arial" charset="0"/>
              </a:rPr>
              <a:t>约书亚</a:t>
            </a:r>
          </a:p>
          <a:p>
            <a:pPr lvl="0" algn="ctr">
              <a:defRPr/>
            </a:pPr>
            <a:r>
              <a:rPr lang="zh-CN" altLang="en-US" sz="3200" b="1" dirty="0">
                <a:solidFill>
                  <a:srgbClr val="FFFFFF"/>
                </a:solidFill>
                <a:effectLst>
                  <a:glow rad="241300">
                    <a:srgbClr val="000000">
                      <a:alpha val="85000"/>
                    </a:srgbClr>
                  </a:glow>
                </a:effectLst>
                <a:latin typeface="Arial" charset="0"/>
              </a:rPr>
              <a:t>结束漂流</a:t>
            </a:r>
          </a:p>
          <a:p>
            <a:pPr lvl="0" algn="ctr">
              <a:defRPr/>
            </a:pPr>
            <a:r>
              <a:rPr lang="zh-CN" altLang="en-US" sz="3200" b="1" dirty="0">
                <a:solidFill>
                  <a:srgbClr val="FFFFFF"/>
                </a:solidFill>
                <a:effectLst>
                  <a:glow rad="241300">
                    <a:srgbClr val="000000">
                      <a:alpha val="85000"/>
                    </a:srgbClr>
                  </a:glow>
                </a:effectLst>
                <a:latin typeface="Arial" charset="0"/>
              </a:rPr>
              <a:t>离开摩押</a:t>
            </a:r>
          </a:p>
          <a:p>
            <a:pPr lvl="0" algn="ctr">
              <a:defRPr/>
            </a:pPr>
            <a:r>
              <a:rPr lang="zh-CN" altLang="en-US" sz="3200" b="1" dirty="0">
                <a:solidFill>
                  <a:srgbClr val="FFFFFF"/>
                </a:solidFill>
                <a:effectLst>
                  <a:glow rad="241300">
                    <a:srgbClr val="000000">
                      <a:alpha val="85000"/>
                    </a:srgbClr>
                  </a:glow>
                </a:effectLst>
                <a:latin typeface="Arial" charset="0"/>
              </a:rPr>
              <a:t>进入迦南</a:t>
            </a:r>
          </a:p>
          <a:p>
            <a:pPr lvl="0" algn="ctr">
              <a:defRPr/>
            </a:pPr>
            <a:r>
              <a:rPr lang="ja-JP" altLang="en-US" sz="3200" b="1" dirty="0">
                <a:solidFill>
                  <a:srgbClr val="FFFFFF"/>
                </a:solidFill>
                <a:effectLst>
                  <a:glow rad="241300">
                    <a:srgbClr val="000000">
                      <a:alpha val="85000"/>
                    </a:srgbClr>
                  </a:glow>
                </a:effectLst>
                <a:latin typeface="Arial" charset="0"/>
              </a:rPr>
              <a:t>立石纪念</a:t>
            </a:r>
          </a:p>
          <a:p>
            <a:pPr lvl="0" algn="ctr">
              <a:defRPr/>
            </a:pPr>
            <a:r>
              <a:rPr lang="en-US" altLang="zh-CN" sz="3200" b="1" dirty="0">
                <a:solidFill>
                  <a:srgbClr val="FFFFFF"/>
                </a:solidFill>
                <a:effectLst>
                  <a:glow rad="241300">
                    <a:srgbClr val="000000">
                      <a:alpha val="85000"/>
                    </a:srgbClr>
                  </a:glow>
                </a:effectLst>
                <a:latin typeface="Arial" charset="0"/>
              </a:rPr>
              <a:t>30</a:t>
            </a:r>
            <a:r>
              <a:rPr lang="zh-CN" altLang="en-US" sz="3200" b="1" dirty="0">
                <a:solidFill>
                  <a:srgbClr val="FFFFFF"/>
                </a:solidFill>
                <a:effectLst>
                  <a:glow rad="241300">
                    <a:srgbClr val="000000">
                      <a:alpha val="85000"/>
                    </a:srgbClr>
                  </a:glow>
                </a:effectLst>
                <a:latin typeface="Arial" charset="0"/>
              </a:rPr>
              <a:t>公里平原</a:t>
            </a:r>
          </a:p>
          <a:p>
            <a:pPr lvl="0" algn="ctr">
              <a:defRPr/>
            </a:pPr>
            <a:r>
              <a:rPr lang="zh-CN" altLang="en-US" sz="3200" b="1" dirty="0">
                <a:solidFill>
                  <a:srgbClr val="FFFFFF"/>
                </a:solidFill>
                <a:effectLst>
                  <a:glow rad="241300">
                    <a:srgbClr val="000000">
                      <a:alpha val="85000"/>
                    </a:srgbClr>
                  </a:glow>
                </a:effectLst>
                <a:latin typeface="Arial" charset="0"/>
              </a:rPr>
              <a:t>几个小时的时间</a:t>
            </a:r>
          </a:p>
          <a:p>
            <a:pPr lvl="0" algn="ctr">
              <a:defRPr/>
            </a:pPr>
            <a:r>
              <a:rPr lang="zh-CN" altLang="en-US" sz="3200" b="1" dirty="0">
                <a:solidFill>
                  <a:srgbClr val="FFFFFF"/>
                </a:solidFill>
                <a:effectLst>
                  <a:glow rad="241300">
                    <a:srgbClr val="000000">
                      <a:alpha val="85000"/>
                    </a:srgbClr>
                  </a:glow>
                </a:effectLst>
                <a:latin typeface="Arial" charset="0"/>
              </a:rPr>
              <a:t>赐予安息</a:t>
            </a:r>
          </a:p>
          <a:p>
            <a:pPr lvl="0" algn="ctr">
              <a:defRPr/>
            </a:pPr>
            <a:r>
              <a:rPr lang="zh-CN" altLang="en-US" sz="3200" b="1" dirty="0">
                <a:solidFill>
                  <a:srgbClr val="FFFFFF"/>
                </a:solidFill>
                <a:effectLst>
                  <a:glow rad="241300">
                    <a:srgbClr val="000000">
                      <a:alpha val="85000"/>
                    </a:srgbClr>
                  </a:glow>
                </a:effectLst>
                <a:latin typeface="Arial" charset="0"/>
              </a:rPr>
              <a:t>表示荣耀</a:t>
            </a:r>
          </a:p>
        </p:txBody>
      </p:sp>
      <p:sp>
        <p:nvSpPr>
          <p:cNvPr id="187398" name="Text Box 1031"/>
          <p:cNvSpPr txBox="1">
            <a:spLocks noChangeArrowheads="1"/>
          </p:cNvSpPr>
          <p:nvPr/>
        </p:nvSpPr>
        <p:spPr bwMode="auto">
          <a:xfrm rot="-5400000">
            <a:off x="6550223" y="-2005012"/>
            <a:ext cx="615553" cy="4572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r>
              <a:rPr lang="ja-JP" altLang="en-US" sz="2800" b="1" dirty="0">
                <a:solidFill>
                  <a:srgbClr val="FFFFFF"/>
                </a:solidFill>
                <a:latin typeface="Comic Sans MS" charset="0"/>
              </a:rPr>
              <a:t>约但河</a:t>
            </a:r>
            <a:endParaRPr kumimoji="0" lang="en-US" sz="28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87399" name="Text Box 1032"/>
          <p:cNvSpPr txBox="1">
            <a:spLocks noChangeArrowheads="1"/>
          </p:cNvSpPr>
          <p:nvPr/>
        </p:nvSpPr>
        <p:spPr bwMode="auto">
          <a:xfrm rot="-5400000">
            <a:off x="1978223" y="-2005012"/>
            <a:ext cx="615553" cy="4572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r>
              <a:rPr lang="ja-JP" altLang="en-US" sz="2800" b="1" dirty="0">
                <a:solidFill>
                  <a:srgbClr val="FFFFFF"/>
                </a:solidFill>
                <a:latin typeface="Comic Sans MS" charset="0"/>
              </a:rPr>
              <a:t>芦苇 </a:t>
            </a:r>
            <a:r>
              <a:rPr lang="en-US" altLang="ja-JP" sz="2800" b="1" dirty="0">
                <a:solidFill>
                  <a:srgbClr val="FFFFFF"/>
                </a:solidFill>
                <a:latin typeface="Comic Sans MS" charset="0"/>
              </a:rPr>
              <a:t>(</a:t>
            </a:r>
            <a:r>
              <a:rPr lang="ja-JP" altLang="en-US" sz="2800" b="1" dirty="0">
                <a:solidFill>
                  <a:srgbClr val="FFFFFF"/>
                </a:solidFill>
                <a:latin typeface="Comic Sans MS" charset="0"/>
              </a:rPr>
              <a:t>红</a:t>
            </a:r>
            <a:r>
              <a:rPr lang="en-US" altLang="ja-JP" sz="2800" b="1" dirty="0">
                <a:solidFill>
                  <a:srgbClr val="FFFFFF"/>
                </a:solidFill>
                <a:latin typeface="Comic Sans MS" charset="0"/>
              </a:rPr>
              <a:t>)  </a:t>
            </a:r>
            <a:r>
              <a:rPr lang="ja-JP" altLang="en-US" sz="2800" b="1" dirty="0">
                <a:solidFill>
                  <a:srgbClr val="FFFFFF"/>
                </a:solidFill>
                <a:latin typeface="Comic Sans MS" charset="0"/>
              </a:rPr>
              <a:t>海 </a:t>
            </a:r>
            <a:endParaRPr kumimoji="0" lang="en-US" sz="28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8" name="Text Box 1033"/>
          <p:cNvSpPr txBox="1">
            <a:spLocks noChangeArrowheads="1"/>
          </p:cNvSpPr>
          <p:nvPr/>
        </p:nvSpPr>
        <p:spPr bwMode="auto">
          <a:xfrm>
            <a:off x="8448496" y="-20986"/>
            <a:ext cx="698158" cy="461655"/>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168</a:t>
            </a:r>
          </a:p>
        </p:txBody>
      </p:sp>
    </p:spTree>
    <p:extLst>
      <p:ext uri="{BB962C8B-B14F-4D97-AF65-F5344CB8AC3E}">
        <p14:creationId xmlns:p14="http://schemas.microsoft.com/office/powerpoint/2010/main" val="3849988230"/>
      </p:ext>
    </p:extLst>
  </p:cSld>
  <p:clrMapOvr>
    <a:masterClrMapping/>
  </p:clrMapOvr>
  <p:transition>
    <p:check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灰心</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3860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8418" name="Picture 1" descr="Jordan River with kayaks, tb1027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p:spPr>
        <p:txBody>
          <a:bodyPr/>
          <a:lstStyle/>
          <a:p>
            <a:pPr>
              <a:lnSpc>
                <a:spcPct val="90000"/>
              </a:lnSpc>
              <a:defRPr/>
            </a:pPr>
            <a:r>
              <a:rPr lang="zh-CN" altLang="en-US" sz="5400" b="1" i="1" dirty="0">
                <a:solidFill>
                  <a:schemeClr val="bg1"/>
                </a:solidFill>
                <a:effectLst>
                  <a:glow rad="254000">
                    <a:schemeClr val="tx1">
                      <a:alpha val="75000"/>
                    </a:schemeClr>
                  </a:glow>
                </a:effectLst>
                <a:ea typeface="ＭＳ Ｐゴシック" charset="0"/>
                <a:cs typeface="Arial"/>
              </a:rPr>
              <a:t>约旦河上的皮划艇</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332598352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46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513"/>
            <a:ext cx="9144000" cy="677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p:spPr>
        <p:txBody>
          <a:bodyPr/>
          <a:lstStyle/>
          <a:p>
            <a:pPr>
              <a:lnSpc>
                <a:spcPct val="90000"/>
              </a:lnSpc>
              <a:defRPr/>
            </a:pPr>
            <a:r>
              <a:rPr lang="en-US" sz="5400" b="1" i="1" dirty="0" err="1">
                <a:solidFill>
                  <a:schemeClr val="bg1"/>
                </a:solidFill>
                <a:effectLst>
                  <a:glow rad="254000">
                    <a:schemeClr val="tx1">
                      <a:alpha val="75000"/>
                    </a:schemeClr>
                  </a:glow>
                </a:effectLst>
                <a:ea typeface="ＭＳ Ｐゴシック" charset="0"/>
                <a:cs typeface="Arial"/>
              </a:rPr>
              <a:t>猛烈的约旦河</a:t>
            </a:r>
            <a:r>
              <a:rPr lang="en-US" sz="5400" b="1" i="1" dirty="0">
                <a:solidFill>
                  <a:schemeClr val="bg1"/>
                </a:solidFill>
                <a:effectLst>
                  <a:glow rad="254000">
                    <a:schemeClr val="tx1">
                      <a:alpha val="75000"/>
                    </a:schemeClr>
                  </a:glow>
                </a:effectLst>
                <a:ea typeface="ＭＳ Ｐゴシック" charset="0"/>
                <a:cs typeface="Arial"/>
              </a:rPr>
              <a:t>!</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Tree>
    <p:extLst>
      <p:ext uri="{BB962C8B-B14F-4D97-AF65-F5344CB8AC3E}">
        <p14:creationId xmlns:p14="http://schemas.microsoft.com/office/powerpoint/2010/main" val="221007911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Jordan Riv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Jordan River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05113"/>
            <a:ext cx="4572000" cy="405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ext Box 5"/>
          <p:cNvSpPr txBox="1">
            <a:spLocks noChangeArrowheads="1"/>
          </p:cNvSpPr>
          <p:nvPr/>
        </p:nvSpPr>
        <p:spPr bwMode="auto">
          <a:xfrm>
            <a:off x="228600" y="152400"/>
            <a:ext cx="4495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2400">
                <a:ea typeface="SimSun" charset="0"/>
                <a:cs typeface="SimSun" charset="0"/>
              </a:rPr>
              <a:t>  </a:t>
            </a:r>
            <a:r>
              <a:rPr lang="zh-CN" altLang="en-US" sz="2400" b="1">
                <a:solidFill>
                  <a:srgbClr val="D6D6F5"/>
                </a:solidFill>
                <a:ea typeface="SimSun" charset="0"/>
                <a:cs typeface="SimSun" charset="0"/>
              </a:rPr>
              <a:t>他 们 到 了 约 旦 河 ， 脚 一 入 水 （ 原 来 约 旦 河 水 在 收 割 的 日 子 涨 过 两 岸 ）</a:t>
            </a:r>
            <a:r>
              <a:rPr lang="en-US" sz="2400">
                <a:solidFill>
                  <a:schemeClr val="bg1"/>
                </a:solidFill>
                <a:latin typeface="Tahoma" charset="0"/>
              </a:rPr>
              <a:t>……</a:t>
            </a:r>
          </a:p>
        </p:txBody>
      </p:sp>
      <p:sp>
        <p:nvSpPr>
          <p:cNvPr id="13318" name="Text Box 6"/>
          <p:cNvSpPr txBox="1">
            <a:spLocks noChangeArrowheads="1"/>
          </p:cNvSpPr>
          <p:nvPr/>
        </p:nvSpPr>
        <p:spPr bwMode="auto">
          <a:xfrm>
            <a:off x="4191000" y="3048000"/>
            <a:ext cx="4953000" cy="406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2400" b="1">
                <a:solidFill>
                  <a:srgbClr val="D6D6F5"/>
                </a:solidFill>
                <a:ea typeface="SimSun" charset="0"/>
                <a:cs typeface="SimSun" charset="0"/>
              </a:rPr>
              <a:t>他 们 到 了 约 旦 河 ， 脚 一 入 水 （ 原 来 约 旦 河 水 在 收 割 的 日 子 涨 过 两 岸 ） ，</a:t>
            </a:r>
            <a:r>
              <a:rPr lang="en-US" altLang="zh-CN" sz="2400" b="1">
                <a:solidFill>
                  <a:srgbClr val="D6D6F5"/>
                </a:solidFill>
                <a:ea typeface="SimSun" charset="0"/>
                <a:cs typeface="SimSun" charset="0"/>
              </a:rPr>
              <a:t> </a:t>
            </a:r>
            <a:r>
              <a:rPr lang="zh-CN" altLang="en-US" sz="2400" b="1">
                <a:solidFill>
                  <a:srgbClr val="D6D6F5"/>
                </a:solidFill>
                <a:ea typeface="SimSun" charset="0"/>
                <a:cs typeface="SimSun" charset="0"/>
              </a:rPr>
              <a:t>那 从 上 往 下 流 的 水 便 在 极 远 之 </a:t>
            </a:r>
            <a:r>
              <a:rPr lang="zh-CN" altLang="en-US" sz="2400" b="1">
                <a:ea typeface="SimSun" charset="0"/>
                <a:cs typeface="SimSun" charset="0"/>
              </a:rPr>
              <a:t>地</a:t>
            </a:r>
            <a:r>
              <a:rPr lang="zh-CN" altLang="en-US" sz="2400" b="1">
                <a:solidFill>
                  <a:srgbClr val="D6D6F5"/>
                </a:solidFill>
                <a:ea typeface="SimSun" charset="0"/>
                <a:cs typeface="SimSun" charset="0"/>
              </a:rPr>
              <a:t> ， 撒 拉 但 旁 的 亚 当 城 那 </a:t>
            </a:r>
            <a:r>
              <a:rPr lang="zh-CN" altLang="en-US" sz="2400" b="1">
                <a:ea typeface="SimSun" charset="0"/>
                <a:cs typeface="SimSun" charset="0"/>
              </a:rPr>
              <a:t>里</a:t>
            </a:r>
            <a:r>
              <a:rPr lang="zh-CN" altLang="en-US" sz="2400" b="1">
                <a:solidFill>
                  <a:srgbClr val="D6D6F5"/>
                </a:solidFill>
                <a:ea typeface="SimSun" charset="0"/>
                <a:cs typeface="SimSun" charset="0"/>
              </a:rPr>
              <a:t> 停 住 ， 立 起 成 垒 。 那 往 </a:t>
            </a:r>
            <a:r>
              <a:rPr lang="zh-CN" altLang="en-US" sz="2400" b="1">
                <a:ea typeface="SimSun" charset="0"/>
                <a:cs typeface="SimSun" charset="0"/>
              </a:rPr>
              <a:t>亚</a:t>
            </a:r>
            <a:r>
              <a:rPr lang="zh-CN" altLang="en-US" sz="2400" b="1">
                <a:solidFill>
                  <a:srgbClr val="D6D6F5"/>
                </a:solidFill>
                <a:ea typeface="SimSun" charset="0"/>
                <a:cs typeface="SimSun" charset="0"/>
              </a:rPr>
              <a:t> 拉 巴 的 海 ， 就 是 盐 海 ， 下 流 的 水 全 然 断 绝 。 于 是 百 姓 在 耶 利 哥 的 对 面 过 去 了 。 </a:t>
            </a:r>
            <a:r>
              <a:rPr lang="en-US" sz="1800" b="1">
                <a:solidFill>
                  <a:srgbClr val="00FFFF"/>
                </a:solidFill>
                <a:latin typeface="Tahoma" charset="0"/>
              </a:rPr>
              <a:t>(</a:t>
            </a:r>
            <a:r>
              <a:rPr lang="zh-CN" altLang="en-US" sz="1800" b="1">
                <a:solidFill>
                  <a:srgbClr val="00FFFF"/>
                </a:solidFill>
                <a:latin typeface="Tahoma" charset="0"/>
                <a:ea typeface="SimSun" charset="0"/>
                <a:cs typeface="SimSun" charset="0"/>
              </a:rPr>
              <a:t>书</a:t>
            </a:r>
            <a:r>
              <a:rPr lang="en-US" sz="1800" b="1">
                <a:solidFill>
                  <a:srgbClr val="00FFFF"/>
                </a:solidFill>
                <a:latin typeface="Tahoma" charset="0"/>
              </a:rPr>
              <a:t>  3:15-16 )</a:t>
            </a:r>
          </a:p>
          <a:p>
            <a:pPr eaLnBrk="1" hangingPunct="1"/>
            <a:endParaRPr lang="en-US" sz="1800">
              <a:solidFill>
                <a:srgbClr val="00FFFF"/>
              </a:solidFill>
              <a:latin typeface="Tahoma" charset="0"/>
            </a:endParaRPr>
          </a:p>
        </p:txBody>
      </p:sp>
      <p:sp>
        <p:nvSpPr>
          <p:cNvPr id="13319" name="WordArt 7"/>
          <p:cNvSpPr>
            <a:spLocks noChangeArrowheads="1" noChangeShapeType="1" noTextEdit="1"/>
          </p:cNvSpPr>
          <p:nvPr/>
        </p:nvSpPr>
        <p:spPr bwMode="auto">
          <a:xfrm rot="-1384768">
            <a:off x="1939925" y="1579563"/>
            <a:ext cx="4959350" cy="1966912"/>
          </a:xfrm>
          <a:prstGeom prst="rect">
            <a:avLst/>
          </a:prstGeom>
        </p:spPr>
        <p:txBody>
          <a:bodyPr wrap="none" fromWordArt="1">
            <a:prstTxWarp prst="textDoubleWave1">
              <a:avLst>
                <a:gd name="adj1" fmla="val 6500"/>
                <a:gd name="adj2" fmla="val 0"/>
              </a:avLst>
            </a:prstTxWarp>
          </a:bodyPr>
          <a:lstStyle/>
          <a:p>
            <a:pPr algn="ctr"/>
            <a:r>
              <a:rPr lang="zh-TW" alt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8"/>
                    </a:srgbClr>
                  </a:outerShdw>
                </a:effectLst>
                <a:latin typeface="+mn-ea"/>
                <a:ea typeface="+mn-ea"/>
                <a:cs typeface="+mn-ea"/>
              </a:rPr>
              <a:t>横渡约但河</a:t>
            </a:r>
            <a:endParaRPr 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8"/>
                  </a:srgbClr>
                </a:outerShdw>
              </a:effectLst>
              <a:latin typeface="+mn-ea"/>
              <a:ea typeface="+mn-ea"/>
              <a:cs typeface="+mn-ea"/>
            </a:endParaRPr>
          </a:p>
        </p:txBody>
      </p:sp>
    </p:spTree>
  </p:cSld>
  <p:clrMapOvr>
    <a:masterClrMapping/>
  </p:clrMapOvr>
  <p:transition>
    <p:dissolve/>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p:cTn id="7" dur="500" fill="hold"/>
                                        <p:tgtEl>
                                          <p:spTgt spid="13319"/>
                                        </p:tgtEl>
                                        <p:attrNameLst>
                                          <p:attrName>ppt_w</p:attrName>
                                        </p:attrNameLst>
                                      </p:cBhvr>
                                      <p:tavLst>
                                        <p:tav tm="0">
                                          <p:val>
                                            <p:fltVal val="0"/>
                                          </p:val>
                                        </p:tav>
                                        <p:tav tm="100000">
                                          <p:val>
                                            <p:strVal val="#ppt_w"/>
                                          </p:val>
                                        </p:tav>
                                      </p:tavLst>
                                    </p:anim>
                                    <p:anim calcmode="lin" valueType="num">
                                      <p:cBhvr>
                                        <p:cTn id="8"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randombar(horizontal)">
                                      <p:cBhvr>
                                        <p:cTn id="13" dur="500"/>
                                        <p:tgtEl>
                                          <p:spTgt spid="133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3317"/>
                                        </p:tgtEl>
                                        <p:attrNameLst>
                                          <p:attrName>style.visibility</p:attrName>
                                        </p:attrNameLst>
                                      </p:cBhvr>
                                      <p:to>
                                        <p:strVal val="visible"/>
                                      </p:to>
                                    </p:set>
                                    <p:anim calcmode="lin" valueType="num">
                                      <p:cBhvr>
                                        <p:cTn id="18" dur="1000" fill="hold"/>
                                        <p:tgtEl>
                                          <p:spTgt spid="13317"/>
                                        </p:tgtEl>
                                        <p:attrNameLst>
                                          <p:attrName>ppt_w</p:attrName>
                                        </p:attrNameLst>
                                      </p:cBhvr>
                                      <p:tavLst>
                                        <p:tav tm="0">
                                          <p:val>
                                            <p:fltVal val="0"/>
                                          </p:val>
                                        </p:tav>
                                        <p:tav tm="100000">
                                          <p:val>
                                            <p:strVal val="#ppt_w"/>
                                          </p:val>
                                        </p:tav>
                                      </p:tavLst>
                                    </p:anim>
                                    <p:anim calcmode="lin" valueType="num">
                                      <p:cBhvr>
                                        <p:cTn id="19" dur="1000" fill="hold"/>
                                        <p:tgtEl>
                                          <p:spTgt spid="13317"/>
                                        </p:tgtEl>
                                        <p:attrNameLst>
                                          <p:attrName>ppt_h</p:attrName>
                                        </p:attrNameLst>
                                      </p:cBhvr>
                                      <p:tavLst>
                                        <p:tav tm="0">
                                          <p:val>
                                            <p:fltVal val="0"/>
                                          </p:val>
                                        </p:tav>
                                        <p:tav tm="100000">
                                          <p:val>
                                            <p:strVal val="#ppt_h"/>
                                          </p:val>
                                        </p:tav>
                                      </p:tavLst>
                                    </p:anim>
                                    <p:anim calcmode="lin" valueType="num">
                                      <p:cBhvr>
                                        <p:cTn id="20"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318"/>
                                        </p:tgtEl>
                                        <p:attrNameLst>
                                          <p:attrName>style.visibility</p:attrName>
                                        </p:attrNameLst>
                                      </p:cBhvr>
                                      <p:to>
                                        <p:strVal val="visible"/>
                                      </p:to>
                                    </p:set>
                                    <p:anim calcmode="lin" valueType="num">
                                      <p:cBhvr>
                                        <p:cTn id="26" dur="1000" fill="hold"/>
                                        <p:tgtEl>
                                          <p:spTgt spid="13318"/>
                                        </p:tgtEl>
                                        <p:attrNameLst>
                                          <p:attrName>ppt_w</p:attrName>
                                        </p:attrNameLst>
                                      </p:cBhvr>
                                      <p:tavLst>
                                        <p:tav tm="0">
                                          <p:val>
                                            <p:fltVal val="0"/>
                                          </p:val>
                                        </p:tav>
                                        <p:tav tm="100000">
                                          <p:val>
                                            <p:strVal val="#ppt_w"/>
                                          </p:val>
                                        </p:tav>
                                      </p:tavLst>
                                    </p:anim>
                                    <p:anim calcmode="lin" valueType="num">
                                      <p:cBhvr>
                                        <p:cTn id="27" dur="1000" fill="hold"/>
                                        <p:tgtEl>
                                          <p:spTgt spid="13318"/>
                                        </p:tgtEl>
                                        <p:attrNameLst>
                                          <p:attrName>ppt_h</p:attrName>
                                        </p:attrNameLst>
                                      </p:cBhvr>
                                      <p:tavLst>
                                        <p:tav tm="0">
                                          <p:val>
                                            <p:fltVal val="0"/>
                                          </p:val>
                                        </p:tav>
                                        <p:tav tm="100000">
                                          <p:val>
                                            <p:strVal val="#ppt_h"/>
                                          </p:val>
                                        </p:tav>
                                      </p:tavLst>
                                    </p:anim>
                                    <p:anim calcmode="lin" valueType="num">
                                      <p:cBhvr>
                                        <p:cTn id="28" dur="1000" fill="hold"/>
                                        <p:tgtEl>
                                          <p:spTgt spid="133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3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13315"/>
                                        </p:tgtEl>
                                        <p:attrNameLst>
                                          <p:attrName>style.visibility</p:attrName>
                                        </p:attrNameLst>
                                      </p:cBhvr>
                                      <p:to>
                                        <p:strVal val="visible"/>
                                      </p:to>
                                    </p:set>
                                    <p:animEffect transition="in" filter="randombar(horizontal)">
                                      <p:cBhvr>
                                        <p:cTn id="3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315345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irc_mi" descr="http://graceofourlord.files.wordpress.com/2012/03/joshua_4.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7999"/>
          </a:xfrm>
        </p:spPr>
      </p:pic>
      <p:sp>
        <p:nvSpPr>
          <p:cNvPr id="297985" name="Title 1"/>
          <p:cNvSpPr>
            <a:spLocks noGrp="1"/>
          </p:cNvSpPr>
          <p:nvPr>
            <p:ph type="title"/>
          </p:nvPr>
        </p:nvSpPr>
        <p:spPr>
          <a:xfrm>
            <a:off x="0" y="274638"/>
            <a:ext cx="9144000" cy="850900"/>
          </a:xfrm>
        </p:spPr>
        <p:txBody>
          <a:bodyPr/>
          <a:lstStyle/>
          <a:p>
            <a:pPr eaLnBrk="1" hangingPunct="1"/>
            <a:r>
              <a:rPr lang="zh-CN" altLang="en-US" sz="2800" b="1" dirty="0">
                <a:solidFill>
                  <a:srgbClr val="000000"/>
                </a:solidFill>
                <a:latin typeface="Calibri" charset="0"/>
              </a:rPr>
              <a:t>每个部落派出一名男子在约旦河和吉甲立起纪念碑</a:t>
            </a:r>
            <a:endParaRPr lang="en-NZ" sz="2800" b="1" dirty="0">
              <a:solidFill>
                <a:srgbClr val="000000"/>
              </a:solidFill>
              <a:latin typeface="Calibri" charset="0"/>
            </a:endParaRPr>
          </a:p>
        </p:txBody>
      </p:sp>
    </p:spTree>
    <p:extLst>
      <p:ext uri="{BB962C8B-B14F-4D97-AF65-F5344CB8AC3E}">
        <p14:creationId xmlns:p14="http://schemas.microsoft.com/office/powerpoint/2010/main" val="1773520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0" name="Picture 1" descr="stones in josh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229200"/>
            <a:ext cx="9164810" cy="934964"/>
          </a:xfrm>
          <a:ln>
            <a:miter lim="800000"/>
            <a:headEnd/>
            <a:tailEnd/>
          </a:ln>
        </p:spPr>
        <p:txBody>
          <a:bodyPr/>
          <a:lstStyle/>
          <a:p>
            <a:pPr>
              <a:lnSpc>
                <a:spcPct val="90000"/>
              </a:lnSpc>
              <a:defRPr/>
            </a:pPr>
            <a:r>
              <a:rPr lang="zh-CN" altLang="en-US" sz="5400" b="1" i="1" dirty="0">
                <a:solidFill>
                  <a:schemeClr val="bg1"/>
                </a:solidFill>
                <a:effectLst>
                  <a:glow rad="254000">
                    <a:schemeClr val="tx1">
                      <a:alpha val="75000"/>
                    </a:schemeClr>
                  </a:glow>
                </a:effectLst>
                <a:latin typeface="Apple Chancery" charset="0"/>
                <a:ea typeface="ＭＳ Ｐゴシック" charset="0"/>
                <a:cs typeface="Apple Chancery" charset="0"/>
              </a:rPr>
              <a:t>纪念碑</a:t>
            </a:r>
            <a:endParaRPr lang="en-US" sz="5400" b="1" i="1" dirty="0">
              <a:solidFill>
                <a:schemeClr val="bg1"/>
              </a:solidFill>
              <a:effectLst>
                <a:glow rad="254000">
                  <a:schemeClr val="tx1">
                    <a:alpha val="75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19156" y="44674"/>
            <a:ext cx="4231117" cy="1008062"/>
          </a:xfrm>
          <a:prstGeom prst="rect">
            <a:avLst/>
          </a:prstGeom>
          <a:noFill/>
          <a:ln>
            <a:noFill/>
          </a:ln>
        </p:spPr>
        <p:txBody>
          <a:bodyPr lIns="91430" tIns="45715" rIns="91430" bIns="45715"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3600" b="1" i="1" kern="0" dirty="0">
                <a:solidFill>
                  <a:srgbClr val="FFFFFF"/>
                </a:solidFill>
                <a:effectLst>
                  <a:glow rad="254000">
                    <a:srgbClr val="000000">
                      <a:alpha val="75000"/>
                    </a:srgbClr>
                  </a:glow>
                </a:effectLst>
                <a:ea typeface="Osaka" charset="0"/>
                <a:cs typeface="Osaka" charset="0"/>
              </a:rPr>
              <a:t>约书亚 </a:t>
            </a:r>
            <a:r>
              <a:rPr lang="en-US" sz="3600" b="1" i="1" kern="0" dirty="0">
                <a:solidFill>
                  <a:srgbClr val="FFFFFF"/>
                </a:solidFill>
                <a:effectLst>
                  <a:glow rad="254000">
                    <a:srgbClr val="000000">
                      <a:alpha val="75000"/>
                    </a:srgbClr>
                  </a:glow>
                </a:effectLst>
                <a:ea typeface="Osaka" charset="0"/>
                <a:cs typeface="Osaka" charset="0"/>
              </a:rPr>
              <a:t>3–4</a:t>
            </a:r>
            <a:endParaRPr lang="en-US" sz="3600" i="1" kern="0" dirty="0">
              <a:solidFill>
                <a:srgbClr val="FFFFFF"/>
              </a:solidFill>
              <a:effectLst>
                <a:glow rad="254000">
                  <a:srgbClr val="000000">
                    <a:alpha val="75000"/>
                  </a:srgbClr>
                </a:glow>
              </a:effectLst>
              <a:ea typeface="Osaka" charset="0"/>
              <a:cs typeface="Osaka" charset="0"/>
            </a:endParaRPr>
          </a:p>
        </p:txBody>
      </p:sp>
    </p:spTree>
    <p:extLst>
      <p:ext uri="{BB962C8B-B14F-4D97-AF65-F5344CB8AC3E}">
        <p14:creationId xmlns:p14="http://schemas.microsoft.com/office/powerpoint/2010/main" val="39938386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4" descr="http://coronadocommonsense.typepad.com/.a/6a00e55417fcfd883401348980c52e970c-800w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8125"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AutoShape 2" descr="data:image/jpeg;base64,/9j/4AAQSkZJRgABAQAAAQABAAD/2wCEAAkGBhQSERUUExQWFRUVGBgYGBYYGBcaGBgWGB0YFxYWHxogHCcfGBkjGh8XHzAgIykpLCwsHB4xNTAqNSYrLCkBCQoKDgwOGg8PGiwlHyQqKSwsKiwsLDQsLCwvLCwsKSwsLywsLCwsLCwsLCwsLCwsLCwsLCwsLCwpLCwsLCwsLP/AABEIAMABBgMBIgACEQEDEQH/xAAcAAACAgMBAQAAAAAAAAAAAAAFBgMEAQIHAAj/xABCEAACAgECBAQDBgMECQQDAAABAgMREgQhAAUTMQYiQVEyYXEHFCNCgZEzUqFicoKxJENTY5KiwdHwFRZz4YOTw//EABoBAAIDAQEAAAAAAAAAAAAAAAMEAQIFAAb/xAAwEQABBAEDAgMIAgIDAAAAAAABAAIDESEEEjFBURMiYTJxgaGxwdHwkfEF4RQjM//aAAwDAQACEQMRAD8AIHfjUrxKV4xjx5e1vUoseMY8S1xiuOUUoq4xjxJjx7HiVCiI4xjxLXGMeOtQq0DiSZYIyrSsaxLBQNibY/lFAmqJPoDwT5l4a1EEZkbpSItlzGzZIo7uVZRko7kjcDejxjl0EpEYhc05DSR5VG1hDIwtSA6yGRlcb/gr8WRPDLq+fFEaUpisbFWjZGLuwXqMilTgowqmJKsTRK9+NUaZgFclJ+K454STjx4jiWXQ9EomSupiR1IDBgpLoFYNuT5byoA+w9dceM97Sx20pprg4WFGb49mfc/ueN64xjxS1K0v58e42x4xjxK5akcYrjauPccpWmPFjRcuklDlB5YxbsSoAGxItmALUQavYEE9wGhsepoep9h6ngz4d0Ekq9MkFFkDlhfwOcjHRG7Ap0/bGiD2HDOnjDjbuAgSuIw3koHzPST6d/xYqjLBcgzuRZxBYiIRrvXdgQCNr248DwyeMuZwaiERK6yNmGIB/KOtE5semQdPrfC7jxE4aCNopWjvqpImb3P7ng9y6F3ItmP1Zj/14FaGCzw68k0Pbi0LC4qkrqVjTwrEoZzQLIoO58zsEUfqSBfbiXQ+LdM7KiM7llV1KxSsCjrG4e1U4rjJHZaqy4x4t5c8midY3SNsozm5CqqrIhdrPYhMiPmBwscq5OqzxJo9Zp5MWm2E5BWK4eknTjOUwSKNV3ZRtZvtxrsYAFnudae5+dRpJ0zeVxCgpO8pcJv/AIGJ9hXvxXHi3SYCQ6iMIcaZmCjzZhdzVXhJV/yngFznlBnl1E+lmR5k6QRRMcUkTqI4dAccsWJUtZv2q+BGu8ATQxlI3V4hHIFsxo2WTdIbqIwcZ9SO1AhPfi6on1edQmHriVDEL84Nrsca+Zy2rve3ELeJ9MCQZkDLEZmU2GWIAMWYEWtKQaO9HtwJ5jyiabTwKC/VV8iesCFsOM3cIGYAE0sWByoBlAyAzR+D3GlMUrIzBOiyrIWyEzx/ep5HYAmR1Gy/lXygnLblyah4k0x7TId8bFkWJBARY7VIQv8A9b8V055p5axY+YoFuORcuoWCEWoyVsWIYbULuuErR+ApQhQajTsUH4qZHeQi2ViB5FbBGJonzPtsLZ4PCbtqV1EzI0qdIh1BA2M+cQW9kCutMbJ3J4gi1yuty+nuvQ/9OMcGGj349wPYFfcuVY8YK8S48Yx48za3VA9AEk0BuSewHuT6DilBzqCRsUniZj2UOpJ+gvf9OAHiqdZtfpNHMXWCQqXCd3LsUQH2UED6WT3A4ddP9lfLVIuBq7EdWTse++Vj9COHGQN2gvPKWdM6yGjhVceMY8SnSdMtHZbpu8eTbswRiqsT6sVAJPueMFeFnDaS09EcEOFqIjiDWalI0LSNiva/XfsABuT7AcWyP2459znmTTuX3CKCIl9h/OR/M39BQ9+Cwx7z6KzWFxoLp32eckeKFJDIGWSJW/NkWemYtZqg2ZWv9o19hwW+/KZ7aJemz9NJr/1ybeZarEnJFeyclI2yWwHhqk08TB9004Yua8uUOjIJ+SK7/oCfU8M/NBEmjlsBokhdgL7qiF1OQN3sDkDd7g3vxqm9yz8VhK3PdAsOqZVAVJU6qgehyKSr9MsWHt1KFAACpjx4SSyGNppRLghVCEUbOUZmLA+ckqu4Cih234kx4y5nBz7CZjBAoqLHjGPEuPGMeBK6ix4wV4lK8Yx461CirjGPEpXiDVahY1LOaA+pJPoABuT8hxYZwFBxytNR8LbE7UAO5J2AHzJIH68PvK9K+m0lMFkkRCxWMEBnAsqtm7J9T6n04S/DJOo1Mf4bLGrZ21WSgJUFRePmxbc3sdhx0nh+ON0Ypwyg72vy0pX8TxJNpY9REbVCH8vZoZKDEj3U4PfoA/ueFgDg5rubjS6mWLpmTTOPxEUWyPKGMmK/mRgQSo3Bckeo4BaQHBctmxW/rQv+vAp6wQrMvKMcpj3HD7ymLYcI3KDvw+cqbbhnSpadEpdOrriyhlPcMAQa37H58Inhvl1aqOGRtPlo1iPklR5Kj04gEYTZo41aSZyWA3dauzT+OEXnHhiZ55G6bSxyTMyxF06NnTxIkkibZIJA13kQUUqu/GkkkA1XhLUJItx9SNp5h0jFDMTfWMMgBxSKNVyxMrEZOxKg7MxeI/DuephkWJephF52j6gRk1GlO9EAUmXwldsvS+MeFPD02kmkkMfVzMiZeRJFVZ2KMST+KrRlWsm1wxAogDXxdptRLLL01nV1xEUqBsY4ygBdK2aVpXII7hIrNCsuXIMnh/VtGGPUjDwaXRMApWRFbpSNqB5q8kjyLQBq2JNDa/p/D2qOq60kaNIn4rwknpTOJHVGWTsrqqJIqMCAWXKioZdJOZaz72qyLOAskgIUanplkj0VMBEpLRseswDMq+ZrsgjjfxsuqeaWPTtqg7mBFMbFI1hkBExBYdPqfF5u60DtQy5ctU8HyjTQjGQu4miZMYFWLqxzRq7FRkwGRtizk5E1vwz+FTOqYPB04wZTk7jMs0jMKRcgEondmB2Hl4pcl02qOoQ6kMFCvIQGYoJ6SAgHsYmXqSqDRHUNgVxY8NTak6idp1YRzVJCCScEUmPBlKjpMU6T42TZffahy5Mh49x7jPHLly6uMY8SYcYK8eSteiQeTwwmq1umlGSmEdR28xVgskiiP2Vg6giq2zu9jw567rHaEJuknmfI4sAMPIotx8RIsHYAXfFbkUa4uw3YuQx+lFR/wlT8ySfptzTVywssioZIgrdRVKBkqmEoyZbAAYEXfavXjSLi4gduiz6oEpf0z5rmTfUZ5LsH+I7ONxsdiB+nGBCzzxR5Yo/UyIALEquSgEggD4vS9uLOWbySY4CR8wlg42qg3RIBZgzkAkW53O54g1GoWF4pnIWON2MjsQAqNHIl/M5FAANyTwuKM3fJR3WIu2EF8fSpFhp47thnKxZmYr2RCSdgTbEChsu1cJZayV9a/wA7H/TifmfOevNJM22ZLevlXsq777KAP04owec5+l7fOtgf8z+vy40Q2gtHTtDGBo5PK6t4N1yx8rTVhMzAkkU4UqGPTKdL4iASIgi+5tRv6AfHkpRNKIW6en1MTS9FHfAqcWSwaVRveCqoB73tVfwPzuKNNXpNQLh1EbSKCSB1YlLVYIIyCjcEbqo9eAvNebCf7qoNjT6SGA//ACIPxP8AmyH6cMGtu7qsyKJw1XhngZU3hznwiJRzUVn54GyMvkhN37d/fhzRgwBBBBFgg2CD2N+o45roNBII3kxYqrFS43qvNZA3Aprs7caaXXmN845AGUFQcgQAxY1V1jZsj33778IyQB5JaU6W7sivULpuPGK4U9J42bHziNz7q2P7jzX/AE4aIVkaF2kDRSKgJhUIZELgEOxchfw1KyNGBkAReOQHC400hNIEhEftKQrxjHgaIqjaMMYZWyYsVS8qMkiON0ZgpMqyJQljBAooCtTmvLOkyrH94ljeJHx6kjmJjnHJAxUjLF0beuxr0HDDdFZy8BJu1O0XtJVjmXiCKIlM1Ml1hkBj83P5RW/vxTD5MSzZOO57BQfQD8o/r7k8DY/DUzP5IzGGIfNyCVYUCO5cqyWuJ/cekzaNVjlAYkEkZCgSqAIQD6A4kfQ97341NFFDG6mHc7uszWSSvaC4UOy6Z4V5YYEiyQB50lnYkeYUYY40+Q6Zsj0J4v67nA0xYznGI0Vkq1Q0AUaha7iwx2OVXYAKZyif7lodPN0/M0DPJM14gNMSCzXbsFxxjU5N2FAEgdzDUJI9pJLKlgiSZizOe+QU7RR2fKigWACxbbHjC6WQo4nbDEO/ZEpZjIzSHu7Fq9gdlH1ChR+nGtcU+V6SaPTq+AeHKUXHkZIwsjjzJXmUV3SyB+X14uowYAg2CAQR2IO4P7cYUzHMeQe60o3h7QQr3L5KPDryfU7DhChajww8q11cH08lFDmZYT5G/C/4u5cX6RV3GUsMcke5R4jIjta35WAU+b2LA9wVoeIOtLHGInarIaJUY9QkDHJ1kTpxrTEknE2LvZSpvzHXIwWSWRq1DxSGP7yiGlkMcaYo5UbJSxo7NsWkW642Gmws0iirnKJdZJDpiiyt0DFqJmZtQGmYlEKr1ATKcRqLUYICYyLFWQ5H97Gg1bs051B0weIZySBi0TOrrldTGTJSigAYpS0QWpQc517y2kgWJRIRI+WCwS5BGclTi8Z00gzcNXXUsDuCR1ev1bcsZYI5xLK5SFxI0kjrXUabKQRmNTTqMgoFqQKKg2UIbq+d6xDKF6gaEa0y9JWkjWSbrNB5mUE4FYq8tES2QAOLGm+9CTpF9SJfxjHGJHeNHB03RdpmX8SLpsXbPyks6qlqBxX5l4jlJLpqZuiZ6lBaGIRpIQ0CLI6qYy0fmbJiQtdiy8RaXxRJZdZnrDJ/xupu8esWCOj8DK8cSGgC7MjGy1ccuRrQcy1E8WkAkluZY4py8bxeYqZpJImKhsgqSRmjXmQg2u73xzVeZzTFleTULG80JjZGMYdBNHpJ1DKcsK6UljHeVyCQvBLwfzUKJJJHJpmQu0upl3BkajkOlHiimwpONAMbO/Lk7M3HuBUHOY5GODXQUnYj4lV17je1IO3vvvx7im5WpJ2PEMkUsmUemXObHbcBY7sK7sdgL3A3LUaHciPV8yAcQp553KokYDHzveOZAPTWgWJNeUEi646JyblCaaIIu5ss7n4nc/E5+Z9uwAAGwHGFo9J4p3P4+q1dTqNg2t5SpDysaPUdAEmN4o2Qn1eJRDIPrisbfVjxU8Qa6j0M0B1EboFYG1BDKzAjYkjKlNWUYg0rDhl8badDpWkZHd4t4un1MxI3kWsPNiSRYF7em3AzwvpI5+Vv94DNm0wlZgRIWhkeMP8AzK6hFqqKlRVVxqP0tvLwf7SLZqaAQlvmOoEcbMTj3AOxo0aO5AobsbIFKSdhwu6rlKyOpab7zHNJEpAyHTBpHlUEENXcGM7DK8huDpimcCOL8TURZLLShggGUUrsvoSQSoALE/CrAEcVtEWSV8IRFK0jxWiRZ3H5GEaRr+JLkH/FIACEWDuAnp2eEwuIzdf0mpX73UDily3W6Qj8MBqckWVIQBSDIVPY2Mdh2v58E44ySFUEk7BQCSfkANz+nHTue+ClKQy6lZYtPCOmsEGDy/iEW7uTitkKCFLkk7NbcHPCj6PSmcLBFAkSvIJs2laSJQC8jOy2LjMT0Cwxcb2GAfERdzhEZ/kBGLAs/Jco03gfV6pSI4GNWL2AB7EZE1fuLsfLg5pfsf1iJcsmnjJNnORtybs2EI9trP19+rQwzagCSZngjb4IEJWQqRt1HHmDeuCFQvYluNn5fpYSC0WnjJ7NIUzPvubJ/fgohbVJV/8AkJS7cKB9Akzw19mUsRZhrIXDVYWNmFjs19Ub0SO3t7cXz4IkLMom0rOACVwbIA3iW85IBo716cNUnIoHpjp4TtsyBQwHoQwAI/Q8I/jbwbDErapSzCR1EnWuUZGkTIuS2HaOt+6+g2FJp4/aLUIamR7sn5KXWeA9TiR0dLKpu1zK3+jREfueFnUeFdbjJDLppljcMplQrM6x9R5MQVyY5fgIcrOMJB/Lw+eDPFKskcTtakKI2N5DIWkb5AE2Pgc/GKBs0Wc+KxxRkEsx9lL5Hg+ZcP0nKlEhaRhe1RBWijSjkKjY5AB8mCnyqWbECzwWw46LreeafJ4XycrQdFillC5DIBsUYCxRo+hHAnU8l0DxvIGECoLdkYxBB3to28i/qu/C8uie83uv3oseqa3G1IPN9SUSlNO+yn+Ufmf9PT5kcAm0tRGNfRCov+7Qvhl1Pg/VzTF9OjSwtVSTL93YAdgFJLMO5vBO578Q6vwdroxbaZmHvE6P/wAthj+injT0MLIGUTk8rN1r3zPsDA4QNppZo4U1JDLAgjjiA8iKBjkfR5Suxbt3AAs3l5VXEdsjiB+hNfsONlcGx6g0QQQyn2KndT8iOKz7yFj8MQsn5uQg+nxH9uNAbWjCQJc85THHqD/6eI1JDSvLHYNFQzvZ/SPJx9BxvHCFUKooKAAPYAUB+3C/yrmIaeJcgATJ00olpC4S3AHwqFViGPcMdhYtnK8eV14LZSD716TRUYwVFXFjTzVxFXHq4SDqThamPl/M6rg5o+eIxxDqW/lDDL9rvjj3iPnkikooIUUCSRTdrB3s1fwfKzamiAg5u4YZhXQEEoVQCh6KQv4Z/tJRHpXGrC4gAlZ8oBNBfSsWrHEwmHHKuW+NW6KNklUTTF5Jumpa3aONOygEGS96yxAPBbkfjxNQxUd6J2J3qrFEKwO4PYg70djw14lcpfZfCbObasI+nRVQ9aemtQdljkkLf3hgu/F2WOMm2VSdtyATsQw/YhT9QPbhNh5t1dR1b8kIaOP+1IxHWcfIBRGD79X5cXpOdfPiDO0KREUwnUqopQAB2A2A/TgbrOa168AdRzngVqeYk+vC8mp7I7IEch5nlJ3/ACn/ADHGeAXKJblP90/5rxjikchItdIyjSP+FuVxfemwQKulSgBddafd2O+7iIL5jZqU77nhnPMCdT0QtgRdR2/lyYLEPnlUp+WHz4VPBnOwsQkaLCPVO8hly+GSyiq6ndR0kiOVnuTSqCQy8nTJ55fV5Cov0WH8KvpmJG/xcaMbdrQEo42URnlCqWPZQSfoNzwl+CA0nK3iWjIGlU5b7ysZST7+WS+GHxYjHQ6kJQZoZFBJqiykX+l3wleFNc8ZmhhVneVUKKtKIyAyGZ3IIUVgOxJKbK29GDbaSuAxaM6vx3FE0yxQMSGcBw2nVJJBsWIMqvWYKk471YvbgbyDxVooWZzkZ5B+LK76eybLEBRORGmRJxX33s78SQfZwjEGWWiqhQkCAhaAABeQPkaA3AS+5HFqX7PY8aWfUJ236enNUbHaEMN6OxHCtTHoFa4u5RfR+LNJqmEClmMqvStFKFZQBn5iuBFMBYNbgcJPiDlJMZgjcxoJJNP1WxYqpDsI5FI8oAcuHskxPKfKcQS8GhPLGfVS9OaFYxHnECki5NuWV3Kvk3TUtmKoEirIu/8ArsTuryw6U9XGIlNQssoVziM1EYUqC25DkKCaO+5m3WVQ10RXw94mi1aK19OUAh4X2kRuzDE7kBgRkNjX7JameSeaWNbMjueoegwxR5Io4wrxl0ARFOzUSWNAk288n5MYmkzKsueUWxLKCqhySfzMwJNVZJPdjSt4s0g07ltNLKrO+U8atFhGjZs0uUox05ZyPzAEliFJs8Dl8Tb/ANdX6rm7b8yLeGuZjTwyrqHVenM6gl8iS6pMyqaBfF5GUAD0AHEuq0z64qpR4dMrLIS4xkmdCHjpD5o41cBzmFYlQKqyaHLueukYTRaUahFJtknJBJOTsZpECyOWJJxZzd3wX0/ia0Zmj+BsHCOrlJO3TYHEhrI9CKIN478EqxRUA5sIdB9munUsepPbjcK4RRe5xCKMbO+291vsOGafVRxKM3VR2t2Av9SdzwveHJRPqJNR1gzYlOmrE+XIEbGqVSGC7A2zlqLYJz3xHzvWJFHOY+n1wZH1IYtUTlZI41l2aEhCUMYwBI2beyJ7hGLAVrJ5R/WakdeR0miizkkzZ/w2Y2BGwmINoUAAA28p3uwCfIeT9bUZMyPFHhkwG02ojLNHZ7SdMNll2zx2BTZATxDq4llKauR0A8zF2txkQaLo4B/IGjZaFE2eJeV+IzmkMjQqxa1njEoegRhJsakamxDMAaF+cGirHqQXXZrtX6VFgrtqre5J79htX7cZ6HsSP1J/z457Nc6oNRDqpUdfMHfTxPZ2KMkkilbH5oQgPDI/jKCMIrrqIy1KiNp5rY1sisEKsfoTfGiDfCoW1yovF3hFNZGSVrURi43UlC3qI2I/I3ajdXYHCzpfA5jgkaNfvcGqjUlWKpMEYFlWtkf4rsFD2oGhw0a2SfWq0KRSaeFxjLNIAshjIpljSywcjbNwAt2AxFcMcMQVQqgBVAAA7ADYAfKuIcLG0qW82vnDV8iMMsn4ZmUGyMW6yE1ReIgMu1AMoqrqrPBPlQhoNJ1ybLFOpqoliAFI0rkUgdjIRQYnpqFBJI47bzjkEOpA6i+ZbxkXaRL/AJWG4+nY+oPHOfE/g/V6dlmiPWEZNOFGSg0C5SiqTKthZ1Vgtm0Ub8Be59bXAEd+qIxrAdwJB7dFWKRfdllVXimWSmRjqd48lVgRKd/w5I5Pe/oRxFzNZMPwlDMD8N45DfbKxW9HuNgRYu+BEPMkRHbpKkkizCqkCrGQu7zsKmct1XDgkucQNyALvO+dqmkeVbBYFVDDFg5uwQd1ZRkSPlxmahvnaWhaMTvKQSgPIfCWp5hGZUKKocx2xqqCsSoUEY+YbDa73HF3VfZjNFFJLNKqrEjOcbZmxUkAXstnazkd+Hn7omk00OkaliVELTGaSJWkyykp0Q42RdMy2pAF+ar/ADrQNqNLqVSUOJo/wgAuK+XbzD4gzC7Pa64bdhBa0ELiemmMYRlYjIZGqJBV2UEfOh+oJHYngjyaXGfSkVfnjavUFWrceozVf8I9uABLK2DgqUJQqRRUg2AfY9x9eD/hXThpgTXkrEX3Y77D5KHP6cDfgH3FQ3kJ6jlxAVaAAAAHYAbAcYbUHjXHjDR7eo4yt5WhtCg1WoIF5qgOQDMrPeIt8UUgvj+Ykqq+rX5eLfMuUyaeTB2EgYWkiqVyr4lZbODr7XuCD6MBVXW9SVaQN0njY4bkxwhcEKgHCNZsG7jIjt5LLhytotXpFE0ayq2BZWHaQC2IOxyB2BHvxoeGzaAevVJb3bifkl3kg/EP90/5rxnglq+WQ6eULCZTIysTGZVKKgKgsGdGf4thZ3pvbj3Fo4toqwhySbjdIV4d5Wy6SRjAi4Szo0umP+kRFZGJyVkC6lAaYA+hAxNXw18l5uIIIoIw2pdVXOVAFiQyDqgsWIasWDYqHdVILd8jS0XNRo01smJIMX3pdiQzqmMi+12sbVYvM12NBtLqyloWLMnkdyd2cnPUP9Xky/Q12A4c8cNYCUER7nEIpr/FEjq6hgwYEU0YCGx2oPmB88r4s+B+bQ5PAYzDO4yrLNZFUAFo3oEhbsqwBBb1BvhYlmC1Z7/1NE/9DwG0vNK1qSqpcxMMVH5iV6bID/bZo1H+L24DFqXk0eEZ8TQ3C7nGKFVVe3Hs/keEBtNOp/0ZNdEmQARZhiq3jljqIXxUDfEHYdh74fmE4Yr961jsovFUS6NVuOXAm/lxoJLKYvF8gjhVzsqyB2J+EMqsYmb+yJRG1+lAnayE/mnL8NOxk1buZIyqKpYPqJGU9JMeoVdi5GyIP0A2aeUSxxwRz6iKZZ5bGEpaee/N5VVQcbUZEIqgDuBR4FeHYIdLPqZ5tOYOrJksjxACNDY8zrYjU+5IX3PC8kb3PDmvoDkd1cEAUQnjTZYLn8VDL+9W/wDW+EnwOiTQmYESakEvjICmDSWRLVE1Iu4kqytKMQuIeuErlXLVIOnkVhNpCyxyRsUlGndmMDKR8cZQBSDa5RsCDXB9u7CoTSZ9VMYlGEZcs1BUAAs2xZidlW7JO532BJAIHmGgTUyK8uhYyIRE0qvi0dsKKN5TIgBDZUKUsO+S8XEWZdhq7H+9gVn/AHQoP+XiM6GV/wCJrZWG3lgjjiBHsWIZx/hYHiBG4HhR4je6DNqHj5jpl+KR5MJ3C0Coi1ByI93wjbbb8H2Tglr+YR6OTpF0COSUt1BQsSzIVuwhJtT2FlTXlsLzhESZ6RsYABFGrGONtVMCZFmlDZPK0fToMQDkFJJYDiddMGxVTIAFDSKIX0yHKwkYjxDMpIYtkzfDj+Y0PUMa9hD1aM5AaqvOdJEwzXTxszkASACPY2epkhEjIK7r3JUA72KOh5esP8MFaFZCy1fygk+RSfyrQ+p3JeSaRx1VRJVYMcRLU7KpIDKhWpMgLUZA0R78baMpNGskTZIwsEdx7qR3DDsVO43B4yjG5gwtFgZfqg7JXE+m1RUFfytVjupHqCpBDAj0I4vzaPipLpeBZBsJjBwUS5N4keLy4iSLakzIlj9CEy8skfYhS4ZdwMhiBL4g10c88OOqeNRHISiiembOMDNYyjgrTiiRV7jhfaLv8v8Az9eLGnUyK0dB+oAoVmKKXBBitwrFSCBTAWO3bs9DqifK9Jy6cctRPQc4EM8eGpEsTBxJGOq7B1BKUHkZ4id7BOJC+hBJK6bxU7ysPu7CJVO93LntQMYFRisrLsBsKJ3pc0qKkas6JmcY01R1L6qKMTMqjINhIFOwAC4kmmYKSeGNvBulYBZkbVEf7Y5KPmI9oox8lUcaIO5JHy8pe1HIhruuYYjEwa2jlMcmmnyyJGSFhHJtbY3iSthuE3mvKVmXozZQaiJwpLi8kxoFwDixCgAuCAQAwYA1x1T/ANnaZaKacxV2MEskRHt/Dde3twE8SeGJWjJDHVKo2zSNtVFVGha4alb36ThWO9PZHAjA0GwERs54KWeXeM5dLDHp26c0qomDlyqdM41HJJRCSBSgs2u62QSAWTxB40h0cStKD1GAIhSme/UegxB2yND/AC4QNM6wyFNUzrHOhKamFm82KyoXBouVJkOaHzow8wN5CLxBy99akmrLECGo40IUMUxLNHilBAsQaQVtYK2SCWCWIrJz+9FT5545i1ayFdFGk0oEbTMRIwS6pDj5TipF7Vvse/FvwVyxpi2DhHTNlJXJTtGrKw2IUgjdSCNvoU2NKrb5CvX0sDfYDt6mz78dZ8Gcr+76cudmZQNyPjJykIP8oOCD36N9m4G84U2bvqooZBKJI3GLoTHKlnytW4yFWCNwwqwQdjsMcrQaVlygj1EQoWYojqIwKog4/jKPb4/Yt24k5YSyGQ/61jIP7pAWMf8A61T9b4sSGhdE+wHdidgo9yTQHzI4yxIY3kMWhtD2gvRTlnLYp3llD5Kx8nSmmSgSzsGRWUI2TVjX5bNEkCn4W1RgLwNlUTMuRDEBgoIBeqyxVnrvRU+os7yfl502mxYZSAPJJjvlKxMjqPeicB8gOFfVc/eR/wCDWJkCrezSNIsIcWoamsoMgG3kJGwvRktwylgAAKTZoIIGnkPSjMqhVZyiFqIDKuRB2og1x7gfyjVEaucn+GWe/e1KQx18vwpTXzXj3HMLgKtAeATajmiaXRug2domWj6OVIAP67HhP1PMh1iw7O/UF96kVmWx7+YXwYk8VdCaSGYPiCGSRUL+VwDiQgLABslD1RqiQRup6/ViSRmAKgsxVSpVgpN7g77sWb5ZV6DhZri4cY5TGzb1U2v17kEIjyNXZFLYrfmY12DPtvWy/WjXh7wTNhnIrI35BkAyyGwszb/BGSWw7t5jW+PAzkGrxbDpu/4iTWgyb8MABMAC3ezkOytJfej1TUaxY0zc4gV372dgtC7YkgULsmhfDLQGgEKtbrtB9No4NTIsJ0RizUsxLjOLGirFAGRVL0qhjZo+WgaauUchXTklXZrAFERqoAs7JGiJe/xVfpdcKPL/ABR90jaIJbl2Zcz5kRwHRZSLeWbE5BFBOGGRBBPFNOfz6uTBBJqGAshKWFL3BYhhGAfS3kY+g78OGWsAWUp4fXgJ9nhh1QZcsjE9Fo3ZXjkoEgOpDKaIsXuDRscRf+20auq8swH5ZHtT/eUAB/o18LPIvBmq08zTDUQRM+zpg8oetkyOcW6i6KgdwKCqqqw/eNam5SDUL/u2aJ6+SOWUn6uvBhdZQjVolruYRwpnK4RbABPqx7KB3Zj6AWTwK1LwapktZkkF9KXpTROhI3p2QUDXwt5WoWG4C+K+bxzLCREzywT5Np5LhkFxToDl6LZ2kW1JGxPFLRlp5tOCCVE8Z8xclMFeYAM+okLfw62RO36GNwulNGrRiPUc0iGLwwagj/WK2GQ9CVJFH3rb9rO0cfM5jTmHSpkLKDOTC/MossgYjbKtrujVcF5/EkCPhkzkGm6aPIsZ7edlBEe/fIiu/YEjeLn8LTNDbK4NDOORA59kZlCyevwk8SoS7Np1aOZwgeDTMyRwufLLOp/EnlZj56ksea91dtyVxBcl5sxVo3LNPICyOep+JUQqTz9lZlkIC2o7bbWd5lp5JItTpYrLrNm6hgrNBqMpLUnbdy671eDD6obIYZ8jG6vE7EsxVmIQsJaVAdihZTsBeJLbDhbUXx0+6vEQHWTx+lGYGlaOJoURx01JBfpkIEBFEKwJFVRrgjPqpqyMEwmQMRWLLJ2LI5RmsNQAdhamj2sGHkz1KYwfKSWQjsUk718gS36FeJZ+amRI0XysYUkkcbMA4KhQfRmZX39Ap9SCEWmrP8p5wvCtT81humlRHAFozqGQkfCwB8rDsRxkxZC1IYHsQQQf24Fw6h41xjYxoPyoSoH6D/P1342j1Rytu/8AMtBr+f5ZPo1/IjvwO2FEpwVuWDY/PgcJgsirRtvzegP5QT7nevmAO5FmoJC2zAZVYIvF17ZC9wQaBU7gkdwQx2i0alnyCspifIMaGIKMTl+UigQ3oRfpxwYN1FQ59NsIZJGEeS1BRrYofhZJb6sdV2LdUDtQr2HDHyzxTp4YlGp1EaOHkiuRwrP0XaIPue5UKSfc8BNHJ1TgwYMoCMHADAkhkJKko1q95KcSQxG2whm1UkEYwmA+8M+oCIqhgkrNL5pGcqimwobpkCj3O/D0LthdvOPuk5qIaQuhaXVpIoeN1dG7MpDKfoRseMsnmv5G/wDpxznSa4xsGly0s7uwjkVUkMlKrkSpDccwxs50hxBooRZq838SaqSQRSymJJACrQMCjreJZZcMgt3bWCnZhbLbfiN27gbCWALjXVFuYafRSy6vT6hgsLzIyvZVYtUEBlKygVEx8h3IyZpBuSw4W+YcoljOlj05jliDSSpMHUfelzWQx5Y4q4I+EEbISDQKg3oPCjugVI2xF0WZ4hvZJy3lN2SStKxJPrwycv8ACGOh+5yyWoBCNGuDRDumLGyXU7iQ7k7ne7Cx5ks1XY/uUdzQw8rk8Xh2JNZEXSa5Cx6AUIQ43OJNKY7IPkNJ3tVAAYPEXOlKGGgpJEbKjB2QEhG8iDIKBaZKCoYhbB4t63RahmEUhT7zpwxxK1HqUagkysDce43HmVXrJWpDwunWTSCCOVG6yZtKwRmxEssjPRAxLMthTYQkucgFAYJo+3++qIM8JgikVgCpBU9q7f8AnpxV5m0yL1YGqSIM6riGyYKaHfv3rvvW2w4zLzdG1CsQI31PVHTyBJkgdk6lemaDv6mP17nbX8xEWwGT1YW6HyLH8o/cnegaPGQWOilG3PULTFSNoo1FrWh07TS6jqmQAx2FCAEWCKUEjfImu1CvcHpHZG6oGTKwVA3rNixRTt3jUvI/9twvEXK2MnL5FliXqQK0kHckRPvGVaslIXy7DLHA1uOJOXydRFaSEBMSEjjcV03pgvoI1bu7Au7dr2FaTyG5cUmQTgIh4f1BVECDqM4kcljQYAomYO/lNAKT8QDNx7izyxiZCWqyu9CgACAqgeigbAfX1J49wNktjCo9hByqPPOTJqEAYDJDkhoEg1uKsWGGxFj03BAIUOhHCDSNJI3wqYWiRT33VvjcemTH5C64edfrVhieVvhjVmNdyFF0Pme3Cjo9ZPaTmQiYMZBuSi2KMWPrHj5a2PreW/C2i3OBHRPyxbzjlSeGNK0eqhyVpJrkmwQFmVWToxRk9lJtnJYgCzZBB46jyvw+7OJtUQWG8cK7xxemRNfiS1fm2A7KO7MH+z3mmnaXUKkawzSsshQBd1jjhjYhlFMocnvR89kC+HnjajjAysiR7hbeFz7n/hZFjEYUmWJRFp2GRDwMyqkcijaUQkhsWuwoPq1a8z+0LlvK4zpo5Gd0NFYxm7Od3LSHy53uzEk7/pwv/a/44k6p0cDiMR4tI90zPQZVU3a1YJqtxVgccG1D+Y+n63/UbfttwQVuwhniivoDRfbdHI+CaZVYhQC8lnNiAS1LtGq25e+w7b7dB8J8z+96ODUMgR5UDELYon29aPff34+ZvB3gttXG87SBIUkjSQgkyAOyqWx7EBWJ3Iujx9LI6cv00cUUUjKgwUZJZPuWZhbMbO1kkmhxYEnqqloHRUPtD0d6PrBcpoHRo6+I5OsboPfNCRj6tie4HADSylTGZElgRpDGJJYio6kiNFGuJKsdmk83wjbc3xbl5lrdTMlQxthKhWM9Ro46IzeRqUGRVsqGoqaqJjTBs8R8qM8BVccgyuoceRsTbRt/ZdckJo0G7HtxQsBeHHorB5DS0Ln3NvE0mniXTaZ26cSYhwCxY9lDSjEqMqDMAtGxe18BdBzCOMyt0zG7sxp2LJIFJZlyJbqWSCEcAjbEobYE+a+GA7dWNbYNTRyMVYsBXSc9llFinJxlFAmyHkXVhBIPTRHc44WyFCoYknEDF6BDLufKo77cZOql1Gnk3OOOnb3c/X4UtHTxwTx0Bnr3TxDrZOrHqowzPEDFKjBs30/xMgLbyYnGRSTktkEsrlwO13J+tKj55RSLJIHhVlRo2lJRGJWla2cEA5d73awK5TzvoZoAVVCPMm8KE4srhCy7gHcrTCze1Hg/LAemZgCIyxk1MMbsiEqzKdVE4oK234iGgQcjidy5HK3VMxh30SOohfCcfAoT4f53FBlGY5iYerSBcipViVgWtyKxUdwPJZAZeDHK484oJgQ3VjCSUD5ZFZ3CkEWMS0qGwDePvxSbRLGWnXqdBJytMSxTI45MS2SDKRiwcZAk9hfAxWfSSSSJKxYOryQnaSaIkO7OkgGUgjrApidgLqkAnMyW0pjn8wHoO/xTO8PER0/BGOeOdc4XV1sgkejeqsDurX+UgHiOTTSEfhqhax8ZYCvXspJPy/rwoW5paAdi1po6vEmt7Vt6DDYX/ZItT8jfcDi71xi5sxSGNlUOFxvc9z+G4Ow2aq9u/EcfJZCPNKFP+7jAr5W5f/LihpNROsbFdTlIJHUJJGOiQrlcerFFZYAbkH4tioojgzRjPRAkPzW33hYpVkeZWjeIUi1IYXRs+kOmC0kQDOVJFqEayQRXtYSsMQBjeBULRTo7OHhjAKh0QqTipChgzht7UFgBd5h4uePSguscEokWOVCeoTG/l6sXw9WmKntsA1iwAa3hCPTlY0RFhaSJJGZaV/MQNMpegJGbCVqIOQUEjcWzLCJWFozY+FjhJlx4paRdRGeYB1BVZDiC15nMAqGIfDcZJjYZr7Wd4dWDKA2QVyJVcdNhHNKSYpEZQMlenHnUm1Kk04v2s5V9zVVkaQKBiNQhc4KS1hqy6YrDYgocAclaqXtZzvTsQjNFiXFl5AoUuHeRg8chKl6lwkjDjIlCF3vK0pl0s1Paa4Pu+/78YcNwwnqPxmMVUKsku4JQnpEgkWhAZ5Ae9Rq9XTURxa5NrdW8zCWNRAUtXwMbB7AwxaVmcEEnIrHVdjeyp9msDrq5QIljhTS6ZAQnTZypkxeRPyuwzYKfMEaO6JoEeceO4ykiOjwKxaNXl6aZEEqfJKVBU0fLdlT6Xt6NVCPeJeRfeEBjISeKzE57AkUyN6mNxsw+hG6iknRwjzPTBmNOG7qyeQp/hYMPY2SNiOIofFU8QrSQkC1VgolngA9XVbBhNflUup+vmMOi5zNqZ5G6J6h2ZF6alzGSnUEbT9QErW5QAqqb9uEdbAZI/Lz9U1ppAx/m4SWVj04aORgkiPeWxkLA+WQdyWPcHfv+nBPksHX1A6ivQVpembLyKGVHLdyWOSgjchM9rIA25uDHqmcDyzFQ1gq0UyKAY2HcEpi4v2arHGc3VkkiIWSNskLAlfZgQCLUqWBF+3twBjuCVq7dzPKn+fVrFEOs6wq4+Gg0jM277URdncBW+vChyqKRxMNOXJhcGNJcQssL5MqADeJwc0Ddtksd6oySMzF3Yu57u3c/L2C/2RQHtwa8GLc05rYJCt/O5Wr9iP345xDhRCDJEY2bryinh/UrLUi3TITuKI3AKkejA2CPQg8e4l0Gnw1ciiqlXqqPZrCzf16bfV249wBjNopLvduNpY5/qHEB08x/FDxi/wDaRglxIPrhR9j378VQRdfL+nbhu8ScuWWE7DNLaMn+evh96b4T+h7gcc/1UuZ08i/CxvfvujEfr34ZhaADXdNwS2M84R7wpzAQc0idjSMnSY+mUzBUJ/xoi/qPbjs/Hz/OGacQpGZXmUKsYFlqL5X6KoBssTQG/HceQ6KSHTRRzSGWREAeQ2ciO5s7n2s7mrO/D0fCQ1rQH2Cvlv7SZnTmmrDXfVci/QFiw/cVwpyPZv6fv6njtH24fZ5K8p5hpl6sbqDKE3KkADqAD4kKhbI7USdjtzPwRBC2u0w1ADRGVFcMaUg33+V1fpXfggwk+V0D7JtM3/p2tUIzGYpEuIvzujAX7KpZCSdgDZ46XFhNOZwxmnwk6UamRIzC7KGIkIHXTLp9iEFjbfNoPAmjSPQxqsax/Hmo/wBpkVewSSG23B7dvTihzDVtDrJDJIsQ6cccOJwJiayUU/lYuhDVuQsQWvzLeLtJNJkxWBlFNJpotG6MwVtRGhXpxU0rl680shCiNPaPyou9ZUoBPw/47TUyiJoniZgaJIZWdbLhWHdccWDbWGFhclyUNLBNPMsMMYKqQ8kfwJgTf4jYllD0RVZsLuOrPDrpeQyRsz9aKN22PTi9O+IMjttkS2wWySSLPF4Xvk8x46fv4QpWtZgcq7zfk3U86UJKo38Eib/huPUbmj3Wz3BKlH554Yj1KsQpWVCobJbdaoiKQA3LHQFMCWrdS48vDsI9SotJopa/K6FSflmjEL9cDwq/aHzbCGKTpdOUiRcmVSyqMMlsWGQkg+oJUbbVwZ5Gwh4sILQdwcw0UmBI2iNzRAq+I/Eu2bEJh5jmhJG7HHvdAHgvqpzpkyNyMvxZnARE2hKIEeN3wLDJ3sAnFbNFJ1WtaRic3cnupkJvb13N/vX17mkjKgAHlF0QABje5Iqh+lcZEMUUJ3NGc5J4taUskkopxx6J55Z48LFDXQmAVMqZlfGgAzNKxlX0DPi4v41sgsfNuUQy5Pqozp5nZXE7dSTTmggPZkAVlRRhLjuBsa45Fy/l82pnWGJWYuaJUAkKSMmqwBQ33oX3I4+k9FozDpkjjVQY4lRFs4WqgKt0TjYAuia40o3F48yRkaGnyrmcvg3Vk/eBZZwPPo5ky6lKpkJZUzRgoAVmcL7bkiLV6XVQODqdRNiwcokzQxRuFABDmIC2DNkBl5lU2KG7NpmhDN96050U1XlDI6q/pt06yezWNNZIFkmuJH5fqXe4dTq4lFX1xCy36YoYSzmqJOYAsDvYFXxMaLukNu4cFKD8tkZHkwndmSooo3kkjDVRKmnRcgQQhNd6K5eU7ofCusgx6biKJjI8mTq2JJJAClCLNiyKuiTubJrS8veOSOE6iUJIrENGumiUyr5mTFYcltbYEMbxa+2+mq0UscghaUSKM5YPvFOrUR1IJGILWlgpKPMAzWHwOXMha4XdqdzgSTyh6ssYllCSatj3kCj7v5VKqpNAsg83wK4FksRZPB7w50HRxVyS1JKJAuTggKjCiUeIKAqlCygAC7vitzPxQxUiCrAospVgp/8AkNQxj2Lkn/dntwJ5FF90Xr6hssSwjJLpDH1SXkppCH1Esjbl1j37KqjbgzWNYKCqE1zcpkX+BNjXZJAZF7EbNkHX/iIHoOB+o5Zqcg6QaMS7fiM7kgUB6Qhm33rIXQ34qaXx4WkdqjeBK6mHUE8Q9ZTGyAvCLALKAV32NGjL89dnZYIGmVGKtJkiJkPiVSxtyOxIFXYuwQLB1iwuLQVvpNB9108hQGWSnkY9mllq/wBLpVA9AFA2HFfk3J0RUmcifUOATO3clhkQl/woh6KtbVdmydNHzfWS5kaVYsGK4TSMrMP5gyI6UR/KW+ZHFXlvNZImaPpOypTGKwZoVbKiN6nhsNTKch8OJIocp9yZQre4H0H/AN8VuYctSZcZo0lXvTKNj7i+x+Yo/PjTR8+hl/hyox9UJxdT7MhAZT8iAeLM2pCi2ZVHuzADi2VXC5V488H/AHWFRBtpXkFrVPHKQREM+5jLULa2DBBZU0qlpebgACUFW9yNj+va/wBf+w63z/VDmMf3XSnqKzoZZxvEixsJKD9pHZlVcUugSSRtfLliNW1q4sOoPZ1JV1vuQGBG/CE7A02BytnQyFwIvI+iq6TWiTUOVNqsYGx2ss1/r5eHfwouGkMnrK7OPp8Cf0UH9eEeNAERQcWlSBb3JzderI1Dc+eU/tw8c/k6UUeni2Y4wx/IkVn/AIIwz/4eAPwpmkLmAd8/he8KaYPPNqTuXBjjPtDG1bf35M2+Yx4xwX5NAEpFFKqYgewXED+nHuFo3l43IUjNppT6xfI3y3/bfjlPMZsHjSiMNQ63iaxqXEX9MeOtsLFe/HKvEXJnk1MmJVSrxupNnzBF2qtgSCDRH0PDUJzSiEndhT+FfFZg16TMrtQliMcaKfKwDV1GcLYdYySDtuOHDXeM59bHLCqRw5uqRLksksuISSVcCVQgKbbI44gqM8rXnU88kIJPSXavKWc0o7KuK/PaxvueIOXcx6cwmZ/P1gwyyNJAB1CMFOIu1Jrt78OAmsKNQ1l2eV1TwD4oYVCUVYFjaUMSwMUXmsl8Qj0w8wUKFMmIFIaG8l8JaVubarWRBDGuHTRQuGUkamR6/K2Qfy0CL4Cc358JSGikkkllRSzviIoPPHNjEgssVZIx5nZMgdmtqaOWeJU1g6c5EOqIwSdSUWW+yMRuhPpv33QhqHEk2Nt5SjaDrrCvsgAfS6BKlJtmSlSEmvPIxVgDQACUWIoAAbguvhV44TUhn1DY5yS+XNVNmNQu0K7mqBo0Wz4I+GpY206mKLoqC69OhasjtG4NbE5KbPr68FeJETao5XOlJOMJU8KatVm1cNFJGk6yqwAYoY4o670TGVwNWK6bWQ4JZk06+1n3O54EeI/Da6nBlYpNGbRgaO3pY3XufMO1mwwJVq2l1etVsPwZGA3WYtFJX84dFdJR8wiVtYB24KMYCCRZso/Lp17kAV6jav145l4y8SRapRE9Kiqzg2TKyslR+TDBCWMclF7pabEnHhl55z6VUaLURxIsilXaOZ5GijcFOoQYUHxEALdudlDHbjmXifRtFMzSUrn+JHRBRv5lv4oWPwv9VNMpHApnODcIkTW7kvjRugDBtjswuip7jJPzKRuGFg/UVxWcljQBZ3NYi7LWAAB89xxb1upur/LsD7ruAD/Qfp8uGT7M9HG7tIbM6zIENsKjKO8h70cgGU36Ae/CLRabPZdA8IzR6TSQxx6aR5FjVZWWNY8pFFP55SnVJbKipa+G7Qa1ZoklS8ZFV1sUaYAix6Gj24VOX6Fta03UZo4YpTFghppcACxZ+6oboKtEgbmjjw4RxhQFUAAAAAbAAbAAeg40GEkZSjwAaBSV46jlE8LK4FANEH3jM8RLBWX1yViRXmGBZd14l0njKAgCY/dpPVJfKL9cZP4bj2IN+4Hbhn5nyuPURNFKuSNW1kEEG1YEEFWBAIYEEEWOEHnHJ59PqIoIdTG/WDlRqvKaQqColjrqOchSlLIDHLbhTU6d0hsKGuLeEY5rzjTOilJ4mkjdJI8JAzZqaIASyQVLIRVUx+vFvm/NbgMkscKxo0paWanSMRuY1IT4nlYdlWh383YMA0vLNUupjh1DQRCXIo0OchYoMmFMFEbAbgsrr6d6BJ6/lEslaEz9KMZsGxt5Ytumga/9WSQ5+I1G35jxfTxviYQR7lDnbjaWG8YCS3gdBiaEsrK7g0fgABigHpSK57ZVueF7m2qEsiCSWYSrixd1V+53UK10KBPdlK70PhO/LOSzyWkCGYbfiJCIxv2bfZQdyKwYAimYWCb5T4HXIoztqZASWjQjBHJF9XU40DtuADJ6ihtwlsllfZ/19FFqP7OZjC5mX4ZbyLl2lkFnBI41CopJFiwPLkcVF8PnKfD8iztOHbTo5yOlQqyFqrNiQQjEVaxULF5N34XOdTrp4hCrIkmmaN5J0xQQGclS3SKsZIxGWJeQ7nHzFssehQSK6Bh5lYAgkdwdwa40oYyxtE2uVPXa4V5ZCpG5ZQrKP7w719OFTxq4lhSU4oyHCRraunIRG48tEqspglBBXZdiDw7zaZXFMARxW0qRoXxVUC+WxQuhkR+lm+COFilYGsrlGk8PJ0/OdNMzKMJGEMvrufMFNEWO7V381UcHwa9q0aaPIb/wV/oyAEGrHHR+UaGOR9QxjUo0oKhlU0/Tj6pqtjnYP9oN6k8EG5Dpz3giP/40/wC3CZ0z+Q75JgTt6t+a51p9frYZ4A7lYhLCrESMVYPIkXTwdnNU15DGq9b2F+MNOItdq17KcZh8hInn/d1kP1J46i/hXTEqen8LK4GcgXJGDoccsTTAHt6ccq+0Z3fmciKhcSHT6cCwLKjNwfYfjIp7nc8X8NwjIcbyiQytEoIxgoJ4JgLayNlYlF6krGtioBCjff4mQCth6b78NWhPX1ssh+HTjpL7dWQB5j9QnSX9W4rcqgOni1GpmdCpsDAH+FCz5NuTs5AI9xj78FuQaUpp0yFO1yOD36khMjg/Qmv04ztW/a0+uPz+EzGA+WxwEW0cgVrPsfb3HuePcb8v+P8AQ/5jj3AtP7CjUe2lvwfrHiihilJMciKYHO5XIZDTMb7gfAfUAr3UWv8AjbOPVOQwRDHGWcgmjlKF9QLI23vt2PDVoI45dKiHzLgqMNwQygAj3V1YfIggH24p8y14hVjqI+szRlD5Q/Vij8+bKaRSMqbKgTuO4APBPbyCMocsRYA5hXOTTH4qXa5GO7EbgAn29ANgd62FsvhbwkZuXxzo34kmeSlVoqsjgBboDYfCSAbO6HcsOj5EQQVj0+nuvgiVnH60ig/o3BDwPFjy/Tgm/Kx9PV3Pp9eGXaprxTOiXMLmZd1SVJpWjYhxRJAverAvHcAqw3ODANuTuKJ1IB2NfMfL6e3HSOYcqjmFOvpWQ2NdwL9QDvRsA79+Occ20DafWmMnJWjtG9TRsg/Sz79+/qZY4OUcLqv2W6vqcuWzZSXUIbJLAiWQjIncmiDfzHDdxx3wN4m+7/eITJirMsqqsRkkYsoSQA5YJWKG3Fefjonh/wATxTkxgyCTchZQgZgKsjAlTW2w3HtxoNsttLEgGkTdPx1P+7Yf8yE/vt+3GeYcuSZQGsEHJWUlWRh2ZWHY9x7EEgggkcRwyGRUfs6EhgPcWrrv6XuPel9+L3HLkqaHln3ST/SDJOpYsk7BWEbHuzqqgq9bdU5AAVaDykvznkOn1sYWZBIvdGBIZb/MrqQVsex3+fBThH8V840MDdGRpSXZQ0Wndl6bMQFkLKy9A+a/iFgkkHvx1WuXI/Feg+6ayTT1JQJMbSAAsu4uxQPyNb/UcH/sw0LSGcpIFZMStrkA7BgG7jbYAj1GQ2u+LWv8N6c65RP96+JAv3iYSfhJi8jswBCxEt0x56DA3u2zPDyhVLaTQBYMjlPOO0Kv2q+8zDZF7KPNsMQybmU7y9U2w4t3RQ+CdbqZjqonH3dTNk+ogwMfWCok0SGTL4iA2QDEHMHE0OGleQ/y63VBvfqI3/K8ZX+nBPlfKI9PGscahUQBUX+VR9e5Jsknck78XSt9+HBQFJMkk2l1+Zz6PfVETaf11Krg8X9qWMeXp+8iVj6qACwreNZnXFo1ie0ZWEq5IULxlhX82ykWCO/y4ZxGpBXYg7EHcUe4+ny451qdSfuSLH5zB1o1JvExLKU0oJALPJIiRqqqCzZBu3er72nbyrsqxu4RbwXy8mXqssK4xsqrHGqkZuLsqqg30zWwrfc3sz825RHqY8JL2IZWViro47OjDdWG+49yDYJHAzwhy+aOLKdFjd1QdMNkVAyYhmoAtkzdthtueGAnjm3tG7lQ6rNcJeTwmzbajWanUIBXTJjjVh/b6SIz+xBNH1B4O6fTLGoRFVFUUFUAKB7ADYDgFB42gOomhe4hCuXVkIWNsWZZACTtiR61Y3G2/Eo5q2om6endRGqJJJMKa+pZjRPy2UGRY3QZKBytbKEE5h4fHMnaXMwRJKV+BS8hgLI0mTC41yFCtmCeawaDdBIqIAXyxCqXYiyaFEnYEmwdvfhL5+J4sYOqI9O8zlpQwVyllzAAQKferDbhGPuOLOn5wrHd/inxjgIxLMrtkNwCcab0/ID2q4JpcMptGpBzHYr3B22PY37Hff5HhZ8Qc6WMpCSI5GvpRriZGcDItZ8ooG+59yQL4ta3XeSTsSziNz+UehRb3agScj8z8uB3jHncERIlMbEL+HkmdHu6io3OIUKxP93ccRalMHhvlhg04Q1kzPI1GxnIzSNv67nv69/Xgpws/Z/EI9L0clLpJKXQEfhF3dxGQDQxBxoWAQQCcSeGbiyhQa/WrDG8rmkRSzH2VRZ+vHIZNY7vE5yXUnryKqor9NncdeQ2CpEZqLJiAcMAVAeUt/OebrrJViR/wVZW8rU0hXImahv0ExYK3Z5ca2TzIvPdbHL0yZFbPpjp1Gwj00kcjSJGmJpcX0y2wNui1vQApHABFjaTlUdRLLOU04IjhadIfIFZmhCmUt1AzLeKgHHa8tyOH4nhZjhH3xACWAksMWyJrSBQSx7kg3fr34ZuPPat+4t91/ytfTs2g+9WeX/H+h/zHHuMaFbb17HsSPUce4Jp/YQdR7aVpdI2jfKMXETRQmgPQISfh9lbsNkbbArW8S6xJUtCKMbKSdsc5IkYMD8JG9g9uOmeJ9WNLD1lgWQhvMoUZFaYmtu9gD9eF3WajVzTCNtDo0/FRCztJLuYmnvaJBsVVcrNH0PD7dE4EOJyEudUKIAwhM/iiMPSK8hJ2IGKHf0Z6z/wBuLngtCNBpwbBw9fmzEf0rhw03h2MpZhSGQ/F0ze4P8ANQyH1A4XeSaZlgRSGtcl3Ug+VmWqO47VwL/jGEEVzWf5XPm8Wlb4RvtBGMkL1uGYX/ZwBb/lU8PnSPsf2PCh480bsYCEY1ILpWOxjmG9Dt24vGPMhlIkmvxmjehHdozkgHBtgzp8QXMKbvYXdcNmk5f02VwxaRSGBYnHIemINYncG7NE78L+l5LKqNC2nlkXtYjPmTYKG3ByA8v0A4u8vWYSBS8iIPKVkV2bM1iK6TuV37i9x2A341oZNrdpGElNGXO3NOV2nl+tV0XUJYWQAyL6qw2s/wBpaxPyA9tyqsCLHbhH8HTvBM8U3kWQ+QENvKoGQsWoOBU/FTAqRRzVWDnnOY9HGXIZmb4Iksl2+Q3xHu3Ydzx3XCsLrKC/aR4y+6QmOJqnkUkEVcafDnX85PlQHubPZSOOTpp/w8W7sDkbJJLfEcjuxs/Edyd+N+cDUajVBpEkJZzLIcHq1+BBY+BfKAPZR8+LX3KT/Zyf8Df9uNSCMMBvlUJTfy7n+l1kSRasosy7HOlDNVGSNjschuVskbgigCYOQp0NY2gXHUQ6omU5srqwyHWBGQVJEU2BGtMAnlFFgrNoJCKMTkexRv8Atx7S6OSGSOaKFhJC4dajIuviSwOzKWQ/3uFDoQ0ksd8EYzbhRHxXTIddqdNaMxCKaUapWKlew/0uIsAO38VM99778EIeeTsoZdF1AezR6iBoz8wxIJ/4eDuj1SyxrIt4uoYWCDRFiwdwflxUn5FGWzW4nO5eI4En3YDyyf4weFrVCLSj4g55rZA0UYigF4OY3eSTI9oEfpgCdh/Kr4C2JXa6o5beohgiiLdNDnEspEcAAxVOrRJLHLOQDqNSr8JdeDmi8Gy6bLoTB7DBWnDtIgckthIGKpZN7R7mryrifkuln0kYT7t1N7Z0mjZ3P8xDJEvah/378QpRnk3LRBCsYrbI7ClBZi5CizigJIA9AAOI+f8AKTqIWjWWSFrBV42ZSGU2AcSCVPYixYPcGiK48QsBb6TVIB/Zjf8ApHI5P6Djx8Vwj4l1C/3tLqR//KuOXLn+t5U4L3GJZkcMVmlkZllUKAyuwYOjIq1YXa/MpLAEvAfOEhmdHAjXUlCm/lE4BQxAn4Q4CsgIG/UTZlxBrnWq0uoGcc8azIKGZKBl3PTcEWBdkGrU77gsrIGv52jPjHE0hY4yxMrKAMgJPOy9FlPxA5gBlsE9R7zqljk7jp+D9inLjezsev5H3XZ0ShX/AJ78Jfi3lP3VPvmmjzaGVp5Q5YnBhJmV2NBWdpCgqxl61xS5BrXghAPMPMC1ROrasKhPlUuoWQsO2zEdqs7k1q+Z6kgR31GcZMYYSrJGw8qlZWIR2p/M9BQCKLEA6N2LKT4NBLXPIQ2knBmE0s0TGJIwe77q6Ilv3pst7x9BtwV0XLtIxijhkmnLMUKuzER9Ied5UKg98RjJ8RddqPFrlXJ5IYRFHjp4wAFSFSSK7XK625oDunf1O/EY8IxmUzyBppCqoS6RWFXzKbSNSCMjuKNeW6qkmztbyjvG7jCg5c33bVEyXE4BDRoOodRkDtGikyYKwVw5Xyg9PYLte5zzDJA2tI08DWE0pdBLqD6LI2WKrXeNWqt3fHJeK2j008MpXqyKJSTG4UyKwA/hOJSzh1Wyr5hWANgVTTxeHGE7agamUlseoJEhAYKKA2gDBSANlYDa+9ngp1DALQtpVLmWig1MAw6Ms83kiliYEI1YhEkUH8GNQcl7EK5K+auMePIIIPuquFSNjOpCLjk7IDYVReZIsUCb4O8h0geeSbfCK4IrFWfKZ5Bt6sFQen4Zr4uBX2ics602jDB2TKYMqs4XeMkFsdyLWqJo5evA334LnP6osf8A6ABI3hxspxuSFeQAkYmhEigV3FD0O47enDhwv6Plpj1xCxlY9woVCFFQxegFD17fPhj6Lfyt+x4w9TbnAgdAteGgCPVTaD4/0P8AmOPcbaCFsux7H0PuPlx7g+nB2Jec+df/2Q=="/>
          <p:cNvSpPr>
            <a:spLocks noChangeAspect="1" noChangeArrowheads="1"/>
          </p:cNvSpPr>
          <p:nvPr/>
        </p:nvSpPr>
        <p:spPr bwMode="auto">
          <a:xfrm>
            <a:off x="52388"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p>
            <a:endParaRPr lang="en-NZ" sz="1800">
              <a:solidFill>
                <a:srgbClr val="000000"/>
              </a:solidFill>
              <a:latin typeface="Arial" charset="0"/>
            </a:endParaRPr>
          </a:p>
        </p:txBody>
      </p:sp>
      <p:sp>
        <p:nvSpPr>
          <p:cNvPr id="2" name="Rounded Rectangular Callout 1"/>
          <p:cNvSpPr/>
          <p:nvPr/>
        </p:nvSpPr>
        <p:spPr>
          <a:xfrm>
            <a:off x="6372200" y="0"/>
            <a:ext cx="2771800" cy="1772816"/>
          </a:xfrm>
          <a:prstGeom prst="wedgeRoundRectCallout">
            <a:avLst>
              <a:gd name="adj1" fmla="val 134"/>
              <a:gd name="adj2" fmla="val 7585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2081" name="Title 1"/>
          <p:cNvSpPr>
            <a:spLocks noGrp="1"/>
          </p:cNvSpPr>
          <p:nvPr>
            <p:ph type="title"/>
          </p:nvPr>
        </p:nvSpPr>
        <p:spPr>
          <a:xfrm>
            <a:off x="6372200" y="44624"/>
            <a:ext cx="2771800" cy="1584176"/>
          </a:xfrm>
        </p:spPr>
        <p:txBody>
          <a:bodyPr/>
          <a:lstStyle/>
          <a:p>
            <a:pPr eaLnBrk="1" hangingPunct="1"/>
            <a:r>
              <a:rPr lang="zh-CN" altLang="en-US" sz="2400" b="1" dirty="0">
                <a:latin typeface="Calibri" charset="0"/>
              </a:rPr>
              <a:t>我们有太多值得感恩的事情。一年一天似乎都不够</a:t>
            </a:r>
            <a:r>
              <a:rPr lang="en-US" altLang="zh-CN" sz="2400" b="1" dirty="0">
                <a:latin typeface="Calibri" charset="0"/>
              </a:rPr>
              <a:t>......</a:t>
            </a:r>
            <a:endParaRPr lang="en-NZ" sz="2400" b="1" dirty="0">
              <a:latin typeface="Calibri" charset="0"/>
            </a:endParaRPr>
          </a:p>
        </p:txBody>
      </p:sp>
    </p:spTree>
    <p:extLst>
      <p:ext uri="{BB962C8B-B14F-4D97-AF65-F5344CB8AC3E}">
        <p14:creationId xmlns:p14="http://schemas.microsoft.com/office/powerpoint/2010/main" val="3919866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3"/>
          <p:cNvSpPr>
            <a:spLocks noGrp="1"/>
          </p:cNvSpPr>
          <p:nvPr>
            <p:ph type="title"/>
          </p:nvPr>
        </p:nvSpPr>
        <p:spPr>
          <a:xfrm>
            <a:off x="457200" y="274638"/>
            <a:ext cx="8229600" cy="850900"/>
          </a:xfrm>
          <a:solidFill>
            <a:srgbClr val="000000"/>
          </a:solidFill>
        </p:spPr>
        <p:txBody>
          <a:bodyPr/>
          <a:lstStyle/>
          <a:p>
            <a:pPr eaLnBrk="1" hangingPunct="1"/>
            <a:r>
              <a:rPr lang="zh-CN" altLang="en-US" b="1" dirty="0">
                <a:solidFill>
                  <a:schemeClr val="bg1"/>
                </a:solidFill>
                <a:latin typeface="Calibri" charset="0"/>
              </a:rPr>
              <a:t>基督教公历年</a:t>
            </a:r>
            <a:endParaRPr lang="en-NZ" b="1" dirty="0">
              <a:solidFill>
                <a:schemeClr val="bg1"/>
              </a:solidFill>
              <a:latin typeface="Calibri" charset="0"/>
            </a:endParaRPr>
          </a:p>
        </p:txBody>
      </p:sp>
      <p:grpSp>
        <p:nvGrpSpPr>
          <p:cNvPr id="37" name="Group 36">
            <a:extLst>
              <a:ext uri="{FF2B5EF4-FFF2-40B4-BE49-F238E27FC236}">
                <a16:creationId xmlns:a16="http://schemas.microsoft.com/office/drawing/2014/main" id="{ACB4AEC8-46D0-034E-6C02-E3DA7F827C56}"/>
              </a:ext>
            </a:extLst>
          </p:cNvPr>
          <p:cNvGrpSpPr/>
          <p:nvPr/>
        </p:nvGrpSpPr>
        <p:grpSpPr>
          <a:xfrm>
            <a:off x="422275" y="1136978"/>
            <a:ext cx="7915275" cy="5171747"/>
            <a:chOff x="422275" y="1136978"/>
            <a:chExt cx="7915275" cy="5171747"/>
          </a:xfrm>
        </p:grpSpPr>
        <p:pic>
          <p:nvPicPr>
            <p:cNvPr id="301059" name="Picture 4" descr="http://thecsr.org/wp-content/uploads/2013/07/ChurchYearCircle3.gif">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2275" y="1196975"/>
              <a:ext cx="7915275"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4946E59A-7DA4-867F-F1AE-6C42925CF7FA}"/>
                </a:ext>
              </a:extLst>
            </p:cNvPr>
            <p:cNvSpPr txBox="1"/>
            <p:nvPr/>
          </p:nvSpPr>
          <p:spPr>
            <a:xfrm>
              <a:off x="4114800" y="1136978"/>
              <a:ext cx="17526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降临节</a:t>
              </a:r>
              <a:endParaRPr lang="en-US" dirty="0"/>
            </a:p>
          </p:txBody>
        </p:sp>
      </p:grpSp>
      <p:grpSp>
        <p:nvGrpSpPr>
          <p:cNvPr id="35" name="Group 34">
            <a:extLst>
              <a:ext uri="{FF2B5EF4-FFF2-40B4-BE49-F238E27FC236}">
                <a16:creationId xmlns:a16="http://schemas.microsoft.com/office/drawing/2014/main" id="{51A58690-474D-7537-FA0E-611AAB58175C}"/>
              </a:ext>
            </a:extLst>
          </p:cNvPr>
          <p:cNvGrpSpPr/>
          <p:nvPr/>
        </p:nvGrpSpPr>
        <p:grpSpPr>
          <a:xfrm>
            <a:off x="368300" y="1351081"/>
            <a:ext cx="8876030" cy="5186449"/>
            <a:chOff x="368300" y="1351081"/>
            <a:chExt cx="8876030" cy="5186449"/>
          </a:xfrm>
        </p:grpSpPr>
        <p:sp>
          <p:nvSpPr>
            <p:cNvPr id="2" name="TextBox 1">
              <a:extLst>
                <a:ext uri="{FF2B5EF4-FFF2-40B4-BE49-F238E27FC236}">
                  <a16:creationId xmlns:a16="http://schemas.microsoft.com/office/drawing/2014/main" id="{24D5C3C3-CC2F-20D9-BE5D-6D1AC15C918B}"/>
                </a:ext>
              </a:extLst>
            </p:cNvPr>
            <p:cNvSpPr txBox="1"/>
            <p:nvPr/>
          </p:nvSpPr>
          <p:spPr>
            <a:xfrm>
              <a:off x="368300" y="3275796"/>
              <a:ext cx="1993900"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普世时</a:t>
              </a:r>
              <a:endParaRPr lang="en-US" altLang="zh-CN" dirty="0"/>
            </a:p>
            <a:p>
              <a:pPr algn="ctr"/>
              <a:r>
                <a:rPr lang="zh-CN" altLang="en-US" sz="2000" dirty="0"/>
                <a:t>（或称常年期）</a:t>
              </a:r>
              <a:endParaRPr lang="en-US" sz="2000" dirty="0"/>
            </a:p>
          </p:txBody>
        </p:sp>
        <p:sp>
          <p:nvSpPr>
            <p:cNvPr id="4" name="TextBox 3">
              <a:extLst>
                <a:ext uri="{FF2B5EF4-FFF2-40B4-BE49-F238E27FC236}">
                  <a16:creationId xmlns:a16="http://schemas.microsoft.com/office/drawing/2014/main" id="{E2F09F4F-43F4-CDFF-9F37-92EC4A498CEB}"/>
                </a:ext>
              </a:extLst>
            </p:cNvPr>
            <p:cNvSpPr txBox="1"/>
            <p:nvPr/>
          </p:nvSpPr>
          <p:spPr>
            <a:xfrm>
              <a:off x="5867400" y="1600200"/>
              <a:ext cx="17526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圣诞节</a:t>
              </a:r>
              <a:endParaRPr lang="en-US" dirty="0"/>
            </a:p>
          </p:txBody>
        </p:sp>
        <p:sp>
          <p:nvSpPr>
            <p:cNvPr id="6" name="TextBox 5">
              <a:extLst>
                <a:ext uri="{FF2B5EF4-FFF2-40B4-BE49-F238E27FC236}">
                  <a16:creationId xmlns:a16="http://schemas.microsoft.com/office/drawing/2014/main" id="{13A7384D-D4A5-DD8C-19D8-9DF5FE8CF971}"/>
                </a:ext>
              </a:extLst>
            </p:cNvPr>
            <p:cNvSpPr txBox="1"/>
            <p:nvPr/>
          </p:nvSpPr>
          <p:spPr>
            <a:xfrm>
              <a:off x="6522197" y="2433360"/>
              <a:ext cx="17526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dirty="0"/>
                <a:t>主显节</a:t>
              </a:r>
              <a:endParaRPr lang="en-US" dirty="0"/>
            </a:p>
          </p:txBody>
        </p:sp>
        <p:sp>
          <p:nvSpPr>
            <p:cNvPr id="7" name="TextBox 3">
              <a:extLst>
                <a:ext uri="{FF2B5EF4-FFF2-40B4-BE49-F238E27FC236}">
                  <a16:creationId xmlns:a16="http://schemas.microsoft.com/office/drawing/2014/main" id="{E2F09F4F-43F4-CDFF-9F37-92EC4A498CEB}"/>
                </a:ext>
              </a:extLst>
            </p:cNvPr>
            <p:cNvSpPr txBox="1"/>
            <p:nvPr/>
          </p:nvSpPr>
          <p:spPr>
            <a:xfrm>
              <a:off x="6601273" y="3546526"/>
              <a:ext cx="17526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dirty="0"/>
                <a:t>大斋期</a:t>
              </a:r>
              <a:endParaRPr lang="en-US" dirty="0"/>
            </a:p>
          </p:txBody>
        </p:sp>
        <p:sp>
          <p:nvSpPr>
            <p:cNvPr id="8" name="TextBox 3">
              <a:extLst>
                <a:ext uri="{FF2B5EF4-FFF2-40B4-BE49-F238E27FC236}">
                  <a16:creationId xmlns:a16="http://schemas.microsoft.com/office/drawing/2014/main" id="{A27E0824-CA0F-3C80-48D1-256C362AF194}"/>
                </a:ext>
              </a:extLst>
            </p:cNvPr>
            <p:cNvSpPr txBox="1"/>
            <p:nvPr/>
          </p:nvSpPr>
          <p:spPr>
            <a:xfrm>
              <a:off x="6549091" y="4566407"/>
              <a:ext cx="17526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en-US" sz="2400" dirty="0" err="1"/>
                <a:t>圣周</a:t>
              </a:r>
              <a:endParaRPr lang="en-US" sz="2400" dirty="0"/>
            </a:p>
          </p:txBody>
        </p:sp>
        <p:sp>
          <p:nvSpPr>
            <p:cNvPr id="9" name="TextBox 3">
              <a:extLst>
                <a:ext uri="{FF2B5EF4-FFF2-40B4-BE49-F238E27FC236}">
                  <a16:creationId xmlns:a16="http://schemas.microsoft.com/office/drawing/2014/main" id="{9355F588-FE55-758A-A404-293A7290A774}"/>
                </a:ext>
              </a:extLst>
            </p:cNvPr>
            <p:cNvSpPr txBox="1"/>
            <p:nvPr/>
          </p:nvSpPr>
          <p:spPr>
            <a:xfrm>
              <a:off x="6019800" y="5199360"/>
              <a:ext cx="17526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en-US" sz="2400" dirty="0" err="1"/>
                <a:t>复活节</a:t>
              </a:r>
              <a:endParaRPr lang="en-US" sz="2400" dirty="0"/>
            </a:p>
          </p:txBody>
        </p:sp>
        <p:sp>
          <p:nvSpPr>
            <p:cNvPr id="10" name="TextBox 3">
              <a:extLst>
                <a:ext uri="{FF2B5EF4-FFF2-40B4-BE49-F238E27FC236}">
                  <a16:creationId xmlns:a16="http://schemas.microsoft.com/office/drawing/2014/main" id="{735F2899-21B1-0E65-BB9F-A36A2D85810C}"/>
                </a:ext>
              </a:extLst>
            </p:cNvPr>
            <p:cNvSpPr txBox="1"/>
            <p:nvPr/>
          </p:nvSpPr>
          <p:spPr>
            <a:xfrm>
              <a:off x="3581400" y="5918497"/>
              <a:ext cx="17526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en-US" sz="2400" dirty="0" err="1"/>
                <a:t>五旬节</a:t>
              </a:r>
              <a:endParaRPr lang="en-US" sz="2400" dirty="0"/>
            </a:p>
          </p:txBody>
        </p:sp>
        <p:sp>
          <p:nvSpPr>
            <p:cNvPr id="11" name="TextBox 3">
              <a:extLst>
                <a:ext uri="{FF2B5EF4-FFF2-40B4-BE49-F238E27FC236}">
                  <a16:creationId xmlns:a16="http://schemas.microsoft.com/office/drawing/2014/main" id="{3DA4EEE7-EE6E-BD8C-BA0F-C8E79595CED8}"/>
                </a:ext>
              </a:extLst>
            </p:cNvPr>
            <p:cNvSpPr txBox="1"/>
            <p:nvPr/>
          </p:nvSpPr>
          <p:spPr>
            <a:xfrm>
              <a:off x="1219200" y="6075865"/>
              <a:ext cx="175260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en-US" sz="2400" dirty="0" err="1"/>
                <a:t>五旬节</a:t>
              </a:r>
              <a:endParaRPr lang="en-US" sz="2400" dirty="0"/>
            </a:p>
          </p:txBody>
        </p:sp>
        <p:sp>
          <p:nvSpPr>
            <p:cNvPr id="12" name="TextBox 11">
              <a:extLst>
                <a:ext uri="{FF2B5EF4-FFF2-40B4-BE49-F238E27FC236}">
                  <a16:creationId xmlns:a16="http://schemas.microsoft.com/office/drawing/2014/main" id="{28BC2FC5-7B36-7D72-5D9D-C8FEE7E8E807}"/>
                </a:ext>
              </a:extLst>
            </p:cNvPr>
            <p:cNvSpPr txBox="1"/>
            <p:nvPr/>
          </p:nvSpPr>
          <p:spPr>
            <a:xfrm>
              <a:off x="1219200" y="1461700"/>
              <a:ext cx="2362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000" dirty="0"/>
                <a:t>基督君王主日</a:t>
              </a:r>
              <a:endParaRPr lang="en-US" sz="1600" dirty="0"/>
            </a:p>
          </p:txBody>
        </p:sp>
        <p:sp>
          <p:nvSpPr>
            <p:cNvPr id="13" name="TextBox 12">
              <a:extLst>
                <a:ext uri="{FF2B5EF4-FFF2-40B4-BE49-F238E27FC236}">
                  <a16:creationId xmlns:a16="http://schemas.microsoft.com/office/drawing/2014/main" id="{4125E3C4-E93C-62C9-AC50-C89E53FBF930}"/>
                </a:ext>
              </a:extLst>
            </p:cNvPr>
            <p:cNvSpPr txBox="1"/>
            <p:nvPr/>
          </p:nvSpPr>
          <p:spPr>
            <a:xfrm>
              <a:off x="477838" y="2104805"/>
              <a:ext cx="236220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万圣节（或诸圣瞻礼日）</a:t>
              </a:r>
              <a:r>
                <a:rPr lang="en-US" altLang="zh-CN" sz="1400" dirty="0"/>
                <a:t>11/1</a:t>
              </a:r>
              <a:endParaRPr lang="en-US" sz="1600" dirty="0"/>
            </a:p>
          </p:txBody>
        </p:sp>
        <p:sp>
          <p:nvSpPr>
            <p:cNvPr id="14" name="TextBox 13">
              <a:extLst>
                <a:ext uri="{FF2B5EF4-FFF2-40B4-BE49-F238E27FC236}">
                  <a16:creationId xmlns:a16="http://schemas.microsoft.com/office/drawing/2014/main" id="{2FE481DA-0CBE-2B29-795E-CBA25CEA76B1}"/>
                </a:ext>
              </a:extLst>
            </p:cNvPr>
            <p:cNvSpPr txBox="1"/>
            <p:nvPr/>
          </p:nvSpPr>
          <p:spPr>
            <a:xfrm>
              <a:off x="5899486" y="1351081"/>
              <a:ext cx="23622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圣诞节（</a:t>
              </a:r>
              <a:r>
                <a:rPr lang="en-US" altLang="zh-CN" sz="1400" dirty="0"/>
                <a:t>12/25</a:t>
              </a:r>
              <a:r>
                <a:rPr lang="zh-CN" altLang="en-US" sz="1400" dirty="0"/>
                <a:t>）</a:t>
              </a:r>
              <a:endParaRPr lang="en-US" sz="1600" dirty="0"/>
            </a:p>
          </p:txBody>
        </p:sp>
        <p:sp>
          <p:nvSpPr>
            <p:cNvPr id="15" name="TextBox 14">
              <a:extLst>
                <a:ext uri="{FF2B5EF4-FFF2-40B4-BE49-F238E27FC236}">
                  <a16:creationId xmlns:a16="http://schemas.microsoft.com/office/drawing/2014/main" id="{4E193E07-A4F5-4069-5E05-5BBC8D1AF225}"/>
                </a:ext>
              </a:extLst>
            </p:cNvPr>
            <p:cNvSpPr txBox="1"/>
            <p:nvPr/>
          </p:nvSpPr>
          <p:spPr>
            <a:xfrm>
              <a:off x="6364924" y="2155994"/>
              <a:ext cx="23622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主显日（</a:t>
              </a:r>
              <a:r>
                <a:rPr lang="en-US" altLang="zh-CN" sz="1400" dirty="0"/>
                <a:t>1/6</a:t>
              </a:r>
              <a:r>
                <a:rPr lang="zh-CN" altLang="en-US" sz="1400" dirty="0"/>
                <a:t>）</a:t>
              </a:r>
              <a:endParaRPr lang="en-US" sz="1600" dirty="0"/>
            </a:p>
          </p:txBody>
        </p:sp>
        <p:sp>
          <p:nvSpPr>
            <p:cNvPr id="16" name="TextBox 15">
              <a:extLst>
                <a:ext uri="{FF2B5EF4-FFF2-40B4-BE49-F238E27FC236}">
                  <a16:creationId xmlns:a16="http://schemas.microsoft.com/office/drawing/2014/main" id="{0495EB56-4727-F795-4BA8-1BEE10105E7D}"/>
                </a:ext>
              </a:extLst>
            </p:cNvPr>
            <p:cNvSpPr txBox="1"/>
            <p:nvPr/>
          </p:nvSpPr>
          <p:spPr>
            <a:xfrm>
              <a:off x="6882130" y="3049865"/>
              <a:ext cx="2362200"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a:t>圣灰星期三</a:t>
              </a:r>
              <a:endParaRPr lang="en-US" sz="1600" dirty="0"/>
            </a:p>
          </p:txBody>
        </p:sp>
        <p:sp>
          <p:nvSpPr>
            <p:cNvPr id="17" name="TextBox 16">
              <a:extLst>
                <a:ext uri="{FF2B5EF4-FFF2-40B4-BE49-F238E27FC236}">
                  <a16:creationId xmlns:a16="http://schemas.microsoft.com/office/drawing/2014/main" id="{6CF5D922-54B0-09F2-C1A1-58BDDB2C1CA4}"/>
                </a:ext>
              </a:extLst>
            </p:cNvPr>
            <p:cNvSpPr txBox="1"/>
            <p:nvPr/>
          </p:nvSpPr>
          <p:spPr>
            <a:xfrm>
              <a:off x="6781800" y="4282728"/>
              <a:ext cx="2362200"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a:t>受难主日</a:t>
              </a:r>
              <a:endParaRPr lang="en-US" sz="1600" dirty="0"/>
            </a:p>
          </p:txBody>
        </p:sp>
        <p:sp>
          <p:nvSpPr>
            <p:cNvPr id="18" name="TextBox 17">
              <a:extLst>
                <a:ext uri="{FF2B5EF4-FFF2-40B4-BE49-F238E27FC236}">
                  <a16:creationId xmlns:a16="http://schemas.microsoft.com/office/drawing/2014/main" id="{7B120D20-DD1E-5797-5404-AADECAF5B1F3}"/>
                </a:ext>
              </a:extLst>
            </p:cNvPr>
            <p:cNvSpPr txBox="1"/>
            <p:nvPr/>
          </p:nvSpPr>
          <p:spPr>
            <a:xfrm>
              <a:off x="5867400" y="5661025"/>
              <a:ext cx="23622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升天节</a:t>
              </a:r>
              <a:endParaRPr lang="en-US" sz="2000" dirty="0"/>
            </a:p>
          </p:txBody>
        </p:sp>
        <p:sp>
          <p:nvSpPr>
            <p:cNvPr id="19" name="TextBox 18">
              <a:extLst>
                <a:ext uri="{FF2B5EF4-FFF2-40B4-BE49-F238E27FC236}">
                  <a16:creationId xmlns:a16="http://schemas.microsoft.com/office/drawing/2014/main" id="{0D2C8B17-79B4-961A-E3A1-1FDAF1BBC075}"/>
                </a:ext>
              </a:extLst>
            </p:cNvPr>
            <p:cNvSpPr txBox="1"/>
            <p:nvPr/>
          </p:nvSpPr>
          <p:spPr>
            <a:xfrm>
              <a:off x="5548891" y="5970391"/>
              <a:ext cx="2362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err="1"/>
                <a:t>五旬节</a:t>
              </a:r>
              <a:endParaRPr lang="en-US" sz="2000" dirty="0"/>
            </a:p>
          </p:txBody>
        </p:sp>
        <p:sp>
          <p:nvSpPr>
            <p:cNvPr id="20" name="TextBox 19">
              <a:extLst>
                <a:ext uri="{FF2B5EF4-FFF2-40B4-BE49-F238E27FC236}">
                  <a16:creationId xmlns:a16="http://schemas.microsoft.com/office/drawing/2014/main" id="{2E1FDADF-56FF-C3B8-2879-5873877E7963}"/>
                </a:ext>
              </a:extLst>
            </p:cNvPr>
            <p:cNvSpPr txBox="1"/>
            <p:nvPr/>
          </p:nvSpPr>
          <p:spPr>
            <a:xfrm>
              <a:off x="846138" y="5289031"/>
              <a:ext cx="19939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圣三节</a:t>
              </a:r>
              <a:r>
                <a:rPr lang="en-US" altLang="zh-CN" sz="1400" dirty="0"/>
                <a:t>/</a:t>
              </a:r>
              <a:r>
                <a:rPr lang="zh-CN" altLang="en-US" sz="1400" dirty="0"/>
                <a:t> 三位一体主日</a:t>
              </a:r>
              <a:endParaRPr lang="en-US" sz="2000" dirty="0"/>
            </a:p>
          </p:txBody>
        </p:sp>
        <p:sp>
          <p:nvSpPr>
            <p:cNvPr id="21" name="TextBox 20">
              <a:extLst>
                <a:ext uri="{FF2B5EF4-FFF2-40B4-BE49-F238E27FC236}">
                  <a16:creationId xmlns:a16="http://schemas.microsoft.com/office/drawing/2014/main" id="{5DF04F3A-69E9-5B7F-0DF2-6F805A3FABF9}"/>
                </a:ext>
              </a:extLst>
            </p:cNvPr>
            <p:cNvSpPr txBox="1"/>
            <p:nvPr/>
          </p:nvSpPr>
          <p:spPr>
            <a:xfrm>
              <a:off x="6645649" y="4988586"/>
              <a:ext cx="129540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400" dirty="0"/>
                <a:t>复活节</a:t>
              </a:r>
              <a:endParaRPr lang="en-US" sz="2000" dirty="0"/>
            </a:p>
          </p:txBody>
        </p:sp>
        <p:sp>
          <p:nvSpPr>
            <p:cNvPr id="22" name="TextBox 21">
              <a:extLst>
                <a:ext uri="{FF2B5EF4-FFF2-40B4-BE49-F238E27FC236}">
                  <a16:creationId xmlns:a16="http://schemas.microsoft.com/office/drawing/2014/main" id="{6381FAD6-2D6D-0D5A-90F4-46835234EA8A}"/>
                </a:ext>
              </a:extLst>
            </p:cNvPr>
            <p:cNvSpPr txBox="1"/>
            <p:nvPr/>
          </p:nvSpPr>
          <p:spPr>
            <a:xfrm rot="2966100">
              <a:off x="5196358" y="2866584"/>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100" dirty="0"/>
                <a:t>一月</a:t>
              </a:r>
              <a:endParaRPr lang="en-US" sz="1600" dirty="0"/>
            </a:p>
          </p:txBody>
        </p:sp>
        <p:sp>
          <p:nvSpPr>
            <p:cNvPr id="24" name="TextBox 23">
              <a:extLst>
                <a:ext uri="{FF2B5EF4-FFF2-40B4-BE49-F238E27FC236}">
                  <a16:creationId xmlns:a16="http://schemas.microsoft.com/office/drawing/2014/main" id="{9BD2217A-87E1-798F-F947-A71EF75FEAE8}"/>
                </a:ext>
              </a:extLst>
            </p:cNvPr>
            <p:cNvSpPr txBox="1"/>
            <p:nvPr/>
          </p:nvSpPr>
          <p:spPr>
            <a:xfrm rot="4754124">
              <a:off x="5421828" y="3398924"/>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100" dirty="0"/>
                <a:t>二月</a:t>
              </a:r>
              <a:endParaRPr lang="en-US" sz="1600" dirty="0"/>
            </a:p>
          </p:txBody>
        </p:sp>
        <p:sp>
          <p:nvSpPr>
            <p:cNvPr id="25" name="TextBox 24">
              <a:extLst>
                <a:ext uri="{FF2B5EF4-FFF2-40B4-BE49-F238E27FC236}">
                  <a16:creationId xmlns:a16="http://schemas.microsoft.com/office/drawing/2014/main" id="{C53315B9-E900-A4B2-6968-2BEDAC707805}"/>
                </a:ext>
              </a:extLst>
            </p:cNvPr>
            <p:cNvSpPr txBox="1"/>
            <p:nvPr/>
          </p:nvSpPr>
          <p:spPr>
            <a:xfrm rot="6860547">
              <a:off x="5372396" y="4003179"/>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100" dirty="0"/>
                <a:t>三月</a:t>
              </a:r>
              <a:endParaRPr lang="en-US" sz="1600" dirty="0"/>
            </a:p>
          </p:txBody>
        </p:sp>
        <p:sp>
          <p:nvSpPr>
            <p:cNvPr id="26" name="TextBox 25">
              <a:extLst>
                <a:ext uri="{FF2B5EF4-FFF2-40B4-BE49-F238E27FC236}">
                  <a16:creationId xmlns:a16="http://schemas.microsoft.com/office/drawing/2014/main" id="{BDFFE0E1-8D8B-7AEC-66D3-4AE17269D041}"/>
                </a:ext>
              </a:extLst>
            </p:cNvPr>
            <p:cNvSpPr txBox="1"/>
            <p:nvPr/>
          </p:nvSpPr>
          <p:spPr>
            <a:xfrm rot="8492161">
              <a:off x="5020318" y="4490477"/>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dirty="0" err="1"/>
                <a:t>四月</a:t>
              </a:r>
              <a:endParaRPr lang="en-US" sz="1100" dirty="0"/>
            </a:p>
          </p:txBody>
        </p:sp>
        <p:sp>
          <p:nvSpPr>
            <p:cNvPr id="27" name="TextBox 24">
              <a:extLst>
                <a:ext uri="{FF2B5EF4-FFF2-40B4-BE49-F238E27FC236}">
                  <a16:creationId xmlns:a16="http://schemas.microsoft.com/office/drawing/2014/main" id="{C53315B9-E900-A4B2-6968-2BEDAC707805}"/>
                </a:ext>
              </a:extLst>
            </p:cNvPr>
            <p:cNvSpPr txBox="1"/>
            <p:nvPr/>
          </p:nvSpPr>
          <p:spPr>
            <a:xfrm rot="10156279">
              <a:off x="4483636" y="4701383"/>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五月</a:t>
              </a:r>
              <a:endParaRPr lang="en-US" sz="1600" dirty="0"/>
            </a:p>
          </p:txBody>
        </p:sp>
        <p:sp>
          <p:nvSpPr>
            <p:cNvPr id="28" name="TextBox 24">
              <a:extLst>
                <a:ext uri="{FF2B5EF4-FFF2-40B4-BE49-F238E27FC236}">
                  <a16:creationId xmlns:a16="http://schemas.microsoft.com/office/drawing/2014/main" id="{C53315B9-E900-A4B2-6968-2BEDAC707805}"/>
                </a:ext>
              </a:extLst>
            </p:cNvPr>
            <p:cNvSpPr txBox="1"/>
            <p:nvPr/>
          </p:nvSpPr>
          <p:spPr>
            <a:xfrm rot="12089470">
              <a:off x="3870033" y="4682315"/>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六月</a:t>
              </a:r>
              <a:endParaRPr lang="en-US" sz="1600" dirty="0"/>
            </a:p>
          </p:txBody>
        </p:sp>
        <p:sp>
          <p:nvSpPr>
            <p:cNvPr id="29" name="TextBox 24">
              <a:extLst>
                <a:ext uri="{FF2B5EF4-FFF2-40B4-BE49-F238E27FC236}">
                  <a16:creationId xmlns:a16="http://schemas.microsoft.com/office/drawing/2014/main" id="{C53315B9-E900-A4B2-6968-2BEDAC707805}"/>
                </a:ext>
              </a:extLst>
            </p:cNvPr>
            <p:cNvSpPr txBox="1"/>
            <p:nvPr/>
          </p:nvSpPr>
          <p:spPr>
            <a:xfrm rot="13610154">
              <a:off x="3367807" y="4318474"/>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七月</a:t>
              </a:r>
              <a:endParaRPr lang="en-US" sz="1600" dirty="0"/>
            </a:p>
          </p:txBody>
        </p:sp>
        <p:sp>
          <p:nvSpPr>
            <p:cNvPr id="30" name="TextBox 24">
              <a:extLst>
                <a:ext uri="{FF2B5EF4-FFF2-40B4-BE49-F238E27FC236}">
                  <a16:creationId xmlns:a16="http://schemas.microsoft.com/office/drawing/2014/main" id="{C53315B9-E900-A4B2-6968-2BEDAC707805}"/>
                </a:ext>
              </a:extLst>
            </p:cNvPr>
            <p:cNvSpPr txBox="1"/>
            <p:nvPr/>
          </p:nvSpPr>
          <p:spPr>
            <a:xfrm rot="15777830">
              <a:off x="3106887" y="3791579"/>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八月</a:t>
              </a:r>
              <a:endParaRPr lang="en-US" sz="1600" dirty="0"/>
            </a:p>
          </p:txBody>
        </p:sp>
        <p:sp>
          <p:nvSpPr>
            <p:cNvPr id="31" name="TextBox 24">
              <a:extLst>
                <a:ext uri="{FF2B5EF4-FFF2-40B4-BE49-F238E27FC236}">
                  <a16:creationId xmlns:a16="http://schemas.microsoft.com/office/drawing/2014/main" id="{C53315B9-E900-A4B2-6968-2BEDAC707805}"/>
                </a:ext>
              </a:extLst>
            </p:cNvPr>
            <p:cNvSpPr txBox="1"/>
            <p:nvPr/>
          </p:nvSpPr>
          <p:spPr>
            <a:xfrm rot="17912148">
              <a:off x="3162568" y="3194333"/>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九月</a:t>
              </a:r>
              <a:endParaRPr lang="en-US" sz="1600" dirty="0"/>
            </a:p>
          </p:txBody>
        </p:sp>
        <p:sp>
          <p:nvSpPr>
            <p:cNvPr id="32" name="TextBox 24">
              <a:extLst>
                <a:ext uri="{FF2B5EF4-FFF2-40B4-BE49-F238E27FC236}">
                  <a16:creationId xmlns:a16="http://schemas.microsoft.com/office/drawing/2014/main" id="{C53315B9-E900-A4B2-6968-2BEDAC707805}"/>
                </a:ext>
              </a:extLst>
            </p:cNvPr>
            <p:cNvSpPr txBox="1"/>
            <p:nvPr/>
          </p:nvSpPr>
          <p:spPr>
            <a:xfrm rot="19050628">
              <a:off x="3499451" y="2714074"/>
              <a:ext cx="50901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十月</a:t>
              </a:r>
              <a:endParaRPr lang="en-US" sz="1600" dirty="0"/>
            </a:p>
          </p:txBody>
        </p:sp>
        <p:sp>
          <p:nvSpPr>
            <p:cNvPr id="33" name="TextBox 24">
              <a:extLst>
                <a:ext uri="{FF2B5EF4-FFF2-40B4-BE49-F238E27FC236}">
                  <a16:creationId xmlns:a16="http://schemas.microsoft.com/office/drawing/2014/main" id="{C53315B9-E900-A4B2-6968-2BEDAC707805}"/>
                </a:ext>
              </a:extLst>
            </p:cNvPr>
            <p:cNvSpPr txBox="1"/>
            <p:nvPr/>
          </p:nvSpPr>
          <p:spPr>
            <a:xfrm rot="21140446">
              <a:off x="4053764" y="2362866"/>
              <a:ext cx="509019"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十一月</a:t>
              </a:r>
              <a:endParaRPr lang="en-US" sz="1600" dirty="0"/>
            </a:p>
          </p:txBody>
        </p:sp>
        <p:sp>
          <p:nvSpPr>
            <p:cNvPr id="34" name="TextBox 24">
              <a:extLst>
                <a:ext uri="{FF2B5EF4-FFF2-40B4-BE49-F238E27FC236}">
                  <a16:creationId xmlns:a16="http://schemas.microsoft.com/office/drawing/2014/main" id="{C53315B9-E900-A4B2-6968-2BEDAC707805}"/>
                </a:ext>
              </a:extLst>
            </p:cNvPr>
            <p:cNvSpPr txBox="1"/>
            <p:nvPr/>
          </p:nvSpPr>
          <p:spPr>
            <a:xfrm rot="1107039">
              <a:off x="4648988" y="2429097"/>
              <a:ext cx="475022"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2800" kern="1200">
                  <a:solidFill>
                    <a:schemeClr val="dk1"/>
                  </a:solidFill>
                  <a:latin typeface="+mn-lt"/>
                  <a:ea typeface="+mn-ea"/>
                  <a:cs typeface="+mn-cs"/>
                </a:defRPr>
              </a:lvl1pPr>
              <a:lvl2pPr marL="457200" algn="l" rtl="0" fontAlgn="base">
                <a:spcBef>
                  <a:spcPct val="0"/>
                </a:spcBef>
                <a:spcAft>
                  <a:spcPct val="0"/>
                </a:spcAft>
                <a:defRPr sz="2800" kern="1200">
                  <a:solidFill>
                    <a:schemeClr val="dk1"/>
                  </a:solidFill>
                  <a:latin typeface="+mn-lt"/>
                  <a:ea typeface="+mn-ea"/>
                  <a:cs typeface="+mn-cs"/>
                </a:defRPr>
              </a:lvl2pPr>
              <a:lvl3pPr marL="914400" algn="l" rtl="0" fontAlgn="base">
                <a:spcBef>
                  <a:spcPct val="0"/>
                </a:spcBef>
                <a:spcAft>
                  <a:spcPct val="0"/>
                </a:spcAft>
                <a:defRPr sz="2800" kern="1200">
                  <a:solidFill>
                    <a:schemeClr val="dk1"/>
                  </a:solidFill>
                  <a:latin typeface="+mn-lt"/>
                  <a:ea typeface="+mn-ea"/>
                  <a:cs typeface="+mn-cs"/>
                </a:defRPr>
              </a:lvl3pPr>
              <a:lvl4pPr marL="1371600" algn="l" rtl="0" fontAlgn="base">
                <a:spcBef>
                  <a:spcPct val="0"/>
                </a:spcBef>
                <a:spcAft>
                  <a:spcPct val="0"/>
                </a:spcAft>
                <a:defRPr sz="2800" kern="1200">
                  <a:solidFill>
                    <a:schemeClr val="dk1"/>
                  </a:solidFill>
                  <a:latin typeface="+mn-lt"/>
                  <a:ea typeface="+mn-ea"/>
                  <a:cs typeface="+mn-cs"/>
                </a:defRPr>
              </a:lvl4pPr>
              <a:lvl5pPr marL="1828800" algn="l" rtl="0" fontAlgn="base">
                <a:spcBef>
                  <a:spcPct val="0"/>
                </a:spcBef>
                <a:spcAft>
                  <a:spcPct val="0"/>
                </a:spcAft>
                <a:defRPr sz="2800" kern="1200">
                  <a:solidFill>
                    <a:schemeClr val="dk1"/>
                  </a:solidFill>
                  <a:latin typeface="+mn-lt"/>
                  <a:ea typeface="+mn-ea"/>
                  <a:cs typeface="+mn-cs"/>
                </a:defRPr>
              </a:lvl5pPr>
              <a:lvl6pPr marL="2286000" algn="l" defTabSz="457200" rtl="0" eaLnBrk="1" latinLnBrk="0" hangingPunct="1">
                <a:defRPr sz="2800" kern="1200">
                  <a:solidFill>
                    <a:schemeClr val="dk1"/>
                  </a:solidFill>
                  <a:latin typeface="+mn-lt"/>
                  <a:ea typeface="+mn-ea"/>
                  <a:cs typeface="+mn-cs"/>
                </a:defRPr>
              </a:lvl6pPr>
              <a:lvl7pPr marL="2743200" algn="l" defTabSz="457200" rtl="0" eaLnBrk="1" latinLnBrk="0" hangingPunct="1">
                <a:defRPr sz="2800" kern="1200">
                  <a:solidFill>
                    <a:schemeClr val="dk1"/>
                  </a:solidFill>
                  <a:latin typeface="+mn-lt"/>
                  <a:ea typeface="+mn-ea"/>
                  <a:cs typeface="+mn-cs"/>
                </a:defRPr>
              </a:lvl7pPr>
              <a:lvl8pPr marL="3200400" algn="l" defTabSz="457200" rtl="0" eaLnBrk="1" latinLnBrk="0" hangingPunct="1">
                <a:defRPr sz="2800" kern="1200">
                  <a:solidFill>
                    <a:schemeClr val="dk1"/>
                  </a:solidFill>
                  <a:latin typeface="+mn-lt"/>
                  <a:ea typeface="+mn-ea"/>
                  <a:cs typeface="+mn-cs"/>
                </a:defRPr>
              </a:lvl8pPr>
              <a:lvl9pPr marL="3657600" algn="l" defTabSz="457200" rtl="0" eaLnBrk="1" latinLnBrk="0" hangingPunct="1">
                <a:defRPr sz="2800" kern="1200">
                  <a:solidFill>
                    <a:schemeClr val="dk1"/>
                  </a:solidFill>
                  <a:latin typeface="+mn-lt"/>
                  <a:ea typeface="+mn-ea"/>
                  <a:cs typeface="+mn-cs"/>
                </a:defRPr>
              </a:lvl9pPr>
            </a:lstStyle>
            <a:p>
              <a:pPr algn="ctr"/>
              <a:r>
                <a:rPr lang="zh-CN" altLang="en-US" sz="1100" dirty="0"/>
                <a:t>十二月</a:t>
              </a:r>
              <a:endParaRPr lang="en-US" sz="1600" dirty="0"/>
            </a:p>
          </p:txBody>
        </p:sp>
      </p:grpSp>
    </p:spTree>
    <p:extLst>
      <p:ext uri="{BB962C8B-B14F-4D97-AF65-F5344CB8AC3E}">
        <p14:creationId xmlns:p14="http://schemas.microsoft.com/office/powerpoint/2010/main" val="245951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99087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2000"/>
            <a:ext cx="9144000" cy="6096000"/>
          </a:xfrm>
          <a:prstGeom prst="rect">
            <a:avLst/>
          </a:prstGeom>
        </p:spPr>
      </p:pic>
      <p:sp>
        <p:nvSpPr>
          <p:cNvPr id="303105" name="Title 1"/>
          <p:cNvSpPr>
            <a:spLocks noGrp="1"/>
          </p:cNvSpPr>
          <p:nvPr>
            <p:ph type="title"/>
          </p:nvPr>
        </p:nvSpPr>
        <p:spPr>
          <a:xfrm>
            <a:off x="0" y="1"/>
            <a:ext cx="9144000" cy="762000"/>
          </a:xfrm>
        </p:spPr>
        <p:txBody>
          <a:bodyPr/>
          <a:lstStyle/>
          <a:p>
            <a:pPr eaLnBrk="1" hangingPunct="1"/>
            <a:r>
              <a:rPr lang="zh-CN" altLang="en-US" b="1" dirty="0">
                <a:solidFill>
                  <a:srgbClr val="000000"/>
                </a:solidFill>
                <a:latin typeface="Calibri" charset="0"/>
              </a:rPr>
              <a:t>以色列人进入迦南的吉甲</a:t>
            </a:r>
            <a:endParaRPr lang="en-NZ" b="1" dirty="0">
              <a:solidFill>
                <a:srgbClr val="000000"/>
              </a:solidFill>
              <a:latin typeface="Calibri" charset="0"/>
            </a:endParaRPr>
          </a:p>
        </p:txBody>
      </p:sp>
    </p:spTree>
    <p:extLst>
      <p:ext uri="{BB962C8B-B14F-4D97-AF65-F5344CB8AC3E}">
        <p14:creationId xmlns:p14="http://schemas.microsoft.com/office/powerpoint/2010/main" val="9060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pic>
        <p:nvPicPr>
          <p:cNvPr id="2" name="Picture 1"/>
          <p:cNvPicPr>
            <a:picLocks noChangeAspect="1"/>
          </p:cNvPicPr>
          <p:nvPr/>
        </p:nvPicPr>
        <p:blipFill>
          <a:blip r:embed="rId3"/>
          <a:stretch>
            <a:fillRect/>
          </a:stretch>
        </p:blipFill>
        <p:spPr>
          <a:xfrm>
            <a:off x="-17694" y="0"/>
            <a:ext cx="9267772" cy="6958092"/>
          </a:xfrm>
          <a:prstGeom prst="rect">
            <a:avLst/>
          </a:prstGeom>
        </p:spPr>
      </p:pic>
      <p:sp>
        <p:nvSpPr>
          <p:cNvPr id="3" name="TextBox 2">
            <a:extLst>
              <a:ext uri="{FF2B5EF4-FFF2-40B4-BE49-F238E27FC236}">
                <a16:creationId xmlns:a16="http://schemas.microsoft.com/office/drawing/2014/main" id="{EA019212-76FA-6765-19DF-98F07EFF5E1D}"/>
              </a:ext>
            </a:extLst>
          </p:cNvPr>
          <p:cNvSpPr txBox="1"/>
          <p:nvPr/>
        </p:nvSpPr>
        <p:spPr>
          <a:xfrm>
            <a:off x="152400" y="4937593"/>
            <a:ext cx="8915400" cy="193899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zh-CN" altLang="en-US" sz="2400" dirty="0"/>
              <a:t>修道士</a:t>
            </a:r>
          </a:p>
          <a:p>
            <a:r>
              <a:rPr lang="zh-CN" altLang="en-US" sz="2400" dirty="0"/>
              <a:t>虽然他的父母是虔诚的人，但当他放弃在埃尔福特的法律学业并进入奥古斯丁修道院时，他们感到非常震惊。</a:t>
            </a:r>
            <a:r>
              <a:rPr lang="en-US" altLang="zh-CN" sz="2400" dirty="0"/>
              <a:t>1505</a:t>
            </a:r>
            <a:r>
              <a:rPr lang="zh-CN" altLang="en-US" sz="2400" dirty="0"/>
              <a:t>年</a:t>
            </a:r>
            <a:r>
              <a:rPr lang="en-US" altLang="zh-CN" sz="2400" dirty="0"/>
              <a:t>7</a:t>
            </a:r>
            <a:r>
              <a:rPr lang="zh-CN" altLang="en-US" sz="2400" dirty="0"/>
              <a:t>月，</a:t>
            </a:r>
            <a:r>
              <a:rPr lang="en-US" altLang="zh-CN" sz="2400" dirty="0"/>
              <a:t>21</a:t>
            </a:r>
            <a:r>
              <a:rPr lang="zh-CN" altLang="en-US" sz="2400" dirty="0"/>
              <a:t>岁的马丁放弃了所有财产，包括他的鲁特琴、许多书籍和衣物，进入了奥古斯丁会的黑修道院。</a:t>
            </a:r>
          </a:p>
        </p:txBody>
      </p:sp>
    </p:spTree>
    <p:extLst>
      <p:ext uri="{BB962C8B-B14F-4D97-AF65-F5344CB8AC3E}">
        <p14:creationId xmlns:p14="http://schemas.microsoft.com/office/powerpoint/2010/main" val="4105117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0971"/>
          </a:xfrm>
          <a:prstGeom prst="rect">
            <a:avLst/>
          </a:prstGeom>
        </p:spPr>
      </p:pic>
      <p:sp>
        <p:nvSpPr>
          <p:cNvPr id="13" name="Text Box 9"/>
          <p:cNvSpPr txBox="1">
            <a:spLocks noChangeArrowheads="1"/>
          </p:cNvSpPr>
          <p:nvPr/>
        </p:nvSpPr>
        <p:spPr bwMode="auto">
          <a:xfrm>
            <a:off x="2300275" y="4092227"/>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吉甲</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Manasseh</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32" name="Rounded Rectangular Callout 31"/>
          <p:cNvSpPr/>
          <p:nvPr/>
        </p:nvSpPr>
        <p:spPr>
          <a:xfrm>
            <a:off x="-97222" y="48689"/>
            <a:ext cx="5862685" cy="3614599"/>
          </a:xfrm>
          <a:prstGeom prst="wedgeRoundRectCallout">
            <a:avLst>
              <a:gd name="adj1" fmla="val 33600"/>
              <a:gd name="adj2" fmla="val 6814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9" name="TextBox 2"/>
          <p:cNvSpPr txBox="1">
            <a:spLocks noChangeArrowheads="1"/>
          </p:cNvSpPr>
          <p:nvPr/>
        </p:nvSpPr>
        <p:spPr bwMode="auto">
          <a:xfrm>
            <a:off x="-136118" y="263352"/>
            <a:ext cx="5862684" cy="329320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en-US" altLang="zh-CN" sz="3600" b="0" i="0" dirty="0">
                <a:solidFill>
                  <a:srgbClr val="777A7B"/>
                </a:solidFill>
                <a:effectLst/>
                <a:highlight>
                  <a:srgbClr val="FFFFFF"/>
                </a:highlight>
                <a:latin typeface="Source Serif Pro" panose="02040603050405020204" pitchFamily="18" charset="0"/>
              </a:rPr>
              <a:t>2</a:t>
            </a:r>
            <a:r>
              <a:rPr lang="zh-CN" altLang="en-US" sz="3600" b="0" i="0" dirty="0">
                <a:solidFill>
                  <a:srgbClr val="121212"/>
                </a:solidFill>
                <a:effectLst/>
                <a:highlight>
                  <a:srgbClr val="FFFFFF"/>
                </a:highlight>
                <a:latin typeface="Source Serif Pro" panose="02040603050405020204" pitchFamily="18" charset="0"/>
              </a:rPr>
              <a:t>那时，耶和华吩咐</a:t>
            </a:r>
            <a:r>
              <a:rPr lang="zh-CN" altLang="en-US" sz="3600" b="0" i="0" u="sng" dirty="0">
                <a:solidFill>
                  <a:srgbClr val="121212"/>
                </a:solidFill>
                <a:effectLst/>
                <a:highlight>
                  <a:srgbClr val="FFFFFF"/>
                </a:highlight>
                <a:latin typeface="Source Serif Pro" panose="02040603050405020204" pitchFamily="18" charset="0"/>
              </a:rPr>
              <a:t>约书亚</a:t>
            </a:r>
            <a:r>
              <a:rPr lang="zh-CN" altLang="en-US" sz="3600" b="0" i="0" dirty="0">
                <a:solidFill>
                  <a:srgbClr val="121212"/>
                </a:solidFill>
                <a:effectLst/>
                <a:highlight>
                  <a:srgbClr val="FFFFFF"/>
                </a:highlight>
                <a:latin typeface="Source Serif Pro" panose="02040603050405020204" pitchFamily="18" charset="0"/>
              </a:rPr>
              <a:t>说：「你制造火石刀，第二次给</a:t>
            </a:r>
            <a:r>
              <a:rPr lang="zh-CN" altLang="en-US" sz="3600" b="0" i="0" u="sng" dirty="0">
                <a:solidFill>
                  <a:srgbClr val="121212"/>
                </a:solidFill>
                <a:effectLst/>
                <a:highlight>
                  <a:srgbClr val="FFFFFF"/>
                </a:highlight>
                <a:latin typeface="Source Serif Pro" panose="02040603050405020204" pitchFamily="18" charset="0"/>
              </a:rPr>
              <a:t>以色列</a:t>
            </a:r>
            <a:r>
              <a:rPr lang="zh-CN" altLang="en-US" sz="3600" b="0" i="0" dirty="0">
                <a:solidFill>
                  <a:srgbClr val="121212"/>
                </a:solidFill>
                <a:effectLst/>
                <a:highlight>
                  <a:srgbClr val="FFFFFF"/>
                </a:highlight>
                <a:latin typeface="Source Serif Pro" panose="02040603050405020204" pitchFamily="18" charset="0"/>
              </a:rPr>
              <a:t>人行割礼。」 </a:t>
            </a:r>
            <a:r>
              <a:rPr lang="en-US" altLang="zh-CN" sz="3600" b="0" i="0" dirty="0">
                <a:solidFill>
                  <a:srgbClr val="777A7B"/>
                </a:solidFill>
                <a:effectLst/>
                <a:highlight>
                  <a:srgbClr val="FFFFFF"/>
                </a:highlight>
                <a:latin typeface="Source Serif Pro" panose="02040603050405020204" pitchFamily="18" charset="0"/>
              </a:rPr>
              <a:t>3</a:t>
            </a:r>
            <a:r>
              <a:rPr lang="zh-CN" altLang="en-US" sz="3600" b="0" i="0" u="sng" dirty="0">
                <a:solidFill>
                  <a:srgbClr val="121212"/>
                </a:solidFill>
                <a:effectLst/>
                <a:highlight>
                  <a:srgbClr val="FFFFFF"/>
                </a:highlight>
                <a:latin typeface="Source Serif Pro" panose="02040603050405020204" pitchFamily="18" charset="0"/>
              </a:rPr>
              <a:t>约书亚</a:t>
            </a:r>
            <a:r>
              <a:rPr lang="zh-CN" altLang="en-US" sz="3600" b="0" i="0" dirty="0">
                <a:solidFill>
                  <a:srgbClr val="121212"/>
                </a:solidFill>
                <a:effectLst/>
                <a:highlight>
                  <a:srgbClr val="FFFFFF"/>
                </a:highlight>
                <a:latin typeface="Source Serif Pro" panose="02040603050405020204" pitchFamily="18" charset="0"/>
              </a:rPr>
              <a:t>就制造了火石刀，在「除皮山」那里给</a:t>
            </a:r>
            <a:r>
              <a:rPr lang="zh-CN" altLang="en-US" sz="3600" b="0" i="0" u="sng" dirty="0">
                <a:solidFill>
                  <a:srgbClr val="121212"/>
                </a:solidFill>
                <a:effectLst/>
                <a:highlight>
                  <a:srgbClr val="FFFFFF"/>
                </a:highlight>
                <a:latin typeface="Source Serif Pro" panose="02040603050405020204" pitchFamily="18" charset="0"/>
              </a:rPr>
              <a:t>以色列</a:t>
            </a:r>
            <a:r>
              <a:rPr lang="zh-CN" altLang="en-US" sz="3600" b="0" i="0" dirty="0">
                <a:solidFill>
                  <a:srgbClr val="121212"/>
                </a:solidFill>
                <a:effectLst/>
                <a:highlight>
                  <a:srgbClr val="FFFFFF"/>
                </a:highlight>
                <a:latin typeface="Source Serif Pro" panose="02040603050405020204" pitchFamily="18" charset="0"/>
              </a:rPr>
              <a:t>人行割礼。</a:t>
            </a:r>
            <a:endParaRPr lang="en-US" altLang="zh-CN" sz="3600" b="0" i="0" dirty="0">
              <a:solidFill>
                <a:srgbClr val="121212"/>
              </a:solidFill>
              <a:effectLst/>
              <a:highlight>
                <a:srgbClr val="FFFFFF"/>
              </a:highlight>
              <a:latin typeface="Source Serif Pro" panose="02040603050405020204" pitchFamily="18"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TW"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约书亚</a:t>
            </a:r>
            <a:r>
              <a:rPr lang="zh-TW" altLang="en-US" sz="2800" b="1" dirty="0">
                <a:solidFill>
                  <a:srgbClr val="000000"/>
                </a:solidFill>
                <a:latin typeface="Arial"/>
                <a:cs typeface="Arial"/>
              </a:rPr>
              <a:t>记</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5:2-3 .</a:t>
            </a:r>
          </a:p>
        </p:txBody>
      </p:sp>
      <p:sp>
        <p:nvSpPr>
          <p:cNvPr id="53" name="Text Box 20"/>
          <p:cNvSpPr txBox="1">
            <a:spLocks noChangeArrowheads="1"/>
          </p:cNvSpPr>
          <p:nvPr/>
        </p:nvSpPr>
        <p:spPr bwMode="auto">
          <a:xfrm>
            <a:off x="6024530" y="4070172"/>
            <a:ext cx="236715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glow rad="101600">
                    <a:srgbClr val="000000">
                      <a:alpha val="75000"/>
                    </a:srgbClr>
                  </a:glow>
                </a:effectLst>
                <a:uLnTx/>
                <a:uFillTx/>
                <a:latin typeface="Arial"/>
                <a:ea typeface="ＭＳ Ｐゴシック" charset="0"/>
                <a:cs typeface="Arial"/>
              </a:rPr>
              <a:t>什亭</a:t>
            </a:r>
            <a:endPar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55" name="Line 17"/>
          <p:cNvSpPr>
            <a:spLocks noChangeShapeType="1"/>
          </p:cNvSpPr>
          <p:nvPr/>
        </p:nvSpPr>
        <p:spPr bwMode="auto">
          <a:xfrm rot="21079435" flipH="1">
            <a:off x="4328287" y="4754525"/>
            <a:ext cx="327183" cy="35737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耶利哥</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63" name="Line 17"/>
          <p:cNvSpPr>
            <a:spLocks noChangeShapeType="1"/>
          </p:cNvSpPr>
          <p:nvPr/>
        </p:nvSpPr>
        <p:spPr bwMode="auto">
          <a:xfrm rot="21079435" flipH="1" flipV="1">
            <a:off x="4830587" y="4571138"/>
            <a:ext cx="1077511" cy="164420"/>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grpSp>
        <p:nvGrpSpPr>
          <p:cNvPr id="22" name="Group 21"/>
          <p:cNvGrpSpPr/>
          <p:nvPr/>
        </p:nvGrpSpPr>
        <p:grpSpPr>
          <a:xfrm>
            <a:off x="4121948" y="5122910"/>
            <a:ext cx="369930" cy="380904"/>
            <a:chOff x="1293990" y="4843883"/>
            <a:chExt cx="369930" cy="380904"/>
          </a:xfrm>
        </p:grpSpPr>
        <p:sp>
          <p:nvSpPr>
            <p:cNvPr id="2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5" name="Group 22"/>
          <p:cNvGrpSpPr>
            <a:grpSpLocks/>
          </p:cNvGrpSpPr>
          <p:nvPr/>
        </p:nvGrpSpPr>
        <p:grpSpPr bwMode="auto">
          <a:xfrm>
            <a:off x="4658043" y="4541528"/>
            <a:ext cx="206082" cy="218368"/>
            <a:chOff x="6972297" y="5071534"/>
            <a:chExt cx="206026" cy="218421"/>
          </a:xfrm>
        </p:grpSpPr>
        <p:sp>
          <p:nvSpPr>
            <p:cNvPr id="26"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itle 2"/>
          <p:cNvSpPr>
            <a:spLocks noGrp="1"/>
          </p:cNvSpPr>
          <p:nvPr>
            <p:ph type="ctrTitle"/>
          </p:nvPr>
        </p:nvSpPr>
        <p:spPr>
          <a:xfrm>
            <a:off x="5914335" y="1141548"/>
            <a:ext cx="3229665" cy="1015663"/>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eaLnBrk="1" fontAlgn="auto" hangingPunct="1">
              <a:spcBef>
                <a:spcPct val="50000"/>
              </a:spcBef>
              <a:spcAft>
                <a:spcPts val="0"/>
              </a:spcAft>
            </a:pPr>
            <a:r>
              <a:rPr lang="zh-CN" altLang="en-US" sz="3600" b="1" kern="1200" dirty="0">
                <a:solidFill>
                  <a:srgbClr val="FFFFFF"/>
                </a:solidFill>
                <a:effectLst>
                  <a:glow rad="101600">
                    <a:srgbClr val="000000">
                      <a:alpha val="75000"/>
                    </a:srgbClr>
                  </a:glow>
                </a:effectLst>
                <a:ea typeface="+mn-ea"/>
              </a:rPr>
              <a:t>处理优先事项</a:t>
            </a:r>
            <a:r>
              <a:rPr lang="zh-CN" altLang="en-US" sz="2400" b="1" kern="1200" dirty="0">
                <a:solidFill>
                  <a:srgbClr val="FFFFFF"/>
                </a:solidFill>
                <a:effectLst>
                  <a:glow rad="101600">
                    <a:srgbClr val="000000">
                      <a:alpha val="75000"/>
                    </a:srgbClr>
                  </a:glow>
                </a:effectLst>
                <a:ea typeface="+mn-ea"/>
              </a:rPr>
              <a:t>（约书亚记 </a:t>
            </a:r>
            <a:r>
              <a:rPr lang="en-US" altLang="zh-CN" sz="2400" b="1" kern="1200" dirty="0">
                <a:solidFill>
                  <a:srgbClr val="FFFFFF"/>
                </a:solidFill>
                <a:effectLst>
                  <a:glow rad="101600">
                    <a:srgbClr val="000000">
                      <a:alpha val="75000"/>
                    </a:srgbClr>
                  </a:glow>
                </a:effectLst>
                <a:ea typeface="+mn-ea"/>
              </a:rPr>
              <a:t>3:2</a:t>
            </a:r>
            <a:r>
              <a:rPr lang="zh-CN" altLang="en-US" sz="2400" b="1" kern="1200" dirty="0">
                <a:solidFill>
                  <a:srgbClr val="FFFFFF"/>
                </a:solidFill>
                <a:effectLst>
                  <a:glow rad="101600">
                    <a:srgbClr val="000000">
                      <a:alpha val="75000"/>
                    </a:srgbClr>
                  </a:glow>
                </a:effectLst>
                <a:ea typeface="+mn-ea"/>
              </a:rPr>
              <a:t>；</a:t>
            </a:r>
            <a:r>
              <a:rPr lang="en-US" altLang="zh-CN" sz="2400" b="1" kern="1200" dirty="0">
                <a:solidFill>
                  <a:srgbClr val="FFFFFF"/>
                </a:solidFill>
                <a:effectLst>
                  <a:glow rad="101600">
                    <a:srgbClr val="000000">
                      <a:alpha val="75000"/>
                    </a:srgbClr>
                  </a:glow>
                </a:effectLst>
                <a:ea typeface="+mn-ea"/>
              </a:rPr>
              <a:t>5:2-3</a:t>
            </a:r>
            <a:r>
              <a:rPr lang="zh-CN" altLang="en-US" sz="2400" b="1" kern="1200" dirty="0">
                <a:solidFill>
                  <a:srgbClr val="FFFFFF"/>
                </a:solidFill>
                <a:effectLst>
                  <a:glow rad="101600">
                    <a:srgbClr val="000000">
                      <a:alpha val="75000"/>
                    </a:srgbClr>
                  </a:glow>
                </a:effectLst>
                <a:ea typeface="+mn-ea"/>
              </a:rPr>
              <a:t>）</a:t>
            </a:r>
            <a:endParaRPr lang="en-US" sz="3600" b="1" kern="1200" dirty="0">
              <a:solidFill>
                <a:srgbClr val="FFFFFF"/>
              </a:solidFill>
              <a:effectLst>
                <a:glow rad="101600">
                  <a:srgbClr val="000000">
                    <a:alpha val="75000"/>
                  </a:srgbClr>
                </a:glow>
              </a:effectLst>
              <a:ea typeface="+mn-ea"/>
            </a:endParaRPr>
          </a:p>
        </p:txBody>
      </p:sp>
    </p:spTree>
    <p:extLst>
      <p:ext uri="{BB962C8B-B14F-4D97-AF65-F5344CB8AC3E}">
        <p14:creationId xmlns:p14="http://schemas.microsoft.com/office/powerpoint/2010/main" val="202299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right)">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4D0808"/>
            </a:gs>
            <a:gs pos="30000">
              <a:srgbClr val="FF0300"/>
            </a:gs>
            <a:gs pos="55000">
              <a:srgbClr val="FF7A00"/>
            </a:gs>
            <a:gs pos="100000">
              <a:srgbClr val="FFF200"/>
            </a:gs>
          </a:gsLst>
          <a:lin ang="5400000" scaled="1"/>
        </a:gradFill>
        <a:effectLst/>
      </p:bgPr>
    </p:bg>
    <p:spTree>
      <p:nvGrpSpPr>
        <p:cNvPr id="1" name=""/>
        <p:cNvGrpSpPr/>
        <p:nvPr/>
      </p:nvGrpSpPr>
      <p:grpSpPr>
        <a:xfrm>
          <a:off x="0" y="0"/>
          <a:ext cx="0" cy="0"/>
          <a:chOff x="0" y="0"/>
          <a:chExt cx="0" cy="0"/>
        </a:xfrm>
      </p:grpSpPr>
      <p:pic>
        <p:nvPicPr>
          <p:cNvPr id="45058" name="Picture 4" descr="flint knife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09600" y="838200"/>
            <a:ext cx="5105400" cy="4724400"/>
          </a:xfrm>
          <a:noFill/>
        </p:spPr>
      </p:pic>
      <p:sp>
        <p:nvSpPr>
          <p:cNvPr id="45059" name="Text Box 6"/>
          <p:cNvSpPr txBox="1">
            <a:spLocks noChangeArrowheads="1"/>
          </p:cNvSpPr>
          <p:nvPr/>
        </p:nvSpPr>
        <p:spPr bwMode="auto">
          <a:xfrm>
            <a:off x="6107113" y="739775"/>
            <a:ext cx="2808287" cy="4154488"/>
          </a:xfrm>
          <a:prstGeom prst="rect">
            <a:avLst/>
          </a:prstGeom>
          <a:gradFill rotWithShape="1">
            <a:gsLst>
              <a:gs pos="0">
                <a:srgbClr val="8488C4"/>
              </a:gs>
              <a:gs pos="53000">
                <a:srgbClr val="D4DEFF"/>
              </a:gs>
              <a:gs pos="83000">
                <a:srgbClr val="D4DEFF"/>
              </a:gs>
              <a:gs pos="100000">
                <a:srgbClr val="96AB94"/>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ja-JP" altLang="en-US" sz="2400"/>
              <a:t>“</a:t>
            </a:r>
            <a:r>
              <a:rPr lang="zh-CN" altLang="en-US" sz="2400">
                <a:ea typeface="SimSun" charset="0"/>
                <a:cs typeface="SimSun" charset="0"/>
              </a:rPr>
              <a:t>你 制 造 火 石 刀 ， 第 二 次 给 以 色 列 人 行 割 礼 。”</a:t>
            </a:r>
            <a:endParaRPr lang="en-US" altLang="zh-CN" sz="2400">
              <a:ea typeface="SimSun" charset="0"/>
              <a:cs typeface="SimSun" charset="0"/>
            </a:endParaRPr>
          </a:p>
          <a:p>
            <a:pPr algn="ctr" eaLnBrk="1" hangingPunct="1"/>
            <a:endParaRPr lang="en-US" altLang="zh-CN" sz="2400">
              <a:ea typeface="SimSun" charset="0"/>
              <a:cs typeface="SimSun" charset="0"/>
            </a:endParaRPr>
          </a:p>
          <a:p>
            <a:pPr algn="ctr" eaLnBrk="1" hangingPunct="1"/>
            <a:r>
              <a:rPr lang="zh-CN" altLang="en-US" sz="2400">
                <a:ea typeface="SimSun" charset="0"/>
                <a:cs typeface="SimSun" charset="0"/>
              </a:rPr>
              <a:t>约 书 亚 就 制 造 了 火 石 刀 ， 在 除 皮 山 那 里 给 以 色 列 人 行 割 礼 。</a:t>
            </a:r>
            <a:endParaRPr lang="en-US" sz="2400"/>
          </a:p>
          <a:p>
            <a:pPr algn="ctr" eaLnBrk="1" hangingPunct="1"/>
            <a:endParaRPr lang="en-US" sz="2400"/>
          </a:p>
          <a:p>
            <a:pPr algn="ctr" eaLnBrk="1" hangingPunct="1"/>
            <a:r>
              <a:rPr lang="en-US" sz="2400"/>
              <a:t>(</a:t>
            </a:r>
            <a:r>
              <a:rPr lang="zh-CN" altLang="en-US" sz="2400">
                <a:ea typeface="SimSun" charset="0"/>
                <a:cs typeface="SimSun" charset="0"/>
              </a:rPr>
              <a:t>书</a:t>
            </a:r>
            <a:r>
              <a:rPr lang="en-US" sz="2400"/>
              <a:t> 5:3)</a:t>
            </a:r>
          </a:p>
        </p:txBody>
      </p:sp>
      <p:sp>
        <p:nvSpPr>
          <p:cNvPr id="45060" name="Text Box 7"/>
          <p:cNvSpPr txBox="1">
            <a:spLocks noChangeArrowheads="1"/>
          </p:cNvSpPr>
          <p:nvPr/>
        </p:nvSpPr>
        <p:spPr bwMode="auto">
          <a:xfrm>
            <a:off x="1066800" y="5791200"/>
            <a:ext cx="34671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3200">
                <a:latin typeface="Impact" charset="0"/>
                <a:ea typeface="SimSun" charset="0"/>
                <a:cs typeface="SimSun" charset="0"/>
              </a:rPr>
              <a:t>在</a:t>
            </a:r>
            <a:r>
              <a:rPr lang="zh-CN" altLang="en-US" sz="3200" u="sng">
                <a:latin typeface="Impact" charset="0"/>
                <a:ea typeface="SimSun" charset="0"/>
                <a:cs typeface="SimSun" charset="0"/>
              </a:rPr>
              <a:t>吉甲</a:t>
            </a:r>
            <a:r>
              <a:rPr lang="zh-CN" altLang="en-US" sz="3200">
                <a:latin typeface="Impact" charset="0"/>
                <a:ea typeface="SimSun" charset="0"/>
                <a:cs typeface="SimSun" charset="0"/>
              </a:rPr>
              <a:t>举行的割礼</a:t>
            </a:r>
            <a:endParaRPr lang="en-US" sz="3200">
              <a:latin typeface="Impact" charset="0"/>
            </a:endParaRPr>
          </a:p>
        </p:txBody>
      </p:sp>
    </p:spTree>
  </p:cSld>
  <p:clrMapOvr>
    <a:masterClrMapping/>
  </p:clrMapOvr>
  <p:transition>
    <p:zoom dir="in"/>
    <p:sndAc>
      <p:stSnd>
        <p:snd r:embed="rId2" name="bomb.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168824"/>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Heroes: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Amazing Stories of Faith</a:t>
            </a:r>
          </a:p>
        </p:txBody>
      </p:sp>
      <p:pic>
        <p:nvPicPr>
          <p:cNvPr id="2" name="Picture 1"/>
          <p:cNvPicPr>
            <a:picLocks noChangeAspect="1"/>
          </p:cNvPicPr>
          <p:nvPr/>
        </p:nvPicPr>
        <p:blipFill>
          <a:blip r:embed="rId3"/>
          <a:stretch>
            <a:fillRect/>
          </a:stretch>
        </p:blipFill>
        <p:spPr>
          <a:xfrm>
            <a:off x="0" y="0"/>
            <a:ext cx="9161450" cy="6858000"/>
          </a:xfrm>
          <a:prstGeom prst="rect">
            <a:avLst/>
          </a:prstGeom>
        </p:spPr>
      </p:pic>
      <p:sp>
        <p:nvSpPr>
          <p:cNvPr id="4" name="AutoShape 19" descr="Pink tissue paper"/>
          <p:cNvSpPr>
            <a:spLocks noChangeArrowheads="1"/>
          </p:cNvSpPr>
          <p:nvPr/>
        </p:nvSpPr>
        <p:spPr bwMode="auto">
          <a:xfrm>
            <a:off x="2483768" y="27775"/>
            <a:ext cx="3456384" cy="2362200"/>
          </a:xfrm>
          <a:prstGeom prst="wedgeEllipseCallout">
            <a:avLst>
              <a:gd name="adj1" fmla="val 60389"/>
              <a:gd name="adj2" fmla="val 5550"/>
            </a:avLst>
          </a:prstGeom>
          <a:solidFill>
            <a:srgbClr val="FFFFFF"/>
          </a:solidFill>
          <a:ln w="12700">
            <a:solidFill>
              <a:schemeClr val="tx1"/>
            </a:solidFill>
            <a:prstDash val="lgDashDot"/>
            <a:miter lim="800000"/>
            <a:headEnd type="none" w="sm" len="sm"/>
            <a:tailEnd type="none" w="sm" len="sm"/>
          </a:ln>
        </p:spPr>
        <p:txBody>
          <a:bodyPr lIns="91430" tIns="45715" rIns="91430" bIns="45715"/>
          <a:lstStyle/>
          <a:p>
            <a:pPr algn="ctr"/>
            <a:endParaRPr lang="en-US" altLang="zh-CN" sz="2400" b="1" dirty="0">
              <a:solidFill>
                <a:srgbClr val="3333CC"/>
              </a:solidFill>
              <a:latin typeface="Arial" charset="0"/>
            </a:endParaRPr>
          </a:p>
          <a:p>
            <a:pPr algn="ctr"/>
            <a:r>
              <a:rPr lang="zh-CN" altLang="en-US" sz="2400" b="1" dirty="0">
                <a:solidFill>
                  <a:srgbClr val="3333CC"/>
                </a:solidFill>
                <a:latin typeface="Arial" charset="0"/>
              </a:rPr>
              <a:t>我 来 是 要 作 耶 和 华 军 队 </a:t>
            </a:r>
          </a:p>
          <a:p>
            <a:pPr algn="ctr"/>
            <a:r>
              <a:rPr lang="zh-CN" altLang="en-US" sz="2400" b="1" dirty="0">
                <a:solidFill>
                  <a:srgbClr val="3333CC"/>
                </a:solidFill>
                <a:latin typeface="Arial" charset="0"/>
              </a:rPr>
              <a:t>的 元 帅</a:t>
            </a:r>
            <a:endParaRPr lang="en-US" sz="2400" b="1" dirty="0">
              <a:solidFill>
                <a:srgbClr val="3333CC"/>
              </a:solidFill>
              <a:latin typeface="Arial" charset="0"/>
            </a:endParaRPr>
          </a:p>
        </p:txBody>
      </p:sp>
      <p:sp>
        <p:nvSpPr>
          <p:cNvPr id="5" name="Text Box 21"/>
          <p:cNvSpPr txBox="1">
            <a:spLocks noChangeArrowheads="1"/>
          </p:cNvSpPr>
          <p:nvPr/>
        </p:nvSpPr>
        <p:spPr bwMode="auto">
          <a:xfrm>
            <a:off x="5476875" y="5791200"/>
            <a:ext cx="2924178" cy="954097"/>
          </a:xfrm>
          <a:prstGeom prst="rect">
            <a:avLst/>
          </a:prstGeom>
          <a:solidFill>
            <a:srgbClr val="FFFFFF"/>
          </a:solidFill>
          <a:ln>
            <a:noFill/>
          </a:ln>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b="1" dirty="0">
                <a:solidFill>
                  <a:srgbClr val="9900CC"/>
                </a:solidFill>
              </a:rPr>
              <a:t>与神相遇</a:t>
            </a:r>
          </a:p>
          <a:p>
            <a:pPr algn="ctr" eaLnBrk="1" hangingPunct="1"/>
            <a:r>
              <a:rPr lang="en-US" altLang="zh-CN" b="1" dirty="0">
                <a:solidFill>
                  <a:srgbClr val="9900CC"/>
                </a:solidFill>
              </a:rPr>
              <a:t>- </a:t>
            </a:r>
            <a:r>
              <a:rPr lang="zh-CN" altLang="en-US" b="1" dirty="0">
                <a:solidFill>
                  <a:srgbClr val="9900CC"/>
                </a:solidFill>
              </a:rPr>
              <a:t>书 </a:t>
            </a:r>
            <a:r>
              <a:rPr lang="en-US" altLang="zh-CN" b="1" dirty="0">
                <a:solidFill>
                  <a:srgbClr val="9900CC"/>
                </a:solidFill>
              </a:rPr>
              <a:t>5:13-15 -</a:t>
            </a:r>
          </a:p>
        </p:txBody>
      </p:sp>
    </p:spTree>
    <p:extLst>
      <p:ext uri="{BB962C8B-B14F-4D97-AF65-F5344CB8AC3E}">
        <p14:creationId xmlns:p14="http://schemas.microsoft.com/office/powerpoint/2010/main" val="920840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547999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41323" name="Text Box 11" descr="Parchment"/>
          <p:cNvSpPr txBox="1">
            <a:spLocks noChangeArrowheads="1"/>
          </p:cNvSpPr>
          <p:nvPr/>
        </p:nvSpPr>
        <p:spPr bwMode="auto">
          <a:xfrm>
            <a:off x="762000" y="1828800"/>
            <a:ext cx="7858125" cy="415448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en-US" b="1">
                <a:solidFill>
                  <a:srgbClr val="FF3300"/>
                </a:solidFill>
                <a:latin typeface="Arial" charset="0"/>
              </a:rPr>
              <a:t> </a:t>
            </a:r>
            <a:r>
              <a:rPr lang="zh-CN" altLang="en-US" b="1">
                <a:solidFill>
                  <a:srgbClr val="FF3300"/>
                </a:solidFill>
                <a:latin typeface="Arial" charset="0"/>
                <a:ea typeface="SimSun" charset="0"/>
                <a:cs typeface="SimSun" charset="0"/>
              </a:rPr>
              <a:t>喇合选择敬畏神</a:t>
            </a:r>
            <a:endParaRPr lang="en-US">
              <a:solidFill>
                <a:schemeClr val="accent2"/>
              </a:solidFill>
              <a:latin typeface="Arial" charset="0"/>
            </a:endParaRPr>
          </a:p>
          <a:p>
            <a:pPr algn="just" eaLnBrk="1" hangingPunct="1">
              <a:buClr>
                <a:schemeClr val="tx1"/>
              </a:buClr>
              <a:buFont typeface="Wingdings" charset="0"/>
              <a:buNone/>
            </a:pPr>
            <a:endParaRPr lang="en-US">
              <a:solidFill>
                <a:schemeClr val="accent2"/>
              </a:solidFill>
              <a:latin typeface="Arial" charset="0"/>
            </a:endParaRPr>
          </a:p>
          <a:p>
            <a:pPr algn="just" eaLnBrk="1" hangingPunct="1">
              <a:buClr>
                <a:schemeClr val="tx1"/>
              </a:buClr>
              <a:buFont typeface="Wingdings" charset="0"/>
              <a:buChar char="A"/>
            </a:pPr>
            <a:r>
              <a:rPr lang="zh-CN" altLang="en-US" b="1">
                <a:solidFill>
                  <a:schemeClr val="accent2"/>
                </a:solidFill>
                <a:latin typeface="Arial" charset="0"/>
                <a:ea typeface="SimSun" charset="0"/>
                <a:cs typeface="SimSun" charset="0"/>
              </a:rPr>
              <a:t>一个凭信心，不凭眼见生活的榜样</a:t>
            </a:r>
            <a:endParaRPr lang="en-US" b="1">
              <a:solidFill>
                <a:schemeClr val="accent2"/>
              </a:solidFill>
              <a:latin typeface="Arial" charset="0"/>
            </a:endParaRPr>
          </a:p>
          <a:p>
            <a:pPr algn="just" eaLnBrk="1" hangingPunct="1">
              <a:buClr>
                <a:schemeClr val="tx1"/>
              </a:buClr>
              <a:buFont typeface="Wingdings" charset="0"/>
              <a:buNone/>
            </a:pPr>
            <a:endParaRPr lang="en-US" sz="2400" b="1">
              <a:solidFill>
                <a:schemeClr val="accent2"/>
              </a:solidFill>
              <a:latin typeface="Arial" charset="0"/>
            </a:endParaRPr>
          </a:p>
          <a:p>
            <a:pPr algn="just" eaLnBrk="1" hangingPunct="1">
              <a:buClr>
                <a:srgbClr val="FF00FF"/>
              </a:buClr>
              <a:buFont typeface="Wingdings" charset="0"/>
              <a:buChar char="Ø"/>
            </a:pPr>
            <a:r>
              <a:rPr lang="en-US" sz="2600">
                <a:latin typeface="Times New Roman" charset="0"/>
              </a:rPr>
              <a:t> </a:t>
            </a:r>
            <a:r>
              <a:rPr lang="zh-CN" altLang="en-US" sz="2600">
                <a:latin typeface="Times New Roman" charset="0"/>
                <a:ea typeface="SimSun" charset="0"/>
                <a:cs typeface="SimSun" charset="0"/>
              </a:rPr>
              <a:t>没有目击事件，但却信服神有足够能力照顾她和她一家。</a:t>
            </a:r>
            <a:r>
              <a:rPr lang="en-US" sz="2600">
                <a:latin typeface="Times New Roman" charset="0"/>
              </a:rPr>
              <a:t> </a:t>
            </a:r>
          </a:p>
          <a:p>
            <a:pPr algn="just" eaLnBrk="1" hangingPunct="1">
              <a:buClr>
                <a:srgbClr val="FF00FF"/>
              </a:buClr>
            </a:pPr>
            <a:endParaRPr lang="en-US" sz="2600">
              <a:latin typeface="Times New Roman" charset="0"/>
            </a:endParaRPr>
          </a:p>
          <a:p>
            <a:pPr algn="just" eaLnBrk="1" hangingPunct="1">
              <a:buClr>
                <a:srgbClr val="FF00FF"/>
              </a:buClr>
              <a:buFont typeface="Wingdings" charset="0"/>
              <a:buChar char="Ø"/>
            </a:pPr>
            <a:r>
              <a:rPr lang="en-US" sz="2600">
                <a:latin typeface="Times New Roman" charset="0"/>
              </a:rPr>
              <a:t> </a:t>
            </a:r>
            <a:r>
              <a:rPr lang="zh-CN" altLang="en-US" sz="2600">
                <a:latin typeface="Times New Roman" charset="0"/>
                <a:ea typeface="SimSun" charset="0"/>
                <a:cs typeface="SimSun" charset="0"/>
              </a:rPr>
              <a:t>她的行动证明她对神能够拯救的信心</a:t>
            </a:r>
            <a:endParaRPr lang="en-US" sz="2600">
              <a:latin typeface="Times New Roman" charset="0"/>
            </a:endParaRPr>
          </a:p>
          <a:p>
            <a:pPr algn="just" eaLnBrk="1" hangingPunct="1">
              <a:buClr>
                <a:srgbClr val="FF00FF"/>
              </a:buClr>
              <a:buFont typeface="Wingdings" charset="0"/>
              <a:buNone/>
            </a:pPr>
            <a:endParaRPr lang="en-US" sz="2600">
              <a:latin typeface="Times New Roman" charset="0"/>
            </a:endParaRPr>
          </a:p>
          <a:p>
            <a:pPr algn="just" eaLnBrk="1" hangingPunct="1">
              <a:buFont typeface="Wingdings" charset="0"/>
              <a:buNone/>
            </a:pPr>
            <a:endParaRPr lang="en-US" sz="2600">
              <a:latin typeface="Times New Roman" charset="0"/>
            </a:endParaRPr>
          </a:p>
        </p:txBody>
      </p:sp>
      <p:sp>
        <p:nvSpPr>
          <p:cNvPr id="39939" name="Rectangle 9"/>
          <p:cNvSpPr>
            <a:spLocks noGrp="1" noChangeArrowheads="1"/>
          </p:cNvSpPr>
          <p:nvPr>
            <p:ph type="title"/>
          </p:nvPr>
        </p:nvSpPr>
        <p:spPr>
          <a:xfrm>
            <a:off x="685800" y="0"/>
            <a:ext cx="7772400" cy="1143000"/>
          </a:xfrm>
        </p:spPr>
        <p:txBody>
          <a:bodyPr/>
          <a:lstStyle/>
          <a:p>
            <a:pPr eaLnBrk="1" hangingPunct="1"/>
            <a:r>
              <a:rPr lang="zh-CN" altLang="en-US" sz="4800">
                <a:latin typeface="Arial Black" charset="0"/>
                <a:ea typeface="SimSun" charset="0"/>
                <a:cs typeface="SimSun" charset="0"/>
              </a:rPr>
              <a:t>关键的功课</a:t>
            </a:r>
            <a:endParaRPr lang="en-US" sz="4800">
              <a:latin typeface="Arial Black" charset="0"/>
            </a:endParaRPr>
          </a:p>
        </p:txBody>
      </p:sp>
      <p:pic>
        <p:nvPicPr>
          <p:cNvPr id="39940" name="Picture 15"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0" y="0"/>
            <a:ext cx="1639888" cy="1676400"/>
          </a:xfrm>
        </p:spPr>
      </p:pic>
    </p:spTree>
  </p:cSld>
  <p:clrMapOvr>
    <a:masterClrMapping/>
  </p:clrMapOvr>
  <p:transition>
    <p:cover dir="ru"/>
    <p:sndAc>
      <p:stSnd>
        <p:snd r:embed="rId2"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23"/>
                                        </p:tgtEl>
                                        <p:attrNameLst>
                                          <p:attrName>style.visibility</p:attrName>
                                        </p:attrNameLst>
                                      </p:cBhvr>
                                      <p:to>
                                        <p:strVal val="visible"/>
                                      </p:to>
                                    </p:set>
                                    <p:animEffect transition="in" filter="checkerboard(across)">
                                      <p:cBhvr>
                                        <p:cTn id="7"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98658" name="Text Box 1026" descr="Parchment"/>
          <p:cNvSpPr txBox="1">
            <a:spLocks noChangeArrowheads="1"/>
          </p:cNvSpPr>
          <p:nvPr/>
        </p:nvSpPr>
        <p:spPr bwMode="auto">
          <a:xfrm>
            <a:off x="1447800" y="990600"/>
            <a:ext cx="7391400" cy="16922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just" eaLnBrk="1" hangingPunct="1">
              <a:buClr>
                <a:schemeClr val="tx1"/>
              </a:buClr>
              <a:buFont typeface="Wingdings" charset="0"/>
              <a:buChar char="A"/>
            </a:pPr>
            <a:r>
              <a:rPr lang="zh-CN" altLang="en-US" sz="2400" b="1">
                <a:solidFill>
                  <a:srgbClr val="FF3300"/>
                </a:solidFill>
                <a:latin typeface="Arial" charset="0"/>
                <a:ea typeface="SimSun" charset="0"/>
                <a:cs typeface="SimSun" charset="0"/>
              </a:rPr>
              <a:t>喇合</a:t>
            </a:r>
            <a:r>
              <a:rPr lang="en-US" sz="2600" b="1">
                <a:solidFill>
                  <a:schemeClr val="accent2"/>
                </a:solidFill>
                <a:latin typeface="Arial" charset="0"/>
              </a:rPr>
              <a:t> </a:t>
            </a:r>
            <a:r>
              <a:rPr lang="zh-CN" altLang="en-US" sz="2600" b="1">
                <a:solidFill>
                  <a:schemeClr val="accent2"/>
                </a:solidFill>
                <a:latin typeface="Arial" charset="0"/>
                <a:ea typeface="SimSun" charset="0"/>
                <a:cs typeface="SimSun" charset="0"/>
              </a:rPr>
              <a:t>向我们透漏了神要拯救外邦人的计划</a:t>
            </a:r>
            <a:endParaRPr lang="en-US" sz="2600" b="1">
              <a:solidFill>
                <a:schemeClr val="accent2"/>
              </a:solidFill>
              <a:latin typeface="Arial" charset="0"/>
            </a:endParaRPr>
          </a:p>
          <a:p>
            <a:pPr algn="just" eaLnBrk="1" hangingPunct="1">
              <a:buClr>
                <a:schemeClr val="tx1"/>
              </a:buClr>
              <a:buFont typeface="Wingdings" charset="0"/>
              <a:buChar char="A"/>
            </a:pPr>
            <a:endParaRPr lang="en-US" sz="2600" b="1">
              <a:solidFill>
                <a:schemeClr val="accent2"/>
              </a:solidFill>
              <a:latin typeface="Arial" charset="0"/>
            </a:endParaRPr>
          </a:p>
          <a:p>
            <a:pPr algn="just" eaLnBrk="1" hangingPunct="1">
              <a:buClr>
                <a:srgbClr val="FF00FF"/>
              </a:buClr>
              <a:buFont typeface="Wingdings" charset="0"/>
              <a:buChar char="Ø"/>
            </a:pPr>
            <a:r>
              <a:rPr lang="en-US" sz="2600"/>
              <a:t> </a:t>
            </a:r>
            <a:r>
              <a:rPr lang="zh-CN" altLang="en-US" sz="2600">
                <a:ea typeface="SimSun" charset="0"/>
                <a:cs typeface="SimSun" charset="0"/>
              </a:rPr>
              <a:t>她全家都得救了</a:t>
            </a:r>
            <a:endParaRPr lang="en-US" altLang="zh-CN" sz="2600">
              <a:latin typeface="Times New Roman" charset="0"/>
              <a:ea typeface="SimSun" charset="0"/>
              <a:cs typeface="SimSun" charset="0"/>
            </a:endParaRPr>
          </a:p>
          <a:p>
            <a:pPr algn="just" eaLnBrk="1" hangingPunct="1">
              <a:buClr>
                <a:srgbClr val="FF00FF"/>
              </a:buClr>
              <a:buFont typeface="Wingdings" charset="0"/>
              <a:buChar char="Ø"/>
            </a:pPr>
            <a:r>
              <a:rPr lang="zh-CN" altLang="en-US" sz="2600">
                <a:latin typeface="Times New Roman" charset="0"/>
                <a:ea typeface="SimSun" charset="0"/>
                <a:cs typeface="SimSun" charset="0"/>
              </a:rPr>
              <a:t>她在耶稣基督的家谱中有份</a:t>
            </a:r>
            <a:endParaRPr lang="en-US" sz="2600"/>
          </a:p>
        </p:txBody>
      </p:sp>
      <p:sp>
        <p:nvSpPr>
          <p:cNvPr id="40963" name="Rectangle 1027"/>
          <p:cNvSpPr>
            <a:spLocks noGrp="1" noChangeArrowheads="1"/>
          </p:cNvSpPr>
          <p:nvPr>
            <p:ph type="title"/>
          </p:nvPr>
        </p:nvSpPr>
        <p:spPr>
          <a:xfrm>
            <a:off x="2209800" y="0"/>
            <a:ext cx="6019800" cy="1143000"/>
          </a:xfrm>
        </p:spPr>
        <p:txBody>
          <a:bodyPr/>
          <a:lstStyle/>
          <a:p>
            <a:pPr eaLnBrk="1" hangingPunct="1"/>
            <a:r>
              <a:rPr lang="zh-CN" altLang="en-US" sz="4800">
                <a:latin typeface="Arial Black" charset="0"/>
                <a:ea typeface="SimSun" charset="0"/>
                <a:cs typeface="SimSun" charset="0"/>
              </a:rPr>
              <a:t>关键的功课</a:t>
            </a:r>
            <a:endParaRPr lang="en-US" sz="4800">
              <a:latin typeface="Arial Black" charset="0"/>
            </a:endParaRPr>
          </a:p>
        </p:txBody>
      </p:sp>
      <p:sp>
        <p:nvSpPr>
          <p:cNvPr id="198661" name="AutoShape 1029"/>
          <p:cNvSpPr>
            <a:spLocks noChangeArrowheads="1"/>
          </p:cNvSpPr>
          <p:nvPr/>
        </p:nvSpPr>
        <p:spPr bwMode="auto">
          <a:xfrm>
            <a:off x="1676400" y="3200400"/>
            <a:ext cx="6096000" cy="3657600"/>
          </a:xfrm>
          <a:prstGeom prst="upArrowCallout">
            <a:avLst>
              <a:gd name="adj1" fmla="val 34722"/>
              <a:gd name="adj2" fmla="val 41667"/>
              <a:gd name="adj3" fmla="val 24208"/>
              <a:gd name="adj4" fmla="val 66667"/>
            </a:avLst>
          </a:prstGeom>
          <a:solidFill>
            <a:schemeClr val="tx1"/>
          </a:solidFill>
          <a:ln w="12700" cap="sq">
            <a:solidFill>
              <a:schemeClr val="tx1"/>
            </a:solidFill>
            <a:miter lim="800000"/>
            <a:headEnd type="none" w="sm" len="sm"/>
            <a:tailEnd type="none" w="sm" len="sm"/>
          </a:ln>
        </p:spPr>
        <p:txBody>
          <a:bodyPr wrap="none" anchor="ctr"/>
          <a:lstStyle/>
          <a:p>
            <a:pPr algn="ctr"/>
            <a:r>
              <a:rPr lang="zh-CN" altLang="en-US" b="1" dirty="0">
                <a:solidFill>
                  <a:schemeClr val="bg1"/>
                </a:solidFill>
                <a:ea typeface="SimSun" charset="0"/>
                <a:cs typeface="SimSun" charset="0"/>
              </a:rPr>
              <a:t>神持守与</a:t>
            </a:r>
            <a:r>
              <a:rPr lang="zh-CN" altLang="en-US" b="1" dirty="0">
                <a:solidFill>
                  <a:srgbClr val="FFFF00"/>
                </a:solidFill>
                <a:ea typeface="SimSun" charset="0"/>
                <a:cs typeface="SimSun" charset="0"/>
              </a:rPr>
              <a:t>亚伯拉罕所立之约</a:t>
            </a:r>
            <a:r>
              <a:rPr lang="zh-CN" altLang="en-US" b="1" dirty="0">
                <a:solidFill>
                  <a:schemeClr val="bg1"/>
                </a:solidFill>
                <a:ea typeface="SimSun" charset="0"/>
                <a:cs typeface="SimSun" charset="0"/>
              </a:rPr>
              <a:t>的信实：</a:t>
            </a:r>
            <a:endParaRPr lang="en-US" altLang="zh-CN" b="1" dirty="0">
              <a:solidFill>
                <a:schemeClr val="bg1"/>
              </a:solidFill>
              <a:ea typeface="SimSun" charset="0"/>
              <a:cs typeface="SimSun" charset="0"/>
            </a:endParaRPr>
          </a:p>
          <a:p>
            <a:pPr algn="ctr"/>
            <a:r>
              <a:rPr lang="zh-CN" altLang="en-US" b="1" dirty="0">
                <a:solidFill>
                  <a:schemeClr val="bg1"/>
                </a:solidFill>
                <a:ea typeface="SimSun" charset="0"/>
                <a:cs typeface="SimSun" charset="0"/>
              </a:rPr>
              <a:t>“</a:t>
            </a:r>
            <a:r>
              <a:rPr lang="en-US" b="1" dirty="0">
                <a:solidFill>
                  <a:schemeClr val="bg1"/>
                </a:solidFill>
              </a:rPr>
              <a:t>..</a:t>
            </a:r>
            <a:r>
              <a:rPr lang="zh-CN" altLang="en-US" b="1" dirty="0">
                <a:ea typeface="SimSun" charset="0"/>
                <a:cs typeface="SimSun" charset="0"/>
              </a:rPr>
              <a:t> </a:t>
            </a:r>
            <a:r>
              <a:rPr lang="zh-CN" altLang="en-US" b="1" dirty="0">
                <a:solidFill>
                  <a:schemeClr val="bg1"/>
                </a:solidFill>
                <a:ea typeface="SimSun" charset="0"/>
                <a:cs typeface="SimSun" charset="0"/>
              </a:rPr>
              <a:t>地 上 的 万 族 都 要 </a:t>
            </a:r>
            <a:endParaRPr lang="en-US" altLang="zh-CN" b="1" dirty="0">
              <a:solidFill>
                <a:schemeClr val="bg1"/>
              </a:solidFill>
              <a:ea typeface="SimSun" charset="0"/>
              <a:cs typeface="SimSun" charset="0"/>
            </a:endParaRPr>
          </a:p>
          <a:p>
            <a:pPr algn="ctr"/>
            <a:r>
              <a:rPr lang="zh-CN" altLang="en-US" b="1" dirty="0">
                <a:solidFill>
                  <a:schemeClr val="bg1"/>
                </a:solidFill>
                <a:ea typeface="SimSun" charset="0"/>
                <a:cs typeface="SimSun" charset="0"/>
              </a:rPr>
              <a:t>因 你 得 福 。 </a:t>
            </a:r>
            <a:r>
              <a:rPr lang="ja-JP" altLang="en-US" b="1" i="1" dirty="0">
                <a:solidFill>
                  <a:schemeClr val="bg1"/>
                </a:solidFill>
              </a:rPr>
              <a:t>”</a:t>
            </a:r>
            <a:r>
              <a:rPr lang="en-US" b="1" i="1" dirty="0">
                <a:solidFill>
                  <a:schemeClr val="bg1"/>
                </a:solidFill>
              </a:rPr>
              <a:t>  </a:t>
            </a:r>
          </a:p>
          <a:p>
            <a:pPr algn="ctr"/>
            <a:r>
              <a:rPr lang="en-US" b="1" i="1" dirty="0">
                <a:solidFill>
                  <a:schemeClr val="bg1"/>
                </a:solidFill>
              </a:rPr>
              <a:t>(</a:t>
            </a:r>
            <a:r>
              <a:rPr lang="zh-CN" altLang="en-US" b="1" i="1" dirty="0">
                <a:solidFill>
                  <a:schemeClr val="bg1"/>
                </a:solidFill>
                <a:ea typeface="SimSun" charset="0"/>
                <a:cs typeface="SimSun" charset="0"/>
              </a:rPr>
              <a:t>创</a:t>
            </a:r>
            <a:r>
              <a:rPr lang="en-US" b="1" i="1" dirty="0">
                <a:solidFill>
                  <a:schemeClr val="bg1"/>
                </a:solidFill>
              </a:rPr>
              <a:t>12:1-3)</a:t>
            </a:r>
          </a:p>
        </p:txBody>
      </p:sp>
      <p:pic>
        <p:nvPicPr>
          <p:cNvPr id="40965" name="Picture 1033" descr="key">
            <a:hlinkClick r:id="rId4"/>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a:xfrm>
            <a:off x="0" y="0"/>
            <a:ext cx="1416050" cy="1447800"/>
          </a:xfrm>
        </p:spPr>
      </p:pic>
    </p:spTree>
  </p:cSld>
  <p:clrMapOvr>
    <a:masterClrMapping/>
  </p:clrMapOvr>
  <p:transition>
    <p:cover dir="l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box(in)">
                                      <p:cBhvr>
                                        <p:cTn id="7" dur="5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 calcmode="lin" valueType="num">
                                      <p:cBhvr>
                                        <p:cTn id="12" dur="500" fill="hold"/>
                                        <p:tgtEl>
                                          <p:spTgt spid="19866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866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866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6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p - Over the Jor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562600"/>
            <a:ext cx="9434513" cy="1257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 Box 3"/>
          <p:cNvSpPr txBox="1">
            <a:spLocks noChangeArrowheads="1"/>
          </p:cNvSpPr>
          <p:nvPr/>
        </p:nvSpPr>
        <p:spPr bwMode="auto">
          <a:xfrm>
            <a:off x="0" y="317638"/>
            <a:ext cx="203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2400" b="1" dirty="0">
                <a:latin typeface="Tahoma" charset="0"/>
                <a:ea typeface="SimSun" charset="0"/>
                <a:cs typeface="SimSun" charset="0"/>
              </a:rPr>
              <a:t>进入应许之地</a:t>
            </a:r>
            <a:endParaRPr lang="en-AU" sz="2400" b="1" dirty="0">
              <a:latin typeface="Tahoma" charset="0"/>
            </a:endParaRPr>
          </a:p>
        </p:txBody>
      </p:sp>
      <p:sp>
        <p:nvSpPr>
          <p:cNvPr id="2" name="TextBox 1">
            <a:extLst>
              <a:ext uri="{FF2B5EF4-FFF2-40B4-BE49-F238E27FC236}">
                <a16:creationId xmlns:a16="http://schemas.microsoft.com/office/drawing/2014/main" id="{B8D70198-C255-04C4-43DC-B78D92F8B3F9}"/>
              </a:ext>
            </a:extLst>
          </p:cNvPr>
          <p:cNvSpPr txBox="1"/>
          <p:nvPr/>
        </p:nvSpPr>
        <p:spPr>
          <a:xfrm>
            <a:off x="2286000" y="-510520"/>
            <a:ext cx="902811" cy="523220"/>
          </a:xfrm>
          <a:prstGeom prst="rect">
            <a:avLst/>
          </a:prstGeom>
          <a:noFill/>
        </p:spPr>
        <p:txBody>
          <a:bodyPr wrap="none" rtlCol="0">
            <a:spAutoFit/>
          </a:bodyPr>
          <a:lstStyle/>
          <a:p>
            <a:r>
              <a:rPr lang="en-US" dirty="0" err="1"/>
              <a:t>艾城</a:t>
            </a:r>
            <a:endParaRPr lang="en-US" dirty="0"/>
          </a:p>
        </p:txBody>
      </p:sp>
      <p:sp>
        <p:nvSpPr>
          <p:cNvPr id="3" name="TextBox 2">
            <a:extLst>
              <a:ext uri="{FF2B5EF4-FFF2-40B4-BE49-F238E27FC236}">
                <a16:creationId xmlns:a16="http://schemas.microsoft.com/office/drawing/2014/main" id="{6F1EA8E2-DFF4-D57C-01EA-E7DB26DF0305}"/>
              </a:ext>
            </a:extLst>
          </p:cNvPr>
          <p:cNvSpPr txBox="1"/>
          <p:nvPr/>
        </p:nvSpPr>
        <p:spPr>
          <a:xfrm>
            <a:off x="2032000" y="1981200"/>
            <a:ext cx="1620957" cy="523220"/>
          </a:xfrm>
          <a:prstGeom prst="rect">
            <a:avLst/>
          </a:prstGeom>
          <a:noFill/>
        </p:spPr>
        <p:txBody>
          <a:bodyPr wrap="none" rtlCol="0">
            <a:spAutoFit/>
          </a:bodyPr>
          <a:lstStyle/>
          <a:p>
            <a:r>
              <a:rPr lang="en-US" dirty="0" err="1"/>
              <a:t>耶路撒冷</a:t>
            </a:r>
            <a:endParaRPr lang="en-US" dirty="0"/>
          </a:p>
        </p:txBody>
      </p:sp>
      <p:sp>
        <p:nvSpPr>
          <p:cNvPr id="4" name="TextBox 3">
            <a:extLst>
              <a:ext uri="{FF2B5EF4-FFF2-40B4-BE49-F238E27FC236}">
                <a16:creationId xmlns:a16="http://schemas.microsoft.com/office/drawing/2014/main" id="{0981CF42-02FC-2900-4130-1E8D04AB2F2F}"/>
              </a:ext>
            </a:extLst>
          </p:cNvPr>
          <p:cNvSpPr txBox="1"/>
          <p:nvPr/>
        </p:nvSpPr>
        <p:spPr>
          <a:xfrm>
            <a:off x="8382000" y="919163"/>
            <a:ext cx="902811" cy="523220"/>
          </a:xfrm>
          <a:prstGeom prst="rect">
            <a:avLst/>
          </a:prstGeom>
          <a:noFill/>
        </p:spPr>
        <p:txBody>
          <a:bodyPr wrap="none" rtlCol="0">
            <a:spAutoFit/>
          </a:bodyPr>
          <a:lstStyle/>
          <a:p>
            <a:r>
              <a:rPr lang="en-US" dirty="0" err="1"/>
              <a:t>什亭</a:t>
            </a:r>
            <a:endParaRPr lang="en-US" dirty="0"/>
          </a:p>
        </p:txBody>
      </p:sp>
      <p:sp>
        <p:nvSpPr>
          <p:cNvPr id="5" name="TextBox 4">
            <a:extLst>
              <a:ext uri="{FF2B5EF4-FFF2-40B4-BE49-F238E27FC236}">
                <a16:creationId xmlns:a16="http://schemas.microsoft.com/office/drawing/2014/main" id="{DFA9E16F-57D5-B355-F2DB-C938FEC079EA}"/>
              </a:ext>
            </a:extLst>
          </p:cNvPr>
          <p:cNvSpPr txBox="1"/>
          <p:nvPr/>
        </p:nvSpPr>
        <p:spPr>
          <a:xfrm>
            <a:off x="4572000" y="25400"/>
            <a:ext cx="902811" cy="523220"/>
          </a:xfrm>
          <a:prstGeom prst="rect">
            <a:avLst/>
          </a:prstGeom>
          <a:noFill/>
        </p:spPr>
        <p:txBody>
          <a:bodyPr wrap="none" rtlCol="0">
            <a:spAutoFit/>
          </a:bodyPr>
          <a:lstStyle/>
          <a:p>
            <a:r>
              <a:rPr lang="en-US" dirty="0" err="1"/>
              <a:t>吉甲</a:t>
            </a:r>
            <a:endParaRPr lang="en-US" dirty="0"/>
          </a:p>
        </p:txBody>
      </p:sp>
      <p:sp>
        <p:nvSpPr>
          <p:cNvPr id="6" name="TextBox 5">
            <a:extLst>
              <a:ext uri="{FF2B5EF4-FFF2-40B4-BE49-F238E27FC236}">
                <a16:creationId xmlns:a16="http://schemas.microsoft.com/office/drawing/2014/main" id="{37FE6905-7A12-5844-15AF-1EA70C13556B}"/>
              </a:ext>
            </a:extLst>
          </p:cNvPr>
          <p:cNvSpPr txBox="1"/>
          <p:nvPr/>
        </p:nvSpPr>
        <p:spPr>
          <a:xfrm>
            <a:off x="4086314" y="919163"/>
            <a:ext cx="1261884" cy="523220"/>
          </a:xfrm>
          <a:prstGeom prst="rect">
            <a:avLst/>
          </a:prstGeom>
          <a:noFill/>
        </p:spPr>
        <p:txBody>
          <a:bodyPr wrap="none" rtlCol="0">
            <a:spAutoFit/>
          </a:bodyPr>
          <a:lstStyle/>
          <a:p>
            <a:r>
              <a:rPr lang="en-US" dirty="0" err="1"/>
              <a:t>耶利哥</a:t>
            </a:r>
            <a:endParaRPr lang="en-US" dirty="0"/>
          </a:p>
        </p:txBody>
      </p:sp>
      <p:sp>
        <p:nvSpPr>
          <p:cNvPr id="7" name="TextBox 6">
            <a:extLst>
              <a:ext uri="{FF2B5EF4-FFF2-40B4-BE49-F238E27FC236}">
                <a16:creationId xmlns:a16="http://schemas.microsoft.com/office/drawing/2014/main" id="{13DE1520-07B4-A3D9-D750-711A66A19A61}"/>
              </a:ext>
            </a:extLst>
          </p:cNvPr>
          <p:cNvSpPr txBox="1"/>
          <p:nvPr/>
        </p:nvSpPr>
        <p:spPr>
          <a:xfrm>
            <a:off x="1204040" y="735340"/>
            <a:ext cx="902811" cy="523220"/>
          </a:xfrm>
          <a:prstGeom prst="rect">
            <a:avLst/>
          </a:prstGeom>
          <a:noFill/>
        </p:spPr>
        <p:txBody>
          <a:bodyPr wrap="none" rtlCol="0">
            <a:spAutoFit/>
          </a:bodyPr>
          <a:lstStyle/>
          <a:p>
            <a:r>
              <a:rPr lang="zh-CN" altLang="en-US" dirty="0"/>
              <a:t>基遍</a:t>
            </a:r>
            <a:endParaRPr lang="en-US" dirty="0"/>
          </a:p>
        </p:txBody>
      </p:sp>
      <p:sp>
        <p:nvSpPr>
          <p:cNvPr id="8" name="TextBox 7">
            <a:extLst>
              <a:ext uri="{FF2B5EF4-FFF2-40B4-BE49-F238E27FC236}">
                <a16:creationId xmlns:a16="http://schemas.microsoft.com/office/drawing/2014/main" id="{24C9584C-5502-6C26-88FE-F6E59DCCEBAD}"/>
              </a:ext>
            </a:extLst>
          </p:cNvPr>
          <p:cNvSpPr txBox="1"/>
          <p:nvPr/>
        </p:nvSpPr>
        <p:spPr>
          <a:xfrm>
            <a:off x="6705600" y="4038600"/>
            <a:ext cx="877163" cy="369332"/>
          </a:xfrm>
          <a:prstGeom prst="rect">
            <a:avLst/>
          </a:prstGeom>
          <a:solidFill>
            <a:schemeClr val="accent1">
              <a:lumMod val="60000"/>
              <a:lumOff val="40000"/>
            </a:schemeClr>
          </a:solidFill>
        </p:spPr>
        <p:txBody>
          <a:bodyPr wrap="none" rtlCol="0">
            <a:spAutoFit/>
          </a:bodyPr>
          <a:lstStyle/>
          <a:p>
            <a:r>
              <a:rPr lang="en-US" sz="1800" dirty="0" err="1"/>
              <a:t>约旦河</a:t>
            </a:r>
            <a:endParaRPr lang="en-US" sz="1800" dirty="0"/>
          </a:p>
        </p:txBody>
      </p:sp>
      <p:sp>
        <p:nvSpPr>
          <p:cNvPr id="9" name="TextBox 8">
            <a:extLst>
              <a:ext uri="{FF2B5EF4-FFF2-40B4-BE49-F238E27FC236}">
                <a16:creationId xmlns:a16="http://schemas.microsoft.com/office/drawing/2014/main" id="{AC65D966-B6A2-D925-ADFE-6012C995F7EF}"/>
              </a:ext>
            </a:extLst>
          </p:cNvPr>
          <p:cNvSpPr txBox="1"/>
          <p:nvPr/>
        </p:nvSpPr>
        <p:spPr>
          <a:xfrm>
            <a:off x="5049668" y="4038600"/>
            <a:ext cx="877163" cy="369332"/>
          </a:xfrm>
          <a:prstGeom prst="rect">
            <a:avLst/>
          </a:prstGeom>
          <a:solidFill>
            <a:schemeClr val="accent1">
              <a:lumMod val="60000"/>
              <a:lumOff val="40000"/>
            </a:schemeClr>
          </a:solidFill>
        </p:spPr>
        <p:txBody>
          <a:bodyPr wrap="none" rtlCol="0">
            <a:spAutoFit/>
          </a:bodyPr>
          <a:lstStyle/>
          <a:p>
            <a:r>
              <a:rPr lang="en-US" sz="1800" dirty="0" err="1"/>
              <a:t>耶利哥</a:t>
            </a:r>
            <a:endParaRPr lang="en-US" sz="1800" dirty="0"/>
          </a:p>
        </p:txBody>
      </p:sp>
      <p:sp>
        <p:nvSpPr>
          <p:cNvPr id="10" name="TextBox 9">
            <a:extLst>
              <a:ext uri="{FF2B5EF4-FFF2-40B4-BE49-F238E27FC236}">
                <a16:creationId xmlns:a16="http://schemas.microsoft.com/office/drawing/2014/main" id="{6099B9E9-67B7-1349-BFF3-DA3F031D7704}"/>
              </a:ext>
            </a:extLst>
          </p:cNvPr>
          <p:cNvSpPr txBox="1"/>
          <p:nvPr/>
        </p:nvSpPr>
        <p:spPr>
          <a:xfrm>
            <a:off x="2935069" y="4038600"/>
            <a:ext cx="646331" cy="369332"/>
          </a:xfrm>
          <a:prstGeom prst="rect">
            <a:avLst/>
          </a:prstGeom>
          <a:solidFill>
            <a:schemeClr val="accent1">
              <a:lumMod val="60000"/>
              <a:lumOff val="40000"/>
            </a:schemeClr>
          </a:solidFill>
        </p:spPr>
        <p:txBody>
          <a:bodyPr wrap="none" rtlCol="0">
            <a:spAutoFit/>
          </a:bodyPr>
          <a:lstStyle/>
          <a:p>
            <a:r>
              <a:rPr lang="en-US" sz="1800" dirty="0" err="1"/>
              <a:t>艾城</a:t>
            </a:r>
            <a:endParaRPr lang="en-US"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a:xfrm>
            <a:off x="38100" y="304800"/>
            <a:ext cx="9105900" cy="762000"/>
          </a:xfrm>
        </p:spPr>
        <p:txBody>
          <a:bodyPr/>
          <a:lstStyle/>
          <a:p>
            <a:r>
              <a:rPr lang="zh-CN" altLang="en-US" b="1" dirty="0">
                <a:latin typeface="Arial" charset="0"/>
                <a:ea typeface="ＭＳ Ｐゴシック" charset="0"/>
                <a:cs typeface="Arial" charset="0"/>
              </a:rPr>
              <a:t>今日的耶利哥遗址</a:t>
            </a:r>
            <a:endParaRPr lang="en-US" b="1" dirty="0">
              <a:latin typeface="Arial" charset="0"/>
              <a:ea typeface="ＭＳ Ｐゴシック" charset="0"/>
              <a:cs typeface="Arial" charset="0"/>
            </a:endParaRPr>
          </a:p>
        </p:txBody>
      </p:sp>
      <p:sp>
        <p:nvSpPr>
          <p:cNvPr id="288770" name="Content Placeholder 2"/>
          <p:cNvSpPr>
            <a:spLocks noGrp="1"/>
          </p:cNvSpPr>
          <p:nvPr>
            <p:ph sz="half" idx="1"/>
          </p:nvPr>
        </p:nvSpPr>
        <p:spPr/>
        <p:txBody>
          <a:bodyPr/>
          <a:lstStyle/>
          <a:p>
            <a:endParaRPr lang="en-US">
              <a:latin typeface="Times New Roman" charset="0"/>
              <a:ea typeface="ＭＳ Ｐゴシック" charset="0"/>
              <a:cs typeface="ＭＳ Ｐゴシック" charset="0"/>
            </a:endParaRPr>
          </a:p>
        </p:txBody>
      </p:sp>
      <p:sp>
        <p:nvSpPr>
          <p:cNvPr id="288771" name="Content Placeholder 3"/>
          <p:cNvSpPr>
            <a:spLocks noGrp="1"/>
          </p:cNvSpPr>
          <p:nvPr>
            <p:ph sz="half" idx="2"/>
          </p:nvPr>
        </p:nvSpPr>
        <p:spPr/>
        <p:txBody>
          <a:bodyPr/>
          <a:lstStyle/>
          <a:p>
            <a:endParaRPr lang="en-US">
              <a:latin typeface="Times New Roman" charset="0"/>
              <a:ea typeface="ＭＳ Ｐゴシック" charset="0"/>
              <a:cs typeface="ＭＳ Ｐゴシック" charset="0"/>
            </a:endParaRPr>
          </a:p>
        </p:txBody>
      </p:sp>
      <p:pic>
        <p:nvPicPr>
          <p:cNvPr id="288772" name="Picture 4" descr="Josh 2 Jericho aeri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a:spLocks noChangeArrowheads="1"/>
          </p:cNvSpPr>
          <p:nvPr/>
        </p:nvSpPr>
        <p:spPr bwMode="auto">
          <a:xfrm>
            <a:off x="611188" y="3357563"/>
            <a:ext cx="7489825" cy="2663825"/>
          </a:xfrm>
          <a:prstGeom prst="ellipse">
            <a:avLst/>
          </a:prstGeom>
          <a:noFill/>
          <a:ln w="76200" cap="sq">
            <a:solidFill>
              <a:srgbClr val="FFFFFF"/>
            </a:solidFill>
            <a:round/>
            <a:headEnd type="none" w="sm" len="sm"/>
            <a:tailEnd type="none" w="sm" len="sm"/>
          </a:ln>
          <a:effectLst>
            <a:glow rad="228600">
              <a:schemeClr val="tx1">
                <a:alpha val="75000"/>
              </a:schemeClr>
            </a:glow>
          </a:effectLst>
          <a:extLst>
            <a:ext uri="{909E8E84-426E-40dd-AFC4-6F175D3DCCD1}">
              <a14:hiddenFill xmlns:a14="http://schemas.microsoft.com/office/drawing/2010/main" xmlns="">
                <a:solidFill>
                  <a:srgbClr val="FFFFFF"/>
                </a:solidFill>
              </a14:hiddenFill>
            </a:ext>
          </a:extLst>
        </p:spPr>
        <p:txBody>
          <a:bodyPr wrap="none" lIns="91430" tIns="45715" rIns="91430" bIns="45715"/>
          <a:lstStyle/>
          <a:p>
            <a:endParaRPr lang="en-US"/>
          </a:p>
        </p:txBody>
      </p:sp>
    </p:spTree>
    <p:extLst>
      <p:ext uri="{BB962C8B-B14F-4D97-AF65-F5344CB8AC3E}">
        <p14:creationId xmlns:p14="http://schemas.microsoft.com/office/powerpoint/2010/main" val="1260794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8-04 at 3.47.28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22320"/>
            <a:ext cx="9144000" cy="6167120"/>
          </a:xfrm>
          <a:prstGeom prst="rect">
            <a:avLst/>
          </a:prstGeom>
        </p:spPr>
      </p:pic>
      <p:sp>
        <p:nvSpPr>
          <p:cNvPr id="288769" name="Title 1"/>
          <p:cNvSpPr>
            <a:spLocks noGrp="1"/>
          </p:cNvSpPr>
          <p:nvPr>
            <p:ph type="title"/>
          </p:nvPr>
        </p:nvSpPr>
        <p:spPr>
          <a:xfrm>
            <a:off x="38100" y="304800"/>
            <a:ext cx="9105900" cy="762000"/>
          </a:xfrm>
        </p:spPr>
        <p:txBody>
          <a:bodyPr/>
          <a:lstStyle/>
          <a:p>
            <a:r>
              <a:rPr lang="zh-CN" altLang="en-US" b="1" dirty="0">
                <a:latin typeface="Arial" charset="0"/>
                <a:ea typeface="ＭＳ Ｐゴシック" charset="0"/>
                <a:cs typeface="Arial" charset="0"/>
              </a:rPr>
              <a:t>那时的耶利哥城</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28753084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5400" y="4953000"/>
            <a:ext cx="8890000" cy="1200329"/>
          </a:xfrm>
          <a:prstGeom prst="rect">
            <a:avLst/>
          </a:prstGeom>
        </p:spPr>
        <p:txBody>
          <a:bodyPr wrap="square">
            <a:spAutoFit/>
          </a:bodyPr>
          <a:lstStyle>
            <a:defPPr>
              <a:defRPr lang="en-US"/>
            </a:defPPr>
            <a:lvl1pPr>
              <a:defRPr sz="3600" b="1">
                <a:solidFill>
                  <a:prstClr val="white"/>
                </a:solidFill>
                <a:effectLst>
                  <a:glow rad="228600">
                    <a:schemeClr val="bg1"/>
                  </a:glow>
                  <a:outerShdw blurRad="38100" dist="38100" dir="2700000" algn="tl">
                    <a:srgbClr val="000000">
                      <a:alpha val="43137"/>
                    </a:srgbClr>
                  </a:outerShdw>
                </a:effectLst>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苏丹山遗址</a:t>
            </a:r>
            <a:r>
              <a:rPr kumimoji="0" lang="en-US" altLang="zh-CN"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a:t>
            </a:r>
            <a:r>
              <a:rPr kumimoji="0" lang="zh-CN" alt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基于肯扬西掘沟的耶利哥城防系统示意性横截面图</a:t>
            </a:r>
            <a:endParaRPr kumimoji="0" lang="en-US" sz="2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endParaRPr>
          </a:p>
        </p:txBody>
      </p:sp>
      <p:pic>
        <p:nvPicPr>
          <p:cNvPr id="4099" name="Picture 2" descr="Cross-section of Jericho's wal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0" y="0"/>
            <a:ext cx="6019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293919" y="3429000"/>
            <a:ext cx="2117887"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3-4 m. </a:t>
            </a:r>
            <a:r>
              <a:rPr kumimoji="0" lang="en-US" sz="3600" b="1" i="0" u="none" strike="noStrike" kern="1200" cap="none" spc="0" normalizeH="0" baseline="0" noProof="0" dirty="0" err="1">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高</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10" name="Straight Arrow Connector 9"/>
          <p:cNvCxnSpPr/>
          <p:nvPr/>
        </p:nvCxnSpPr>
        <p:spPr>
          <a:xfrm flipH="1">
            <a:off x="4432300" y="2514600"/>
            <a:ext cx="1627188"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97413" y="3702050"/>
            <a:ext cx="1474787"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35200" y="762000"/>
            <a:ext cx="3937000" cy="0"/>
          </a:xfrm>
          <a:prstGeom prst="straightConnector1">
            <a:avLst/>
          </a:prstGeom>
          <a:ln w="38100">
            <a:solidFill>
              <a:srgbClr val="FFFFFF"/>
            </a:solidFill>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93919" y="609600"/>
            <a:ext cx="1598515"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第二面</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城墙</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8" name="Rectangle 17"/>
          <p:cNvSpPr/>
          <p:nvPr/>
        </p:nvSpPr>
        <p:spPr>
          <a:xfrm>
            <a:off x="6293919" y="2222500"/>
            <a:ext cx="2117887"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2 </a:t>
            </a:r>
            <a:r>
              <a:rPr kumimoji="0" lang="en-US" sz="3600" b="1" i="0" u="none" strike="noStrike" kern="1200" cap="none" spc="0" normalizeH="0" baseline="0" noProof="0" dirty="0" err="1">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米</a:t>
            </a: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厚</a:t>
            </a: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5-6 m. </a:t>
            </a:r>
            <a:r>
              <a:rPr kumimoji="0" lang="en-US" sz="3600" b="1" i="0" u="none" strike="noStrike" kern="1200" cap="none" spc="0" normalizeH="0" baseline="0" noProof="0" dirty="0" err="1">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高</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20" name="Straight Arrow Connector 19"/>
          <p:cNvCxnSpPr/>
          <p:nvPr/>
        </p:nvCxnSpPr>
        <p:spPr>
          <a:xfrm flipH="1">
            <a:off x="1066800" y="1447800"/>
            <a:ext cx="76200" cy="2273300"/>
          </a:xfrm>
          <a:prstGeom prst="straightConnector1">
            <a:avLst/>
          </a:prstGeom>
          <a:ln w="38100">
            <a:solidFill>
              <a:srgbClr val="FFFFFF"/>
            </a:solidFill>
            <a:headEnd type="arrow"/>
            <a:tailEnd type="arrow"/>
          </a:ln>
          <a:effectLst>
            <a:glow rad="228600">
              <a:schemeClr val="bg1"/>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87463" y="2292350"/>
            <a:ext cx="1365202"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rPr>
              <a:t>15 m.</a:t>
            </a:r>
            <a:endParaRPr kumimoji="0" lang="en-US" sz="1800" b="1" i="0" u="none" strike="noStrike" kern="1200" cap="none" spc="0" normalizeH="0" baseline="0" noProof="0" dirty="0">
              <a:ln>
                <a:noFill/>
              </a:ln>
              <a:solidFill>
                <a:prstClr val="white"/>
              </a:solidFill>
              <a:effectLst>
                <a:glow rad="228600">
                  <a:prstClr val="black"/>
                </a:glow>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8673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8"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753"/>
            <a:ext cx="9144000" cy="769349"/>
          </a:xfrm>
          <a:effectLst>
            <a:outerShdw blurRad="63500" dist="35921" dir="2700000" algn="ctr" rotWithShape="0">
              <a:schemeClr val="tx2">
                <a:alpha val="74998"/>
              </a:schemeClr>
            </a:outerShdw>
          </a:effectLst>
        </p:spPr>
        <p:txBody>
          <a:bodyPr/>
          <a:lstStyle/>
          <a:p>
            <a:pPr>
              <a:defRPr/>
            </a:pPr>
            <a:br>
              <a:rPr lang="ja-JP" altLang="en-US" sz="5400" b="1" dirty="0">
                <a:effectLst>
                  <a:glow rad="127000">
                    <a:schemeClr val="tx1"/>
                  </a:glow>
                </a:effectLst>
                <a:latin typeface="Arial" charset="0"/>
                <a:ea typeface="ＭＳ Ｐゴシック" charset="0"/>
                <a:cs typeface="ＭＳ Ｐゴシック" charset="0"/>
              </a:rPr>
            </a:br>
            <a:r>
              <a:rPr lang="ja-JP" altLang="en-US" sz="5400" b="1" dirty="0">
                <a:effectLst>
                  <a:glow rad="127000">
                    <a:schemeClr val="tx1"/>
                  </a:glow>
                </a:effectLst>
                <a:latin typeface="Arial" charset="0"/>
                <a:ea typeface="ＭＳ Ｐゴシック" charset="0"/>
                <a:cs typeface="ＭＳ Ｐゴシック" charset="0"/>
              </a:rPr>
              <a:t>灰心</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65072"/>
            <a:ext cx="9144000" cy="5143500"/>
          </a:xfrm>
          <a:prstGeom prst="rect">
            <a:avLst/>
          </a:prstGeom>
        </p:spPr>
      </p:pic>
    </p:spTree>
    <p:extLst>
      <p:ext uri="{BB962C8B-B14F-4D97-AF65-F5344CB8AC3E}">
        <p14:creationId xmlns:p14="http://schemas.microsoft.com/office/powerpoint/2010/main" val="1955232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3" descr="Jericho Wa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050" y="-26988"/>
            <a:ext cx="9436100" cy="656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2" name="Rectangle 2"/>
          <p:cNvSpPr txBox="1">
            <a:spLocks noChangeArrowheads="1"/>
          </p:cNvSpPr>
          <p:nvPr/>
        </p:nvSpPr>
        <p:spPr bwMode="auto">
          <a:xfrm>
            <a:off x="900113" y="1700213"/>
            <a:ext cx="2592387" cy="57626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2400" b="1" dirty="0" err="1">
                <a:solidFill>
                  <a:srgbClr val="FFFFFF"/>
                </a:solidFill>
                <a:latin typeface="Arial" charset="0"/>
                <a:cs typeface="Arial" charset="0"/>
              </a:rPr>
              <a:t>内墙</a:t>
            </a:r>
            <a:endParaRPr lang="en-US" sz="2400" b="1" dirty="0">
              <a:solidFill>
                <a:srgbClr val="FFFFFF"/>
              </a:solidFill>
              <a:latin typeface="Arial" charset="0"/>
              <a:cs typeface="Arial" charset="0"/>
            </a:endParaRPr>
          </a:p>
        </p:txBody>
      </p:sp>
      <p:sp>
        <p:nvSpPr>
          <p:cNvPr id="517123" name="Rectangle 2"/>
          <p:cNvSpPr txBox="1">
            <a:spLocks noChangeArrowheads="1"/>
          </p:cNvSpPr>
          <p:nvPr/>
        </p:nvSpPr>
        <p:spPr bwMode="auto">
          <a:xfrm rot="1086462">
            <a:off x="6110288" y="3241675"/>
            <a:ext cx="2590800" cy="5762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2400" b="1" dirty="0" err="1">
                <a:solidFill>
                  <a:srgbClr val="FFFFFF"/>
                </a:solidFill>
                <a:latin typeface="Arial" charset="0"/>
                <a:cs typeface="Arial" charset="0"/>
              </a:rPr>
              <a:t>外墙</a:t>
            </a:r>
            <a:endParaRPr lang="en-US" sz="2400" b="1" dirty="0">
              <a:solidFill>
                <a:srgbClr val="FFFFFF"/>
              </a:solidFill>
              <a:latin typeface="Arial" charset="0"/>
              <a:cs typeface="Arial" charset="0"/>
            </a:endParaRPr>
          </a:p>
        </p:txBody>
      </p:sp>
      <p:sp>
        <p:nvSpPr>
          <p:cNvPr id="2" name="Down Arrow 1"/>
          <p:cNvSpPr/>
          <p:nvPr/>
        </p:nvSpPr>
        <p:spPr bwMode="auto">
          <a:xfrm>
            <a:off x="107950" y="1196975"/>
            <a:ext cx="719138" cy="1655763"/>
          </a:xfrm>
          <a:prstGeom prst="down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
        <p:nvSpPr>
          <p:cNvPr id="378882" name="Rectangle 2"/>
          <p:cNvSpPr>
            <a:spLocks noGrp="1" noChangeArrowheads="1"/>
          </p:cNvSpPr>
          <p:nvPr>
            <p:ph type="ctrTitle"/>
          </p:nvPr>
        </p:nvSpPr>
        <p:spPr>
          <a:xfrm>
            <a:off x="0" y="-26988"/>
            <a:ext cx="1979613" cy="1244601"/>
          </a:xfrm>
          <a:solidFill>
            <a:srgbClr val="800000"/>
          </a:solidFill>
        </p:spPr>
        <p:txBody>
          <a:bodyPr/>
          <a:lstStyle/>
          <a:p>
            <a:pPr algn="l" eaLnBrk="1" hangingPunct="1">
              <a:defRPr/>
            </a:pPr>
            <a:r>
              <a:rPr lang="en-US" sz="3200" b="1" dirty="0" err="1">
                <a:solidFill>
                  <a:schemeClr val="bg1"/>
                </a:solidFill>
                <a:latin typeface="Arial"/>
                <a:cs typeface="Arial"/>
              </a:rPr>
              <a:t>耶利哥城</a:t>
            </a:r>
            <a:endParaRPr lang="en-US" sz="3200" b="1" dirty="0">
              <a:solidFill>
                <a:schemeClr val="bg1"/>
              </a:solidFill>
              <a:latin typeface="Arial"/>
              <a:cs typeface="Arial"/>
            </a:endParaRPr>
          </a:p>
        </p:txBody>
      </p:sp>
      <p:sp>
        <p:nvSpPr>
          <p:cNvPr id="6" name="Striped Right Arrow 5"/>
          <p:cNvSpPr/>
          <p:nvPr/>
        </p:nvSpPr>
        <p:spPr bwMode="auto">
          <a:xfrm rot="768685">
            <a:off x="3624263" y="17891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
        <p:nvSpPr>
          <p:cNvPr id="9" name="Striped Right Arrow 8"/>
          <p:cNvSpPr/>
          <p:nvPr/>
        </p:nvSpPr>
        <p:spPr bwMode="auto">
          <a:xfrm rot="1236897">
            <a:off x="7250113" y="2652713"/>
            <a:ext cx="865187" cy="647700"/>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
        <p:nvSpPr>
          <p:cNvPr id="10" name="Rectangle 2"/>
          <p:cNvSpPr txBox="1">
            <a:spLocks noChangeArrowheads="1"/>
          </p:cNvSpPr>
          <p:nvPr/>
        </p:nvSpPr>
        <p:spPr bwMode="auto">
          <a:xfrm>
            <a:off x="2411413" y="2924175"/>
            <a:ext cx="647700" cy="5048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2400" b="1">
                <a:solidFill>
                  <a:srgbClr val="FFFFFF"/>
                </a:solidFill>
                <a:latin typeface="Arial" charset="0"/>
                <a:cs typeface="Arial" charset="0"/>
              </a:rPr>
              <a:t>D</a:t>
            </a:r>
          </a:p>
        </p:txBody>
      </p:sp>
      <p:sp>
        <p:nvSpPr>
          <p:cNvPr id="11" name="Rectangle 2"/>
          <p:cNvSpPr txBox="1">
            <a:spLocks noChangeArrowheads="1"/>
          </p:cNvSpPr>
          <p:nvPr/>
        </p:nvSpPr>
        <p:spPr bwMode="auto">
          <a:xfrm>
            <a:off x="6227763" y="3789363"/>
            <a:ext cx="647700" cy="5032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2400" b="1">
                <a:solidFill>
                  <a:srgbClr val="FFFFFF"/>
                </a:solidFill>
                <a:latin typeface="Arial" charset="0"/>
                <a:cs typeface="Arial" charset="0"/>
              </a:rPr>
              <a:t>D</a:t>
            </a:r>
          </a:p>
        </p:txBody>
      </p:sp>
      <p:sp>
        <p:nvSpPr>
          <p:cNvPr id="12" name="Rectangle 2"/>
          <p:cNvSpPr txBox="1">
            <a:spLocks noChangeArrowheads="1"/>
          </p:cNvSpPr>
          <p:nvPr/>
        </p:nvSpPr>
        <p:spPr bwMode="auto">
          <a:xfrm>
            <a:off x="250825" y="4508500"/>
            <a:ext cx="649288" cy="50482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rgbClr val="FFFFFF"/>
                </a:solidFill>
                <a:latin typeface="Arial"/>
                <a:cs typeface="Arial"/>
              </a:rPr>
              <a:t>B</a:t>
            </a:r>
          </a:p>
        </p:txBody>
      </p:sp>
      <p:sp>
        <p:nvSpPr>
          <p:cNvPr id="517131" name="Rectangle 6"/>
          <p:cNvSpPr>
            <a:spLocks noChangeArrowheads="1"/>
          </p:cNvSpPr>
          <p:nvPr/>
        </p:nvSpPr>
        <p:spPr bwMode="auto">
          <a:xfrm>
            <a:off x="-36513" y="5876925"/>
            <a:ext cx="9180513" cy="9810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fontAlgn="t" hangingPunct="0">
              <a:spcBef>
                <a:spcPct val="50000"/>
              </a:spcBef>
            </a:pPr>
            <a:endParaRPr lang="en-US" sz="2400">
              <a:solidFill>
                <a:srgbClr val="000000"/>
              </a:solidFill>
              <a:latin typeface="Garamond" charset="0"/>
            </a:endParaRPr>
          </a:p>
        </p:txBody>
      </p:sp>
      <p:sp>
        <p:nvSpPr>
          <p:cNvPr id="517132" name="Rectangle 2"/>
          <p:cNvSpPr txBox="1">
            <a:spLocks noChangeArrowheads="1"/>
          </p:cNvSpPr>
          <p:nvPr/>
        </p:nvSpPr>
        <p:spPr bwMode="auto">
          <a:xfrm>
            <a:off x="358775" y="5805488"/>
            <a:ext cx="8353425"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sz="2400" b="1" dirty="0">
                <a:solidFill>
                  <a:srgbClr val="000000"/>
                </a:solidFill>
                <a:latin typeface="Arial" charset="0"/>
                <a:cs typeface="Arial" charset="0"/>
              </a:rPr>
              <a:t>第四城倒塌的城墙（根据测量图纸绘制）</a:t>
            </a:r>
            <a:endParaRPr lang="en-US" sz="2400" b="1" dirty="0">
              <a:solidFill>
                <a:srgbClr val="000000"/>
              </a:solidFill>
              <a:latin typeface="Arial" charset="0"/>
              <a:cs typeface="Arial" charset="0"/>
            </a:endParaRPr>
          </a:p>
        </p:txBody>
      </p:sp>
      <p:sp>
        <p:nvSpPr>
          <p:cNvPr id="517133" name="Rectangle 2"/>
          <p:cNvSpPr txBox="1">
            <a:spLocks noChangeArrowheads="1"/>
          </p:cNvSpPr>
          <p:nvPr/>
        </p:nvSpPr>
        <p:spPr bwMode="auto">
          <a:xfrm>
            <a:off x="-205423" y="6319182"/>
            <a:ext cx="91440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2000" b="1" dirty="0">
                <a:solidFill>
                  <a:srgbClr val="000000"/>
                </a:solidFill>
                <a:latin typeface="Arial" charset="0"/>
                <a:cs typeface="Arial" charset="0"/>
              </a:rPr>
              <a:t>B. </a:t>
            </a:r>
            <a:r>
              <a:rPr lang="zh-CN" altLang="en-US" sz="2000" b="1" dirty="0">
                <a:solidFill>
                  <a:srgbClr val="000000"/>
                </a:solidFill>
                <a:latin typeface="Arial" charset="0"/>
                <a:cs typeface="Arial" charset="0"/>
              </a:rPr>
              <a:t>侧山坡上第二城的砖墙。 </a:t>
            </a:r>
            <a:r>
              <a:rPr lang="en-US" sz="2000" b="1" dirty="0">
                <a:solidFill>
                  <a:srgbClr val="000000"/>
                </a:solidFill>
                <a:latin typeface="Arial" charset="0"/>
                <a:cs typeface="Arial" charset="0"/>
              </a:rPr>
              <a:t>  </a:t>
            </a:r>
            <a:r>
              <a:rPr lang="zh-CN" altLang="en-US" sz="2000" b="1" dirty="0">
                <a:solidFill>
                  <a:srgbClr val="000000"/>
                </a:solidFill>
                <a:latin typeface="Arial" charset="0"/>
                <a:cs typeface="Arial" charset="0"/>
              </a:rPr>
              <a:t>                                     </a:t>
            </a:r>
            <a:r>
              <a:rPr lang="en-US" sz="2000" b="1" dirty="0">
                <a:solidFill>
                  <a:srgbClr val="800000"/>
                </a:solidFill>
                <a:latin typeface="Arial" charset="0"/>
                <a:cs typeface="Arial" charset="0"/>
              </a:rPr>
              <a:t>DD. </a:t>
            </a:r>
            <a:r>
              <a:rPr lang="zh-CN" altLang="en-US" sz="2000" b="1" dirty="0">
                <a:solidFill>
                  <a:srgbClr val="800000"/>
                </a:solidFill>
                <a:latin typeface="Arial" charset="0"/>
                <a:cs typeface="Arial" charset="0"/>
              </a:rPr>
              <a:t>第四城的城墙</a:t>
            </a:r>
            <a:endParaRPr lang="en-US" sz="2000" b="1" dirty="0">
              <a:solidFill>
                <a:srgbClr val="800000"/>
              </a:solidFill>
              <a:latin typeface="Arial" charset="0"/>
              <a:cs typeface="Arial" charset="0"/>
            </a:endParaRPr>
          </a:p>
        </p:txBody>
      </p:sp>
      <p:sp>
        <p:nvSpPr>
          <p:cNvPr id="15" name="Up Arrow 14"/>
          <p:cNvSpPr/>
          <p:nvPr/>
        </p:nvSpPr>
        <p:spPr bwMode="auto">
          <a:xfrm rot="18805271">
            <a:off x="4441031" y="2875757"/>
            <a:ext cx="576263" cy="4248150"/>
          </a:xfrm>
          <a:prstGeom prst="up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
        <p:nvSpPr>
          <p:cNvPr id="18" name="Up Arrow 17"/>
          <p:cNvSpPr/>
          <p:nvPr/>
        </p:nvSpPr>
        <p:spPr bwMode="auto">
          <a:xfrm rot="299768">
            <a:off x="6219825" y="4475163"/>
            <a:ext cx="576263" cy="1871662"/>
          </a:xfrm>
          <a:prstGeom prst="upArrow">
            <a:avLst/>
          </a:prstGeom>
          <a:solidFill>
            <a:srgbClr val="800000"/>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
        <p:nvSpPr>
          <p:cNvPr id="19" name="Up Arrow 18"/>
          <p:cNvSpPr/>
          <p:nvPr/>
        </p:nvSpPr>
        <p:spPr bwMode="auto">
          <a:xfrm rot="299768">
            <a:off x="109538" y="5170488"/>
            <a:ext cx="576262" cy="1187450"/>
          </a:xfrm>
          <a:prstGeom prst="upArrow">
            <a:avLst/>
          </a:prstGeom>
          <a:solidFill>
            <a:schemeClr val="tx1"/>
          </a:solidFill>
          <a:ln>
            <a:noFill/>
          </a:ln>
          <a:effectLst>
            <a:outerShdw blurRad="63500" dist="35921" dir="2700000" algn="ctr" rotWithShape="0">
              <a:schemeClr val="bg2">
                <a:alpha val="50000"/>
              </a:schemeClr>
            </a:outerShdw>
          </a:effectLst>
        </p:spPr>
        <p:txBody>
          <a:bodyPr>
            <a:spAutoFit/>
          </a:bodyPr>
          <a:lstStyle/>
          <a:p>
            <a:pPr eaLnBrk="0" fontAlgn="t" hangingPunct="0">
              <a:spcBef>
                <a:spcPct val="50000"/>
              </a:spcBef>
              <a:defRPr/>
            </a:pPr>
            <a:endParaRPr lang="en-US" sz="2400">
              <a:solidFill>
                <a:srgbClr val="000000"/>
              </a:solidFill>
              <a:latin typeface="Garamond" charset="0"/>
            </a:endParaRPr>
          </a:p>
        </p:txBody>
      </p:sp>
    </p:spTree>
    <p:extLst>
      <p:ext uri="{BB962C8B-B14F-4D97-AF65-F5344CB8AC3E}">
        <p14:creationId xmlns:p14="http://schemas.microsoft.com/office/powerpoint/2010/main" val="585324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6355" name="AutoShape 35" descr="Walnut"/>
          <p:cNvSpPr>
            <a:spLocks noChangeArrowheads="1"/>
          </p:cNvSpPr>
          <p:nvPr/>
        </p:nvSpPr>
        <p:spPr bwMode="auto">
          <a:xfrm flipH="1">
            <a:off x="4724400" y="5791200"/>
            <a:ext cx="4419600" cy="1066800"/>
          </a:xfrm>
          <a:prstGeom prst="homePlate">
            <a:avLst>
              <a:gd name="adj" fmla="val 53109"/>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charset="0"/>
                <a:ea typeface="ＭＳ Ｐゴシック" charset="0"/>
              </a:rPr>
              <a:t>占领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charset="0"/>
                <a:ea typeface="ＭＳ Ｐゴシック" charset="0"/>
              </a:rPr>
              <a:t>耶利歌</a:t>
            </a:r>
            <a:endParaRPr kumimoji="0" lang="ja-JP" altLang="en-US" sz="24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56" name="AutoShape 36" descr="Medium wood"/>
          <p:cNvSpPr>
            <a:spLocks noChangeArrowheads="1"/>
          </p:cNvSpPr>
          <p:nvPr/>
        </p:nvSpPr>
        <p:spPr bwMode="auto">
          <a:xfrm>
            <a:off x="0" y="5867400"/>
            <a:ext cx="4724400" cy="990600"/>
          </a:xfrm>
          <a:prstGeom prst="homePlate">
            <a:avLst>
              <a:gd name="adj" fmla="val 40075"/>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ＭＳ Ｐゴシック" charset="0"/>
              </a:rPr>
              <a:t>耶利歌</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Comic Sans MS" charset="0"/>
                <a:ea typeface="ＭＳ Ｐゴシック" charset="0"/>
              </a:rPr>
              <a:t>齐步绕城</a:t>
            </a:r>
            <a:endParaRPr kumimoji="0" lang="en-US" sz="24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310278" name="WordArt 50"/>
          <p:cNvSpPr>
            <a:spLocks noChangeArrowheads="1" noChangeShapeType="1" noTextEdit="1"/>
          </p:cNvSpPr>
          <p:nvPr/>
        </p:nvSpPr>
        <p:spPr bwMode="auto">
          <a:xfrm>
            <a:off x="2133600" y="76200"/>
            <a:ext cx="46482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中部战役</a:t>
            </a:r>
          </a:p>
        </p:txBody>
      </p:sp>
    </p:spTree>
    <p:extLst>
      <p:ext uri="{BB962C8B-B14F-4D97-AF65-F5344CB8AC3E}">
        <p14:creationId xmlns:p14="http://schemas.microsoft.com/office/powerpoint/2010/main" val="3421807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 calcmode="lin" valueType="num">
                                      <p:cBhvr>
                                        <p:cTn id="7" dur="2000" fill="hold"/>
                                        <p:tgtEl>
                                          <p:spTgt spid="56356"/>
                                        </p:tgtEl>
                                        <p:attrNameLst>
                                          <p:attrName>ppt_x</p:attrName>
                                        </p:attrNameLst>
                                      </p:cBhvr>
                                      <p:tavLst>
                                        <p:tav tm="0">
                                          <p:val>
                                            <p:strVal val="#ppt_x-.2"/>
                                          </p:val>
                                        </p:tav>
                                        <p:tav tm="100000">
                                          <p:val>
                                            <p:strVal val="#ppt_x"/>
                                          </p:val>
                                        </p:tav>
                                      </p:tavLst>
                                    </p:anim>
                                    <p:anim calcmode="lin" valueType="num">
                                      <p:cBhvr>
                                        <p:cTn id="8" dur="2000" fill="hold"/>
                                        <p:tgtEl>
                                          <p:spTgt spid="56356"/>
                                        </p:tgtEl>
                                        <p:attrNameLst>
                                          <p:attrName>ppt_y</p:attrName>
                                        </p:attrNameLst>
                                      </p:cBhvr>
                                      <p:tavLst>
                                        <p:tav tm="0">
                                          <p:val>
                                            <p:strVal val="#ppt_y"/>
                                          </p:val>
                                        </p:tav>
                                        <p:tav tm="100000">
                                          <p:val>
                                            <p:strVal val="#ppt_y"/>
                                          </p:val>
                                        </p:tav>
                                      </p:tavLst>
                                    </p:anim>
                                    <p:animEffect transition="in" filter="wipe(right)" prLst="gradientSize: 0.1">
                                      <p:cBhvr>
                                        <p:cTn id="9" dur="2000"/>
                                        <p:tgtEl>
                                          <p:spTgt spid="56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6355"/>
                                        </p:tgtEl>
                                        <p:attrNameLst>
                                          <p:attrName>style.visibility</p:attrName>
                                        </p:attrNameLst>
                                      </p:cBhvr>
                                      <p:to>
                                        <p:strVal val="visible"/>
                                      </p:to>
                                    </p:set>
                                    <p:anim calcmode="lin" valueType="num">
                                      <p:cBhvr additive="base">
                                        <p:cTn id="14" dur="500" fill="hold"/>
                                        <p:tgtEl>
                                          <p:spTgt spid="56355"/>
                                        </p:tgtEl>
                                        <p:attrNameLst>
                                          <p:attrName>ppt_x</p:attrName>
                                        </p:attrNameLst>
                                      </p:cBhvr>
                                      <p:tavLst>
                                        <p:tav tm="0">
                                          <p:val>
                                            <p:strVal val="1+#ppt_w/2"/>
                                          </p:val>
                                        </p:tav>
                                        <p:tav tm="100000">
                                          <p:val>
                                            <p:strVal val="#ppt_x"/>
                                          </p:val>
                                        </p:tav>
                                      </p:tavLst>
                                    </p:anim>
                                    <p:anim calcmode="lin" valueType="num">
                                      <p:cBhvr additive="base">
                                        <p:cTn id="15" dur="500" fill="hold"/>
                                        <p:tgtEl>
                                          <p:spTgt spid="56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5" grpId="0" animBg="1"/>
      <p:bldP spid="5635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64360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chans Si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76" y="260648"/>
            <a:ext cx="9234838" cy="6413257"/>
          </a:xfrm>
          <a:prstGeom prst="rect">
            <a:avLst/>
          </a:prstGeom>
        </p:spPr>
      </p:pic>
      <p:sp>
        <p:nvSpPr>
          <p:cNvPr id="288769" name="Title 1"/>
          <p:cNvSpPr>
            <a:spLocks noGrp="1"/>
          </p:cNvSpPr>
          <p:nvPr>
            <p:ph type="title"/>
          </p:nvPr>
        </p:nvSpPr>
        <p:spPr>
          <a:xfrm>
            <a:off x="38100" y="260648"/>
            <a:ext cx="9105900" cy="603920"/>
          </a:xfrm>
        </p:spPr>
        <p:txBody>
          <a:bodyPr/>
          <a:lstStyle/>
          <a:p>
            <a:r>
              <a:rPr lang="zh-CN" altLang="en-US" sz="4000" b="1" dirty="0">
                <a:solidFill>
                  <a:srgbClr val="FFFFFF"/>
                </a:solidFill>
                <a:latin typeface="Arial" charset="0"/>
                <a:ea typeface="ＭＳ Ｐゴシック" charset="0"/>
                <a:cs typeface="Arial" charset="0"/>
              </a:rPr>
              <a:t>亚干犯罪 </a:t>
            </a:r>
            <a:r>
              <a:rPr lang="en-US" sz="4000" b="1" dirty="0">
                <a:solidFill>
                  <a:srgbClr val="FFFFFF"/>
                </a:solidFill>
                <a:latin typeface="Arial" charset="0"/>
                <a:ea typeface="ＭＳ Ｐゴシック" charset="0"/>
                <a:cs typeface="Arial" charset="0"/>
              </a:rPr>
              <a:t>(</a:t>
            </a:r>
            <a:r>
              <a:rPr lang="zh-CN" altLang="en-US" sz="4000" b="1" dirty="0">
                <a:solidFill>
                  <a:srgbClr val="FFFFFF"/>
                </a:solidFill>
                <a:latin typeface="Arial" charset="0"/>
                <a:ea typeface="ＭＳ Ｐゴシック" charset="0"/>
                <a:cs typeface="Arial" charset="0"/>
              </a:rPr>
              <a:t>约书亚</a:t>
            </a:r>
            <a:r>
              <a:rPr lang="en-US" sz="4000" b="1" dirty="0">
                <a:solidFill>
                  <a:srgbClr val="FFFFFF"/>
                </a:solidFill>
                <a:latin typeface="Arial" charset="0"/>
                <a:ea typeface="ＭＳ Ｐゴシック" charset="0"/>
                <a:cs typeface="Arial" charset="0"/>
              </a:rPr>
              <a:t> 7)</a:t>
            </a:r>
          </a:p>
        </p:txBody>
      </p:sp>
    </p:spTree>
    <p:extLst>
      <p:ext uri="{BB962C8B-B14F-4D97-AF65-F5344CB8AC3E}">
        <p14:creationId xmlns:p14="http://schemas.microsoft.com/office/powerpoint/2010/main" val="24618997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182279" name="Picture 7" descr="070"/>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459"/>
          <a:stretch>
            <a:fillRect/>
          </a:stretch>
        </p:blipFill>
        <p:spPr>
          <a:xfrm>
            <a:off x="5486400" y="0"/>
            <a:ext cx="3657600" cy="3657600"/>
          </a:xfrm>
          <a:noFill/>
        </p:spPr>
      </p:pic>
      <p:pic>
        <p:nvPicPr>
          <p:cNvPr id="182294" name="Picture 22" descr="achan_stoned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581400"/>
            <a:ext cx="2100263" cy="3276600"/>
          </a:xfrm>
          <a:noFill/>
        </p:spPr>
      </p:pic>
      <p:pic>
        <p:nvPicPr>
          <p:cNvPr id="53252" name="Picture 23" descr="cartoon"/>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0" y="4779963"/>
            <a:ext cx="2895600" cy="2078037"/>
          </a:xfrm>
          <a:noFill/>
        </p:spPr>
      </p:pic>
      <p:sp>
        <p:nvSpPr>
          <p:cNvPr id="182298" name="AutoShape 26"/>
          <p:cNvSpPr>
            <a:spLocks noChangeArrowheads="1"/>
          </p:cNvSpPr>
          <p:nvPr/>
        </p:nvSpPr>
        <p:spPr bwMode="auto">
          <a:xfrm>
            <a:off x="457200" y="3200400"/>
            <a:ext cx="1749425" cy="1981200"/>
          </a:xfrm>
          <a:prstGeom prst="rightArrowCallout">
            <a:avLst>
              <a:gd name="adj1" fmla="val 28312"/>
              <a:gd name="adj2" fmla="val 28312"/>
              <a:gd name="adj3" fmla="val 16667"/>
              <a:gd name="adj4" fmla="val 66667"/>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2700" cap="sq">
            <a:solidFill>
              <a:schemeClr val="tx1"/>
            </a:solidFill>
            <a:miter lim="800000"/>
            <a:headEnd type="none" w="sm" len="sm"/>
            <a:tailEnd type="none" w="sm" len="sm"/>
          </a:ln>
          <a:effectLst/>
        </p:spPr>
        <p:txBody>
          <a:bodyPr wrap="none" anchor="ctr"/>
          <a:lstStyle/>
          <a:p>
            <a:pPr algn="ctr"/>
            <a:r>
              <a:rPr lang="zh-CN" altLang="en-US" sz="2400" b="1">
                <a:solidFill>
                  <a:schemeClr val="bg1"/>
                </a:solidFill>
                <a:latin typeface="Arial" charset="0"/>
                <a:ea typeface="SimSun" charset="0"/>
                <a:cs typeface="SimSun" charset="0"/>
              </a:rPr>
              <a:t>亚干犯罪</a:t>
            </a:r>
            <a:endParaRPr lang="en-US" sz="2400" b="1">
              <a:solidFill>
                <a:schemeClr val="bg1"/>
              </a:solidFill>
              <a:latin typeface="Arial" charset="0"/>
            </a:endParaRPr>
          </a:p>
        </p:txBody>
      </p:sp>
      <p:sp>
        <p:nvSpPr>
          <p:cNvPr id="182299" name="AutoShape 27" descr="Parchment"/>
          <p:cNvSpPr>
            <a:spLocks noChangeArrowheads="1"/>
          </p:cNvSpPr>
          <p:nvPr/>
        </p:nvSpPr>
        <p:spPr bwMode="auto">
          <a:xfrm rot="652215">
            <a:off x="2209800" y="3336925"/>
            <a:ext cx="1828800" cy="1738313"/>
          </a:xfrm>
          <a:prstGeom prst="rightArrowCallout">
            <a:avLst>
              <a:gd name="adj1" fmla="val 25000"/>
              <a:gd name="adj2" fmla="val 25000"/>
              <a:gd name="adj3" fmla="val 17534"/>
              <a:gd name="adj4" fmla="val 66667"/>
            </a:avLst>
          </a:prstGeom>
          <a:blipFill dpi="0" rotWithShape="1">
            <a:blip r:embed="rId5"/>
            <a:srcRect/>
            <a:tile tx="0" ty="0" sx="100000" sy="100000" flip="none" algn="tl"/>
          </a:blipFill>
          <a:ln w="12700">
            <a:solidFill>
              <a:schemeClr val="tx1"/>
            </a:solidFill>
            <a:prstDash val="lgDashDotDot"/>
            <a:miter lim="800000"/>
            <a:headEnd type="none" w="sm" len="sm"/>
            <a:tailEnd type="none" w="sm" len="sm"/>
          </a:ln>
        </p:spPr>
        <p:txBody>
          <a:bodyPr wrap="none" anchor="ctr"/>
          <a:lstStyle/>
          <a:p>
            <a:pPr algn="ctr"/>
            <a:r>
              <a:rPr lang="zh-CN" altLang="en-US" sz="2400" b="1">
                <a:latin typeface="Arial" charset="0"/>
                <a:ea typeface="SimSun" charset="0"/>
                <a:cs typeface="SimSun" charset="0"/>
              </a:rPr>
              <a:t>败仗于</a:t>
            </a:r>
            <a:endParaRPr lang="en-US" altLang="zh-CN" sz="2400" b="1">
              <a:latin typeface="Arial" charset="0"/>
              <a:ea typeface="SimSun" charset="0"/>
              <a:cs typeface="SimSun" charset="0"/>
            </a:endParaRPr>
          </a:p>
          <a:p>
            <a:pPr algn="ctr"/>
            <a:r>
              <a:rPr lang="zh-CN" altLang="en-US" sz="2400" b="1">
                <a:latin typeface="Arial" charset="0"/>
                <a:ea typeface="SimSun" charset="0"/>
                <a:cs typeface="SimSun" charset="0"/>
              </a:rPr>
              <a:t>艾城</a:t>
            </a:r>
            <a:endParaRPr lang="en-US" sz="2400" b="1">
              <a:latin typeface="Arial" charset="0"/>
            </a:endParaRPr>
          </a:p>
        </p:txBody>
      </p:sp>
      <p:sp>
        <p:nvSpPr>
          <p:cNvPr id="182300" name="AutoShape 28"/>
          <p:cNvSpPr>
            <a:spLocks noChangeArrowheads="1"/>
          </p:cNvSpPr>
          <p:nvPr/>
        </p:nvSpPr>
        <p:spPr bwMode="auto">
          <a:xfrm rot="-2225259">
            <a:off x="5410200" y="5105400"/>
            <a:ext cx="1714500" cy="1028700"/>
          </a:xfrm>
          <a:prstGeom prst="rightArrowCallout">
            <a:avLst>
              <a:gd name="adj1" fmla="val 25000"/>
              <a:gd name="adj2" fmla="val 25000"/>
              <a:gd name="adj3" fmla="val 27778"/>
              <a:gd name="adj4" fmla="val 66667"/>
            </a:avLst>
          </a:prstGeom>
          <a:solidFill>
            <a:srgbClr val="FF3300"/>
          </a:solidFill>
          <a:ln w="12700">
            <a:solidFill>
              <a:srgbClr val="FF9900"/>
            </a:solidFill>
            <a:prstDash val="lgDash"/>
            <a:miter lim="800000"/>
            <a:headEnd type="none" w="sm" len="sm"/>
            <a:tailEnd type="none" w="sm" len="sm"/>
          </a:ln>
        </p:spPr>
        <p:txBody>
          <a:bodyPr wrap="none" anchor="ctr"/>
          <a:lstStyle/>
          <a:p>
            <a:pPr algn="ctr"/>
            <a:r>
              <a:rPr lang="zh-CN" altLang="en-US" sz="2400" b="1">
                <a:latin typeface="Arial" charset="0"/>
                <a:ea typeface="SimSun" charset="0"/>
                <a:cs typeface="SimSun" charset="0"/>
              </a:rPr>
              <a:t>罪恶</a:t>
            </a:r>
            <a:endParaRPr lang="en-US" altLang="zh-CN" sz="2400" b="1">
              <a:latin typeface="Arial" charset="0"/>
              <a:ea typeface="SimSun" charset="0"/>
              <a:cs typeface="SimSun" charset="0"/>
            </a:endParaRPr>
          </a:p>
          <a:p>
            <a:pPr algn="ctr"/>
            <a:r>
              <a:rPr lang="zh-CN" altLang="en-US" sz="2400" b="1">
                <a:latin typeface="Arial" charset="0"/>
                <a:ea typeface="SimSun" charset="0"/>
                <a:cs typeface="SimSun" charset="0"/>
              </a:rPr>
              <a:t>消除</a:t>
            </a:r>
            <a:endParaRPr lang="en-US" sz="2400" b="1">
              <a:latin typeface="Arial" charset="0"/>
            </a:endParaRPr>
          </a:p>
        </p:txBody>
      </p:sp>
      <p:sp>
        <p:nvSpPr>
          <p:cNvPr id="182301" name="AutoShape 29"/>
          <p:cNvSpPr>
            <a:spLocks noChangeArrowheads="1"/>
          </p:cNvSpPr>
          <p:nvPr/>
        </p:nvSpPr>
        <p:spPr bwMode="auto">
          <a:xfrm rot="-2890547">
            <a:off x="6429375" y="2943225"/>
            <a:ext cx="2000250" cy="2209800"/>
          </a:xfrm>
          <a:prstGeom prst="rightArrowCallout">
            <a:avLst>
              <a:gd name="adj1" fmla="val 27619"/>
              <a:gd name="adj2" fmla="val 27619"/>
              <a:gd name="adj3" fmla="val 16667"/>
              <a:gd name="adj4" fmla="val 66667"/>
            </a:avLst>
          </a:prstGeom>
          <a:gradFill rotWithShape="1">
            <a:gsLst>
              <a:gs pos="0">
                <a:srgbClr val="FFCC66"/>
              </a:gs>
              <a:gs pos="50000">
                <a:srgbClr val="FFFF00"/>
              </a:gs>
              <a:gs pos="100000">
                <a:srgbClr val="FFCC66"/>
              </a:gs>
            </a:gsLst>
            <a:lin ang="2700000" scaled="1"/>
          </a:gradFill>
          <a:ln w="12700">
            <a:solidFill>
              <a:srgbClr val="663300"/>
            </a:solidFill>
            <a:prstDash val="dashDot"/>
            <a:miter lim="800000"/>
            <a:headEnd type="none" w="sm" len="sm"/>
            <a:tailEnd type="none" w="sm" len="sm"/>
          </a:ln>
        </p:spPr>
        <p:txBody>
          <a:bodyPr wrap="none" anchor="ctr"/>
          <a:lstStyle/>
          <a:p>
            <a:pPr algn="ctr"/>
            <a:r>
              <a:rPr lang="zh-CN" altLang="en-US" sz="2400" b="1">
                <a:solidFill>
                  <a:schemeClr val="accent2"/>
                </a:solidFill>
                <a:latin typeface="Arial" charset="0"/>
                <a:ea typeface="SimSun" charset="0"/>
                <a:cs typeface="SimSun" charset="0"/>
              </a:rPr>
              <a:t>战胜</a:t>
            </a:r>
            <a:endParaRPr lang="en-US" altLang="zh-CN" sz="2400" b="1">
              <a:solidFill>
                <a:schemeClr val="accent2"/>
              </a:solidFill>
              <a:latin typeface="Arial" charset="0"/>
              <a:ea typeface="SimSun" charset="0"/>
              <a:cs typeface="SimSun" charset="0"/>
            </a:endParaRPr>
          </a:p>
          <a:p>
            <a:pPr algn="ctr"/>
            <a:r>
              <a:rPr lang="zh-CN" altLang="en-US" sz="2400" b="1">
                <a:solidFill>
                  <a:schemeClr val="accent2"/>
                </a:solidFill>
                <a:latin typeface="Arial" charset="0"/>
                <a:ea typeface="SimSun" charset="0"/>
                <a:cs typeface="SimSun" charset="0"/>
              </a:rPr>
              <a:t>艾城居民</a:t>
            </a:r>
            <a:endParaRPr lang="en-US" sz="2400" b="1">
              <a:solidFill>
                <a:schemeClr val="accent2"/>
              </a:solidFill>
              <a:latin typeface="Arial" charset="0"/>
            </a:endParaRPr>
          </a:p>
        </p:txBody>
      </p:sp>
      <p:sp>
        <p:nvSpPr>
          <p:cNvPr id="182302" name="AutoShape 30"/>
          <p:cNvSpPr>
            <a:spLocks noChangeArrowheads="1"/>
          </p:cNvSpPr>
          <p:nvPr/>
        </p:nvSpPr>
        <p:spPr bwMode="auto">
          <a:xfrm>
            <a:off x="2743200" y="2895600"/>
            <a:ext cx="609600" cy="609600"/>
          </a:xfrm>
          <a:prstGeom prst="smileyFace">
            <a:avLst>
              <a:gd name="adj" fmla="val -4653"/>
            </a:avLst>
          </a:prstGeom>
          <a:solidFill>
            <a:srgbClr val="00FFFF"/>
          </a:solidFill>
          <a:ln w="12700" cap="sq">
            <a:solidFill>
              <a:schemeClr val="accent2"/>
            </a:solidFill>
            <a:round/>
            <a:headEnd type="none" w="sm" len="sm"/>
            <a:tailEnd type="none" w="sm" len="sm"/>
          </a:ln>
        </p:spPr>
        <p:txBody>
          <a:bodyPr wrap="none" anchor="ctr"/>
          <a:lstStyle/>
          <a:p>
            <a:endParaRPr lang="en-US"/>
          </a:p>
        </p:txBody>
      </p:sp>
      <p:sp>
        <p:nvSpPr>
          <p:cNvPr id="53258" name="Text Box 37"/>
          <p:cNvSpPr txBox="1">
            <a:spLocks noChangeArrowheads="1"/>
          </p:cNvSpPr>
          <p:nvPr/>
        </p:nvSpPr>
        <p:spPr bwMode="auto">
          <a:xfrm>
            <a:off x="1139825" y="746125"/>
            <a:ext cx="2236788" cy="708025"/>
          </a:xfrm>
          <a:prstGeom prst="rect">
            <a:avLst/>
          </a:prstGeom>
          <a:solidFill>
            <a:schemeClr val="accent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sz="4000">
                <a:solidFill>
                  <a:srgbClr val="FFFF00"/>
                </a:solidFill>
                <a:ea typeface="SimSun" charset="0"/>
                <a:cs typeface="SimSun" charset="0"/>
              </a:rPr>
              <a:t>中部战役</a:t>
            </a:r>
            <a:endParaRPr lang="en-US" sz="4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2298"/>
                                        </p:tgtEl>
                                        <p:attrNameLst>
                                          <p:attrName>style.visibility</p:attrName>
                                        </p:attrNameLst>
                                      </p:cBhvr>
                                      <p:to>
                                        <p:strVal val="visible"/>
                                      </p:to>
                                    </p:set>
                                    <p:animEffect transition="in" filter="slide(fromBottom)">
                                      <p:cBhvr>
                                        <p:cTn id="7" dur="500"/>
                                        <p:tgtEl>
                                          <p:spTgt spid="18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82299"/>
                                        </p:tgtEl>
                                        <p:attrNameLst>
                                          <p:attrName>style.visibility</p:attrName>
                                        </p:attrNameLst>
                                      </p:cBhvr>
                                      <p:to>
                                        <p:strVal val="visible"/>
                                      </p:to>
                                    </p:set>
                                    <p:animEffect transition="in" filter="fade">
                                      <p:cBhvr>
                                        <p:cTn id="12" dur="1000"/>
                                        <p:tgtEl>
                                          <p:spTgt spid="182299"/>
                                        </p:tgtEl>
                                      </p:cBhvr>
                                    </p:animEffect>
                                    <p:anim calcmode="lin" valueType="num">
                                      <p:cBhvr>
                                        <p:cTn id="13" dur="1000" fill="hold"/>
                                        <p:tgtEl>
                                          <p:spTgt spid="182299"/>
                                        </p:tgtEl>
                                        <p:attrNameLst>
                                          <p:attrName>ppt_x</p:attrName>
                                        </p:attrNameLst>
                                      </p:cBhvr>
                                      <p:tavLst>
                                        <p:tav tm="0">
                                          <p:val>
                                            <p:strVal val="#ppt_x"/>
                                          </p:val>
                                        </p:tav>
                                        <p:tav tm="100000">
                                          <p:val>
                                            <p:strVal val="#ppt_x"/>
                                          </p:val>
                                        </p:tav>
                                      </p:tavLst>
                                    </p:anim>
                                    <p:anim calcmode="lin" valueType="num">
                                      <p:cBhvr>
                                        <p:cTn id="14" dur="1000" fill="hold"/>
                                        <p:tgtEl>
                                          <p:spTgt spid="18229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2302"/>
                                        </p:tgtEl>
                                        <p:attrNameLst>
                                          <p:attrName>style.visibility</p:attrName>
                                        </p:attrNameLst>
                                      </p:cBhvr>
                                      <p:to>
                                        <p:strVal val="visible"/>
                                      </p:to>
                                    </p:set>
                                    <p:animEffect transition="in" filter="fade">
                                      <p:cBhvr>
                                        <p:cTn id="17" dur="1000"/>
                                        <p:tgtEl>
                                          <p:spTgt spid="182302"/>
                                        </p:tgtEl>
                                      </p:cBhvr>
                                    </p:animEffect>
                                    <p:anim calcmode="lin" valueType="num">
                                      <p:cBhvr>
                                        <p:cTn id="18" dur="1000" fill="hold"/>
                                        <p:tgtEl>
                                          <p:spTgt spid="182302"/>
                                        </p:tgtEl>
                                        <p:attrNameLst>
                                          <p:attrName>ppt_x</p:attrName>
                                        </p:attrNameLst>
                                      </p:cBhvr>
                                      <p:tavLst>
                                        <p:tav tm="0">
                                          <p:val>
                                            <p:strVal val="#ppt_x"/>
                                          </p:val>
                                        </p:tav>
                                        <p:tav tm="100000">
                                          <p:val>
                                            <p:strVal val="#ppt_x"/>
                                          </p:val>
                                        </p:tav>
                                      </p:tavLst>
                                    </p:anim>
                                    <p:anim calcmode="lin" valueType="num">
                                      <p:cBhvr>
                                        <p:cTn id="19" dur="1000" fill="hold"/>
                                        <p:tgtEl>
                                          <p:spTgt spid="18230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182294"/>
                                        </p:tgtEl>
                                        <p:attrNameLst>
                                          <p:attrName>style.visibility</p:attrName>
                                        </p:attrNameLst>
                                      </p:cBhvr>
                                      <p:to>
                                        <p:strVal val="visible"/>
                                      </p:to>
                                    </p:set>
                                    <p:animEffect transition="in" filter="fade">
                                      <p:cBhvr>
                                        <p:cTn id="24" dur="800" decel="100000"/>
                                        <p:tgtEl>
                                          <p:spTgt spid="182294"/>
                                        </p:tgtEl>
                                      </p:cBhvr>
                                    </p:animEffect>
                                    <p:anim calcmode="lin" valueType="num">
                                      <p:cBhvr>
                                        <p:cTn id="25" dur="800" decel="100000" fill="hold"/>
                                        <p:tgtEl>
                                          <p:spTgt spid="182294"/>
                                        </p:tgtEl>
                                        <p:attrNameLst>
                                          <p:attrName>style.rotation</p:attrName>
                                        </p:attrNameLst>
                                      </p:cBhvr>
                                      <p:tavLst>
                                        <p:tav tm="0">
                                          <p:val>
                                            <p:fltVal val="-90"/>
                                          </p:val>
                                        </p:tav>
                                        <p:tav tm="100000">
                                          <p:val>
                                            <p:fltVal val="0"/>
                                          </p:val>
                                        </p:tav>
                                      </p:tavLst>
                                    </p:anim>
                                    <p:anim calcmode="lin" valueType="num">
                                      <p:cBhvr>
                                        <p:cTn id="26" dur="800" decel="100000" fill="hold"/>
                                        <p:tgtEl>
                                          <p:spTgt spid="182294"/>
                                        </p:tgtEl>
                                        <p:attrNameLst>
                                          <p:attrName>ppt_x</p:attrName>
                                        </p:attrNameLst>
                                      </p:cBhvr>
                                      <p:tavLst>
                                        <p:tav tm="0">
                                          <p:val>
                                            <p:strVal val="#ppt_x+0.4"/>
                                          </p:val>
                                        </p:tav>
                                        <p:tav tm="100000">
                                          <p:val>
                                            <p:strVal val="#ppt_x-0.05"/>
                                          </p:val>
                                        </p:tav>
                                      </p:tavLst>
                                    </p:anim>
                                    <p:anim calcmode="lin" valueType="num">
                                      <p:cBhvr>
                                        <p:cTn id="27" dur="800" decel="100000" fill="hold"/>
                                        <p:tgtEl>
                                          <p:spTgt spid="18229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8229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82294"/>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0"/>
                                  </p:stCondLst>
                                  <p:childTnLst>
                                    <p:set>
                                      <p:cBhvr>
                                        <p:cTn id="31" dur="1" fill="hold">
                                          <p:stCondLst>
                                            <p:cond delay="0"/>
                                          </p:stCondLst>
                                        </p:cTn>
                                        <p:tgtEl>
                                          <p:spTgt spid="182300"/>
                                        </p:tgtEl>
                                        <p:attrNameLst>
                                          <p:attrName>style.visibility</p:attrName>
                                        </p:attrNameLst>
                                      </p:cBhvr>
                                      <p:to>
                                        <p:strVal val="visible"/>
                                      </p:to>
                                    </p:set>
                                    <p:animEffect transition="in" filter="fade">
                                      <p:cBhvr>
                                        <p:cTn id="32" dur="800" decel="100000"/>
                                        <p:tgtEl>
                                          <p:spTgt spid="182300"/>
                                        </p:tgtEl>
                                      </p:cBhvr>
                                    </p:animEffect>
                                    <p:anim calcmode="lin" valueType="num">
                                      <p:cBhvr>
                                        <p:cTn id="33" dur="800" decel="100000" fill="hold"/>
                                        <p:tgtEl>
                                          <p:spTgt spid="182300"/>
                                        </p:tgtEl>
                                        <p:attrNameLst>
                                          <p:attrName>style.rotation</p:attrName>
                                        </p:attrNameLst>
                                      </p:cBhvr>
                                      <p:tavLst>
                                        <p:tav tm="0">
                                          <p:val>
                                            <p:fltVal val="-90"/>
                                          </p:val>
                                        </p:tav>
                                        <p:tav tm="100000">
                                          <p:val>
                                            <p:fltVal val="0"/>
                                          </p:val>
                                        </p:tav>
                                      </p:tavLst>
                                    </p:anim>
                                    <p:anim calcmode="lin" valueType="num">
                                      <p:cBhvr>
                                        <p:cTn id="34" dur="800" decel="100000" fill="hold"/>
                                        <p:tgtEl>
                                          <p:spTgt spid="182300"/>
                                        </p:tgtEl>
                                        <p:attrNameLst>
                                          <p:attrName>ppt_x</p:attrName>
                                        </p:attrNameLst>
                                      </p:cBhvr>
                                      <p:tavLst>
                                        <p:tav tm="0">
                                          <p:val>
                                            <p:strVal val="#ppt_x+0.4"/>
                                          </p:val>
                                        </p:tav>
                                        <p:tav tm="100000">
                                          <p:val>
                                            <p:strVal val="#ppt_x-0.05"/>
                                          </p:val>
                                        </p:tav>
                                      </p:tavLst>
                                    </p:anim>
                                    <p:anim calcmode="lin" valueType="num">
                                      <p:cBhvr>
                                        <p:cTn id="35" dur="800" decel="100000" fill="hold"/>
                                        <p:tgtEl>
                                          <p:spTgt spid="18230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8230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82300"/>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nodeType="clickEffect">
                                  <p:stCondLst>
                                    <p:cond delay="0"/>
                                  </p:stCondLst>
                                  <p:childTnLst>
                                    <p:set>
                                      <p:cBhvr>
                                        <p:cTn id="41" dur="1" fill="hold">
                                          <p:stCondLst>
                                            <p:cond delay="0"/>
                                          </p:stCondLst>
                                        </p:cTn>
                                        <p:tgtEl>
                                          <p:spTgt spid="182279"/>
                                        </p:tgtEl>
                                        <p:attrNameLst>
                                          <p:attrName>style.visibility</p:attrName>
                                        </p:attrNameLst>
                                      </p:cBhvr>
                                      <p:to>
                                        <p:strVal val="visible"/>
                                      </p:to>
                                    </p:set>
                                    <p:anim calcmode="lin" valueType="num">
                                      <p:cBhvr>
                                        <p:cTn id="42" dur="500" decel="50000" fill="hold">
                                          <p:stCondLst>
                                            <p:cond delay="0"/>
                                          </p:stCondLst>
                                        </p:cTn>
                                        <p:tgtEl>
                                          <p:spTgt spid="182279"/>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82279"/>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82279"/>
                                        </p:tgtEl>
                                        <p:attrNameLst>
                                          <p:attrName>ppt_w</p:attrName>
                                        </p:attrNameLst>
                                      </p:cBhvr>
                                      <p:tavLst>
                                        <p:tav tm="0">
                                          <p:val>
                                            <p:strVal val="#ppt_w*.05"/>
                                          </p:val>
                                        </p:tav>
                                        <p:tav tm="100000">
                                          <p:val>
                                            <p:strVal val="#ppt_w"/>
                                          </p:val>
                                        </p:tav>
                                      </p:tavLst>
                                    </p:anim>
                                    <p:anim calcmode="lin" valueType="num">
                                      <p:cBhvr>
                                        <p:cTn id="45" dur="1000" fill="hold"/>
                                        <p:tgtEl>
                                          <p:spTgt spid="182279"/>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82279"/>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82279"/>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82279"/>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82279"/>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182301"/>
                                        </p:tgtEl>
                                        <p:attrNameLst>
                                          <p:attrName>style.visibility</p:attrName>
                                        </p:attrNameLst>
                                      </p:cBhvr>
                                      <p:to>
                                        <p:strVal val="visible"/>
                                      </p:to>
                                    </p:set>
                                    <p:anim calcmode="lin" valueType="num">
                                      <p:cBhvr>
                                        <p:cTn id="52" dur="500" decel="50000" fill="hold">
                                          <p:stCondLst>
                                            <p:cond delay="0"/>
                                          </p:stCondLst>
                                        </p:cTn>
                                        <p:tgtEl>
                                          <p:spTgt spid="18230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8230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82301"/>
                                        </p:tgtEl>
                                        <p:attrNameLst>
                                          <p:attrName>ppt_w</p:attrName>
                                        </p:attrNameLst>
                                      </p:cBhvr>
                                      <p:tavLst>
                                        <p:tav tm="0">
                                          <p:val>
                                            <p:strVal val="#ppt_w*.05"/>
                                          </p:val>
                                        </p:tav>
                                        <p:tav tm="100000">
                                          <p:val>
                                            <p:strVal val="#ppt_w"/>
                                          </p:val>
                                        </p:tav>
                                      </p:tavLst>
                                    </p:anim>
                                    <p:anim calcmode="lin" valueType="num">
                                      <p:cBhvr>
                                        <p:cTn id="55" dur="1000" fill="hold"/>
                                        <p:tgtEl>
                                          <p:spTgt spid="18230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8230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8230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8230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8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98" grpId="0" animBg="1"/>
      <p:bldP spid="182299" grpId="0" animBg="1"/>
      <p:bldP spid="182300" grpId="0" animBg="1"/>
      <p:bldP spid="182301" grpId="0" animBg="1"/>
      <p:bldP spid="18230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004347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latin typeface="Tahoma" charset="0"/>
            </a:endParaRPr>
          </a:p>
        </p:txBody>
      </p:sp>
      <p:pic>
        <p:nvPicPr>
          <p:cNvPr id="51203" name="Picture 3" descr="Map - Attack on A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38200"/>
            <a:ext cx="8810625" cy="982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5"/>
          <p:cNvSpPr txBox="1">
            <a:spLocks noChangeArrowheads="1"/>
          </p:cNvSpPr>
          <p:nvPr/>
        </p:nvSpPr>
        <p:spPr bwMode="auto">
          <a:xfrm>
            <a:off x="441325" y="160338"/>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3200" b="1">
                <a:latin typeface="Tahoma" charset="0"/>
                <a:ea typeface="SimSun" charset="0"/>
                <a:cs typeface="SimSun" charset="0"/>
              </a:rPr>
              <a:t>攻击艾城</a:t>
            </a:r>
            <a:endParaRPr lang="en-AU" sz="3200" b="1">
              <a:latin typeface="Tahoma" charset="0"/>
            </a:endParaRPr>
          </a:p>
        </p:txBody>
      </p:sp>
      <p:sp>
        <p:nvSpPr>
          <p:cNvPr id="2" name="TextBox 1">
            <a:extLst>
              <a:ext uri="{FF2B5EF4-FFF2-40B4-BE49-F238E27FC236}">
                <a16:creationId xmlns:a16="http://schemas.microsoft.com/office/drawing/2014/main" id="{1B899514-4D35-A96B-517F-2091F6A53BC4}"/>
              </a:ext>
            </a:extLst>
          </p:cNvPr>
          <p:cNvSpPr txBox="1"/>
          <p:nvPr/>
        </p:nvSpPr>
        <p:spPr>
          <a:xfrm rot="1200115">
            <a:off x="5907997" y="1328245"/>
            <a:ext cx="1620957" cy="523220"/>
          </a:xfrm>
          <a:prstGeom prst="rect">
            <a:avLst/>
          </a:prstGeom>
          <a:noFill/>
        </p:spPr>
        <p:txBody>
          <a:bodyPr wrap="none" rtlCol="0">
            <a:prstTxWarp prst="textArchUp">
              <a:avLst/>
            </a:prstTxWarp>
            <a:spAutoFit/>
          </a:bodyPr>
          <a:lstStyle/>
          <a:p>
            <a:r>
              <a:rPr lang="zh-CN" altLang="en-US" sz="2000" dirty="0"/>
              <a:t>伏击部队</a:t>
            </a:r>
            <a:endParaRPr lang="en-US" sz="2000" dirty="0"/>
          </a:p>
        </p:txBody>
      </p:sp>
      <p:sp>
        <p:nvSpPr>
          <p:cNvPr id="8" name="TextBox 7">
            <a:extLst>
              <a:ext uri="{FF2B5EF4-FFF2-40B4-BE49-F238E27FC236}">
                <a16:creationId xmlns:a16="http://schemas.microsoft.com/office/drawing/2014/main" id="{E212FA83-0C33-5301-ABCE-FDAAC47F3DCF}"/>
              </a:ext>
            </a:extLst>
          </p:cNvPr>
          <p:cNvSpPr txBox="1"/>
          <p:nvPr/>
        </p:nvSpPr>
        <p:spPr>
          <a:xfrm rot="2082781">
            <a:off x="6172471" y="2310581"/>
            <a:ext cx="1620957" cy="523220"/>
          </a:xfrm>
          <a:prstGeom prst="rect">
            <a:avLst/>
          </a:prstGeom>
          <a:noFill/>
        </p:spPr>
        <p:txBody>
          <a:bodyPr wrap="none" rtlCol="0">
            <a:prstTxWarp prst="textArchUp">
              <a:avLst/>
            </a:prstTxWarp>
            <a:spAutoFit/>
          </a:bodyPr>
          <a:lstStyle/>
          <a:p>
            <a:r>
              <a:rPr lang="en-US" sz="2000" dirty="0" err="1"/>
              <a:t>主力部队</a:t>
            </a:r>
            <a:endParaRPr lang="en-US" sz="2000" dirty="0"/>
          </a:p>
        </p:txBody>
      </p:sp>
      <p:sp>
        <p:nvSpPr>
          <p:cNvPr id="9" name="TextBox 8">
            <a:extLst>
              <a:ext uri="{FF2B5EF4-FFF2-40B4-BE49-F238E27FC236}">
                <a16:creationId xmlns:a16="http://schemas.microsoft.com/office/drawing/2014/main" id="{6A454803-9B45-50D6-6100-3DBF9BC362DC}"/>
              </a:ext>
            </a:extLst>
          </p:cNvPr>
          <p:cNvSpPr txBox="1"/>
          <p:nvPr/>
        </p:nvSpPr>
        <p:spPr>
          <a:xfrm>
            <a:off x="1828800" y="2971800"/>
            <a:ext cx="646331" cy="369332"/>
          </a:xfrm>
          <a:prstGeom prst="rect">
            <a:avLst/>
          </a:prstGeom>
          <a:noFill/>
        </p:spPr>
        <p:txBody>
          <a:bodyPr wrap="none" rtlCol="0">
            <a:spAutoFit/>
          </a:bodyPr>
          <a:lstStyle/>
          <a:p>
            <a:r>
              <a:rPr lang="zh-CN" altLang="en-US" sz="1800" dirty="0"/>
              <a:t>营地</a:t>
            </a:r>
            <a:endParaRPr lang="en-US" sz="1800" dirty="0"/>
          </a:p>
        </p:txBody>
      </p:sp>
      <p:sp>
        <p:nvSpPr>
          <p:cNvPr id="10" name="TextBox 9">
            <a:extLst>
              <a:ext uri="{FF2B5EF4-FFF2-40B4-BE49-F238E27FC236}">
                <a16:creationId xmlns:a16="http://schemas.microsoft.com/office/drawing/2014/main" id="{731E2826-BCD2-375E-E9D6-70DDE5A28249}"/>
              </a:ext>
            </a:extLst>
          </p:cNvPr>
          <p:cNvSpPr txBox="1"/>
          <p:nvPr/>
        </p:nvSpPr>
        <p:spPr>
          <a:xfrm>
            <a:off x="1182469" y="3810000"/>
            <a:ext cx="646331" cy="369332"/>
          </a:xfrm>
          <a:prstGeom prst="rect">
            <a:avLst/>
          </a:prstGeom>
          <a:noFill/>
        </p:spPr>
        <p:txBody>
          <a:bodyPr wrap="none" rtlCol="0">
            <a:spAutoFit/>
          </a:bodyPr>
          <a:lstStyle/>
          <a:p>
            <a:r>
              <a:rPr lang="zh-CN" altLang="en-US" sz="1800" dirty="0"/>
              <a:t>营地</a:t>
            </a:r>
            <a:endParaRPr lang="en-US" sz="1800" dirty="0"/>
          </a:p>
        </p:txBody>
      </p:sp>
      <p:sp>
        <p:nvSpPr>
          <p:cNvPr id="11" name="TextBox 10">
            <a:extLst>
              <a:ext uri="{FF2B5EF4-FFF2-40B4-BE49-F238E27FC236}">
                <a16:creationId xmlns:a16="http://schemas.microsoft.com/office/drawing/2014/main" id="{4F780E5D-5419-B8CB-37E9-C770ADF8EA8B}"/>
              </a:ext>
            </a:extLst>
          </p:cNvPr>
          <p:cNvSpPr txBox="1"/>
          <p:nvPr/>
        </p:nvSpPr>
        <p:spPr>
          <a:xfrm>
            <a:off x="330706" y="2831068"/>
            <a:ext cx="877163" cy="369332"/>
          </a:xfrm>
          <a:prstGeom prst="rect">
            <a:avLst/>
          </a:prstGeom>
          <a:noFill/>
        </p:spPr>
        <p:txBody>
          <a:bodyPr wrap="none" rtlCol="0">
            <a:spAutoFit/>
          </a:bodyPr>
          <a:lstStyle/>
          <a:p>
            <a:r>
              <a:rPr lang="zh-CN" altLang="en-US" sz="1800" dirty="0"/>
              <a:t>伯特利</a:t>
            </a:r>
            <a:endParaRPr lang="en-US" sz="1800" dirty="0"/>
          </a:p>
        </p:txBody>
      </p:sp>
      <p:sp>
        <p:nvSpPr>
          <p:cNvPr id="12" name="TextBox 11">
            <a:extLst>
              <a:ext uri="{FF2B5EF4-FFF2-40B4-BE49-F238E27FC236}">
                <a16:creationId xmlns:a16="http://schemas.microsoft.com/office/drawing/2014/main" id="{D935E692-BE17-8D7C-4201-F872FFDEF701}"/>
              </a:ext>
            </a:extLst>
          </p:cNvPr>
          <p:cNvSpPr txBox="1"/>
          <p:nvPr/>
        </p:nvSpPr>
        <p:spPr>
          <a:xfrm rot="19871124">
            <a:off x="4482949" y="3860172"/>
            <a:ext cx="1620957" cy="523220"/>
          </a:xfrm>
          <a:prstGeom prst="rect">
            <a:avLst/>
          </a:prstGeom>
          <a:noFill/>
        </p:spPr>
        <p:txBody>
          <a:bodyPr wrap="none" rtlCol="0">
            <a:prstTxWarp prst="textArchDown">
              <a:avLst/>
            </a:prstTxWarp>
            <a:spAutoFit/>
          </a:bodyPr>
          <a:lstStyle/>
          <a:p>
            <a:r>
              <a:rPr lang="en-US" sz="2000" dirty="0" err="1"/>
              <a:t>阻挡部队</a:t>
            </a:r>
            <a:endParaRPr lang="en-US" sz="2000" dirty="0"/>
          </a:p>
        </p:txBody>
      </p:sp>
      <p:sp>
        <p:nvSpPr>
          <p:cNvPr id="13" name="TextBox 12">
            <a:extLst>
              <a:ext uri="{FF2B5EF4-FFF2-40B4-BE49-F238E27FC236}">
                <a16:creationId xmlns:a16="http://schemas.microsoft.com/office/drawing/2014/main" id="{FA656CB2-4071-E0E2-BDAE-D1B000C43D4B}"/>
              </a:ext>
            </a:extLst>
          </p:cNvPr>
          <p:cNvSpPr txBox="1"/>
          <p:nvPr/>
        </p:nvSpPr>
        <p:spPr>
          <a:xfrm>
            <a:off x="7924800" y="4038600"/>
            <a:ext cx="1107996" cy="369332"/>
          </a:xfrm>
          <a:prstGeom prst="rect">
            <a:avLst/>
          </a:prstGeom>
          <a:noFill/>
        </p:spPr>
        <p:txBody>
          <a:bodyPr wrap="none" rtlCol="0">
            <a:spAutoFit/>
          </a:bodyPr>
          <a:lstStyle/>
          <a:p>
            <a:r>
              <a:rPr lang="en-US" sz="1800" dirty="0" err="1"/>
              <a:t>基地营地</a:t>
            </a:r>
            <a:endParaRPr lang="en-US" sz="1800" dirty="0"/>
          </a:p>
        </p:txBody>
      </p:sp>
      <p:sp>
        <p:nvSpPr>
          <p:cNvPr id="14" name="TextBox 13">
            <a:extLst>
              <a:ext uri="{FF2B5EF4-FFF2-40B4-BE49-F238E27FC236}">
                <a16:creationId xmlns:a16="http://schemas.microsoft.com/office/drawing/2014/main" id="{12F56F0D-8394-EF95-D38E-457189CB4E3B}"/>
              </a:ext>
            </a:extLst>
          </p:cNvPr>
          <p:cNvSpPr txBox="1"/>
          <p:nvPr/>
        </p:nvSpPr>
        <p:spPr>
          <a:xfrm>
            <a:off x="4031075" y="3876065"/>
            <a:ext cx="646331" cy="369332"/>
          </a:xfrm>
          <a:prstGeom prst="rect">
            <a:avLst/>
          </a:prstGeom>
          <a:noFill/>
        </p:spPr>
        <p:txBody>
          <a:bodyPr wrap="none" rtlCol="0">
            <a:spAutoFit/>
          </a:bodyPr>
          <a:lstStyle/>
          <a:p>
            <a:r>
              <a:rPr lang="zh-CN" altLang="en-US" sz="1800" dirty="0"/>
              <a:t>艾城</a:t>
            </a:r>
            <a:endParaRPr lang="en-US" sz="1800" dirty="0"/>
          </a:p>
        </p:txBody>
      </p:sp>
      <p:sp>
        <p:nvSpPr>
          <p:cNvPr id="15" name="TextBox 14">
            <a:extLst>
              <a:ext uri="{FF2B5EF4-FFF2-40B4-BE49-F238E27FC236}">
                <a16:creationId xmlns:a16="http://schemas.microsoft.com/office/drawing/2014/main" id="{EEE06E98-5A40-E87F-34AA-0755AC67DA9F}"/>
              </a:ext>
            </a:extLst>
          </p:cNvPr>
          <p:cNvSpPr txBox="1"/>
          <p:nvPr/>
        </p:nvSpPr>
        <p:spPr>
          <a:xfrm>
            <a:off x="3949481" y="2202859"/>
            <a:ext cx="646331" cy="369332"/>
          </a:xfrm>
          <a:prstGeom prst="rect">
            <a:avLst/>
          </a:prstGeom>
          <a:noFill/>
        </p:spPr>
        <p:txBody>
          <a:bodyPr wrap="none" rtlCol="0">
            <a:spAutoFit/>
          </a:bodyPr>
          <a:lstStyle/>
          <a:p>
            <a:r>
              <a:rPr lang="zh-CN" altLang="en-US" sz="1800" dirty="0"/>
              <a:t>营地</a:t>
            </a:r>
            <a:endParaRPr lang="en-US" sz="1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latin typeface="Tahoma" charset="0"/>
            </a:endParaRPr>
          </a:p>
        </p:txBody>
      </p:sp>
      <p:pic>
        <p:nvPicPr>
          <p:cNvPr id="52227" name="Picture 3" descr="Map - Attack on 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75" y="1600200"/>
            <a:ext cx="85820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Rectangle 4"/>
          <p:cNvSpPr>
            <a:spLocks noChangeArrowheads="1"/>
          </p:cNvSpPr>
          <p:nvPr/>
        </p:nvSpPr>
        <p:spPr bwMode="auto">
          <a:xfrm>
            <a:off x="0" y="-152400"/>
            <a:ext cx="9144000" cy="1143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29" name="Text Box 5"/>
          <p:cNvSpPr txBox="1">
            <a:spLocks noChangeArrowheads="1"/>
          </p:cNvSpPr>
          <p:nvPr/>
        </p:nvSpPr>
        <p:spPr bwMode="auto">
          <a:xfrm>
            <a:off x="441325" y="160338"/>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3200" b="1">
                <a:latin typeface="Tahoma" charset="0"/>
                <a:ea typeface="SimSun" charset="0"/>
                <a:cs typeface="SimSun" charset="0"/>
              </a:rPr>
              <a:t>攻击艾城</a:t>
            </a:r>
            <a:endParaRPr lang="en-AU" sz="3200" b="1">
              <a:latin typeface="Tahoma" charset="0"/>
            </a:endParaRPr>
          </a:p>
        </p:txBody>
      </p:sp>
      <p:sp>
        <p:nvSpPr>
          <p:cNvPr id="52230" name="Rectangle 6"/>
          <p:cNvSpPr>
            <a:spLocks noChangeArrowheads="1"/>
          </p:cNvSpPr>
          <p:nvPr/>
        </p:nvSpPr>
        <p:spPr bwMode="auto">
          <a:xfrm>
            <a:off x="0" y="5867400"/>
            <a:ext cx="9144000" cy="99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 name="TextBox 1">
            <a:extLst>
              <a:ext uri="{FF2B5EF4-FFF2-40B4-BE49-F238E27FC236}">
                <a16:creationId xmlns:a16="http://schemas.microsoft.com/office/drawing/2014/main" id="{40CAF07B-EE70-7E57-1F60-DB8DED77676B}"/>
              </a:ext>
            </a:extLst>
          </p:cNvPr>
          <p:cNvSpPr txBox="1"/>
          <p:nvPr/>
        </p:nvSpPr>
        <p:spPr>
          <a:xfrm>
            <a:off x="518249" y="3059668"/>
            <a:ext cx="877163" cy="369332"/>
          </a:xfrm>
          <a:prstGeom prst="rect">
            <a:avLst/>
          </a:prstGeom>
          <a:noFill/>
        </p:spPr>
        <p:txBody>
          <a:bodyPr wrap="none" rtlCol="0">
            <a:spAutoFit/>
          </a:bodyPr>
          <a:lstStyle/>
          <a:p>
            <a:r>
              <a:rPr lang="zh-CN" altLang="en-US" sz="1800" dirty="0"/>
              <a:t>伯特利</a:t>
            </a:r>
            <a:endParaRPr lang="en-US" sz="18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C:\Users\User\Downloads\Joshua-8-1024x58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92694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4" name="Title 1"/>
          <p:cNvSpPr>
            <a:spLocks noGrp="1"/>
          </p:cNvSpPr>
          <p:nvPr>
            <p:ph type="title" idx="4294967295"/>
          </p:nvPr>
        </p:nvSpPr>
        <p:spPr>
          <a:xfrm>
            <a:off x="7938" y="4763"/>
            <a:ext cx="3627437" cy="760412"/>
          </a:xfrm>
        </p:spPr>
        <p:txBody>
          <a:bodyPr/>
          <a:lstStyle/>
          <a:p>
            <a:r>
              <a:rPr lang="zh-CN" altLang="en-US" sz="4000" b="1" dirty="0">
                <a:latin typeface="Tahoma" charset="0"/>
                <a:ea typeface="ＭＳ Ｐゴシック" charset="0"/>
                <a:cs typeface="ＭＳ Ｐゴシック" charset="0"/>
              </a:rPr>
              <a:t>约书亚</a:t>
            </a:r>
            <a:r>
              <a:rPr lang="en-US" sz="4000" b="1" dirty="0">
                <a:latin typeface="Tahoma" charset="0"/>
                <a:ea typeface="ＭＳ Ｐゴシック" charset="0"/>
                <a:cs typeface="ＭＳ Ｐゴシック" charset="0"/>
              </a:rPr>
              <a:t> 8</a:t>
            </a:r>
          </a:p>
        </p:txBody>
      </p:sp>
    </p:spTree>
    <p:extLst>
      <p:ext uri="{BB962C8B-B14F-4D97-AF65-F5344CB8AC3E}">
        <p14:creationId xmlns:p14="http://schemas.microsoft.com/office/powerpoint/2010/main" val="1794403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6300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38594" name="Rectangle 4"/>
          <p:cNvSpPr>
            <a:spLocks noGrp="1" noChangeArrowheads="1"/>
          </p:cNvSpPr>
          <p:nvPr>
            <p:ph type="ctrTitle"/>
          </p:nvPr>
        </p:nvSpPr>
        <p:spPr>
          <a:xfrm>
            <a:off x="0" y="914400"/>
            <a:ext cx="4876800" cy="838200"/>
          </a:xfrm>
        </p:spPr>
        <p:txBody>
          <a:bodyPr/>
          <a:lstStyle/>
          <a:p>
            <a:pPr eaLnBrk="1" hangingPunct="1"/>
            <a:r>
              <a:rPr lang="zh-CN" altLang="en-US" sz="2800" b="1" i="1" dirty="0">
                <a:latin typeface="Arial" charset="0"/>
                <a:ea typeface="ＭＳ Ｐゴシック" charset="0"/>
                <a:cs typeface="ＭＳ Ｐゴシック" charset="0"/>
              </a:rPr>
              <a:t>第一次崇拜</a:t>
            </a:r>
            <a:br>
              <a:rPr lang="en-US" sz="2800" b="1" i="1" dirty="0">
                <a:latin typeface="Arial" charset="0"/>
                <a:ea typeface="ＭＳ Ｐゴシック" charset="0"/>
                <a:cs typeface="ＭＳ Ｐゴシック" charset="0"/>
              </a:rPr>
            </a:br>
            <a:r>
              <a:rPr lang="en-US" sz="2800" b="1" i="1" dirty="0">
                <a:latin typeface="Arial" charset="0"/>
                <a:ea typeface="ＭＳ Ｐゴシック" charset="0"/>
                <a:cs typeface="ＭＳ Ｐゴシック" charset="0"/>
              </a:rPr>
              <a:t>200</a:t>
            </a:r>
            <a:r>
              <a:rPr lang="en-US" altLang="zh-CN" sz="2800" b="1" i="1" dirty="0">
                <a:latin typeface="Arial" charset="0"/>
                <a:ea typeface="ＭＳ Ｐゴシック" charset="0"/>
                <a:cs typeface="ＭＳ Ｐゴシック" charset="0"/>
              </a:rPr>
              <a:t>6</a:t>
            </a:r>
            <a:r>
              <a:rPr lang="zh-CN" altLang="en-US" sz="2800" b="1" i="1" dirty="0">
                <a:latin typeface="Arial" charset="0"/>
                <a:ea typeface="ＭＳ Ｐゴシック" charset="0"/>
                <a:cs typeface="ＭＳ Ｐゴシック" charset="0"/>
              </a:rPr>
              <a:t>年 </a:t>
            </a:r>
            <a:r>
              <a:rPr lang="en-US" altLang="zh-CN" sz="2800" b="1" i="1" dirty="0">
                <a:latin typeface="Arial" charset="0"/>
                <a:ea typeface="ＭＳ Ｐゴシック" charset="0"/>
                <a:cs typeface="ＭＳ Ｐゴシック" charset="0"/>
              </a:rPr>
              <a:t>9</a:t>
            </a:r>
            <a:r>
              <a:rPr lang="zh-CN" altLang="en-US" sz="2800" b="1" i="1" dirty="0">
                <a:latin typeface="Arial" charset="0"/>
                <a:ea typeface="ＭＳ Ｐゴシック" charset="0"/>
                <a:cs typeface="ＭＳ Ｐゴシック" charset="0"/>
              </a:rPr>
              <a:t>月</a:t>
            </a:r>
            <a:r>
              <a:rPr lang="en-US" altLang="zh-CN" sz="2800" b="1" i="1" dirty="0">
                <a:latin typeface="Arial" charset="0"/>
                <a:ea typeface="ＭＳ Ｐゴシック" charset="0"/>
                <a:cs typeface="ＭＳ Ｐゴシック" charset="0"/>
              </a:rPr>
              <a:t>19</a:t>
            </a:r>
            <a:r>
              <a:rPr lang="zh-CN" altLang="en-US" sz="2800" b="1" i="1" dirty="0">
                <a:latin typeface="Arial" charset="0"/>
                <a:ea typeface="ＭＳ Ｐゴシック" charset="0"/>
                <a:cs typeface="ＭＳ Ｐゴシック" charset="0"/>
              </a:rPr>
              <a:t>号</a:t>
            </a:r>
            <a:endParaRPr lang="en-US" sz="2800" b="1" i="1" dirty="0">
              <a:latin typeface="Arial" charset="0"/>
              <a:ea typeface="ＭＳ Ｐゴシック" charset="0"/>
              <a:cs typeface="ＭＳ Ｐゴシック" charset="0"/>
            </a:endParaRPr>
          </a:p>
        </p:txBody>
      </p:sp>
      <p:pic>
        <p:nvPicPr>
          <p:cNvPr id="5" name="Picture 3" descr="CIC launch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2" descr="Crossroads-Logo-H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228600"/>
            <a:ext cx="421957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133936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effectLst/>
      </p:bgPr>
    </p:bg>
    <p:spTree>
      <p:nvGrpSpPr>
        <p:cNvPr id="1" name=""/>
        <p:cNvGrpSpPr/>
        <p:nvPr/>
      </p:nvGrpSpPr>
      <p:grpSpPr>
        <a:xfrm>
          <a:off x="0" y="0"/>
          <a:ext cx="0" cy="0"/>
          <a:chOff x="0" y="0"/>
          <a:chExt cx="0" cy="0"/>
        </a:xfrm>
      </p:grpSpPr>
      <p:pic>
        <p:nvPicPr>
          <p:cNvPr id="65538" name="Picture 5" descr="cartoon"/>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5105400" y="0"/>
            <a:ext cx="4038600" cy="2517775"/>
          </a:xfrm>
          <a:noFill/>
        </p:spPr>
      </p:pic>
      <p:sp>
        <p:nvSpPr>
          <p:cNvPr id="65539" name="AutoShape 7"/>
          <p:cNvSpPr>
            <a:spLocks noChangeArrowheads="1"/>
          </p:cNvSpPr>
          <p:nvPr/>
        </p:nvSpPr>
        <p:spPr bwMode="auto">
          <a:xfrm rot="-2351661">
            <a:off x="5715000" y="2590800"/>
            <a:ext cx="2133600" cy="2014538"/>
          </a:xfrm>
          <a:prstGeom prst="rightArrowCallout">
            <a:avLst>
              <a:gd name="adj1" fmla="val 25000"/>
              <a:gd name="adj2" fmla="val 25000"/>
              <a:gd name="adj3" fmla="val 17652"/>
              <a:gd name="adj4" fmla="val 66667"/>
            </a:avLst>
          </a:prstGeom>
          <a:solidFill>
            <a:srgbClr val="FF66FF"/>
          </a:solidFill>
          <a:ln w="28575" cap="rnd">
            <a:solidFill>
              <a:schemeClr val="tx1"/>
            </a:solidFill>
            <a:prstDash val="sysDot"/>
            <a:miter lim="800000"/>
            <a:headEnd type="none" w="sm" len="sm"/>
            <a:tailEnd type="none" w="sm" len="sm"/>
          </a:ln>
        </p:spPr>
        <p:txBody>
          <a:bodyPr wrap="none" anchor="ctr"/>
          <a:lstStyle/>
          <a:p>
            <a:pPr algn="ctr"/>
            <a:r>
              <a:rPr lang="zh-CN" altLang="en-US" sz="2000" b="1" i="1">
                <a:solidFill>
                  <a:schemeClr val="accent2"/>
                </a:solidFill>
                <a:latin typeface="Arial Narrow" charset="0"/>
                <a:ea typeface="SimSun" charset="0"/>
                <a:cs typeface="SimSun" charset="0"/>
              </a:rPr>
              <a:t>以色列</a:t>
            </a:r>
            <a:endParaRPr lang="en-US" altLang="zh-CN" sz="2000" b="1" i="1">
              <a:solidFill>
                <a:schemeClr val="accent2"/>
              </a:solidFill>
              <a:latin typeface="Arial Narrow" charset="0"/>
              <a:ea typeface="SimSun" charset="0"/>
              <a:cs typeface="SimSun" charset="0"/>
            </a:endParaRPr>
          </a:p>
          <a:p>
            <a:pPr algn="ctr"/>
            <a:r>
              <a:rPr lang="zh-CN" altLang="en-US" sz="2000" b="1" i="1">
                <a:solidFill>
                  <a:schemeClr val="accent2"/>
                </a:solidFill>
                <a:latin typeface="Arial Narrow" charset="0"/>
                <a:ea typeface="SimSun" charset="0"/>
                <a:cs typeface="SimSun" charset="0"/>
              </a:rPr>
              <a:t>被欺骗</a:t>
            </a:r>
            <a:endParaRPr lang="en-US" altLang="zh-CN" sz="2000" b="1" i="1">
              <a:solidFill>
                <a:schemeClr val="accent2"/>
              </a:solidFill>
              <a:latin typeface="Arial Narrow" charset="0"/>
              <a:ea typeface="SimSun" charset="0"/>
              <a:cs typeface="SimSun" charset="0"/>
            </a:endParaRPr>
          </a:p>
          <a:p>
            <a:pPr algn="ctr"/>
            <a:r>
              <a:rPr lang="en-US" sz="2000" b="1" i="1">
                <a:solidFill>
                  <a:schemeClr val="accent2"/>
                </a:solidFill>
                <a:latin typeface="Arial Narrow" charset="0"/>
              </a:rPr>
              <a:t>(</a:t>
            </a:r>
            <a:r>
              <a:rPr lang="zh-CN" altLang="en-US" sz="2000" b="1" i="1">
                <a:solidFill>
                  <a:schemeClr val="accent2"/>
                </a:solidFill>
                <a:latin typeface="Arial Narrow" charset="0"/>
                <a:ea typeface="SimSun" charset="0"/>
                <a:cs typeface="SimSun" charset="0"/>
              </a:rPr>
              <a:t>没有</a:t>
            </a:r>
            <a:endParaRPr lang="en-US" altLang="zh-CN" sz="2000" b="1" i="1">
              <a:solidFill>
                <a:schemeClr val="accent2"/>
              </a:solidFill>
              <a:latin typeface="Arial Narrow" charset="0"/>
              <a:ea typeface="SimSun" charset="0"/>
              <a:cs typeface="SimSun" charset="0"/>
            </a:endParaRPr>
          </a:p>
          <a:p>
            <a:pPr algn="ctr"/>
            <a:r>
              <a:rPr lang="zh-CN" altLang="en-US" sz="2000" b="1" i="1">
                <a:solidFill>
                  <a:schemeClr val="accent2"/>
                </a:solidFill>
                <a:latin typeface="Arial Narrow" charset="0"/>
                <a:ea typeface="SimSun" charset="0"/>
                <a:cs typeface="SimSun" charset="0"/>
              </a:rPr>
              <a:t>询问神</a:t>
            </a:r>
            <a:r>
              <a:rPr lang="en-US" sz="2000" b="1" i="1">
                <a:solidFill>
                  <a:schemeClr val="accent2"/>
                </a:solidFill>
                <a:latin typeface="Arial Narrow" charset="0"/>
              </a:rPr>
              <a:t>)</a:t>
            </a:r>
          </a:p>
        </p:txBody>
      </p:sp>
      <p:sp>
        <p:nvSpPr>
          <p:cNvPr id="65540" name="AutoShape 8">
            <a:hlinkClick r:id="" action="ppaction://noaction" highlightClick="1"/>
          </p:cNvPr>
          <p:cNvSpPr>
            <a:spLocks noChangeArrowheads="1"/>
          </p:cNvSpPr>
          <p:nvPr/>
        </p:nvSpPr>
        <p:spPr bwMode="auto">
          <a:xfrm>
            <a:off x="6400800" y="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algn="ctr"/>
            <a:r>
              <a:rPr lang="zh-CN" altLang="en-US" sz="2400" b="1">
                <a:solidFill>
                  <a:srgbClr val="FFFF00"/>
                </a:solidFill>
                <a:ea typeface="SimSun" charset="0"/>
                <a:cs typeface="SimSun" charset="0"/>
              </a:rPr>
              <a:t>书</a:t>
            </a:r>
            <a:r>
              <a:rPr lang="en-US" sz="2400" b="1">
                <a:solidFill>
                  <a:srgbClr val="FFFF00"/>
                </a:solidFill>
              </a:rPr>
              <a:t> 9</a:t>
            </a:r>
          </a:p>
        </p:txBody>
      </p:sp>
      <p:sp>
        <p:nvSpPr>
          <p:cNvPr id="65541" name="WordArt 9"/>
          <p:cNvSpPr>
            <a:spLocks noChangeArrowheads="1" noChangeShapeType="1" noTextEdit="1"/>
          </p:cNvSpPr>
          <p:nvPr/>
        </p:nvSpPr>
        <p:spPr bwMode="auto">
          <a:xfrm>
            <a:off x="152400" y="381000"/>
            <a:ext cx="4648200" cy="1371600"/>
          </a:xfrm>
          <a:prstGeom prst="rect">
            <a:avLst/>
          </a:prstGeom>
        </p:spPr>
        <p:txBody>
          <a:bodyPr wrap="none" fromWordArt="1">
            <a:prstTxWarp prst="textPlain">
              <a:avLst>
                <a:gd name="adj" fmla="val 50000"/>
              </a:avLst>
            </a:prstTxWarp>
          </a:bodyPr>
          <a:lstStyle/>
          <a:p>
            <a:pPr algn="ct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mn-ea"/>
                <a:ea typeface="+mn-ea"/>
                <a:cs typeface="+mn-ea"/>
              </a:rPr>
              <a:t>关键功课</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mn-ea"/>
              <a:ea typeface="+mn-ea"/>
              <a:cs typeface="+mn-ea"/>
            </a:endParaRPr>
          </a:p>
        </p:txBody>
      </p:sp>
      <p:sp>
        <p:nvSpPr>
          <p:cNvPr id="65542" name="AutoShape 10" descr="Purple mesh"/>
          <p:cNvSpPr>
            <a:spLocks noChangeArrowheads="1"/>
          </p:cNvSpPr>
          <p:nvPr/>
        </p:nvSpPr>
        <p:spPr bwMode="auto">
          <a:xfrm>
            <a:off x="0" y="2057400"/>
            <a:ext cx="4876800" cy="4800600"/>
          </a:xfrm>
          <a:prstGeom prst="doubleWave">
            <a:avLst>
              <a:gd name="adj1" fmla="val 6500"/>
              <a:gd name="adj2" fmla="val 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anchor="ctr"/>
          <a:lstStyle/>
          <a:p>
            <a:pPr algn="ctr">
              <a:buClr>
                <a:srgbClr val="00FF00"/>
              </a:buClr>
              <a:buFont typeface="Wingdings" charset="0"/>
              <a:buChar char="v"/>
            </a:pPr>
            <a:endParaRPr lang="en-US" sz="2600" b="1">
              <a:solidFill>
                <a:srgbClr val="003366"/>
              </a:solidFill>
              <a:latin typeface="Tahoma" charset="0"/>
            </a:endParaRPr>
          </a:p>
          <a:p>
            <a:pPr algn="ctr">
              <a:buClr>
                <a:srgbClr val="00FF00"/>
              </a:buClr>
              <a:buFont typeface="Wingdings" charset="0"/>
              <a:buChar char="v"/>
            </a:pPr>
            <a:endParaRPr lang="en-US" sz="2600" b="1">
              <a:solidFill>
                <a:srgbClr val="003366"/>
              </a:solidFill>
              <a:latin typeface="Tahoma" charset="0"/>
            </a:endParaRPr>
          </a:p>
          <a:p>
            <a:pPr algn="ctr">
              <a:buClr>
                <a:srgbClr val="00FF00"/>
              </a:buClr>
              <a:buFont typeface="Wingdings" charset="0"/>
              <a:buChar char="v"/>
            </a:pPr>
            <a:r>
              <a:rPr lang="en-US" sz="2600" b="1">
                <a:solidFill>
                  <a:srgbClr val="003366"/>
                </a:solidFill>
                <a:latin typeface="Tahoma" charset="0"/>
              </a:rPr>
              <a:t> </a:t>
            </a:r>
            <a:r>
              <a:rPr lang="zh-CN" altLang="en-US" sz="2600" b="1">
                <a:solidFill>
                  <a:schemeClr val="bg1"/>
                </a:solidFill>
                <a:latin typeface="Tahoma" charset="0"/>
                <a:ea typeface="SimSun" charset="0"/>
                <a:cs typeface="SimSun" charset="0"/>
              </a:rPr>
              <a:t>自作主张，</a:t>
            </a:r>
            <a:endParaRPr lang="en-US" altLang="zh-CN" sz="2600" b="1">
              <a:solidFill>
                <a:schemeClr val="bg1"/>
              </a:solidFill>
              <a:latin typeface="Tahoma" charset="0"/>
              <a:ea typeface="SimSun" charset="0"/>
              <a:cs typeface="SimSun" charset="0"/>
            </a:endParaRPr>
          </a:p>
          <a:p>
            <a:pPr algn="ctr">
              <a:buClr>
                <a:srgbClr val="00FF00"/>
              </a:buClr>
            </a:pPr>
            <a:r>
              <a:rPr lang="zh-CN" altLang="en-US" sz="2600" b="1">
                <a:solidFill>
                  <a:schemeClr val="bg1"/>
                </a:solidFill>
                <a:latin typeface="Tahoma" charset="0"/>
                <a:ea typeface="SimSun" charset="0"/>
                <a:cs typeface="SimSun" charset="0"/>
              </a:rPr>
              <a:t>不依靠神或他的话，</a:t>
            </a:r>
            <a:endParaRPr lang="en-US" altLang="zh-CN" sz="2600" b="1">
              <a:solidFill>
                <a:schemeClr val="bg1"/>
              </a:solidFill>
              <a:latin typeface="Tahoma" charset="0"/>
              <a:ea typeface="SimSun" charset="0"/>
              <a:cs typeface="SimSun" charset="0"/>
            </a:endParaRPr>
          </a:p>
          <a:p>
            <a:pPr algn="ctr">
              <a:buClr>
                <a:srgbClr val="00FF00"/>
              </a:buClr>
            </a:pPr>
            <a:r>
              <a:rPr lang="zh-CN" altLang="en-US" sz="2600" b="1">
                <a:solidFill>
                  <a:schemeClr val="bg1"/>
                </a:solidFill>
                <a:latin typeface="Tahoma" charset="0"/>
                <a:ea typeface="SimSun" charset="0"/>
                <a:cs typeface="SimSun" charset="0"/>
              </a:rPr>
              <a:t>将使我们容易被欺骗</a:t>
            </a:r>
            <a:endParaRPr lang="en-US" sz="2600" b="1">
              <a:solidFill>
                <a:srgbClr val="FFFF00"/>
              </a:solidFill>
              <a:latin typeface="Tahoma" charset="0"/>
            </a:endParaRPr>
          </a:p>
          <a:p>
            <a:pPr algn="ctr">
              <a:buClr>
                <a:srgbClr val="00FF00"/>
              </a:buClr>
              <a:buFont typeface="Wingdings" charset="0"/>
              <a:buNone/>
            </a:pPr>
            <a:endParaRPr lang="en-US" sz="2600" b="1">
              <a:solidFill>
                <a:srgbClr val="FFFF00"/>
              </a:solidFill>
              <a:latin typeface="Tahoma" charset="0"/>
            </a:endParaRPr>
          </a:p>
          <a:p>
            <a:pPr algn="ctr">
              <a:buClr>
                <a:srgbClr val="00FF00"/>
              </a:buClr>
              <a:buFont typeface="Wingdings" charset="0"/>
              <a:buChar char="v"/>
            </a:pPr>
            <a:r>
              <a:rPr lang="zh-CN" altLang="en-US" sz="2600" b="1">
                <a:solidFill>
                  <a:srgbClr val="FFFF00"/>
                </a:solidFill>
                <a:latin typeface="Tahoma" charset="0"/>
                <a:ea typeface="SimSun" charset="0"/>
                <a:cs typeface="SimSun" charset="0"/>
              </a:rPr>
              <a:t>自满与悖逆能够将胜利</a:t>
            </a:r>
            <a:endParaRPr lang="en-US" altLang="zh-CN" sz="2600" b="1">
              <a:solidFill>
                <a:srgbClr val="FFFF00"/>
              </a:solidFill>
              <a:latin typeface="Tahoma" charset="0"/>
              <a:ea typeface="SimSun" charset="0"/>
              <a:cs typeface="SimSun" charset="0"/>
            </a:endParaRPr>
          </a:p>
          <a:p>
            <a:pPr algn="ctr">
              <a:buClr>
                <a:srgbClr val="00FF00"/>
              </a:buClr>
            </a:pPr>
            <a:r>
              <a:rPr lang="zh-CN" altLang="en-US" sz="2600" b="1">
                <a:solidFill>
                  <a:srgbClr val="FFFF00"/>
                </a:solidFill>
                <a:latin typeface="Tahoma" charset="0"/>
                <a:ea typeface="SimSun" charset="0"/>
                <a:cs typeface="SimSun" charset="0"/>
              </a:rPr>
              <a:t>变成悲剧性的挫败</a:t>
            </a:r>
            <a:endParaRPr lang="en-US" sz="2600" b="1">
              <a:solidFill>
                <a:srgbClr val="FFFF00"/>
              </a:solidFill>
              <a:latin typeface="Tahoma" charset="0"/>
            </a:endParaRPr>
          </a:p>
          <a:p>
            <a:pPr algn="ctr">
              <a:buClr>
                <a:srgbClr val="00FF00"/>
              </a:buClr>
              <a:buFont typeface="Wingdings" charset="0"/>
              <a:buChar char="v"/>
            </a:pPr>
            <a:endParaRPr lang="en-US" sz="2600" b="1">
              <a:solidFill>
                <a:srgbClr val="FFFF00"/>
              </a:solidFill>
              <a:latin typeface="Tahoma" charset="0"/>
            </a:endParaRPr>
          </a:p>
        </p:txBody>
      </p:sp>
      <p:sp>
        <p:nvSpPr>
          <p:cNvPr id="65543" name="Rectangle 11"/>
          <p:cNvSpPr>
            <a:spLocks noChangeArrowheads="1"/>
          </p:cNvSpPr>
          <p:nvPr/>
        </p:nvSpPr>
        <p:spPr bwMode="auto">
          <a:xfrm>
            <a:off x="5029200" y="5410200"/>
            <a:ext cx="3994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r>
              <a:rPr lang="en-US" sz="2400" b="1" i="1"/>
              <a:t>… </a:t>
            </a:r>
            <a:r>
              <a:rPr lang="zh-CN" altLang="en-US" sz="2400" b="1" i="1">
                <a:ea typeface="SimSun" charset="0"/>
                <a:cs typeface="SimSun" charset="0"/>
              </a:rPr>
              <a:t>魔鬼</a:t>
            </a:r>
            <a:r>
              <a:rPr lang="en-US" sz="2400" b="1" i="1"/>
              <a:t>…… </a:t>
            </a:r>
            <a:r>
              <a:rPr lang="zh-CN" altLang="en-US" sz="2400" b="1" i="1">
                <a:ea typeface="SimSun" charset="0"/>
                <a:cs typeface="SimSun" charset="0"/>
              </a:rPr>
              <a:t>他本来是说谎的</a:t>
            </a:r>
            <a:r>
              <a:rPr lang="en-US" altLang="zh-CN" sz="2400" b="1" i="1">
                <a:ea typeface="SimSun" charset="0"/>
                <a:cs typeface="SimSun" charset="0"/>
              </a:rPr>
              <a:t>,</a:t>
            </a:r>
          </a:p>
          <a:p>
            <a:r>
              <a:rPr lang="zh-CN" altLang="en-US" sz="2400" b="1" i="1">
                <a:ea typeface="SimSun" charset="0"/>
                <a:cs typeface="SimSun" charset="0"/>
              </a:rPr>
              <a:t>也是说谎之人的父。</a:t>
            </a:r>
            <a:endParaRPr lang="en-US" sz="2400" b="1" i="1"/>
          </a:p>
          <a:p>
            <a:r>
              <a:rPr lang="en-US" sz="2400" b="1" i="1"/>
              <a:t>(</a:t>
            </a:r>
            <a:r>
              <a:rPr lang="zh-CN" altLang="en-US" sz="2400" b="1" i="1">
                <a:ea typeface="SimSun" charset="0"/>
                <a:cs typeface="SimSun" charset="0"/>
              </a:rPr>
              <a:t>约</a:t>
            </a:r>
            <a:r>
              <a:rPr lang="en-US" sz="2400" b="1" i="1"/>
              <a:t>8:44)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ideon Rescued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Text Box 3"/>
          <p:cNvSpPr txBox="1">
            <a:spLocks noChangeArrowheads="1"/>
          </p:cNvSpPr>
          <p:nvPr/>
        </p:nvSpPr>
        <p:spPr bwMode="auto">
          <a:xfrm>
            <a:off x="236538" y="228600"/>
            <a:ext cx="73834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sz="3200" b="1" dirty="0">
                <a:latin typeface="Tahoma" charset="0"/>
                <a:ea typeface="SimSun" charset="0"/>
                <a:cs typeface="SimSun" charset="0"/>
              </a:rPr>
              <a:t>中部战役</a:t>
            </a:r>
            <a:r>
              <a:rPr lang="en-US" sz="3200" b="1" dirty="0">
                <a:latin typeface="Tahoma" charset="0"/>
              </a:rPr>
              <a:t> – </a:t>
            </a:r>
            <a:r>
              <a:rPr lang="zh-CN" altLang="en-US" sz="3200" b="1" dirty="0">
                <a:latin typeface="Tahoma" charset="0"/>
                <a:ea typeface="SimSun" charset="0"/>
                <a:cs typeface="SimSun" charset="0"/>
              </a:rPr>
              <a:t>拯救基遍</a:t>
            </a:r>
            <a:endParaRPr lang="en-AU" sz="3200" b="1" dirty="0">
              <a:latin typeface="Tahoma" charset="0"/>
            </a:endParaRPr>
          </a:p>
        </p:txBody>
      </p:sp>
      <p:sp>
        <p:nvSpPr>
          <p:cNvPr id="2" name="TextBox 1">
            <a:extLst>
              <a:ext uri="{FF2B5EF4-FFF2-40B4-BE49-F238E27FC236}">
                <a16:creationId xmlns:a16="http://schemas.microsoft.com/office/drawing/2014/main" id="{E0B24890-201D-67FD-2C5B-C32D254E532A}"/>
              </a:ext>
            </a:extLst>
          </p:cNvPr>
          <p:cNvSpPr txBox="1"/>
          <p:nvPr/>
        </p:nvSpPr>
        <p:spPr>
          <a:xfrm>
            <a:off x="6096000" y="3938587"/>
            <a:ext cx="2667000" cy="2462213"/>
          </a:xfrm>
          <a:prstGeom prst="rect">
            <a:avLst/>
          </a:prstGeom>
          <a:solidFill>
            <a:schemeClr val="accent3"/>
          </a:solidFill>
        </p:spPr>
        <p:txBody>
          <a:bodyPr wrap="square" rtlCol="0">
            <a:spAutoFit/>
          </a:bodyPr>
          <a:lstStyle/>
          <a:p>
            <a:endParaRPr lang="zh-CN" altLang="en-US" sz="1400" dirty="0"/>
          </a:p>
          <a:p>
            <a:pPr>
              <a:buFont typeface="+mj-lt"/>
              <a:buAutoNum type="arabicPeriod"/>
            </a:pPr>
            <a:r>
              <a:rPr lang="zh-CN" altLang="en-US" sz="1400" dirty="0"/>
              <a:t>基遍的居民被耶利哥和艾城的事件吓坏了，于是他们欺骗约书亚与他们订立了条约。</a:t>
            </a:r>
          </a:p>
          <a:p>
            <a:pPr>
              <a:buFont typeface="+mj-lt"/>
              <a:buAutoNum type="arabicPeriod"/>
            </a:pPr>
            <a:r>
              <a:rPr lang="zh-CN" altLang="en-US" sz="1400" dirty="0"/>
              <a:t>五个当地的王（亚摩利人）听说了这件事，他们围攻基遍。基遍城向约书亚求救。</a:t>
            </a:r>
          </a:p>
          <a:p>
            <a:pPr>
              <a:buFont typeface="+mj-lt"/>
              <a:buAutoNum type="arabicPeriod"/>
            </a:pPr>
            <a:r>
              <a:rPr lang="zh-CN" altLang="en-US" sz="1400" dirty="0"/>
              <a:t>约书亚的军队连夜行军</a:t>
            </a:r>
            <a:r>
              <a:rPr lang="en-US" altLang="zh-CN" sz="1400" dirty="0"/>
              <a:t>24</a:t>
            </a:r>
            <a:r>
              <a:rPr lang="zh-CN" altLang="en-US" sz="1400" dirty="0"/>
              <a:t>公里（</a:t>
            </a:r>
            <a:r>
              <a:rPr lang="en-US" altLang="zh-CN" sz="1400" dirty="0"/>
              <a:t>15</a:t>
            </a:r>
            <a:r>
              <a:rPr lang="zh-CN" altLang="en-US" sz="1400" dirty="0"/>
              <a:t>英里），利用森林地带作为掩护。</a:t>
            </a:r>
          </a:p>
          <a:p>
            <a:endParaRPr lang="en-US"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ideon Rescued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762000"/>
            <a:ext cx="8763000" cy="590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3"/>
          <p:cNvSpPr txBox="1">
            <a:spLocks noChangeArrowheads="1"/>
          </p:cNvSpPr>
          <p:nvPr/>
        </p:nvSpPr>
        <p:spPr bwMode="auto">
          <a:xfrm>
            <a:off x="236538" y="228600"/>
            <a:ext cx="86026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sz="3200" b="1">
                <a:latin typeface="Tahoma" charset="0"/>
                <a:ea typeface="SimSun" charset="0"/>
                <a:cs typeface="SimSun" charset="0"/>
              </a:rPr>
              <a:t>中部战役</a:t>
            </a:r>
            <a:r>
              <a:rPr lang="en-US" sz="3200" b="1">
                <a:latin typeface="Tahoma" charset="0"/>
              </a:rPr>
              <a:t> – </a:t>
            </a:r>
            <a:r>
              <a:rPr lang="zh-CN" altLang="en-US" sz="3200" b="1">
                <a:latin typeface="Tahoma" charset="0"/>
                <a:ea typeface="SimSun" charset="0"/>
                <a:cs typeface="SimSun" charset="0"/>
              </a:rPr>
              <a:t>拯救基遍</a:t>
            </a:r>
            <a:endParaRPr lang="en-AU" sz="3200" b="1">
              <a:latin typeface="Tahoma" charset="0"/>
            </a:endParaRPr>
          </a:p>
        </p:txBody>
      </p:sp>
      <p:sp>
        <p:nvSpPr>
          <p:cNvPr id="3" name="TextBox 2">
            <a:extLst>
              <a:ext uri="{FF2B5EF4-FFF2-40B4-BE49-F238E27FC236}">
                <a16:creationId xmlns:a16="http://schemas.microsoft.com/office/drawing/2014/main" id="{4EAD8FB2-551C-2540-9C01-E6BFEBC51CE0}"/>
              </a:ext>
            </a:extLst>
          </p:cNvPr>
          <p:cNvSpPr txBox="1"/>
          <p:nvPr/>
        </p:nvSpPr>
        <p:spPr>
          <a:xfrm>
            <a:off x="6148137" y="2802791"/>
            <a:ext cx="2667000" cy="3293209"/>
          </a:xfrm>
          <a:prstGeom prst="rect">
            <a:avLst/>
          </a:prstGeom>
          <a:solidFill>
            <a:schemeClr val="accent3"/>
          </a:solidFill>
        </p:spPr>
        <p:txBody>
          <a:bodyPr wrap="square" rtlCol="0">
            <a:spAutoFit/>
          </a:bodyPr>
          <a:lstStyle/>
          <a:p>
            <a:r>
              <a:rPr lang="en-US" altLang="zh-CN" sz="1600" dirty="0"/>
              <a:t>4.</a:t>
            </a:r>
            <a:r>
              <a:rPr lang="zh-CN" altLang="en-US" sz="1600" dirty="0"/>
              <a:t> 约书亚突然发动袭击，令亚摩利人的军队完全措手不及。他们惊慌失措，沿着伯和仑的山口逃跑。</a:t>
            </a:r>
            <a:endParaRPr lang="en-US" altLang="zh-CN" sz="1600" dirty="0"/>
          </a:p>
          <a:p>
            <a:r>
              <a:rPr lang="en-US" altLang="zh-CN" sz="1600" dirty="0"/>
              <a:t>5.</a:t>
            </a:r>
            <a:r>
              <a:rPr lang="zh-CN" altLang="en-US" sz="1600" dirty="0"/>
              <a:t> 五个王秘密逃脱，但被发现藏在玛基大的一座洞穴中。</a:t>
            </a:r>
            <a:endParaRPr lang="en-US" altLang="zh-CN" sz="1600" dirty="0"/>
          </a:p>
          <a:p>
            <a:r>
              <a:rPr lang="en-US" altLang="zh-CN" sz="1600" dirty="0"/>
              <a:t>6.</a:t>
            </a:r>
            <a:r>
              <a:rPr lang="zh-CN" altLang="en-US" sz="1600" dirty="0"/>
              <a:t> 约书亚的目标不仅是拯救基遍，还要摧毁当地王的势力。他抓住机会追击逃跑的亚摩利军队。</a:t>
            </a:r>
            <a:endParaRPr lang="en-US" altLang="zh-CN" sz="1600" dirty="0"/>
          </a:p>
          <a:p>
            <a:r>
              <a:rPr lang="en-US" altLang="zh-CN" sz="1600" dirty="0"/>
              <a:t>7.</a:t>
            </a:r>
            <a:r>
              <a:rPr lang="zh-CN" altLang="en-US" sz="1600" dirty="0"/>
              <a:t> 约书亚的士兵和一场致命的冰雹风暴彻底消灭了亚摩利人。</a:t>
            </a:r>
            <a:endParaRPr lang="en-US" sz="3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effectLst/>
      </p:bgPr>
    </p:bg>
    <p:spTree>
      <p:nvGrpSpPr>
        <p:cNvPr id="1" name=""/>
        <p:cNvGrpSpPr/>
        <p:nvPr/>
      </p:nvGrpSpPr>
      <p:grpSpPr>
        <a:xfrm>
          <a:off x="0" y="0"/>
          <a:ext cx="0" cy="0"/>
          <a:chOff x="0" y="0"/>
          <a:chExt cx="0" cy="0"/>
        </a:xfrm>
      </p:grpSpPr>
      <p:pic>
        <p:nvPicPr>
          <p:cNvPr id="56322" name="Picture 32" descr="southern campaign"/>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5867400" cy="3581400"/>
          </a:xfrm>
          <a:noFill/>
        </p:spPr>
      </p:pic>
      <p:sp>
        <p:nvSpPr>
          <p:cNvPr id="139298" name="AutoShape 34" descr="Parchment"/>
          <p:cNvSpPr>
            <a:spLocks noChangeArrowheads="1"/>
          </p:cNvSpPr>
          <p:nvPr/>
        </p:nvSpPr>
        <p:spPr bwMode="auto">
          <a:xfrm>
            <a:off x="304800" y="4233863"/>
            <a:ext cx="2133600" cy="2014537"/>
          </a:xfrm>
          <a:prstGeom prst="rightArrowCallout">
            <a:avLst>
              <a:gd name="adj1" fmla="val 25000"/>
              <a:gd name="adj2" fmla="val 25000"/>
              <a:gd name="adj3" fmla="val 17652"/>
              <a:gd name="adj4" fmla="val 66667"/>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zh-CN" altLang="en-US" sz="2400" b="1">
                <a:solidFill>
                  <a:srgbClr val="FF00FF"/>
                </a:solidFill>
                <a:latin typeface="Arial" charset="0"/>
                <a:ea typeface="SimSun" charset="0"/>
                <a:cs typeface="SimSun" charset="0"/>
              </a:rPr>
              <a:t>以色列</a:t>
            </a:r>
            <a:endParaRPr lang="en-US" altLang="zh-CN" sz="2400" b="1">
              <a:solidFill>
                <a:srgbClr val="FF00FF"/>
              </a:solidFill>
              <a:latin typeface="Arial" charset="0"/>
              <a:ea typeface="SimSun" charset="0"/>
              <a:cs typeface="SimSun" charset="0"/>
            </a:endParaRPr>
          </a:p>
          <a:p>
            <a:pPr algn="ctr"/>
            <a:r>
              <a:rPr lang="zh-CN" altLang="en-US" sz="2400" b="1">
                <a:solidFill>
                  <a:srgbClr val="FF00FF"/>
                </a:solidFill>
                <a:latin typeface="Arial" charset="0"/>
                <a:ea typeface="SimSun" charset="0"/>
                <a:cs typeface="SimSun" charset="0"/>
              </a:rPr>
              <a:t>被欺骗</a:t>
            </a:r>
            <a:endParaRPr lang="en-US" sz="2400" b="1">
              <a:solidFill>
                <a:srgbClr val="FF00FF"/>
              </a:solidFill>
              <a:latin typeface="Arial" charset="0"/>
            </a:endParaRPr>
          </a:p>
          <a:p>
            <a:pPr algn="ctr"/>
            <a:r>
              <a:rPr lang="en-US" sz="2000" b="1" i="1">
                <a:latin typeface="Arial Narrow" charset="0"/>
              </a:rPr>
              <a:t>(</a:t>
            </a:r>
            <a:r>
              <a:rPr lang="zh-CN" altLang="en-US" sz="2000" b="1" i="1">
                <a:latin typeface="Arial Narrow" charset="0"/>
                <a:ea typeface="SimSun" charset="0"/>
                <a:cs typeface="SimSun" charset="0"/>
              </a:rPr>
              <a:t>没有</a:t>
            </a:r>
            <a:endParaRPr lang="en-US" altLang="zh-CN" sz="2000" b="1" i="1">
              <a:latin typeface="Arial Narrow" charset="0"/>
              <a:ea typeface="SimSun" charset="0"/>
              <a:cs typeface="SimSun" charset="0"/>
            </a:endParaRPr>
          </a:p>
          <a:p>
            <a:pPr algn="ctr"/>
            <a:r>
              <a:rPr lang="zh-CN" altLang="en-US" sz="2000" b="1" i="1">
                <a:latin typeface="Arial Narrow" charset="0"/>
                <a:ea typeface="SimSun" charset="0"/>
                <a:cs typeface="SimSun" charset="0"/>
              </a:rPr>
              <a:t>询问神</a:t>
            </a:r>
            <a:r>
              <a:rPr lang="en-US" sz="2000" b="1" i="1">
                <a:latin typeface="Arial Narrow" charset="0"/>
              </a:rPr>
              <a:t>)</a:t>
            </a:r>
          </a:p>
        </p:txBody>
      </p:sp>
      <p:sp>
        <p:nvSpPr>
          <p:cNvPr id="139300" name="AutoShape 36" descr="Parchment"/>
          <p:cNvSpPr>
            <a:spLocks noChangeArrowheads="1"/>
          </p:cNvSpPr>
          <p:nvPr/>
        </p:nvSpPr>
        <p:spPr bwMode="auto">
          <a:xfrm>
            <a:off x="4572000" y="4267200"/>
            <a:ext cx="1905000" cy="2133600"/>
          </a:xfrm>
          <a:prstGeom prst="rightArrowCallout">
            <a:avLst>
              <a:gd name="adj1" fmla="val 28000"/>
              <a:gd name="adj2" fmla="val 28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zh-CN" altLang="en-US" sz="2400" b="1">
                <a:solidFill>
                  <a:srgbClr val="FF00FF"/>
                </a:solidFill>
                <a:latin typeface="Arial" charset="0"/>
                <a:ea typeface="SimSun" charset="0"/>
                <a:cs typeface="SimSun" charset="0"/>
              </a:rPr>
              <a:t>战胜</a:t>
            </a:r>
            <a:endParaRPr lang="en-US" altLang="zh-CN" sz="2400" b="1">
              <a:solidFill>
                <a:srgbClr val="FF00FF"/>
              </a:solidFill>
              <a:latin typeface="Arial" charset="0"/>
              <a:ea typeface="SimSun" charset="0"/>
              <a:cs typeface="SimSun" charset="0"/>
            </a:endParaRPr>
          </a:p>
          <a:p>
            <a:pPr algn="ctr"/>
            <a:r>
              <a:rPr lang="en-US" altLang="zh-CN" sz="2400" b="1">
                <a:solidFill>
                  <a:srgbClr val="FF00FF"/>
                </a:solidFill>
                <a:latin typeface="Arial" charset="0"/>
                <a:ea typeface="SimSun" charset="0"/>
                <a:cs typeface="SimSun" charset="0"/>
              </a:rPr>
              <a:t>5</a:t>
            </a:r>
            <a:r>
              <a:rPr lang="zh-CN" altLang="en-US" sz="2400" b="1">
                <a:solidFill>
                  <a:srgbClr val="FF00FF"/>
                </a:solidFill>
                <a:latin typeface="Arial" charset="0"/>
                <a:ea typeface="SimSun" charset="0"/>
                <a:cs typeface="SimSun" charset="0"/>
              </a:rPr>
              <a:t>位</a:t>
            </a:r>
            <a:endParaRPr lang="en-US" altLang="zh-CN" sz="2400" b="1">
              <a:solidFill>
                <a:srgbClr val="FF00FF"/>
              </a:solidFill>
              <a:latin typeface="Arial" charset="0"/>
              <a:ea typeface="SimSun" charset="0"/>
              <a:cs typeface="SimSun" charset="0"/>
            </a:endParaRPr>
          </a:p>
          <a:p>
            <a:pPr algn="ctr"/>
            <a:r>
              <a:rPr lang="zh-CN" altLang="en-US" sz="2400" b="1">
                <a:solidFill>
                  <a:srgbClr val="FF00FF"/>
                </a:solidFill>
                <a:latin typeface="Arial" charset="0"/>
                <a:ea typeface="SimSun" charset="0"/>
                <a:cs typeface="SimSun" charset="0"/>
              </a:rPr>
              <a:t>亚摩利王</a:t>
            </a:r>
            <a:endParaRPr lang="en-US" altLang="zh-CN" sz="2400" b="1">
              <a:solidFill>
                <a:srgbClr val="FF00FF"/>
              </a:solidFill>
              <a:latin typeface="Arial" charset="0"/>
              <a:ea typeface="SimSun" charset="0"/>
              <a:cs typeface="SimSun" charset="0"/>
            </a:endParaRPr>
          </a:p>
        </p:txBody>
      </p:sp>
      <p:sp>
        <p:nvSpPr>
          <p:cNvPr id="139301" name="AutoShape 37"/>
          <p:cNvSpPr>
            <a:spLocks noChangeArrowheads="1"/>
          </p:cNvSpPr>
          <p:nvPr/>
        </p:nvSpPr>
        <p:spPr bwMode="auto">
          <a:xfrm>
            <a:off x="6629400" y="4343400"/>
            <a:ext cx="2286000" cy="1905000"/>
          </a:xfrm>
          <a:prstGeom prst="roundRect">
            <a:avLst>
              <a:gd name="adj" fmla="val 16667"/>
            </a:avLst>
          </a:prstGeom>
          <a:solidFill>
            <a:srgbClr val="FF0000"/>
          </a:solidFill>
          <a:ln w="9525">
            <a:round/>
            <a:headEnd/>
            <a:tailEnd/>
          </a:ln>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algn="ctr"/>
            <a:r>
              <a:rPr lang="zh-CN" altLang="en-US" sz="2400" b="1">
                <a:solidFill>
                  <a:srgbClr val="FFFF00"/>
                </a:solidFill>
                <a:latin typeface="Arial" charset="0"/>
                <a:ea typeface="SimSun" charset="0"/>
                <a:cs typeface="SimSun" charset="0"/>
              </a:rPr>
              <a:t>南部城市被征服</a:t>
            </a:r>
            <a:endParaRPr lang="en-US" sz="2400" b="1">
              <a:solidFill>
                <a:srgbClr val="FFFF00"/>
              </a:solidFill>
              <a:latin typeface="Arial" charset="0"/>
            </a:endParaRPr>
          </a:p>
        </p:txBody>
      </p:sp>
      <p:sp>
        <p:nvSpPr>
          <p:cNvPr id="139302" name="AutoShape 38" descr="Parchment"/>
          <p:cNvSpPr>
            <a:spLocks noChangeArrowheads="1"/>
          </p:cNvSpPr>
          <p:nvPr/>
        </p:nvSpPr>
        <p:spPr bwMode="auto">
          <a:xfrm>
            <a:off x="2438400" y="4267200"/>
            <a:ext cx="2057400" cy="2057400"/>
          </a:xfrm>
          <a:prstGeom prst="rightArrowCallout">
            <a:avLst>
              <a:gd name="adj1" fmla="val 25000"/>
              <a:gd name="adj2" fmla="val 25000"/>
              <a:gd name="adj3" fmla="val 16667"/>
              <a:gd name="adj4" fmla="val 73764"/>
            </a:avLst>
          </a:prstGeom>
          <a:blipFill dpi="0" rotWithShape="1">
            <a:blip r:embed="rId4"/>
            <a:srcRect/>
            <a:tile tx="0" ty="0" sx="100000" sy="100000" flip="none" algn="tl"/>
          </a:blipFill>
          <a:ln w="12700" cap="sq">
            <a:solidFill>
              <a:schemeClr val="tx1"/>
            </a:solidFill>
            <a:miter lim="800000"/>
            <a:headEnd type="none" w="sm" len="sm"/>
            <a:tailEnd type="none" w="sm" len="sm"/>
          </a:ln>
        </p:spPr>
        <p:txBody>
          <a:bodyPr wrap="none" anchor="ctr"/>
          <a:lstStyle/>
          <a:p>
            <a:pPr algn="ctr"/>
            <a:r>
              <a:rPr lang="zh-CN" altLang="en-US" sz="2400" b="1">
                <a:solidFill>
                  <a:srgbClr val="FF00FF"/>
                </a:solidFill>
                <a:latin typeface="Arial" charset="0"/>
                <a:ea typeface="SimSun" charset="0"/>
                <a:cs typeface="SimSun" charset="0"/>
              </a:rPr>
              <a:t>对抗</a:t>
            </a:r>
            <a:r>
              <a:rPr lang="en-US" altLang="zh-CN" sz="2400" b="1">
                <a:solidFill>
                  <a:srgbClr val="FF00FF"/>
                </a:solidFill>
                <a:latin typeface="Arial" charset="0"/>
                <a:ea typeface="SimSun" charset="0"/>
                <a:cs typeface="SimSun" charset="0"/>
              </a:rPr>
              <a:t>5</a:t>
            </a:r>
            <a:r>
              <a:rPr lang="zh-CN" altLang="en-US" sz="2400" b="1">
                <a:solidFill>
                  <a:srgbClr val="FF00FF"/>
                </a:solidFill>
                <a:latin typeface="Arial" charset="0"/>
                <a:ea typeface="SimSun" charset="0"/>
                <a:cs typeface="SimSun" charset="0"/>
              </a:rPr>
              <a:t>位</a:t>
            </a:r>
            <a:endParaRPr lang="en-US" altLang="zh-CN" sz="2400" b="1">
              <a:solidFill>
                <a:srgbClr val="FF00FF"/>
              </a:solidFill>
              <a:latin typeface="Arial" charset="0"/>
              <a:ea typeface="SimSun" charset="0"/>
              <a:cs typeface="SimSun" charset="0"/>
            </a:endParaRPr>
          </a:p>
          <a:p>
            <a:pPr algn="ctr"/>
            <a:r>
              <a:rPr lang="zh-CN" altLang="en-US" sz="2400" b="1">
                <a:solidFill>
                  <a:srgbClr val="FF00FF"/>
                </a:solidFill>
                <a:latin typeface="Arial" charset="0"/>
                <a:ea typeface="SimSun" charset="0"/>
                <a:cs typeface="SimSun" charset="0"/>
              </a:rPr>
              <a:t>亚摩利王</a:t>
            </a:r>
            <a:endParaRPr lang="en-US" altLang="zh-CN" sz="2400" b="1">
              <a:solidFill>
                <a:srgbClr val="FF00FF"/>
              </a:solidFill>
              <a:latin typeface="Arial" charset="0"/>
              <a:ea typeface="SimSun" charset="0"/>
              <a:cs typeface="SimSun" charset="0"/>
            </a:endParaRPr>
          </a:p>
          <a:p>
            <a:pPr algn="ctr"/>
            <a:r>
              <a:rPr lang="zh-CN" altLang="en-US" sz="2400" b="1">
                <a:solidFill>
                  <a:srgbClr val="FF00FF"/>
                </a:solidFill>
                <a:latin typeface="Arial" charset="0"/>
                <a:ea typeface="SimSun" charset="0"/>
                <a:cs typeface="SimSun" charset="0"/>
              </a:rPr>
              <a:t>的战争</a:t>
            </a:r>
            <a:endParaRPr lang="en-US" sz="2400" b="1">
              <a:solidFill>
                <a:srgbClr val="FF00FF"/>
              </a:solidFill>
              <a:latin typeface="Arial" charset="0"/>
            </a:endParaRPr>
          </a:p>
        </p:txBody>
      </p:sp>
      <p:pic>
        <p:nvPicPr>
          <p:cNvPr id="139309" name="Picture 45" descr="execution of 5 amorite king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7400" y="0"/>
            <a:ext cx="3276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8" name="Text Box 30"/>
          <p:cNvSpPr txBox="1">
            <a:spLocks noChangeArrowheads="1"/>
          </p:cNvSpPr>
          <p:nvPr/>
        </p:nvSpPr>
        <p:spPr bwMode="auto">
          <a:xfrm rot="-2291091">
            <a:off x="6319838" y="1201738"/>
            <a:ext cx="614362" cy="2660650"/>
          </a:xfrm>
          <a:prstGeom prst="rect">
            <a:avLst/>
          </a:prstGeom>
          <a:solidFill>
            <a:srgbClr val="00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b="1">
                <a:solidFill>
                  <a:srgbClr val="0000CC"/>
                </a:solidFill>
                <a:ea typeface="SimSun" charset="0"/>
                <a:cs typeface="SimSun" charset="0"/>
              </a:rPr>
              <a:t>南部战役</a:t>
            </a:r>
            <a:endParaRPr lang="en-US" b="1">
              <a:solidFill>
                <a:srgbClr val="0000CC"/>
              </a:solidFill>
            </a:endParaRPr>
          </a:p>
        </p:txBody>
      </p:sp>
      <p:sp>
        <p:nvSpPr>
          <p:cNvPr id="56329" name="Text Box 46"/>
          <p:cNvSpPr txBox="1">
            <a:spLocks noChangeArrowheads="1"/>
          </p:cNvSpPr>
          <p:nvPr/>
        </p:nvSpPr>
        <p:spPr bwMode="auto">
          <a:xfrm>
            <a:off x="2586038" y="6324600"/>
            <a:ext cx="274637"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a:solidFill>
                  <a:srgbClr val="FFFF00"/>
                </a:solidFill>
              </a:rPr>
              <a:t> </a:t>
            </a:r>
          </a:p>
        </p:txBody>
      </p:sp>
      <p:sp>
        <p:nvSpPr>
          <p:cNvPr id="139312" name="AutoShape 48">
            <a:hlinkClick r:id="" action="ppaction://hlinkshowjump?jump=nextslide" highlightClick="1"/>
          </p:cNvPr>
          <p:cNvSpPr>
            <a:spLocks noChangeArrowheads="1"/>
          </p:cNvSpPr>
          <p:nvPr/>
        </p:nvSpPr>
        <p:spPr bwMode="auto">
          <a:xfrm>
            <a:off x="3124200" y="6324600"/>
            <a:ext cx="4648200" cy="5334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algn="ctr"/>
            <a:r>
              <a:rPr lang="zh-CN" altLang="en-US" sz="2400" b="1">
                <a:solidFill>
                  <a:srgbClr val="FFFF00"/>
                </a:solidFill>
                <a:ea typeface="SimSun" charset="0"/>
                <a:cs typeface="SimSun" charset="0"/>
              </a:rPr>
              <a:t>书 </a:t>
            </a:r>
            <a:r>
              <a:rPr lang="en-US" sz="2400" b="1">
                <a:solidFill>
                  <a:srgbClr val="FFFF00"/>
                </a:solidFill>
              </a:rPr>
              <a:t>10 </a:t>
            </a:r>
          </a:p>
        </p:txBody>
      </p:sp>
      <p:sp>
        <p:nvSpPr>
          <p:cNvPr id="139313" name="AutoShape 49">
            <a:hlinkClick r:id="" action="ppaction://noaction" highlightClick="1"/>
          </p:cNvPr>
          <p:cNvSpPr>
            <a:spLocks noChangeArrowheads="1"/>
          </p:cNvSpPr>
          <p:nvPr/>
        </p:nvSpPr>
        <p:spPr bwMode="auto">
          <a:xfrm>
            <a:off x="304800" y="6248400"/>
            <a:ext cx="1295400" cy="609600"/>
          </a:xfrm>
          <a:prstGeom prst="actionButtonBlank">
            <a:avLst/>
          </a:prstGeom>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algn="ctr"/>
            <a:r>
              <a:rPr lang="zh-CN" altLang="en-US" sz="2400" b="1">
                <a:solidFill>
                  <a:srgbClr val="FFFF00"/>
                </a:solidFill>
                <a:ea typeface="SimSun" charset="0"/>
                <a:cs typeface="SimSun" charset="0"/>
              </a:rPr>
              <a:t>书</a:t>
            </a:r>
            <a:r>
              <a:rPr lang="en-US" sz="2400" b="1">
                <a:solidFill>
                  <a:srgbClr val="FFFF00"/>
                </a:solidFill>
              </a:rPr>
              <a:t> 9</a:t>
            </a:r>
          </a:p>
        </p:txBody>
      </p:sp>
      <p:sp>
        <p:nvSpPr>
          <p:cNvPr id="56332" name="Text Box 51"/>
          <p:cNvSpPr txBox="1">
            <a:spLocks noChangeArrowheads="1"/>
          </p:cNvSpPr>
          <p:nvPr/>
        </p:nvSpPr>
        <p:spPr bwMode="auto">
          <a:xfrm>
            <a:off x="-92075" y="3200400"/>
            <a:ext cx="625475"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endParaRPr lang="en-GB" sz="2400"/>
          </a:p>
        </p:txBody>
      </p:sp>
      <p:sp>
        <p:nvSpPr>
          <p:cNvPr id="56333" name="Text Box 52"/>
          <p:cNvSpPr txBox="1">
            <a:spLocks noChangeArrowheads="1"/>
          </p:cNvSpPr>
          <p:nvPr/>
        </p:nvSpPr>
        <p:spPr bwMode="auto">
          <a:xfrm>
            <a:off x="685800" y="3473450"/>
            <a:ext cx="2725738" cy="33813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1600" i="1">
                <a:solidFill>
                  <a:schemeClr val="tx2"/>
                </a:solidFill>
                <a:ea typeface="SimSun" charset="0"/>
                <a:cs typeface="SimSun" charset="0"/>
              </a:rPr>
              <a:t>穆迪</a:t>
            </a:r>
            <a:r>
              <a:rPr lang="en-US" sz="1600" i="1">
                <a:solidFill>
                  <a:schemeClr val="tx2"/>
                </a:solidFill>
              </a:rPr>
              <a:t> </a:t>
            </a:r>
            <a:r>
              <a:rPr lang="zh-CN" altLang="en-US" sz="1600" i="1">
                <a:solidFill>
                  <a:schemeClr val="tx2"/>
                </a:solidFill>
                <a:ea typeface="SimSun" charset="0"/>
                <a:cs typeface="SimSun" charset="0"/>
              </a:rPr>
              <a:t>圣经地图</a:t>
            </a:r>
            <a:r>
              <a:rPr lang="en-US" sz="1600" i="1">
                <a:solidFill>
                  <a:schemeClr val="tx2"/>
                </a:solidFill>
              </a:rPr>
              <a:t>, </a:t>
            </a:r>
            <a:r>
              <a:rPr lang="zh-CN" altLang="en-US" sz="1600" i="1">
                <a:solidFill>
                  <a:schemeClr val="tx2"/>
                </a:solidFill>
                <a:ea typeface="SimSun" charset="0"/>
                <a:cs typeface="SimSun" charset="0"/>
              </a:rPr>
              <a:t>别特则尔</a:t>
            </a:r>
            <a:r>
              <a:rPr lang="en-US" sz="1600" i="1">
                <a:solidFill>
                  <a:schemeClr val="tx2"/>
                </a:solidFill>
              </a:rPr>
              <a:t> 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9313"/>
                                        </p:tgtEl>
                                        <p:attrNameLst>
                                          <p:attrName>style.visibility</p:attrName>
                                        </p:attrNameLst>
                                      </p:cBhvr>
                                      <p:to>
                                        <p:strVal val="visible"/>
                                      </p:to>
                                    </p:set>
                                    <p:anim calcmode="discrete" valueType="clr">
                                      <p:cBhvr override="childStyle">
                                        <p:cTn id="7" dur="80"/>
                                        <p:tgtEl>
                                          <p:spTgt spid="1393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9313"/>
                                        </p:tgtEl>
                                        <p:attrNameLst>
                                          <p:attrName>fillcolor</p:attrName>
                                        </p:attrNameLst>
                                      </p:cBhvr>
                                      <p:tavLst>
                                        <p:tav tm="0">
                                          <p:val>
                                            <p:clrVal>
                                              <a:schemeClr val="accent2"/>
                                            </p:clrVal>
                                          </p:val>
                                        </p:tav>
                                        <p:tav tm="50000">
                                          <p:val>
                                            <p:clrVal>
                                              <a:schemeClr val="hlink"/>
                                            </p:clrVal>
                                          </p:val>
                                        </p:tav>
                                      </p:tavLst>
                                    </p:anim>
                                    <p:set>
                                      <p:cBhvr>
                                        <p:cTn id="9" dur="80"/>
                                        <p:tgtEl>
                                          <p:spTgt spid="13931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9298"/>
                                        </p:tgtEl>
                                        <p:attrNameLst>
                                          <p:attrName>style.visibility</p:attrName>
                                        </p:attrNameLst>
                                      </p:cBhvr>
                                      <p:to>
                                        <p:strVal val="visible"/>
                                      </p:to>
                                    </p:set>
                                    <p:anim calcmode="discrete" valueType="clr">
                                      <p:cBhvr override="childStyle">
                                        <p:cTn id="14" dur="80"/>
                                        <p:tgtEl>
                                          <p:spTgt spid="13929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9298"/>
                                        </p:tgtEl>
                                        <p:attrNameLst>
                                          <p:attrName>fillcolor</p:attrName>
                                        </p:attrNameLst>
                                      </p:cBhvr>
                                      <p:tavLst>
                                        <p:tav tm="0">
                                          <p:val>
                                            <p:clrVal>
                                              <a:schemeClr val="accent2"/>
                                            </p:clrVal>
                                          </p:val>
                                        </p:tav>
                                        <p:tav tm="50000">
                                          <p:val>
                                            <p:clrVal>
                                              <a:schemeClr val="hlink"/>
                                            </p:clrVal>
                                          </p:val>
                                        </p:tav>
                                      </p:tavLst>
                                    </p:anim>
                                    <p:set>
                                      <p:cBhvr>
                                        <p:cTn id="16" dur="80"/>
                                        <p:tgtEl>
                                          <p:spTgt spid="13929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39312"/>
                                        </p:tgtEl>
                                        <p:attrNameLst>
                                          <p:attrName>style.visibility</p:attrName>
                                        </p:attrNameLst>
                                      </p:cBhvr>
                                      <p:to>
                                        <p:strVal val="visible"/>
                                      </p:to>
                                    </p:set>
                                    <p:anim calcmode="lin" valueType="num">
                                      <p:cBhvr>
                                        <p:cTn id="21" dur="500" fill="hold"/>
                                        <p:tgtEl>
                                          <p:spTgt spid="139312"/>
                                        </p:tgtEl>
                                        <p:attrNameLst>
                                          <p:attrName>ppt_w</p:attrName>
                                        </p:attrNameLst>
                                      </p:cBhvr>
                                      <p:tavLst>
                                        <p:tav tm="0">
                                          <p:val>
                                            <p:fltVal val="0"/>
                                          </p:val>
                                        </p:tav>
                                        <p:tav tm="100000">
                                          <p:val>
                                            <p:strVal val="#ppt_w"/>
                                          </p:val>
                                        </p:tav>
                                      </p:tavLst>
                                    </p:anim>
                                    <p:anim calcmode="lin" valueType="num">
                                      <p:cBhvr>
                                        <p:cTn id="22" dur="500" fill="hold"/>
                                        <p:tgtEl>
                                          <p:spTgt spid="13931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3" presetClass="entr" presetSubtype="0" fill="hold" grpId="0" nodeType="clickEffect">
                                  <p:stCondLst>
                                    <p:cond delay="0"/>
                                  </p:stCondLst>
                                  <p:childTnLst>
                                    <p:set>
                                      <p:cBhvr>
                                        <p:cTn id="26" dur="1" fill="hold">
                                          <p:stCondLst>
                                            <p:cond delay="0"/>
                                          </p:stCondLst>
                                        </p:cTn>
                                        <p:tgtEl>
                                          <p:spTgt spid="139302"/>
                                        </p:tgtEl>
                                        <p:attrNameLst>
                                          <p:attrName>style.visibility</p:attrName>
                                        </p:attrNameLst>
                                      </p:cBhvr>
                                      <p:to>
                                        <p:strVal val="visible"/>
                                      </p:to>
                                    </p:set>
                                    <p:animEffect transition="in" filter="fade">
                                      <p:cBhvr>
                                        <p:cTn id="27" dur="100"/>
                                        <p:tgtEl>
                                          <p:spTgt spid="139302"/>
                                        </p:tgtEl>
                                      </p:cBhvr>
                                    </p:animEffect>
                                    <p:anim calcmode="lin" valueType="num">
                                      <p:cBhvr>
                                        <p:cTn id="28" dur="400" fill="hold"/>
                                        <p:tgtEl>
                                          <p:spTgt spid="139302"/>
                                        </p:tgtEl>
                                        <p:attrNameLst>
                                          <p:attrName>ppt_x</p:attrName>
                                        </p:attrNameLst>
                                      </p:cBhvr>
                                      <p:tavLst>
                                        <p:tav tm="0">
                                          <p:val>
                                            <p:strVal val="#ppt_x"/>
                                          </p:val>
                                        </p:tav>
                                        <p:tav tm="100000">
                                          <p:val>
                                            <p:strVal val="#ppt_x"/>
                                          </p:val>
                                        </p:tav>
                                      </p:tavLst>
                                    </p:anim>
                                    <p:anim calcmode="lin" valueType="num">
                                      <p:cBhvr>
                                        <p:cTn id="29" dur="400" fill="hold"/>
                                        <p:tgtEl>
                                          <p:spTgt spid="139302"/>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39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39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139300"/>
                                        </p:tgtEl>
                                        <p:attrNameLst>
                                          <p:attrName>style.visibility</p:attrName>
                                        </p:attrNameLst>
                                      </p:cBhvr>
                                      <p:to>
                                        <p:strVal val="visible"/>
                                      </p:to>
                                    </p:set>
                                    <p:animEffect transition="in" filter="fade">
                                      <p:cBhvr>
                                        <p:cTn id="36" dur="2000"/>
                                        <p:tgtEl>
                                          <p:spTgt spid="139300"/>
                                        </p:tgtEl>
                                      </p:cBhvr>
                                    </p:animEffect>
                                    <p:anim calcmode="lin" valueType="num">
                                      <p:cBhvr>
                                        <p:cTn id="37" dur="2000" fill="hold"/>
                                        <p:tgtEl>
                                          <p:spTgt spid="139300"/>
                                        </p:tgtEl>
                                        <p:attrNameLst>
                                          <p:attrName>style.rotation</p:attrName>
                                        </p:attrNameLst>
                                      </p:cBhvr>
                                      <p:tavLst>
                                        <p:tav tm="0">
                                          <p:val>
                                            <p:fltVal val="720"/>
                                          </p:val>
                                        </p:tav>
                                        <p:tav tm="100000">
                                          <p:val>
                                            <p:fltVal val="0"/>
                                          </p:val>
                                        </p:tav>
                                      </p:tavLst>
                                    </p:anim>
                                    <p:anim calcmode="lin" valueType="num">
                                      <p:cBhvr>
                                        <p:cTn id="38" dur="2000" fill="hold"/>
                                        <p:tgtEl>
                                          <p:spTgt spid="139300"/>
                                        </p:tgtEl>
                                        <p:attrNameLst>
                                          <p:attrName>ppt_h</p:attrName>
                                        </p:attrNameLst>
                                      </p:cBhvr>
                                      <p:tavLst>
                                        <p:tav tm="0">
                                          <p:val>
                                            <p:fltVal val="0"/>
                                          </p:val>
                                        </p:tav>
                                        <p:tav tm="100000">
                                          <p:val>
                                            <p:strVal val="#ppt_h"/>
                                          </p:val>
                                        </p:tav>
                                      </p:tavLst>
                                    </p:anim>
                                    <p:anim calcmode="lin" valueType="num">
                                      <p:cBhvr>
                                        <p:cTn id="39" dur="2000" fill="hold"/>
                                        <p:tgtEl>
                                          <p:spTgt spid="139300"/>
                                        </p:tgtEl>
                                        <p:attrNameLst>
                                          <p:attrName>ppt_w</p:attrName>
                                        </p:attrNameLst>
                                      </p:cBhvr>
                                      <p:tavLst>
                                        <p:tav tm="0">
                                          <p:val>
                                            <p:fltVal val="0"/>
                                          </p:val>
                                        </p:tav>
                                        <p:tav tm="100000">
                                          <p:val>
                                            <p:strVal val="#ppt_w"/>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39309"/>
                                        </p:tgtEl>
                                        <p:attrNameLst>
                                          <p:attrName>style.visibility</p:attrName>
                                        </p:attrNameLst>
                                      </p:cBhvr>
                                      <p:to>
                                        <p:strVal val="visible"/>
                                      </p:to>
                                    </p:set>
                                    <p:anim calcmode="lin" valueType="num">
                                      <p:cBhvr additive="base">
                                        <p:cTn id="44" dur="500" fill="hold"/>
                                        <p:tgtEl>
                                          <p:spTgt spid="139309"/>
                                        </p:tgtEl>
                                        <p:attrNameLst>
                                          <p:attrName>ppt_x</p:attrName>
                                        </p:attrNameLst>
                                      </p:cBhvr>
                                      <p:tavLst>
                                        <p:tav tm="0">
                                          <p:val>
                                            <p:strVal val="1+#ppt_w/2"/>
                                          </p:val>
                                        </p:tav>
                                        <p:tav tm="100000">
                                          <p:val>
                                            <p:strVal val="#ppt_x"/>
                                          </p:val>
                                        </p:tav>
                                      </p:tavLst>
                                    </p:anim>
                                    <p:anim calcmode="lin" valueType="num">
                                      <p:cBhvr additive="base">
                                        <p:cTn id="45" dur="500" fill="hold"/>
                                        <p:tgtEl>
                                          <p:spTgt spid="1393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139301"/>
                                        </p:tgtEl>
                                        <p:attrNameLst>
                                          <p:attrName>style.visibility</p:attrName>
                                        </p:attrNameLst>
                                      </p:cBhvr>
                                      <p:to>
                                        <p:strVal val="visible"/>
                                      </p:to>
                                    </p:set>
                                    <p:animEffect transition="in" filter="fade">
                                      <p:cBhvr>
                                        <p:cTn id="50" dur="800" decel="100000"/>
                                        <p:tgtEl>
                                          <p:spTgt spid="139301"/>
                                        </p:tgtEl>
                                      </p:cBhvr>
                                    </p:animEffect>
                                    <p:anim calcmode="lin" valueType="num">
                                      <p:cBhvr>
                                        <p:cTn id="51" dur="800" decel="100000" fill="hold"/>
                                        <p:tgtEl>
                                          <p:spTgt spid="139301"/>
                                        </p:tgtEl>
                                        <p:attrNameLst>
                                          <p:attrName>style.rotation</p:attrName>
                                        </p:attrNameLst>
                                      </p:cBhvr>
                                      <p:tavLst>
                                        <p:tav tm="0">
                                          <p:val>
                                            <p:fltVal val="-90"/>
                                          </p:val>
                                        </p:tav>
                                        <p:tav tm="100000">
                                          <p:val>
                                            <p:fltVal val="0"/>
                                          </p:val>
                                        </p:tav>
                                      </p:tavLst>
                                    </p:anim>
                                    <p:anim calcmode="lin" valueType="num">
                                      <p:cBhvr>
                                        <p:cTn id="52" dur="800" decel="100000" fill="hold"/>
                                        <p:tgtEl>
                                          <p:spTgt spid="139301"/>
                                        </p:tgtEl>
                                        <p:attrNameLst>
                                          <p:attrName>ppt_x</p:attrName>
                                        </p:attrNameLst>
                                      </p:cBhvr>
                                      <p:tavLst>
                                        <p:tav tm="0">
                                          <p:val>
                                            <p:strVal val="#ppt_x+0.4"/>
                                          </p:val>
                                        </p:tav>
                                        <p:tav tm="100000">
                                          <p:val>
                                            <p:strVal val="#ppt_x-0.05"/>
                                          </p:val>
                                        </p:tav>
                                      </p:tavLst>
                                    </p:anim>
                                    <p:anim calcmode="lin" valueType="num">
                                      <p:cBhvr>
                                        <p:cTn id="53" dur="800" decel="100000" fill="hold"/>
                                        <p:tgtEl>
                                          <p:spTgt spid="139301"/>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39301"/>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3930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8" grpId="0" animBg="1"/>
      <p:bldP spid="139300" grpId="0" animBg="1"/>
      <p:bldP spid="139301" grpId="0" animBg="1"/>
      <p:bldP spid="139302" grpId="0" animBg="1"/>
      <p:bldP spid="139312" grpId="0" animBg="1"/>
      <p:bldP spid="1393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019002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sunset"/>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57347" name="Text Box 12"/>
          <p:cNvSpPr txBox="1">
            <a:spLocks noChangeArrowheads="1"/>
          </p:cNvSpPr>
          <p:nvPr/>
        </p:nvSpPr>
        <p:spPr bwMode="auto">
          <a:xfrm>
            <a:off x="0" y="3317875"/>
            <a:ext cx="9320213"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b="1">
                <a:solidFill>
                  <a:schemeClr val="accent2"/>
                </a:solidFill>
                <a:ea typeface="SimSun" charset="0"/>
                <a:cs typeface="SimSun" charset="0"/>
              </a:rPr>
              <a:t>于 是 日 头 停 留 ，月 亮 止 住 ，直 等 国 民 向 </a:t>
            </a:r>
            <a:endParaRPr lang="en-US" altLang="zh-CN" b="1">
              <a:solidFill>
                <a:schemeClr val="accent2"/>
              </a:solidFill>
              <a:ea typeface="SimSun" charset="0"/>
              <a:cs typeface="SimSun" charset="0"/>
            </a:endParaRPr>
          </a:p>
          <a:p>
            <a:pPr eaLnBrk="1" hangingPunct="1"/>
            <a:r>
              <a:rPr lang="zh-CN" altLang="en-US" b="1">
                <a:solidFill>
                  <a:schemeClr val="accent2"/>
                </a:solidFill>
                <a:ea typeface="SimSun" charset="0"/>
                <a:cs typeface="SimSun" charset="0"/>
              </a:rPr>
              <a:t>敌 人 报 仇 。 这 事 岂 不 是 写 在 雅 煞 珥 书上 </a:t>
            </a:r>
            <a:endParaRPr lang="en-US" altLang="zh-CN" b="1">
              <a:solidFill>
                <a:schemeClr val="accent2"/>
              </a:solidFill>
              <a:ea typeface="SimSun" charset="0"/>
              <a:cs typeface="SimSun" charset="0"/>
            </a:endParaRPr>
          </a:p>
          <a:p>
            <a:pPr eaLnBrk="1" hangingPunct="1"/>
            <a:r>
              <a:rPr lang="zh-CN" altLang="en-US" b="1">
                <a:solidFill>
                  <a:schemeClr val="accent2"/>
                </a:solidFill>
                <a:ea typeface="SimSun" charset="0"/>
                <a:cs typeface="SimSun" charset="0"/>
              </a:rPr>
              <a:t>吗 ？ 日 头 在 天 当 中 停 住 ， 不 急 速 下 落 ， </a:t>
            </a:r>
            <a:endParaRPr lang="en-US" altLang="zh-CN" b="1">
              <a:solidFill>
                <a:schemeClr val="accent2"/>
              </a:solidFill>
              <a:ea typeface="SimSun" charset="0"/>
              <a:cs typeface="SimSun" charset="0"/>
            </a:endParaRPr>
          </a:p>
          <a:p>
            <a:pPr eaLnBrk="1" hangingPunct="1"/>
            <a:r>
              <a:rPr lang="zh-CN" altLang="en-US" b="1">
                <a:solidFill>
                  <a:schemeClr val="accent2"/>
                </a:solidFill>
                <a:ea typeface="SimSun" charset="0"/>
                <a:cs typeface="SimSun" charset="0"/>
              </a:rPr>
              <a:t>约 有 一 日之 久 。 在 这 日 以 前 ， 这 日 以 后 ，</a:t>
            </a:r>
            <a:endParaRPr lang="en-US" altLang="zh-CN" b="1">
              <a:solidFill>
                <a:schemeClr val="accent2"/>
              </a:solidFill>
              <a:ea typeface="SimSun" charset="0"/>
              <a:cs typeface="SimSun" charset="0"/>
            </a:endParaRPr>
          </a:p>
          <a:p>
            <a:pPr eaLnBrk="1" hangingPunct="1"/>
            <a:r>
              <a:rPr lang="zh-CN" altLang="en-US" b="1">
                <a:solidFill>
                  <a:schemeClr val="accent2"/>
                </a:solidFill>
                <a:ea typeface="SimSun" charset="0"/>
                <a:cs typeface="SimSun" charset="0"/>
              </a:rPr>
              <a:t>耶 和 华听 人 的 祷 告 ， 没 有 像 这 日 的 ， 是 </a:t>
            </a:r>
            <a:endParaRPr lang="en-US" altLang="zh-CN" b="1">
              <a:solidFill>
                <a:schemeClr val="accent2"/>
              </a:solidFill>
              <a:ea typeface="SimSun" charset="0"/>
              <a:cs typeface="SimSun" charset="0"/>
            </a:endParaRPr>
          </a:p>
          <a:p>
            <a:pPr eaLnBrk="1" hangingPunct="1"/>
            <a:r>
              <a:rPr lang="zh-CN" altLang="en-US" b="1">
                <a:solidFill>
                  <a:schemeClr val="accent2"/>
                </a:solidFill>
                <a:ea typeface="SimSun" charset="0"/>
                <a:cs typeface="SimSun" charset="0"/>
              </a:rPr>
              <a:t>因 耶 和 华为 以 色 列 争 战 。</a:t>
            </a:r>
            <a:endParaRPr lang="en-US" b="1">
              <a:solidFill>
                <a:schemeClr val="accent2"/>
              </a:solidFill>
              <a:latin typeface="Century Gothic" charset="0"/>
            </a:endParaRPr>
          </a:p>
          <a:p>
            <a:pPr eaLnBrk="1" hangingPunct="1"/>
            <a:r>
              <a:rPr lang="en-US" b="1">
                <a:solidFill>
                  <a:schemeClr val="bg1"/>
                </a:solidFill>
                <a:latin typeface="Century Gothic" charset="0"/>
              </a:rPr>
              <a:t>			</a:t>
            </a:r>
          </a:p>
          <a:p>
            <a:pPr eaLnBrk="1" hangingPunct="1"/>
            <a:r>
              <a:rPr lang="en-US" b="1">
                <a:solidFill>
                  <a:schemeClr val="bg1"/>
                </a:solidFill>
                <a:latin typeface="Century Gothic" charset="0"/>
              </a:rPr>
              <a:t>				</a:t>
            </a:r>
            <a:r>
              <a:rPr lang="zh-CN" altLang="en-US" b="1">
                <a:solidFill>
                  <a:schemeClr val="bg1"/>
                </a:solidFill>
                <a:latin typeface="Century Gothic" charset="0"/>
                <a:ea typeface="SimSun" charset="0"/>
                <a:cs typeface="SimSun" charset="0"/>
              </a:rPr>
              <a:t>书</a:t>
            </a:r>
            <a:r>
              <a:rPr lang="en-US" b="1">
                <a:solidFill>
                  <a:schemeClr val="bg1"/>
                </a:solidFill>
                <a:latin typeface="Century Gothic" charset="0"/>
              </a:rPr>
              <a:t> 10 :13-14 </a:t>
            </a:r>
          </a:p>
        </p:txBody>
      </p:sp>
      <p:sp>
        <p:nvSpPr>
          <p:cNvPr id="57348" name="AutoShape 13">
            <a:hlinkClick r:id="" action="ppaction://hlinkshowjump?jump=previousslide" highlightClick="1"/>
          </p:cNvPr>
          <p:cNvSpPr>
            <a:spLocks noChangeArrowheads="1"/>
          </p:cNvSpPr>
          <p:nvPr/>
        </p:nvSpPr>
        <p:spPr bwMode="auto">
          <a:xfrm>
            <a:off x="0" y="6096000"/>
            <a:ext cx="838200" cy="762000"/>
          </a:xfrm>
          <a:prstGeom prst="actionButtonBackPrevious">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Joshua Campaig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791200"/>
            <a:ext cx="9082088"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0" y="-533400"/>
            <a:ext cx="9448800" cy="2209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420" name="Text Box 4"/>
          <p:cNvSpPr txBox="1">
            <a:spLocks noChangeArrowheads="1"/>
          </p:cNvSpPr>
          <p:nvPr/>
        </p:nvSpPr>
        <p:spPr bwMode="auto">
          <a:xfrm>
            <a:off x="236538" y="228600"/>
            <a:ext cx="18325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3200" b="1" dirty="0">
                <a:latin typeface="Tahoma" charset="0"/>
                <a:ea typeface="SimSun" charset="0"/>
                <a:cs typeface="SimSun" charset="0"/>
              </a:rPr>
              <a:t>南部战役</a:t>
            </a:r>
            <a:endParaRPr lang="en-AU" sz="3200" b="1" dirty="0">
              <a:latin typeface="Tahoma"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866816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Joshua Campaig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13" y="0"/>
            <a:ext cx="9082087" cy="1264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0" y="-533400"/>
            <a:ext cx="94488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68" name="Text Box 4"/>
          <p:cNvSpPr txBox="1">
            <a:spLocks noChangeArrowheads="1"/>
          </p:cNvSpPr>
          <p:nvPr/>
        </p:nvSpPr>
        <p:spPr bwMode="auto">
          <a:xfrm>
            <a:off x="236538" y="228600"/>
            <a:ext cx="18319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zh-CN" altLang="en-US" sz="3200" b="1">
                <a:latin typeface="Tahoma" charset="0"/>
                <a:ea typeface="SimSun" charset="0"/>
                <a:cs typeface="SimSun" charset="0"/>
              </a:rPr>
              <a:t>北部战役</a:t>
            </a:r>
            <a:endParaRPr lang="en-AU" sz="3200" b="1">
              <a:latin typeface="Tahoma"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50212" name="WordArt 9"/>
          <p:cNvSpPr>
            <a:spLocks noChangeArrowheads="1" noChangeShapeType="1" noTextEdit="1"/>
          </p:cNvSpPr>
          <p:nvPr/>
        </p:nvSpPr>
        <p:spPr bwMode="auto">
          <a:xfrm>
            <a:off x="2133600" y="0"/>
            <a:ext cx="46482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关键功课</a:t>
            </a:r>
            <a:endParaRPr kumimoji="0" lang="ja-JP" alt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07878" name="AutoShape 6" descr="Walnut"/>
          <p:cNvSpPr>
            <a:spLocks noChangeArrowheads="1"/>
          </p:cNvSpPr>
          <p:nvPr/>
        </p:nvSpPr>
        <p:spPr bwMode="auto">
          <a:xfrm rot="-1521290">
            <a:off x="-49213" y="2667000"/>
            <a:ext cx="9144001" cy="1905000"/>
          </a:xfrm>
          <a:prstGeom prst="chevron">
            <a:avLst>
              <a:gd name="adj" fmla="val 35400"/>
            </a:avLst>
          </a:prstGeom>
          <a:blipFill dpi="0" rotWithShape="1">
            <a:blip r:embed="rId3"/>
            <a:srcRect/>
            <a:tile tx="0" ty="0" sx="100000" sy="100000" flip="none" algn="tl"/>
          </a:blipFill>
          <a:ln w="12700" cap="sq">
            <a:solidFill>
              <a:schemeClr val="tx1"/>
            </a:solidFill>
            <a:miter lim="800000"/>
            <a:headEnd type="none" w="sm" len="sm"/>
            <a:tailEnd type="none" w="sm" len="sm"/>
          </a:ln>
        </p:spPr>
        <p:txBody>
          <a:bodyPr wrap="none" lIns="91430" tIns="45715" rIns="91430" bIns="4571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Comic Sans MS" charset="0"/>
                <a:ea typeface="ＭＳ Ｐゴシック" charset="0"/>
              </a:rPr>
              <a:t>成功建基于对神的信心和顺从</a:t>
            </a:r>
            <a:endParaRPr kumimoji="0" lang="zh-CN" altLang="en-US" sz="32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230163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8"/>
                                        </p:tgtEl>
                                        <p:attrNameLst>
                                          <p:attrName>style.visibility</p:attrName>
                                        </p:attrNameLst>
                                      </p:cBhvr>
                                      <p:to>
                                        <p:strVal val="visible"/>
                                      </p:to>
                                    </p:set>
                                    <p:anim calcmode="lin" valueType="num">
                                      <p:cBhvr additive="base">
                                        <p:cTn id="7" dur="500" fill="hold"/>
                                        <p:tgtEl>
                                          <p:spTgt spid="207878"/>
                                        </p:tgtEl>
                                        <p:attrNameLst>
                                          <p:attrName>ppt_x</p:attrName>
                                        </p:attrNameLst>
                                      </p:cBhvr>
                                      <p:tavLst>
                                        <p:tav tm="0">
                                          <p:val>
                                            <p:strVal val="0-#ppt_w/2"/>
                                          </p:val>
                                        </p:tav>
                                        <p:tav tm="100000">
                                          <p:val>
                                            <p:strVal val="#ppt_x"/>
                                          </p:val>
                                        </p:tav>
                                      </p:tavLst>
                                    </p:anim>
                                    <p:anim calcmode="lin" valueType="num">
                                      <p:cBhvr additive="base">
                                        <p:cTn id="8" dur="500" fill="hold"/>
                                        <p:tgtEl>
                                          <p:spTgt spid="2078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6"/>
          <p:cNvSpPr>
            <a:spLocks noGrp="1" noChangeArrowheads="1"/>
          </p:cNvSpPr>
          <p:nvPr>
            <p:ph type="title" idx="4294967295"/>
          </p:nvPr>
        </p:nvSpPr>
        <p:spPr>
          <a:xfrm>
            <a:off x="533400" y="228600"/>
            <a:ext cx="8229600" cy="1143000"/>
          </a:xfrm>
        </p:spPr>
        <p:txBody>
          <a:bodyPr/>
          <a:lstStyle/>
          <a:p>
            <a:r>
              <a:rPr lang="en-US" sz="3600" dirty="0" err="1">
                <a:solidFill>
                  <a:schemeClr val="folHlink"/>
                </a:solidFill>
                <a:latin typeface="Arial" charset="0"/>
                <a:ea typeface="ＭＳ Ｐゴシック" charset="0"/>
                <a:cs typeface="ＭＳ Ｐゴシック" charset="0"/>
              </a:rPr>
              <a:t>银行存款余额</a:t>
            </a:r>
            <a:endParaRPr lang="en-US" sz="3600" dirty="0">
              <a:latin typeface="Arial" charset="0"/>
              <a:ea typeface="ＭＳ Ｐゴシック" charset="0"/>
              <a:cs typeface="ＭＳ Ｐゴシック" charset="0"/>
            </a:endParaRPr>
          </a:p>
        </p:txBody>
      </p:sp>
      <p:graphicFrame>
        <p:nvGraphicFramePr>
          <p:cNvPr id="343042" name="Object 2"/>
          <p:cNvGraphicFramePr>
            <a:graphicFrameLocks noChangeAspect="1"/>
          </p:cNvGraphicFramePr>
          <p:nvPr>
            <p:extLst>
              <p:ext uri="{D42A27DB-BD31-4B8C-83A1-F6EECF244321}">
                <p14:modId xmlns:p14="http://schemas.microsoft.com/office/powerpoint/2010/main" val="2747245429"/>
              </p:ext>
            </p:extLst>
          </p:nvPr>
        </p:nvGraphicFramePr>
        <p:xfrm>
          <a:off x="0" y="698718"/>
          <a:ext cx="10210800" cy="6269038"/>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3430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718"/>
                        <a:ext cx="10210800" cy="6269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3908" name="Text Box 4"/>
          <p:cNvSpPr txBox="1">
            <a:spLocks noChangeArrowheads="1"/>
          </p:cNvSpPr>
          <p:nvPr/>
        </p:nvSpPr>
        <p:spPr bwMode="auto">
          <a:xfrm>
            <a:off x="2587625" y="2076450"/>
            <a:ext cx="5718232"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sng" strike="noStrike" kern="1200" cap="none" spc="0" normalizeH="0" baseline="0" noProof="0" dirty="0" err="1">
                <a:ln>
                  <a:noFill/>
                </a:ln>
                <a:solidFill>
                  <a:srgbClr val="000000"/>
                </a:solidFill>
                <a:effectLst/>
                <a:uLnTx/>
                <a:uFillTx/>
                <a:latin typeface="Arial" charset="0"/>
                <a:ea typeface="ＭＳ Ｐゴシック" charset="0"/>
              </a:rPr>
              <a:t>奉献收入在减少</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a:p>
            <a:pPr lvl="0" eaLnBrk="0" hangingPunct="0">
              <a:defRPr/>
            </a:pPr>
            <a:r>
              <a:rPr lang="zh-CN" altLang="en-US" sz="2000" dirty="0">
                <a:solidFill>
                  <a:srgbClr val="000000"/>
                </a:solidFill>
              </a:rPr>
              <a:t>每周提供金额减少 </a:t>
            </a:r>
            <a:r>
              <a:rPr lang="en-US" altLang="zh-CN" sz="2000" dirty="0">
                <a:solidFill>
                  <a:srgbClr val="000000"/>
                </a:solidFill>
              </a:rPr>
              <a:t>1001 </a:t>
            </a:r>
            <a:r>
              <a:rPr lang="zh-CN" altLang="en-US" sz="2000" dirty="0">
                <a:solidFill>
                  <a:srgbClr val="000000"/>
                </a:solidFill>
              </a:rPr>
              <a:t>美元</a:t>
            </a:r>
          </a:p>
          <a:p>
            <a:pPr lvl="0" eaLnBrk="0" hangingPunct="0">
              <a:defRPr/>
            </a:pPr>
            <a:r>
              <a:rPr lang="en-US" altLang="zh-CN" sz="2000" dirty="0">
                <a:solidFill>
                  <a:srgbClr val="000000"/>
                </a:solidFill>
              </a:rPr>
              <a:t>• 2007 </a:t>
            </a:r>
            <a:r>
              <a:rPr lang="zh-CN" altLang="en-US" sz="2000" dirty="0">
                <a:solidFill>
                  <a:srgbClr val="000000"/>
                </a:solidFill>
              </a:rPr>
              <a:t>年 </a:t>
            </a:r>
            <a:r>
              <a:rPr lang="en-US" altLang="zh-CN" sz="2000" dirty="0">
                <a:solidFill>
                  <a:srgbClr val="000000"/>
                </a:solidFill>
              </a:rPr>
              <a:t>10 </a:t>
            </a:r>
            <a:r>
              <a:rPr lang="zh-CN" altLang="en-US" sz="2000" dirty="0">
                <a:solidFill>
                  <a:srgbClr val="000000"/>
                </a:solidFill>
              </a:rPr>
              <a:t>月至 </a:t>
            </a:r>
            <a:r>
              <a:rPr lang="en-US" altLang="zh-CN" sz="2000" dirty="0">
                <a:solidFill>
                  <a:srgbClr val="000000"/>
                </a:solidFill>
              </a:rPr>
              <a:t>2008 </a:t>
            </a:r>
            <a:r>
              <a:rPr lang="zh-CN" altLang="en-US" sz="2000" dirty="0">
                <a:solidFill>
                  <a:srgbClr val="000000"/>
                </a:solidFill>
              </a:rPr>
              <a:t>年 </a:t>
            </a:r>
            <a:r>
              <a:rPr lang="en-US" altLang="zh-CN" sz="2000" dirty="0">
                <a:solidFill>
                  <a:srgbClr val="000000"/>
                </a:solidFill>
              </a:rPr>
              <a:t>9 </a:t>
            </a:r>
            <a:r>
              <a:rPr lang="zh-CN" altLang="en-US" sz="2000" dirty="0">
                <a:solidFill>
                  <a:srgbClr val="000000"/>
                </a:solidFill>
              </a:rPr>
              <a:t>月 </a:t>
            </a:r>
            <a:r>
              <a:rPr lang="en-US" altLang="zh-CN" sz="2000" dirty="0">
                <a:solidFill>
                  <a:srgbClr val="000000"/>
                </a:solidFill>
              </a:rPr>
              <a:t>= </a:t>
            </a:r>
            <a:r>
              <a:rPr lang="zh-CN" altLang="en-US" sz="2000" dirty="0">
                <a:solidFill>
                  <a:srgbClr val="000000"/>
                </a:solidFill>
              </a:rPr>
              <a:t>每周 </a:t>
            </a:r>
            <a:r>
              <a:rPr lang="en-US" altLang="zh-CN" sz="2000" dirty="0">
                <a:solidFill>
                  <a:srgbClr val="000000"/>
                </a:solidFill>
              </a:rPr>
              <a:t>1620 </a:t>
            </a:r>
            <a:r>
              <a:rPr lang="zh-CN" altLang="en-US" sz="2000" dirty="0">
                <a:solidFill>
                  <a:srgbClr val="000000"/>
                </a:solidFill>
              </a:rPr>
              <a:t>美元</a:t>
            </a:r>
          </a:p>
          <a:p>
            <a:pPr lvl="0" eaLnBrk="0" hangingPunct="0">
              <a:defRPr/>
            </a:pPr>
            <a:r>
              <a:rPr lang="en-US" altLang="zh-CN" sz="2000" dirty="0">
                <a:solidFill>
                  <a:srgbClr val="000000"/>
                </a:solidFill>
              </a:rPr>
              <a:t>• 2008 </a:t>
            </a:r>
            <a:r>
              <a:rPr lang="zh-CN" altLang="en-US" sz="2000" dirty="0">
                <a:solidFill>
                  <a:srgbClr val="000000"/>
                </a:solidFill>
              </a:rPr>
              <a:t>年 </a:t>
            </a:r>
            <a:r>
              <a:rPr lang="en-US" altLang="zh-CN" sz="2000" dirty="0">
                <a:solidFill>
                  <a:srgbClr val="000000"/>
                </a:solidFill>
              </a:rPr>
              <a:t>10 </a:t>
            </a:r>
            <a:r>
              <a:rPr lang="zh-CN" altLang="en-US" sz="2000" dirty="0">
                <a:solidFill>
                  <a:srgbClr val="000000"/>
                </a:solidFill>
              </a:rPr>
              <a:t>月至 </a:t>
            </a:r>
            <a:r>
              <a:rPr lang="en-US" altLang="zh-CN" sz="2000" dirty="0">
                <a:solidFill>
                  <a:srgbClr val="000000"/>
                </a:solidFill>
              </a:rPr>
              <a:t>2008 </a:t>
            </a:r>
            <a:r>
              <a:rPr lang="zh-CN" altLang="en-US" sz="2000" dirty="0">
                <a:solidFill>
                  <a:srgbClr val="000000"/>
                </a:solidFill>
              </a:rPr>
              <a:t>年 </a:t>
            </a:r>
            <a:r>
              <a:rPr lang="en-US" altLang="zh-CN" sz="2000" dirty="0">
                <a:solidFill>
                  <a:srgbClr val="000000"/>
                </a:solidFill>
              </a:rPr>
              <a:t>11 </a:t>
            </a:r>
            <a:r>
              <a:rPr lang="zh-CN" altLang="en-US" sz="2000" dirty="0">
                <a:solidFill>
                  <a:srgbClr val="000000"/>
                </a:solidFill>
              </a:rPr>
              <a:t>月 </a:t>
            </a:r>
            <a:r>
              <a:rPr lang="en-US" altLang="zh-CN" sz="2000" dirty="0">
                <a:solidFill>
                  <a:srgbClr val="000000"/>
                </a:solidFill>
              </a:rPr>
              <a:t>= </a:t>
            </a:r>
            <a:r>
              <a:rPr lang="zh-CN" altLang="en-US" sz="2000" dirty="0">
                <a:solidFill>
                  <a:srgbClr val="000000"/>
                </a:solidFill>
              </a:rPr>
              <a:t>每周 </a:t>
            </a:r>
            <a:r>
              <a:rPr lang="en-US" altLang="zh-CN" sz="2000" dirty="0">
                <a:solidFill>
                  <a:srgbClr val="000000"/>
                </a:solidFill>
              </a:rPr>
              <a:t>619 </a:t>
            </a:r>
            <a:r>
              <a:rPr lang="zh-CN" altLang="en-US" sz="2000" dirty="0">
                <a:solidFill>
                  <a:srgbClr val="000000"/>
                </a:solidFill>
              </a:rPr>
              <a:t>美元</a:t>
            </a:r>
            <a:endParaRPr kumimoji="0" lang="en-US" sz="2000" b="0" i="0" u="none" strike="noStrike" kern="1200" cap="none" spc="0" normalizeH="0" baseline="0" noProof="0" dirty="0">
              <a:ln>
                <a:noFill/>
              </a:ln>
              <a:solidFill>
                <a:srgbClr val="000000"/>
              </a:solidFill>
              <a:effectLst/>
              <a:uLnTx/>
              <a:uFillTx/>
            </a:endParaRPr>
          </a:p>
        </p:txBody>
      </p:sp>
      <p:sp>
        <p:nvSpPr>
          <p:cNvPr id="123909" name="Text Box 5"/>
          <p:cNvSpPr txBox="1">
            <a:spLocks noChangeArrowheads="1"/>
          </p:cNvSpPr>
          <p:nvPr/>
        </p:nvSpPr>
        <p:spPr bwMode="auto">
          <a:xfrm>
            <a:off x="838200" y="4343400"/>
            <a:ext cx="3810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sng" strike="noStrike" kern="1200" cap="none" spc="0" normalizeH="0" baseline="0" noProof="0" dirty="0" err="1">
                <a:ln>
                  <a:noFill/>
                </a:ln>
                <a:solidFill>
                  <a:srgbClr val="000000"/>
                </a:solidFill>
                <a:effectLst/>
                <a:uLnTx/>
                <a:uFillTx/>
                <a:latin typeface="Arial" charset="0"/>
                <a:ea typeface="ＭＳ Ｐゴシック" charset="0"/>
              </a:rPr>
              <a:t>未付款</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$16,700 </a:t>
            </a:r>
            <a:r>
              <a:rPr kumimoji="0" lang="en-US" sz="3200" b="0" i="0" u="none" strike="noStrike" kern="1200" cap="none" spc="0" normalizeH="0" baseline="0" noProof="0" dirty="0" err="1">
                <a:ln>
                  <a:noFill/>
                </a:ln>
                <a:solidFill>
                  <a:srgbClr val="000000"/>
                </a:solidFill>
                <a:effectLst/>
                <a:uLnTx/>
                <a:uFillTx/>
                <a:latin typeface="Arial" charset="0"/>
                <a:ea typeface="ＭＳ Ｐゴシック" charset="0"/>
              </a:rPr>
              <a:t>未付租金</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a:p>
            <a:pPr lvl="0" eaLnBrk="0" hangingPunct="0">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  $2,573 </a:t>
            </a:r>
            <a:r>
              <a:rPr lang="zh-CN" altLang="en-US" sz="3200" dirty="0">
                <a:solidFill>
                  <a:srgbClr val="000000"/>
                </a:solidFill>
              </a:rPr>
              <a:t>法律费用 </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23911" name="Text Box 7"/>
          <p:cNvSpPr txBox="1">
            <a:spLocks noChangeArrowheads="1"/>
          </p:cNvSpPr>
          <p:nvPr/>
        </p:nvSpPr>
        <p:spPr bwMode="auto">
          <a:xfrm>
            <a:off x="4724400" y="4343400"/>
            <a:ext cx="323999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0" hangingPunct="0">
              <a:defRPr/>
            </a:pPr>
            <a:r>
              <a:rPr lang="zh-CN" altLang="en-US" sz="2800" u="sng" dirty="0">
                <a:solidFill>
                  <a:srgbClr val="000000"/>
                </a:solidFill>
              </a:rPr>
              <a:t>每月费用增加</a:t>
            </a:r>
          </a:p>
          <a:p>
            <a:pPr lvl="0" eaLnBrk="0" hangingPunct="0">
              <a:defRPr/>
            </a:pPr>
            <a:r>
              <a:rPr lang="en-US" altLang="zh-CN" sz="2800" dirty="0">
                <a:solidFill>
                  <a:srgbClr val="000000"/>
                </a:solidFill>
              </a:rPr>
              <a:t>2600 </a:t>
            </a:r>
            <a:r>
              <a:rPr lang="zh-CN" altLang="en-US" sz="2800" dirty="0">
                <a:solidFill>
                  <a:srgbClr val="000000"/>
                </a:solidFill>
              </a:rPr>
              <a:t>美元酬金</a:t>
            </a:r>
          </a:p>
          <a:p>
            <a:pPr lvl="0" eaLnBrk="0" hangingPunct="0">
              <a:defRPr/>
            </a:pPr>
            <a:r>
              <a:rPr lang="en-US" altLang="zh-CN" sz="2800" dirty="0">
                <a:solidFill>
                  <a:srgbClr val="000000"/>
                </a:solidFill>
              </a:rPr>
              <a:t>1452 </a:t>
            </a:r>
            <a:r>
              <a:rPr lang="zh-CN" altLang="en-US" sz="2800" dirty="0">
                <a:solidFill>
                  <a:srgbClr val="000000"/>
                </a:solidFill>
              </a:rPr>
              <a:t>美元租金增加</a:t>
            </a:r>
          </a:p>
          <a:p>
            <a:pPr lvl="0" eaLnBrk="0" hangingPunct="0">
              <a:defRPr/>
            </a:pPr>
            <a:r>
              <a:rPr lang="en-US" altLang="zh-CN" sz="2800" dirty="0">
                <a:solidFill>
                  <a:srgbClr val="000000"/>
                </a:solidFill>
              </a:rPr>
              <a:t>300 </a:t>
            </a:r>
            <a:r>
              <a:rPr lang="zh-CN" altLang="en-US" sz="2800" dirty="0">
                <a:solidFill>
                  <a:srgbClr val="000000"/>
                </a:solidFill>
              </a:rPr>
              <a:t>美元教堂晚餐</a:t>
            </a:r>
            <a:endParaRPr kumimoji="0" lang="en-US" sz="2800" b="0" i="0" strike="noStrike" kern="1200" cap="none" spc="0" normalizeH="0" baseline="0" noProof="0" dirty="0">
              <a:ln>
                <a:noFill/>
              </a:ln>
              <a:solidFill>
                <a:srgbClr val="000000"/>
              </a:solidFill>
              <a:effectLst/>
              <a:uLnTx/>
              <a:uFillTx/>
            </a:endParaRPr>
          </a:p>
        </p:txBody>
      </p:sp>
      <p:pic>
        <p:nvPicPr>
          <p:cNvPr id="123912" name="Picture 8" descr="Julie_Andrews_sound_of_music_worried_about_childr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0"/>
            <a:ext cx="19018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WordArt 3"/>
          <p:cNvSpPr>
            <a:spLocks noChangeArrowheads="1" noChangeShapeType="1" noTextEdit="1"/>
          </p:cNvSpPr>
          <p:nvPr/>
        </p:nvSpPr>
        <p:spPr bwMode="auto">
          <a:xfrm>
            <a:off x="914400" y="1447800"/>
            <a:ext cx="10541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Why?</a:t>
            </a:r>
          </a:p>
        </p:txBody>
      </p:sp>
    </p:spTree>
    <p:extLst>
      <p:ext uri="{BB962C8B-B14F-4D97-AF65-F5344CB8AC3E}">
        <p14:creationId xmlns:p14="http://schemas.microsoft.com/office/powerpoint/2010/main" val="1339048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9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1" grpId="0"/>
      <p:bldP spid="1239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23218054"/>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Josh 11 Conquered King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6" name="Title 1"/>
          <p:cNvSpPr>
            <a:spLocks noGrp="1"/>
          </p:cNvSpPr>
          <p:nvPr>
            <p:ph type="title" idx="4294967295"/>
          </p:nvPr>
        </p:nvSpPr>
        <p:spPr>
          <a:xfrm>
            <a:off x="304800" y="381000"/>
            <a:ext cx="2667000" cy="1752600"/>
          </a:xfrm>
        </p:spPr>
        <p:txBody>
          <a:bodyPr/>
          <a:lstStyle/>
          <a:p>
            <a:r>
              <a:rPr lang="zh-CN" altLang="en-US" sz="3200" dirty="0">
                <a:solidFill>
                  <a:srgbClr val="FFFFFF"/>
                </a:solidFill>
                <a:latin typeface="Arial" charset="0"/>
                <a:ea typeface="ＭＳ Ｐゴシック" charset="0"/>
                <a:cs typeface="Arial" charset="0"/>
              </a:rPr>
              <a:t>被征服的城市 </a:t>
            </a:r>
            <a:r>
              <a:rPr lang="en-US" sz="3200" dirty="0">
                <a:solidFill>
                  <a:srgbClr val="FFFFFF"/>
                </a:solidFill>
                <a:latin typeface="Arial" charset="0"/>
                <a:ea typeface="ＭＳ Ｐゴシック" charset="0"/>
                <a:cs typeface="Arial" charset="0"/>
              </a:rPr>
              <a:t> </a:t>
            </a:r>
            <a:r>
              <a:rPr lang="en-US" sz="2400" dirty="0">
                <a:solidFill>
                  <a:srgbClr val="FFFFFF"/>
                </a:solidFill>
                <a:latin typeface="Arial" charset="0"/>
                <a:ea typeface="ＭＳ Ｐゴシック" charset="0"/>
                <a:cs typeface="Arial" charset="0"/>
              </a:rPr>
              <a:t>(</a:t>
            </a:r>
            <a:r>
              <a:rPr lang="zh-TW" altLang="en-US" sz="2400" dirty="0">
                <a:solidFill>
                  <a:srgbClr val="FFFFFF"/>
                </a:solidFill>
                <a:latin typeface="Arial" charset="0"/>
                <a:ea typeface="ＭＳ Ｐゴシック" charset="0"/>
                <a:cs typeface="Arial" charset="0"/>
              </a:rPr>
              <a:t>约书亚</a:t>
            </a:r>
            <a:r>
              <a:rPr lang="en-US" sz="2400" dirty="0">
                <a:solidFill>
                  <a:srgbClr val="FFFFFF"/>
                </a:solidFill>
                <a:latin typeface="Arial" charset="0"/>
                <a:ea typeface="ＭＳ Ｐゴシック" charset="0"/>
                <a:cs typeface="Arial" charset="0"/>
              </a:rPr>
              <a:t> 11)</a:t>
            </a:r>
            <a:endParaRPr lang="en-US" sz="32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2860445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3313376"/>
          </a:xfrm>
          <a:effectLst>
            <a:outerShdw blurRad="63500" dist="35921" dir="2700000" algn="ctr" rotWithShape="0">
              <a:schemeClr val="tx2">
                <a:alpha val="74998"/>
              </a:schemeClr>
            </a:outerShdw>
          </a:effectLst>
        </p:spPr>
        <p:txBody>
          <a:bodyPr/>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当我们行事</a:t>
            </a:r>
            <a:r>
              <a:rPr lang="zh-CN" altLang="en-US" sz="4800" b="1" dirty="0">
                <a:effectLst>
                  <a:glow rad="127000">
                    <a:schemeClr val="tx1"/>
                  </a:glow>
                </a:effectLst>
                <a:latin typeface="Arial" charset="0"/>
                <a:ea typeface="ＭＳ Ｐゴシック" charset="0"/>
                <a:cs typeface="ＭＳ Ｐゴシック" charset="0"/>
              </a:rPr>
              <a:t>时， </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相信上帝会实现他对我们的承诺，我们就展现了勇气</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33408"/>
            <a:ext cx="9144000" cy="3424591"/>
          </a:xfrm>
          <a:prstGeom prst="rect">
            <a:avLst/>
          </a:prstGeom>
        </p:spPr>
      </p:pic>
    </p:spTree>
    <p:extLst>
      <p:ext uri="{BB962C8B-B14F-4D97-AF65-F5344CB8AC3E}">
        <p14:creationId xmlns:p14="http://schemas.microsoft.com/office/powerpoint/2010/main" val="3710134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86740"/>
            <a:ext cx="9143999" cy="1080120"/>
          </a:xfrm>
          <a:effectLst/>
        </p:spPr>
        <p:txBody>
          <a:bodyPr/>
          <a:lstStyle/>
          <a:p>
            <a:pPr>
              <a:defRPr/>
            </a:pPr>
            <a:r>
              <a:rPr lang="en-US" altLang="zh-CN" b="1" dirty="0">
                <a:solidFill>
                  <a:schemeClr val="tx2"/>
                </a:solidFill>
                <a:effectLst>
                  <a:glow rad="127000">
                    <a:schemeClr val="bg1"/>
                  </a:glow>
                </a:effectLst>
                <a:latin typeface="Arial" charset="0"/>
                <a:ea typeface="ＭＳ Ｐゴシック" charset="0"/>
                <a:cs typeface="ＭＳ Ｐゴシック" charset="0"/>
              </a:rPr>
              <a:t>1992 </a:t>
            </a:r>
            <a:r>
              <a:rPr lang="zh-CN" altLang="en-US" b="1" dirty="0">
                <a:solidFill>
                  <a:schemeClr val="tx2"/>
                </a:solidFill>
                <a:effectLst>
                  <a:glow rad="127000">
                    <a:schemeClr val="bg1"/>
                  </a:glow>
                </a:effectLst>
                <a:latin typeface="Arial" charset="0"/>
                <a:ea typeface="ＭＳ Ｐゴシック" charset="0"/>
                <a:cs typeface="ＭＳ Ｐゴシック" charset="0"/>
              </a:rPr>
              <a:t>年创办学校</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1025" name="Picture 1" descr="new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134582"/>
            <a:ext cx="3352944" cy="456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644485" y="0"/>
            <a:ext cx="5706588" cy="6857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没有资金</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没有支持者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没有家长</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没有教师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没有校长</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没有校园 </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46042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Take action.</a:t>
            </a:r>
          </a:p>
        </p:txBody>
      </p:sp>
      <p:pic>
        <p:nvPicPr>
          <p:cNvPr id="3" name="Picture 2"/>
          <p:cNvPicPr>
            <a:picLocks noChangeAspect="1"/>
          </p:cNvPicPr>
          <p:nvPr/>
        </p:nvPicPr>
        <p:blipFill>
          <a:blip r:embed="rId3"/>
          <a:stretch>
            <a:fillRect/>
          </a:stretch>
        </p:blipFill>
        <p:spPr>
          <a:xfrm>
            <a:off x="2197100" y="0"/>
            <a:ext cx="4734757" cy="6858000"/>
          </a:xfrm>
          <a:prstGeom prst="rect">
            <a:avLst/>
          </a:prstGeom>
        </p:spPr>
      </p:pic>
    </p:spTree>
    <p:extLst>
      <p:ext uri="{BB962C8B-B14F-4D97-AF65-F5344CB8AC3E}">
        <p14:creationId xmlns:p14="http://schemas.microsoft.com/office/powerpoint/2010/main" val="4893359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采取行动</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199898"/>
            <a:ext cx="9210864" cy="5658102"/>
          </a:xfrm>
          <a:prstGeom prst="rect">
            <a:avLst/>
          </a:prstGeom>
        </p:spPr>
      </p:pic>
    </p:spTree>
    <p:extLst>
      <p:ext uri="{BB962C8B-B14F-4D97-AF65-F5344CB8AC3E}">
        <p14:creationId xmlns:p14="http://schemas.microsoft.com/office/powerpoint/2010/main" val="4285017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按照目前每周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600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元奉献和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2000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美元支出的速度，我们的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7300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美元银行存款将在 </a:t>
            </a:r>
            <a:r>
              <a:rPr kumimoji="0" lang="en-US" altLang="zh-CN" sz="2800" b="0" i="0" u="none" strike="noStrike" kern="1200" cap="none" spc="0" normalizeH="0" baseline="0" noProof="0" dirty="0">
                <a:ln>
                  <a:noFill/>
                </a:ln>
                <a:solidFill>
                  <a:srgbClr val="000000"/>
                </a:solidFill>
                <a:effectLst/>
                <a:uLnTx/>
                <a:uFillTx/>
                <a:latin typeface="Arial" charset="0"/>
                <a:ea typeface="ＭＳ Ｐゴシック" charset="0"/>
              </a:rPr>
              <a:t>5.2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周内用完。</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sz="5400" b="1" dirty="0" err="1">
                <a:latin typeface="Arial" charset="0"/>
                <a:ea typeface="ＭＳ Ｐゴシック" charset="0"/>
                <a:cs typeface="ＭＳ Ｐゴシック" charset="0"/>
              </a:rPr>
              <a:t>最后的底线</a:t>
            </a:r>
            <a:endParaRPr lang="en-US" sz="5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135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ung Peng Noa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24245" y="4877100"/>
            <a:ext cx="9268245" cy="147353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神学院学生</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5715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2170" y="0"/>
            <a:ext cx="10376170" cy="6858000"/>
          </a:xfrm>
          <a:prstGeom prst="rect">
            <a:avLst/>
          </a:prstGeom>
        </p:spPr>
      </p:pic>
      <p:sp>
        <p:nvSpPr>
          <p:cNvPr id="900098" name="Rectangle 2"/>
          <p:cNvSpPr>
            <a:spLocks noGrp="1" noChangeArrowheads="1"/>
          </p:cNvSpPr>
          <p:nvPr>
            <p:ph type="ctrTitle"/>
          </p:nvPr>
        </p:nvSpPr>
        <p:spPr>
          <a:xfrm>
            <a:off x="-124245" y="232008"/>
            <a:ext cx="5508143" cy="6118631"/>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你如何战胜阻碍你遵行神旨意</a:t>
            </a:r>
            <a:r>
              <a:rPr lang="zh-CN" altLang="en-US" sz="4800" b="1" dirty="0">
                <a:solidFill>
                  <a:schemeClr val="accent3"/>
                </a:solidFill>
                <a:effectLst>
                  <a:glow rad="127000">
                    <a:schemeClr val="tx1"/>
                  </a:glow>
                </a:effectLst>
                <a:latin typeface="Arial" charset="0"/>
                <a:ea typeface="ＭＳ Ｐゴシック" charset="0"/>
                <a:cs typeface="ＭＳ Ｐゴシック" charset="0"/>
              </a:rPr>
              <a:t>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信心不足</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951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8301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行事</a:t>
            </a:r>
            <a:r>
              <a:rPr lang="zh-CN" altLang="en-US" sz="4800" b="1" dirty="0">
                <a:effectLst>
                  <a:glow rad="127000">
                    <a:schemeClr val="tx1"/>
                  </a:glow>
                </a:effectLst>
                <a:latin typeface="Arial" charset="0"/>
                <a:ea typeface="ＭＳ Ｐゴシック" charset="0"/>
                <a:cs typeface="ＭＳ Ｐゴシック" charset="0"/>
              </a:rPr>
              <a:t>时相信神守诺言。</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917345"/>
            <a:ext cx="9162669" cy="494065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a:t>
            </a:r>
          </a:p>
        </p:txBody>
      </p:sp>
    </p:spTree>
    <p:extLst>
      <p:ext uri="{BB962C8B-B14F-4D97-AF65-F5344CB8AC3E}">
        <p14:creationId xmlns:p14="http://schemas.microsoft.com/office/powerpoint/2010/main" val="2862835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80000" cy="5080000"/>
          </a:xfrm>
          <a:prstGeom prst="rect">
            <a:avLst/>
          </a:prstGeom>
        </p:spPr>
      </p:pic>
      <p:sp>
        <p:nvSpPr>
          <p:cNvPr id="140292" name="Rectangle 4"/>
          <p:cNvSpPr>
            <a:spLocks noChangeArrowheads="1"/>
          </p:cNvSpPr>
          <p:nvPr/>
        </p:nvSpPr>
        <p:spPr bwMode="auto">
          <a:xfrm>
            <a:off x="0" y="4114800"/>
            <a:ext cx="9144000" cy="2743200"/>
          </a:xfrm>
          <a:prstGeom prst="rect">
            <a:avLst/>
          </a:prstGeom>
          <a:noFill/>
          <a:ln>
            <a:noFill/>
          </a:ln>
        </p:spPr>
        <p:txBody>
          <a:bodyPr anchor="ctr"/>
          <a:lstStyle/>
          <a:p>
            <a:pPr lvl="0" algn="ctr" eaLnBrk="0" hangingPunct="0">
              <a:defRPr/>
            </a:pPr>
            <a:r>
              <a:rPr lang="zh-CN" altLang="en-US" dirty="0">
                <a:solidFill>
                  <a:srgbClr val="000000"/>
                </a:solidFill>
                <a:latin typeface="Arial" charset="0"/>
              </a:rPr>
              <a:t>按照目前每周 </a:t>
            </a:r>
            <a:r>
              <a:rPr lang="en-US" altLang="zh-CN" dirty="0">
                <a:solidFill>
                  <a:srgbClr val="000000"/>
                </a:solidFill>
                <a:latin typeface="Arial" charset="0"/>
              </a:rPr>
              <a:t>600 </a:t>
            </a:r>
            <a:r>
              <a:rPr lang="zh-CN" altLang="en-US" dirty="0">
                <a:solidFill>
                  <a:srgbClr val="000000"/>
                </a:solidFill>
                <a:latin typeface="Arial" charset="0"/>
              </a:rPr>
              <a:t>元奉献和 </a:t>
            </a:r>
            <a:r>
              <a:rPr lang="en-US" altLang="zh-CN" dirty="0">
                <a:solidFill>
                  <a:srgbClr val="000000"/>
                </a:solidFill>
                <a:latin typeface="Arial" charset="0"/>
              </a:rPr>
              <a:t>2000 </a:t>
            </a:r>
            <a:r>
              <a:rPr lang="zh-CN" altLang="en-US" dirty="0">
                <a:solidFill>
                  <a:srgbClr val="000000"/>
                </a:solidFill>
                <a:latin typeface="Arial" charset="0"/>
              </a:rPr>
              <a:t>美元支出的速度，我们的 </a:t>
            </a:r>
            <a:r>
              <a:rPr lang="en-US" altLang="zh-CN" dirty="0">
                <a:solidFill>
                  <a:srgbClr val="000000"/>
                </a:solidFill>
                <a:latin typeface="Arial" charset="0"/>
              </a:rPr>
              <a:t>7300 </a:t>
            </a:r>
            <a:r>
              <a:rPr lang="zh-CN" altLang="en-US" dirty="0">
                <a:solidFill>
                  <a:srgbClr val="000000"/>
                </a:solidFill>
                <a:latin typeface="Arial" charset="0"/>
              </a:rPr>
              <a:t>美元银行存款将在 </a:t>
            </a:r>
            <a:r>
              <a:rPr lang="en-US" altLang="zh-CN" dirty="0">
                <a:solidFill>
                  <a:srgbClr val="000000"/>
                </a:solidFill>
                <a:latin typeface="Arial" charset="0"/>
              </a:rPr>
              <a:t>5.2 </a:t>
            </a:r>
            <a:r>
              <a:rPr lang="zh-CN" altLang="en-US" dirty="0">
                <a:solidFill>
                  <a:srgbClr val="000000"/>
                </a:solidFill>
                <a:latin typeface="Arial" charset="0"/>
              </a:rPr>
              <a:t>周内用完。</a:t>
            </a:r>
            <a:endParaRPr kumimoji="0" lang="en-US" b="0" i="0" u="none" strike="noStrike" kern="1200" cap="none" spc="0" normalizeH="0" baseline="0" noProof="0" dirty="0">
              <a:ln>
                <a:noFill/>
              </a:ln>
              <a:solidFill>
                <a:srgbClr val="000000"/>
              </a:solidFill>
              <a:effectLst/>
              <a:uLnTx/>
              <a:uFillTx/>
              <a:latin typeface="Arial" charset="0"/>
            </a:endParaRPr>
          </a:p>
        </p:txBody>
      </p:sp>
      <p:sp>
        <p:nvSpPr>
          <p:cNvPr id="345090" name="Rectangle 2"/>
          <p:cNvSpPr>
            <a:spLocks noGrp="1" noChangeArrowheads="1"/>
          </p:cNvSpPr>
          <p:nvPr>
            <p:ph type="title" idx="4294967295"/>
          </p:nvPr>
        </p:nvSpPr>
        <p:spPr>
          <a:xfrm>
            <a:off x="4378467" y="228600"/>
            <a:ext cx="4707467" cy="3508829"/>
          </a:xfrm>
          <a:noFill/>
        </p:spPr>
        <p:txBody>
          <a:bodyPr/>
          <a:lstStyle/>
          <a:p>
            <a:r>
              <a:rPr lang="en-US" sz="5400" b="1" dirty="0" err="1">
                <a:latin typeface="Arial" charset="0"/>
                <a:ea typeface="ＭＳ Ｐゴシック" charset="0"/>
                <a:cs typeface="ＭＳ Ｐゴシック" charset="0"/>
              </a:rPr>
              <a:t>最后的底线</a:t>
            </a:r>
            <a:endParaRPr lang="en-US" sz="5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2813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3902"/>
            <a:ext cx="9144000" cy="6951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 y="1058583"/>
            <a:ext cx="6184580" cy="752649"/>
          </a:xfrm>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什么结果？</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5F54670-2D89-E2C1-35D3-E1674552A856}"/>
              </a:ext>
            </a:extLst>
          </p:cNvPr>
          <p:cNvSpPr txBox="1">
            <a:spLocks noChangeArrowheads="1"/>
          </p:cNvSpPr>
          <p:nvPr/>
        </p:nvSpPr>
        <p:spPr bwMode="auto">
          <a:xfrm rot="20205327">
            <a:off x="121666" y="3005724"/>
            <a:ext cx="6184580" cy="7526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a:defRPr/>
            </a:pPr>
            <a:r>
              <a:rPr lang="en-US" sz="5400" b="1" kern="0" dirty="0" err="1">
                <a:solidFill>
                  <a:schemeClr val="tx1"/>
                </a:solidFill>
                <a:effectLst>
                  <a:glow rad="127000">
                    <a:schemeClr val="bg1"/>
                  </a:glow>
                </a:effectLst>
                <a:latin typeface="Arial" charset="0"/>
                <a:ea typeface="ＭＳ Ｐゴシック" charset="0"/>
                <a:cs typeface="ＭＳ Ｐゴシック" charset="0"/>
              </a:rPr>
              <a:t>勇气</a:t>
            </a:r>
            <a:endParaRPr lang="en-US" sz="5400" b="1" kern="0"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3180685"/>
      </p:ext>
    </p:extLst>
  </p:cSld>
  <p:clrMapOvr>
    <a:overrideClrMapping bg1="lt1" tx1="dk1" bg2="lt2" tx2="dk2" accent1="accent1" accent2="accent2" accent3="accent3" accent4="accent4" accent5="accent5" accent6="accent6" hlink="hlink" folHlink="folHlink"/>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0"/>
            <a:ext cx="9144000" cy="1573854"/>
          </a:xfrm>
          <a:solidFill>
            <a:schemeClr val="tx1"/>
          </a:solidFill>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勇敢的信心带来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胜利</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13–24</a:t>
            </a:r>
          </a:p>
        </p:txBody>
      </p:sp>
    </p:spTree>
    <p:extLst>
      <p:ext uri="{BB962C8B-B14F-4D97-AF65-F5344CB8AC3E}">
        <p14:creationId xmlns:p14="http://schemas.microsoft.com/office/powerpoint/2010/main" val="34833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96904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52400" y="584368"/>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跨约旦部落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流本</a:t>
            </a:r>
            <a:endParaRPr lang="en-US" sz="3200" b="1" dirty="0">
              <a:solidFill>
                <a:srgbClr val="CCFFCC"/>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迦得</a:t>
            </a:r>
            <a:endParaRPr lang="en-US" sz="3200" b="1" dirty="0">
              <a:solidFill>
                <a:srgbClr val="CCFFCC"/>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玛拿西</a:t>
            </a:r>
            <a:endParaRPr lang="en-US" sz="3200" b="1" dirty="0">
              <a:solidFill>
                <a:srgbClr val="CCFFCC"/>
              </a:solidFill>
              <a:effectLst>
                <a:glow rad="101600">
                  <a:srgbClr val="000000">
                    <a:alpha val="75000"/>
                  </a:srgbClr>
                </a:glow>
              </a:effectLst>
              <a:latin typeface="Arial"/>
              <a:cs typeface="Arial"/>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2400" b="1" dirty="0">
                <a:solidFill>
                  <a:srgbClr val="CCFFCC"/>
                </a:solidFill>
                <a:effectLst>
                  <a:glow rad="101600">
                    <a:srgbClr val="000000">
                      <a:alpha val="75000"/>
                    </a:srgbClr>
                  </a:glow>
                </a:effectLst>
                <a:latin typeface="Arial"/>
                <a:cs typeface="Arial"/>
              </a:rPr>
              <a:t>东部部落</a:t>
            </a:r>
            <a:endParaRPr lang="en-US" sz="2400" b="1" dirty="0">
              <a:solidFill>
                <a:srgbClr val="CCFFCC"/>
              </a:solidFill>
              <a:effectLst>
                <a:glow rad="101600">
                  <a:srgbClr val="000000">
                    <a:alpha val="75000"/>
                  </a:srgbClr>
                </a:glow>
              </a:effectLst>
              <a:latin typeface="Arial"/>
              <a:cs typeface="Arial"/>
            </a:endParaRPr>
          </a:p>
        </p:txBody>
      </p:sp>
      <p:sp>
        <p:nvSpPr>
          <p:cNvPr id="358407"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defTabSz="455613" eaLnBrk="0" hangingPunct="0">
              <a:defRPr sz="2800">
                <a:solidFill>
                  <a:schemeClr val="tx1"/>
                </a:solidFill>
                <a:latin typeface="Comic Sans MS" charset="0"/>
                <a:ea typeface="ＭＳ Ｐゴシック" charset="0"/>
                <a:cs typeface="ＭＳ Ｐゴシック" charset="0"/>
              </a:defRPr>
            </a:lvl1pPr>
            <a:lvl2pPr marL="742950" indent="-285750" defTabSz="455613" eaLnBrk="0" hangingPunct="0">
              <a:defRPr sz="2800">
                <a:solidFill>
                  <a:schemeClr val="tx1"/>
                </a:solidFill>
                <a:latin typeface="Comic Sans MS" charset="0"/>
                <a:ea typeface="ＭＳ Ｐゴシック" charset="0"/>
              </a:defRPr>
            </a:lvl2pPr>
            <a:lvl3pPr marL="1143000" indent="-228600" defTabSz="455613" eaLnBrk="0" hangingPunct="0">
              <a:defRPr sz="2800">
                <a:solidFill>
                  <a:schemeClr val="tx1"/>
                </a:solidFill>
                <a:latin typeface="Comic Sans MS" charset="0"/>
                <a:ea typeface="ＭＳ Ｐゴシック" charset="0"/>
              </a:defRPr>
            </a:lvl3pPr>
            <a:lvl4pPr marL="1600200" indent="-228600" defTabSz="455613" eaLnBrk="0" hangingPunct="0">
              <a:defRPr sz="2800">
                <a:solidFill>
                  <a:schemeClr val="tx1"/>
                </a:solidFill>
                <a:latin typeface="Comic Sans MS" charset="0"/>
                <a:ea typeface="ＭＳ Ｐゴシック" charset="0"/>
              </a:defRPr>
            </a:lvl4pPr>
            <a:lvl5pPr marL="2057400" indent="-228600" defTabSz="455613" eaLnBrk="0" hangingPunct="0">
              <a:defRPr sz="2800">
                <a:solidFill>
                  <a:schemeClr val="tx1"/>
                </a:solidFill>
                <a:latin typeface="Comic Sans MS" charset="0"/>
                <a:ea typeface="ＭＳ Ｐゴシック" charset="0"/>
              </a:defRPr>
            </a:lvl5pPr>
            <a:lvl6pPr marL="2514600" indent="-228600" defTabSz="455613"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defTabSz="455613"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defTabSz="455613"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defTabSz="455613" eaLnBrk="0" fontAlgn="base" hangingPunct="0">
              <a:spcBef>
                <a:spcPct val="0"/>
              </a:spcBef>
              <a:spcAft>
                <a:spcPct val="0"/>
              </a:spcAft>
              <a:defRPr sz="2800">
                <a:solidFill>
                  <a:schemeClr val="tx1"/>
                </a:solidFill>
                <a:latin typeface="Comic Sans MS" charset="0"/>
                <a:ea typeface="ＭＳ Ｐゴシック" charset="0"/>
              </a:defRPr>
            </a:lvl9pPr>
          </a:lstStyle>
          <a:p>
            <a:pPr algn="ctr"/>
            <a:r>
              <a:rPr lang="en-US" sz="2400" b="1">
                <a:solidFill>
                  <a:srgbClr val="FFFFFF"/>
                </a:solidFill>
                <a:latin typeface="Arial" charset="0"/>
                <a:cs typeface="Arial" charset="0"/>
              </a:rPr>
              <a:t>140</a:t>
            </a:r>
          </a:p>
        </p:txBody>
      </p:sp>
      <p:sp>
        <p:nvSpPr>
          <p:cNvPr id="50" name="Rectangle 2"/>
          <p:cNvSpPr txBox="1">
            <a:spLocks noChangeArrowheads="1"/>
          </p:cNvSpPr>
          <p:nvPr/>
        </p:nvSpPr>
        <p:spPr bwMode="auto">
          <a:xfrm>
            <a:off x="195007" y="143208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约书亚 </a:t>
            </a:r>
            <a:r>
              <a:rPr lang="en-US" sz="2400" b="1" i="1" dirty="0">
                <a:solidFill>
                  <a:srgbClr val="FFFFFF"/>
                </a:solidFill>
                <a:effectLst>
                  <a:glow rad="127000">
                    <a:srgbClr val="000000"/>
                  </a:glow>
                </a:effectLst>
                <a:latin typeface="Arial" charset="0"/>
                <a:ea typeface="ＭＳ Ｐゴシック" charset="0"/>
                <a:cs typeface="ＭＳ Ｐゴシック" charset="0"/>
              </a:rPr>
              <a:t>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009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081029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以色列的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部落边界</a:t>
            </a:r>
            <a:endParaRPr lang="en-US" b="1" dirty="0">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FFFF00"/>
                </a:solidFill>
                <a:effectLst>
                  <a:glow rad="101600">
                    <a:srgbClr val="000000">
                      <a:alpha val="75000"/>
                    </a:srgbClr>
                  </a:glow>
                </a:effectLst>
                <a:latin typeface="Arial"/>
                <a:cs typeface="Arial"/>
              </a:rPr>
              <a:t>犹大</a:t>
            </a:r>
            <a:endParaRPr lang="en-US" sz="3200" b="1" dirty="0">
              <a:solidFill>
                <a:srgbClr val="FFFF00"/>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流本</a:t>
            </a:r>
            <a:endParaRPr lang="en-US" sz="3200" b="1" dirty="0">
              <a:solidFill>
                <a:srgbClr val="CCFFCC"/>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迦得</a:t>
            </a:r>
            <a:endParaRPr lang="en-US" sz="3200" b="1" dirty="0">
              <a:solidFill>
                <a:srgbClr val="CCFFCC"/>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fontAlgn="auto">
              <a:spcBef>
                <a:spcPct val="50000"/>
              </a:spcBef>
              <a:spcAft>
                <a:spcPts val="0"/>
              </a:spcAft>
              <a:defRPr/>
            </a:pPr>
            <a:r>
              <a:rPr lang="zh-CN" altLang="en-US" sz="3200" b="1" dirty="0">
                <a:solidFill>
                  <a:srgbClr val="CCFFCC"/>
                </a:solidFill>
                <a:effectLst>
                  <a:glow rad="101600">
                    <a:srgbClr val="000000">
                      <a:alpha val="75000"/>
                    </a:srgbClr>
                  </a:glow>
                </a:effectLst>
                <a:latin typeface="Arial"/>
                <a:cs typeface="Arial"/>
              </a:rPr>
              <a:t>玛拿西</a:t>
            </a:r>
            <a:endParaRPr lang="en-US" sz="3200" b="1" dirty="0">
              <a:solidFill>
                <a:srgbClr val="CCFFCC"/>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FFFF00"/>
                </a:solidFill>
                <a:effectLst>
                  <a:glow rad="101600">
                    <a:srgbClr val="000000">
                      <a:alpha val="75000"/>
                    </a:srgbClr>
                  </a:glow>
                </a:effectLst>
                <a:latin typeface="Arial"/>
                <a:cs typeface="Arial"/>
              </a:rPr>
              <a:t>以法莲</a:t>
            </a:r>
            <a:endParaRPr lang="en-US" sz="3200" b="1" dirty="0">
              <a:solidFill>
                <a:srgbClr val="FFFF00"/>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3200" b="1" dirty="0">
                <a:solidFill>
                  <a:srgbClr val="FFFF00"/>
                </a:solidFill>
                <a:effectLst>
                  <a:glow rad="101600">
                    <a:srgbClr val="000000">
                      <a:alpha val="75000"/>
                    </a:srgbClr>
                  </a:glow>
                </a:effectLst>
                <a:latin typeface="Arial"/>
                <a:cs typeface="Arial"/>
              </a:rPr>
              <a:t>玛拿西</a:t>
            </a:r>
            <a:endParaRPr lang="en-US" sz="3200" b="1" dirty="0">
              <a:solidFill>
                <a:srgbClr val="FFFF00"/>
              </a:solidFill>
              <a:effectLst>
                <a:glow rad="101600">
                  <a:srgbClr val="000000">
                    <a:alpha val="75000"/>
                  </a:srgbClr>
                </a:glow>
              </a:effectLst>
              <a:latin typeface="Arial"/>
              <a:cs typeface="Arial"/>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fontAlgn="auto">
              <a:spcBef>
                <a:spcPct val="50000"/>
              </a:spcBef>
              <a:spcAft>
                <a:spcPts val="0"/>
              </a:spcAft>
              <a:defRPr/>
            </a:pPr>
            <a:r>
              <a:rPr lang="zh-CN" altLang="en-US" sz="2400" b="1" dirty="0">
                <a:solidFill>
                  <a:srgbClr val="CCFFCC"/>
                </a:solidFill>
                <a:effectLst>
                  <a:glow rad="101600">
                    <a:srgbClr val="000000">
                      <a:alpha val="75000"/>
                    </a:srgbClr>
                  </a:glow>
                </a:effectLst>
                <a:latin typeface="Arial"/>
                <a:cs typeface="Arial"/>
              </a:rPr>
              <a:t>东部的部落</a:t>
            </a:r>
            <a:endParaRPr lang="en-US" sz="2400" b="1" dirty="0">
              <a:solidFill>
                <a:srgbClr val="CCFFCC"/>
              </a:solidFill>
              <a:effectLst>
                <a:glow rad="101600">
                  <a:srgbClr val="000000">
                    <a:alpha val="75000"/>
                  </a:srgbClr>
                </a:glow>
              </a:effectLst>
              <a:latin typeface="Arial"/>
              <a:cs typeface="Arial"/>
            </a:endParaRPr>
          </a:p>
        </p:txBody>
      </p:sp>
      <p:sp>
        <p:nvSpPr>
          <p:cNvPr id="360459"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a:r>
              <a:rPr lang="en-US" sz="2400" b="1">
                <a:solidFill>
                  <a:srgbClr val="FFFFFF"/>
                </a:solidFill>
                <a:latin typeface="Arial"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约书亚 </a:t>
            </a:r>
            <a:r>
              <a:rPr lang="en-US" sz="2400" b="1" i="1" dirty="0">
                <a:solidFill>
                  <a:srgbClr val="FFFFFF"/>
                </a:solidFill>
                <a:effectLst>
                  <a:glow rad="127000">
                    <a:srgbClr val="000000"/>
                  </a:glow>
                </a:effectLst>
                <a:latin typeface="Arial" charset="0"/>
                <a:ea typeface="ＭＳ Ｐゴシック" charset="0"/>
                <a:cs typeface="ＭＳ Ｐゴシック" charset="0"/>
              </a:rPr>
              <a:t>13–17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4">
            <a:extLst>
              <a:ext uri="{FF2B5EF4-FFF2-40B4-BE49-F238E27FC236}">
                <a16:creationId xmlns:a16="http://schemas.microsoft.com/office/drawing/2014/main" id="{15467F70-008E-7D40-921A-D16415875B8A}"/>
              </a:ext>
            </a:extLst>
          </p:cNvPr>
          <p:cNvSpPr txBox="1">
            <a:spLocks noChangeArrowheads="1"/>
          </p:cNvSpPr>
          <p:nvPr/>
        </p:nvSpPr>
        <p:spPr bwMode="auto">
          <a:xfrm>
            <a:off x="42607" y="5640027"/>
            <a:ext cx="6480189"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头生的有两倍的地土和和君王的部落</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775710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554056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073"/>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0"/>
            <a:ext cx="7848600" cy="6858000"/>
          </a:xfrm>
          <a:noFill/>
        </p:spPr>
      </p:pic>
      <p:sp>
        <p:nvSpPr>
          <p:cNvPr id="70659" name="Text Box 7"/>
          <p:cNvSpPr txBox="1">
            <a:spLocks noChangeArrowheads="1"/>
          </p:cNvSpPr>
          <p:nvPr/>
        </p:nvSpPr>
        <p:spPr bwMode="auto">
          <a:xfrm rot="-1382853">
            <a:off x="7037388" y="3384550"/>
            <a:ext cx="1233487" cy="522288"/>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Comic Sans MS" charset="0"/>
                <a:ea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zh-CN" altLang="en-US" b="1">
                <a:solidFill>
                  <a:schemeClr val="accent2"/>
                </a:solidFill>
                <a:ea typeface="SimSun" charset="0"/>
                <a:cs typeface="SimSun" charset="0"/>
              </a:rPr>
              <a:t>撵阄</a:t>
            </a:r>
            <a:endParaRPr lang="en-US" b="1">
              <a:solidFill>
                <a:schemeClr val="accent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约书亚</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7769641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以色列的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部落边界</a:t>
            </a:r>
            <a:endParaRPr lang="en-US"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流本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亚们</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以顿</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国家的分布是按照血缘完成的</a:t>
            </a:r>
            <a:endPar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7" name="Text Box 4"/>
          <p:cNvSpPr txBox="1">
            <a:spLocks noChangeArrowheads="1"/>
          </p:cNvSpPr>
          <p:nvPr/>
        </p:nvSpPr>
        <p:spPr bwMode="auto">
          <a:xfrm>
            <a:off x="42607" y="5640027"/>
            <a:ext cx="6480189"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头生的有两倍的地土和和君王的部落</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个部落的地土分布</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东边的部落</a:t>
            </a:r>
            <a:endPar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958881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4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xmlns=""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4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Proposal</Template>
  <TotalTime>6611</TotalTime>
  <Words>5583</Words>
  <Application>Microsoft Macintosh PowerPoint</Application>
  <PresentationFormat>On-screen Show (4:3)</PresentationFormat>
  <Paragraphs>795</Paragraphs>
  <Slides>129</Slides>
  <Notes>74</Notes>
  <HiddenSlides>0</HiddenSlides>
  <MMClips>1</MMClips>
  <ScaleCrop>false</ScaleCrop>
  <HeadingPairs>
    <vt:vector size="8" baseType="variant">
      <vt:variant>
        <vt:lpstr>Fonts Used</vt:lpstr>
      </vt:variant>
      <vt:variant>
        <vt:i4>27</vt:i4>
      </vt:variant>
      <vt:variant>
        <vt:lpstr>Theme</vt:lpstr>
      </vt:variant>
      <vt:variant>
        <vt:i4>53</vt:i4>
      </vt:variant>
      <vt:variant>
        <vt:lpstr>Embedded OLE Servers</vt:lpstr>
      </vt:variant>
      <vt:variant>
        <vt:i4>1</vt:i4>
      </vt:variant>
      <vt:variant>
        <vt:lpstr>Slide Titles</vt:lpstr>
      </vt:variant>
      <vt:variant>
        <vt:i4>129</vt:i4>
      </vt:variant>
    </vt:vector>
  </HeadingPairs>
  <TitlesOfParts>
    <vt:vector size="210" baseType="lpstr">
      <vt:lpstr>26</vt:lpstr>
      <vt:lpstr>Broadway BT</vt:lpstr>
      <vt:lpstr>Chicago</vt:lpstr>
      <vt:lpstr>方正舒体</vt:lpstr>
      <vt:lpstr>ＭＳ Ｐゴシック</vt:lpstr>
      <vt:lpstr>Osaka</vt:lpstr>
      <vt:lpstr>宋体</vt:lpstr>
      <vt:lpstr>宋体</vt:lpstr>
      <vt:lpstr>Stop</vt:lpstr>
      <vt:lpstr>Times</vt:lpstr>
      <vt:lpstr>Apple Chancery</vt:lpstr>
      <vt:lpstr>Arial</vt:lpstr>
      <vt:lpstr>Arial Black</vt:lpstr>
      <vt:lpstr>Arial Narrow</vt:lpstr>
      <vt:lpstr>Arial Rounded MT Bold</vt:lpstr>
      <vt:lpstr>Calibri</vt:lpstr>
      <vt:lpstr>Century Gothic</vt:lpstr>
      <vt:lpstr>Comic Sans MS</vt:lpstr>
      <vt:lpstr>Garamond</vt:lpstr>
      <vt:lpstr>Helvetica</vt:lpstr>
      <vt:lpstr>Impact</vt:lpstr>
      <vt:lpstr>Monotype Sorts</vt:lpstr>
      <vt:lpstr>Source Serif Pro</vt:lpstr>
      <vt:lpstr>Tahoma</vt:lpstr>
      <vt:lpstr>Times New Roman</vt:lpstr>
      <vt:lpstr>Verdana</vt:lpstr>
      <vt:lpstr>Wingdings</vt:lpstr>
      <vt:lpstr>Default Design</vt:lpstr>
      <vt:lpstr>Blueprint</vt:lpstr>
      <vt:lpstr>Balance</vt:lpstr>
      <vt:lpstr>Compass</vt:lpstr>
      <vt:lpstr>3_Stream</vt:lpstr>
      <vt:lpstr>50_Blank Presentation</vt:lpstr>
      <vt:lpstr>2_Default Design</vt:lpstr>
      <vt:lpstr>Blank Presentation</vt:lpstr>
      <vt:lpstr>Office Theme</vt:lpstr>
      <vt:lpstr>1_Blank Presentation</vt:lpstr>
      <vt:lpstr>5_Default Design</vt:lpstr>
      <vt:lpstr>2_Blank Presentation</vt:lpstr>
      <vt:lpstr>3_Blank Presentation</vt:lpstr>
      <vt:lpstr>4_Blank Presentation</vt:lpstr>
      <vt:lpstr>5_Blank Presentation</vt:lpstr>
      <vt:lpstr>52_Blank Presentation</vt:lpstr>
      <vt:lpstr>6_Blank Presentation</vt:lpstr>
      <vt:lpstr>8_Default Design</vt:lpstr>
      <vt:lpstr>9_Default Design</vt:lpstr>
      <vt:lpstr>7_Blank Presentation</vt:lpstr>
      <vt:lpstr>10_Default Design</vt:lpstr>
      <vt:lpstr>8_Blank Presentation</vt:lpstr>
      <vt:lpstr>1_Blueprint</vt:lpstr>
      <vt:lpstr>9_Blank Presentation</vt:lpstr>
      <vt:lpstr>2_Office Theme</vt:lpstr>
      <vt:lpstr>10_Blank Presentation</vt:lpstr>
      <vt:lpstr>11_Default Design</vt:lpstr>
      <vt:lpstr>11_Blank Presentation</vt:lpstr>
      <vt:lpstr>12_Blank Presentation</vt:lpstr>
      <vt:lpstr>13_Blank Presentation</vt:lpstr>
      <vt:lpstr>49_Blank Presentation</vt:lpstr>
      <vt:lpstr>53_Blank Presentation</vt:lpstr>
      <vt:lpstr>14_Blank Presentation</vt:lpstr>
      <vt:lpstr>15_Blank Presentation</vt:lpstr>
      <vt:lpstr>16_Blank Presentation</vt:lpstr>
      <vt:lpstr>17_Blank Presentation</vt:lpstr>
      <vt:lpstr>57_Blank Presentation</vt:lpstr>
      <vt:lpstr>55_Blank Presentation</vt:lpstr>
      <vt:lpstr>6_SERENE</vt:lpstr>
      <vt:lpstr>1_Default Design</vt:lpstr>
      <vt:lpstr>Perspective</vt:lpstr>
      <vt:lpstr>12_Default Design</vt:lpstr>
      <vt:lpstr>19_Blank Presentation</vt:lpstr>
      <vt:lpstr>19_Default Design</vt:lpstr>
      <vt:lpstr>untitled 3</vt:lpstr>
      <vt:lpstr>21_Blank Presentation</vt:lpstr>
      <vt:lpstr>22_Blank Presentation</vt:lpstr>
      <vt:lpstr>Beam</vt:lpstr>
      <vt:lpstr>56_Blank Presentation</vt:lpstr>
      <vt:lpstr>23_Blank Presentation</vt:lpstr>
      <vt:lpstr>16_Default Design</vt:lpstr>
      <vt:lpstr>2_Cliff</vt:lpstr>
      <vt:lpstr>25_Blank Presentation</vt:lpstr>
      <vt:lpstr>Worksheet</vt:lpstr>
      <vt:lpstr>作个勇敢的人</vt:lpstr>
      <vt:lpstr>1992 年创办学校</vt:lpstr>
      <vt:lpstr> 灰心</vt:lpstr>
      <vt:lpstr> 灰心</vt:lpstr>
      <vt:lpstr>Discouragement</vt:lpstr>
      <vt:lpstr> 灰心</vt:lpstr>
      <vt:lpstr>第一次崇拜 2006年 9月19号</vt:lpstr>
      <vt:lpstr>银行存款余额</vt:lpstr>
      <vt:lpstr>最后的底线</vt:lpstr>
      <vt:lpstr>Are you discouraged?</vt:lpstr>
      <vt:lpstr>过去的美好时光</vt:lpstr>
      <vt:lpstr> 灰心</vt:lpstr>
      <vt:lpstr>灰心</vt:lpstr>
      <vt:lpstr> 灰心</vt:lpstr>
      <vt:lpstr>Discouragement.</vt:lpstr>
      <vt:lpstr>勇气 (电影)</vt:lpstr>
      <vt:lpstr>勇气 (电影)</vt:lpstr>
      <vt:lpstr>你今天是否需要勇气？</vt:lpstr>
      <vt:lpstr>如何克服 阻碍你遵行神旨意的沮丧？</vt:lpstr>
      <vt:lpstr>你如何才能获得勇气来执行上帝的旨意？</vt:lpstr>
      <vt:lpstr>约书亚记</vt:lpstr>
      <vt:lpstr>PowerPoint Presentation</vt:lpstr>
      <vt:lpstr>PowerPoint Presentation</vt:lpstr>
      <vt:lpstr>民族的诞生</vt:lpstr>
      <vt:lpstr>KEY WORD</vt:lpstr>
      <vt:lpstr>征服承诺</vt:lpstr>
      <vt:lpstr>"你要刚强勇敢，因为你要带领这些人占领我起誓赐给他们祖先的土地。 7 你只要刚强勇敢，谨遵我仆人摩西所吩咐你的一切律法，毫不偏离，就可以无往不利。 8 你要常常诵读这律法书，昼夜不断地思想，以便谨遵律法书上的一切指示。这样，你必亨通、顺利。 9 我再次吩咐你，要刚强勇敢！不要害怕，也不要灰心，因为你无论走到哪里，你的上帝耶和华必与你同在。"  (约书亚 1:6-9 CCB).</vt:lpstr>
      <vt:lpstr>你如何战胜阻碍你遵行神旨意的信心不足? </vt:lpstr>
      <vt:lpstr>I. 行事时相信神守诺言。</vt:lpstr>
      <vt:lpstr>Slides on  约书亚 1</vt:lpstr>
      <vt:lpstr>与东部 部落的协议</vt:lpstr>
      <vt:lpstr>目标与手段</vt:lpstr>
      <vt:lpstr>PowerPoint Presentation</vt:lpstr>
      <vt:lpstr>Slides on  约书亚 2</vt:lpstr>
      <vt:lpstr>JERICHO</vt:lpstr>
      <vt:lpstr>耶利哥的位置</vt:lpstr>
      <vt:lpstr>PowerPoint Presentation</vt:lpstr>
      <vt:lpstr>Slides on  约书亚 3</vt:lpstr>
      <vt:lpstr>Two Crossings</vt:lpstr>
      <vt:lpstr>约旦河上的皮划艇</vt:lpstr>
      <vt:lpstr>猛烈的约旦河!</vt:lpstr>
      <vt:lpstr>PowerPoint Presentation</vt:lpstr>
      <vt:lpstr>Slides on  约书亚 4</vt:lpstr>
      <vt:lpstr>每个部落派出一名男子在约旦河和吉甲立起纪念碑</vt:lpstr>
      <vt:lpstr>纪念碑</vt:lpstr>
      <vt:lpstr>我们有太多值得感恩的事情。一年一天似乎都不够......</vt:lpstr>
      <vt:lpstr>基督教公历年</vt:lpstr>
      <vt:lpstr>Slides on  约书亚 5</vt:lpstr>
      <vt:lpstr>以色列人进入迦南的吉甲</vt:lpstr>
      <vt:lpstr>处理优先事项（约书亚记 3:2；5:2-3）</vt:lpstr>
      <vt:lpstr>PowerPoint Presentation</vt:lpstr>
      <vt:lpstr>Heroes:  Amazing Stories of Faith</vt:lpstr>
      <vt:lpstr>Slides on  约书亚 6</vt:lpstr>
      <vt:lpstr>关键的功课</vt:lpstr>
      <vt:lpstr>关键的功课</vt:lpstr>
      <vt:lpstr>PowerPoint Presentation</vt:lpstr>
      <vt:lpstr>今日的耶利哥遗址</vt:lpstr>
      <vt:lpstr>那时的耶利哥城</vt:lpstr>
      <vt:lpstr>PowerPoint Presentation</vt:lpstr>
      <vt:lpstr>耶利哥城</vt:lpstr>
      <vt:lpstr>PowerPoint Presentation</vt:lpstr>
      <vt:lpstr>Slides on  约书亚 7</vt:lpstr>
      <vt:lpstr>亚干犯罪 (约书亚 7)</vt:lpstr>
      <vt:lpstr>PowerPoint Presentation</vt:lpstr>
      <vt:lpstr>Slides on  约书亚 8</vt:lpstr>
      <vt:lpstr>PowerPoint Presentation</vt:lpstr>
      <vt:lpstr>PowerPoint Presentation</vt:lpstr>
      <vt:lpstr>约书亚 8</vt:lpstr>
      <vt:lpstr>Slides on  约书亚 9</vt:lpstr>
      <vt:lpstr>PowerPoint Presentation</vt:lpstr>
      <vt:lpstr>PowerPoint Presentation</vt:lpstr>
      <vt:lpstr>PowerPoint Presentation</vt:lpstr>
      <vt:lpstr>PowerPoint Presentation</vt:lpstr>
      <vt:lpstr>Slides on  约书亚 10</vt:lpstr>
      <vt:lpstr>PowerPoint Presentation</vt:lpstr>
      <vt:lpstr>PowerPoint Presentation</vt:lpstr>
      <vt:lpstr>Slides on  约书亚 11</vt:lpstr>
      <vt:lpstr>PowerPoint Presentation</vt:lpstr>
      <vt:lpstr>PowerPoint Presentation</vt:lpstr>
      <vt:lpstr>Slides on  约书亚 12</vt:lpstr>
      <vt:lpstr>被征服的城市  (约书亚 11)</vt:lpstr>
      <vt:lpstr>当我们行事时，  相信上帝会实现他对我们的承诺，我们就展现了勇气</vt:lpstr>
      <vt:lpstr>1992 年创办学校</vt:lpstr>
      <vt:lpstr>Take action.</vt:lpstr>
      <vt:lpstr>采取行动</vt:lpstr>
      <vt:lpstr>最后的底线</vt:lpstr>
      <vt:lpstr>神学院学生</vt:lpstr>
      <vt:lpstr>你如何战胜阻碍你遵行神旨意的信心不足? </vt:lpstr>
      <vt:lpstr>I. 行事时相信神守诺言。</vt:lpstr>
      <vt:lpstr>什么结果？</vt:lpstr>
      <vt:lpstr>II. 勇敢的信心带来胜利. </vt:lpstr>
      <vt:lpstr>Slides on  约书亚 13</vt:lpstr>
      <vt:lpstr>跨约旦部落</vt:lpstr>
      <vt:lpstr>Slides on  约书亚 14</vt:lpstr>
      <vt:lpstr>以色列的 部落边界</vt:lpstr>
      <vt:lpstr>Slides on  约书亚 18</vt:lpstr>
      <vt:lpstr>PowerPoint Presentation</vt:lpstr>
      <vt:lpstr>Slides on  约书亚 19</vt:lpstr>
      <vt:lpstr>以色列的 部落边界</vt:lpstr>
      <vt:lpstr>Slides on  约书亚 20</vt:lpstr>
      <vt:lpstr>部落的人口</vt:lpstr>
      <vt:lpstr>逃城</vt:lpstr>
      <vt:lpstr>Slides on  约书亚 21</vt:lpstr>
      <vt:lpstr>48 利未人的城邑</vt:lpstr>
      <vt:lpstr>Slides on  约书亚 22</vt:lpstr>
      <vt:lpstr>上帝使人合一，罪恶使人分裂</vt:lpstr>
      <vt:lpstr>Slides on  约书亚 23</vt:lpstr>
      <vt:lpstr>新加坡平民战争纪念碑</vt:lpstr>
      <vt:lpstr>Slides on  约书亚 24</vt:lpstr>
      <vt:lpstr>向东望去的基利心山（申命记 27:9-13）</vt:lpstr>
      <vt:lpstr>目标与手段</vt:lpstr>
      <vt:lpstr>PowerPoint Presentation</vt:lpstr>
      <vt:lpstr> “至于我和我家，我们必定侍奉耶和华” </vt:lpstr>
      <vt:lpstr>当你为上帝挺身而出时，上帝也会奖励你的勇气</vt:lpstr>
      <vt:lpstr>International Community School  (est. 1993) 新加坡国际社区学校（1993年成立）</vt:lpstr>
      <vt:lpstr>ICS 现在有480个学生!</vt:lpstr>
      <vt:lpstr>Crossroads教会会友2015年7月</vt:lpstr>
      <vt:lpstr>路德 = 宗教改革</vt:lpstr>
      <vt:lpstr>你如何战胜阻碍你遵行神旨意的信心不足? </vt:lpstr>
      <vt:lpstr>PowerPoint Presentation</vt:lpstr>
      <vt:lpstr>中心思想</vt:lpstr>
      <vt:lpstr>I. 行事时相信神守诺言。</vt:lpstr>
      <vt:lpstr>什么结果</vt:lpstr>
      <vt:lpstr>II. 勇敢的信心带来胜利. </vt:lpstr>
      <vt:lpstr>我们具体怎样才能战胜沮丧？</vt:lpstr>
      <vt:lpstr>关键功课</vt:lpstr>
      <vt:lpstr>关键功课</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dc:creator>
  <cp:lastModifiedBy>Raymond Zou</cp:lastModifiedBy>
  <cp:revision>379</cp:revision>
  <dcterms:modified xsi:type="dcterms:W3CDTF">2024-08-08T13:44:32Z</dcterms:modified>
</cp:coreProperties>
</file>